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3"/>
  </p:notesMasterIdLst>
  <p:sldIdLst>
    <p:sldId id="256" r:id="rId2"/>
    <p:sldId id="258" r:id="rId3"/>
    <p:sldId id="261" r:id="rId4"/>
    <p:sldId id="334" r:id="rId5"/>
    <p:sldId id="320" r:id="rId6"/>
    <p:sldId id="330" r:id="rId7"/>
    <p:sldId id="331" r:id="rId8"/>
    <p:sldId id="313" r:id="rId9"/>
    <p:sldId id="317" r:id="rId10"/>
    <p:sldId id="333" r:id="rId11"/>
    <p:sldId id="314" r:id="rId12"/>
    <p:sldId id="325" r:id="rId13"/>
    <p:sldId id="337" r:id="rId14"/>
    <p:sldId id="312" r:id="rId15"/>
    <p:sldId id="318" r:id="rId16"/>
    <p:sldId id="319" r:id="rId17"/>
    <p:sldId id="316" r:id="rId18"/>
    <p:sldId id="338" r:id="rId19"/>
    <p:sldId id="329" r:id="rId20"/>
    <p:sldId id="270" r:id="rId21"/>
    <p:sldId id="328" r:id="rId22"/>
  </p:sldIdLst>
  <p:sldSz cx="9144000" cy="5143500" type="screen16x9"/>
  <p:notesSz cx="6858000" cy="9144000"/>
  <p:embeddedFontLst>
    <p:embeddedFont>
      <p:font typeface="Crete Round" panose="02010600030101010101" charset="0"/>
      <p:regular r:id="rId24"/>
      <p:italic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bold r:id="rId31"/>
      <p:italic r:id="rId32"/>
      <p:boldItalic r:id="rId33"/>
    </p:embeddedFont>
    <p:embeddedFont>
      <p:font typeface="微软雅黑" panose="020B0503020204020204" pitchFamily="34" charset="-122"/>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id="{60A22025-7844-4131-9DA1-8FB10418FEF8}">
          <p14:sldIdLst>
            <p14:sldId id="256"/>
            <p14:sldId id="258"/>
          </p14:sldIdLst>
        </p14:section>
        <p14:section name="P1" id="{14BDDF83-2D6F-4468-B51B-0119822DBF62}">
          <p14:sldIdLst>
            <p14:sldId id="261"/>
            <p14:sldId id="334"/>
            <p14:sldId id="320"/>
            <p14:sldId id="330"/>
            <p14:sldId id="331"/>
          </p14:sldIdLst>
        </p14:section>
        <p14:section name="P2" id="{E3949995-2030-4106-A8C9-BC14CF0DD69A}">
          <p14:sldIdLst>
            <p14:sldId id="313"/>
            <p14:sldId id="317"/>
            <p14:sldId id="333"/>
          </p14:sldIdLst>
        </p14:section>
        <p14:section name="P3" id="{C01B8BE8-148E-468B-9D62-0A3CB0DEE1DD}">
          <p14:sldIdLst>
            <p14:sldId id="314"/>
            <p14:sldId id="325"/>
            <p14:sldId id="337"/>
          </p14:sldIdLst>
        </p14:section>
        <p14:section name="P4" id="{BA508B91-459C-4378-B754-A13654388929}">
          <p14:sldIdLst>
            <p14:sldId id="312"/>
            <p14:sldId id="318"/>
            <p14:sldId id="319"/>
            <p14:sldId id="316"/>
          </p14:sldIdLst>
        </p14:section>
        <p14:section name="结束" id="{790C06A8-FF11-4963-B8CF-D92302C1B529}">
          <p14:sldIdLst>
            <p14:sldId id="338"/>
            <p14:sldId id="329"/>
            <p14:sldId id="270"/>
            <p14:sldId id="328"/>
          </p14:sldIdLst>
        </p14:section>
      </p14:sectionLst>
    </p:ext>
    <p:ext uri="{EFAFB233-063F-42B5-8137-9DF3F51BA10A}">
      <p15:sldGuideLst xmlns:p15="http://schemas.microsoft.com/office/powerpoint/2012/main">
        <p15:guide id="1" orient="horz" pos="648">
          <p15:clr>
            <a:srgbClr val="9AA0A6"/>
          </p15:clr>
        </p15:guide>
        <p15:guide id="2" orient="horz" pos="281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7A"/>
    <a:srgbClr val="093F51"/>
    <a:srgbClr val="E6E6E6"/>
    <a:srgbClr val="FFCC99"/>
    <a:srgbClr val="FF9933"/>
    <a:srgbClr val="FF6600"/>
    <a:srgbClr val="F5A488"/>
    <a:srgbClr val="B16668"/>
    <a:srgbClr val="FFBF9D"/>
    <a:srgbClr val="FF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10E101-E1CA-49E3-98DF-3D67CF6EE3FC}">
  <a:tblStyle styleId="{CC10E101-E1CA-49E3-98DF-3D67CF6EE3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91949" autoAdjust="0"/>
  </p:normalViewPr>
  <p:slideViewPr>
    <p:cSldViewPr snapToGrid="0">
      <p:cViewPr varScale="1">
        <p:scale>
          <a:sx n="191" d="100"/>
          <a:sy n="191" d="100"/>
        </p:scale>
        <p:origin x="156" y="198"/>
      </p:cViewPr>
      <p:guideLst>
        <p:guide orient="horz" pos="648"/>
        <p:guide orient="horz" pos="28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634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e383062838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e383062838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314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38306283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38306283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08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e38306283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e38306283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684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1e38306283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e38306283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8149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1e383062838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1e383062838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294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e383062838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e38306283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e38306283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e38306283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a:extLst>
            <a:ext uri="{FF2B5EF4-FFF2-40B4-BE49-F238E27FC236}">
              <a16:creationId xmlns:a16="http://schemas.microsoft.com/office/drawing/2014/main" id="{184BC7EF-6436-2FAF-B36F-4EDDAA394DAB}"/>
            </a:ext>
          </a:extLst>
        </p:cNvPr>
        <p:cNvGrpSpPr/>
        <p:nvPr/>
      </p:nvGrpSpPr>
      <p:grpSpPr>
        <a:xfrm>
          <a:off x="0" y="0"/>
          <a:ext cx="0" cy="0"/>
          <a:chOff x="0" y="0"/>
          <a:chExt cx="0" cy="0"/>
        </a:xfrm>
      </p:grpSpPr>
      <p:sp>
        <p:nvSpPr>
          <p:cNvPr id="2195" name="Google Shape;2195;g1e383062838_0_274:notes">
            <a:extLst>
              <a:ext uri="{FF2B5EF4-FFF2-40B4-BE49-F238E27FC236}">
                <a16:creationId xmlns:a16="http://schemas.microsoft.com/office/drawing/2014/main" id="{FF49D4BC-63DD-1606-C99D-899855C461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1e383062838_0_274:notes">
            <a:extLst>
              <a:ext uri="{FF2B5EF4-FFF2-40B4-BE49-F238E27FC236}">
                <a16:creationId xmlns:a16="http://schemas.microsoft.com/office/drawing/2014/main" id="{5577FB34-A2A5-4EE4-4AE5-35ECF6D18E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850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e38306283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38306283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674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a:extLst>
            <a:ext uri="{FF2B5EF4-FFF2-40B4-BE49-F238E27FC236}">
              <a16:creationId xmlns:a16="http://schemas.microsoft.com/office/drawing/2014/main" id="{F909B26C-2415-EE73-33FC-226D500B74D0}"/>
            </a:ext>
          </a:extLst>
        </p:cNvPr>
        <p:cNvGrpSpPr/>
        <p:nvPr/>
      </p:nvGrpSpPr>
      <p:grpSpPr>
        <a:xfrm>
          <a:off x="0" y="0"/>
          <a:ext cx="0" cy="0"/>
          <a:chOff x="0" y="0"/>
          <a:chExt cx="0" cy="0"/>
        </a:xfrm>
      </p:grpSpPr>
      <p:sp>
        <p:nvSpPr>
          <p:cNvPr id="1000" name="Google Shape;1000;g1e383062838_0_56:notes">
            <a:extLst>
              <a:ext uri="{FF2B5EF4-FFF2-40B4-BE49-F238E27FC236}">
                <a16:creationId xmlns:a16="http://schemas.microsoft.com/office/drawing/2014/main" id="{74D85444-C201-9220-CBA2-2755FADB8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383062838_0_56:notes">
            <a:extLst>
              <a:ext uri="{FF2B5EF4-FFF2-40B4-BE49-F238E27FC236}">
                <a16:creationId xmlns:a16="http://schemas.microsoft.com/office/drawing/2014/main" id="{A82485A4-B984-6D77-F50A-DD2FA57C5E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2319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8369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e38306283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38306283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18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a:extLst>
            <a:ext uri="{FF2B5EF4-FFF2-40B4-BE49-F238E27FC236}">
              <a16:creationId xmlns:a16="http://schemas.microsoft.com/office/drawing/2014/main" id="{1F330198-0BE9-FEBD-B22F-0B0C4184048E}"/>
            </a:ext>
          </a:extLst>
        </p:cNvPr>
        <p:cNvGrpSpPr/>
        <p:nvPr/>
      </p:nvGrpSpPr>
      <p:grpSpPr>
        <a:xfrm>
          <a:off x="0" y="0"/>
          <a:ext cx="0" cy="0"/>
          <a:chOff x="0" y="0"/>
          <a:chExt cx="0" cy="0"/>
        </a:xfrm>
      </p:grpSpPr>
      <p:sp>
        <p:nvSpPr>
          <p:cNvPr id="2302" name="Google Shape;2302;g1e383062838_0_996:notes">
            <a:extLst>
              <a:ext uri="{FF2B5EF4-FFF2-40B4-BE49-F238E27FC236}">
                <a16:creationId xmlns:a16="http://schemas.microsoft.com/office/drawing/2014/main" id="{4F148D34-704B-D56A-B0A5-F55D40CF32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1e383062838_0_996:notes">
            <a:extLst>
              <a:ext uri="{FF2B5EF4-FFF2-40B4-BE49-F238E27FC236}">
                <a16:creationId xmlns:a16="http://schemas.microsoft.com/office/drawing/2014/main" id="{F6059CEC-340F-9486-D336-015FF3659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77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7199923">
            <a:off x="-2388729" y="1296864"/>
            <a:ext cx="7132141" cy="4273582"/>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384000" y="1073488"/>
            <a:ext cx="5040000" cy="18471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924000" y="2996788"/>
            <a:ext cx="3960000" cy="400200"/>
          </a:xfrm>
          <a:prstGeom prst="rect">
            <a:avLst/>
          </a:prstGeom>
          <a:solidFill>
            <a:schemeClr val="accent5"/>
          </a:solid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8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3_1_1">
    <p:spTree>
      <p:nvGrpSpPr>
        <p:cNvPr id="1" name="Shape 151"/>
        <p:cNvGrpSpPr/>
        <p:nvPr/>
      </p:nvGrpSpPr>
      <p:grpSpPr>
        <a:xfrm>
          <a:off x="0" y="0"/>
          <a:ext cx="0" cy="0"/>
          <a:chOff x="0" y="0"/>
          <a:chExt cx="0" cy="0"/>
        </a:xfrm>
      </p:grpSpPr>
      <p:sp>
        <p:nvSpPr>
          <p:cNvPr id="152" name="Google Shape;152;p23"/>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7199934">
            <a:off x="-2627986"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txBox="1">
            <a:spLocks noGrp="1"/>
          </p:cNvSpPr>
          <p:nvPr>
            <p:ph type="title"/>
          </p:nvPr>
        </p:nvSpPr>
        <p:spPr>
          <a:xfrm>
            <a:off x="1416000" y="30600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 name="Google Shape;157;p23"/>
          <p:cNvSpPr txBox="1">
            <a:spLocks noGrp="1"/>
          </p:cNvSpPr>
          <p:nvPr>
            <p:ph type="subTitle" idx="1"/>
          </p:nvPr>
        </p:nvSpPr>
        <p:spPr>
          <a:xfrm>
            <a:off x="1416000" y="3537875"/>
            <a:ext cx="2808000" cy="61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58" name="Google Shape;158;p23"/>
          <p:cNvSpPr txBox="1">
            <a:spLocks noGrp="1"/>
          </p:cNvSpPr>
          <p:nvPr>
            <p:ph type="title" idx="2"/>
          </p:nvPr>
        </p:nvSpPr>
        <p:spPr>
          <a:xfrm>
            <a:off x="4920000" y="30600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9" name="Google Shape;159;p23"/>
          <p:cNvSpPr txBox="1">
            <a:spLocks noGrp="1"/>
          </p:cNvSpPr>
          <p:nvPr>
            <p:ph type="subTitle" idx="3"/>
          </p:nvPr>
        </p:nvSpPr>
        <p:spPr>
          <a:xfrm>
            <a:off x="4920000" y="3537890"/>
            <a:ext cx="2808000" cy="61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0" name="Google Shape;160;p23"/>
          <p:cNvSpPr txBox="1">
            <a:spLocks noGrp="1"/>
          </p:cNvSpPr>
          <p:nvPr>
            <p:ph type="title" idx="4"/>
          </p:nvPr>
        </p:nvSpPr>
        <p:spPr>
          <a:xfrm>
            <a:off x="720000" y="540000"/>
            <a:ext cx="7704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_2_2">
    <p:spTree>
      <p:nvGrpSpPr>
        <p:cNvPr id="1" name="Shape 161"/>
        <p:cNvGrpSpPr/>
        <p:nvPr/>
      </p:nvGrpSpPr>
      <p:grpSpPr>
        <a:xfrm>
          <a:off x="0" y="0"/>
          <a:ext cx="0" cy="0"/>
          <a:chOff x="0" y="0"/>
          <a:chExt cx="0" cy="0"/>
        </a:xfrm>
      </p:grpSpPr>
      <p:sp>
        <p:nvSpPr>
          <p:cNvPr id="162" name="Google Shape;162;p24"/>
          <p:cNvSpPr/>
          <p:nvPr/>
        </p:nvSpPr>
        <p:spPr>
          <a:xfrm rot="-3600066" flipH="1">
            <a:off x="-2627986"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7199934" flipH="1">
            <a:off x="5556989"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txBox="1">
            <a:spLocks noGrp="1"/>
          </p:cNvSpPr>
          <p:nvPr>
            <p:ph type="title"/>
          </p:nvPr>
        </p:nvSpPr>
        <p:spPr>
          <a:xfrm>
            <a:off x="720000" y="1900804"/>
            <a:ext cx="244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24"/>
          <p:cNvSpPr txBox="1">
            <a:spLocks noGrp="1"/>
          </p:cNvSpPr>
          <p:nvPr>
            <p:ph type="subTitle" idx="1"/>
          </p:nvPr>
        </p:nvSpPr>
        <p:spPr>
          <a:xfrm>
            <a:off x="720000" y="2378704"/>
            <a:ext cx="2448000" cy="1262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68" name="Google Shape;168;p24"/>
          <p:cNvSpPr txBox="1">
            <a:spLocks noGrp="1"/>
          </p:cNvSpPr>
          <p:nvPr>
            <p:ph type="title" idx="2"/>
          </p:nvPr>
        </p:nvSpPr>
        <p:spPr>
          <a:xfrm>
            <a:off x="5976000" y="1900800"/>
            <a:ext cx="244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24"/>
          <p:cNvSpPr txBox="1">
            <a:spLocks noGrp="1"/>
          </p:cNvSpPr>
          <p:nvPr>
            <p:ph type="subTitle" idx="3"/>
          </p:nvPr>
        </p:nvSpPr>
        <p:spPr>
          <a:xfrm>
            <a:off x="5976000" y="2378700"/>
            <a:ext cx="2448000" cy="1262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0" name="Google Shape;170;p24"/>
          <p:cNvSpPr txBox="1">
            <a:spLocks noGrp="1"/>
          </p:cNvSpPr>
          <p:nvPr>
            <p:ph type="title" idx="4"/>
          </p:nvPr>
        </p:nvSpPr>
        <p:spPr>
          <a:xfrm>
            <a:off x="3348000" y="1900800"/>
            <a:ext cx="244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 name="Google Shape;171;p24"/>
          <p:cNvSpPr txBox="1">
            <a:spLocks noGrp="1"/>
          </p:cNvSpPr>
          <p:nvPr>
            <p:ph type="subTitle" idx="5"/>
          </p:nvPr>
        </p:nvSpPr>
        <p:spPr>
          <a:xfrm>
            <a:off x="3348000" y="2378707"/>
            <a:ext cx="2448000" cy="1262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2" name="Google Shape;172;p24"/>
          <p:cNvSpPr txBox="1">
            <a:spLocks noGrp="1"/>
          </p:cNvSpPr>
          <p:nvPr>
            <p:ph type="title" idx="6"/>
          </p:nvPr>
        </p:nvSpPr>
        <p:spPr>
          <a:xfrm>
            <a:off x="720000" y="540000"/>
            <a:ext cx="7704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54"/>
        <p:cNvGrpSpPr/>
        <p:nvPr/>
      </p:nvGrpSpPr>
      <p:grpSpPr>
        <a:xfrm>
          <a:off x="0" y="0"/>
          <a:ext cx="0" cy="0"/>
          <a:chOff x="0" y="0"/>
          <a:chExt cx="0" cy="0"/>
        </a:xfrm>
      </p:grpSpPr>
      <p:sp>
        <p:nvSpPr>
          <p:cNvPr id="255" name="Google Shape;255;p31"/>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rot="-7199923">
            <a:off x="-2388729" y="1296864"/>
            <a:ext cx="7132141" cy="4273582"/>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58"/>
        <p:cNvGrpSpPr/>
        <p:nvPr/>
      </p:nvGrpSpPr>
      <p:grpSpPr>
        <a:xfrm>
          <a:off x="0" y="0"/>
          <a:ext cx="0" cy="0"/>
          <a:chOff x="0" y="0"/>
          <a:chExt cx="0" cy="0"/>
        </a:xfrm>
      </p:grpSpPr>
      <p:sp>
        <p:nvSpPr>
          <p:cNvPr id="259" name="Google Shape;259;p32"/>
          <p:cNvSpPr/>
          <p:nvPr/>
        </p:nvSpPr>
        <p:spPr>
          <a:xfrm rot="-3600066" flipH="1">
            <a:off x="-2627986"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rot="7199934" flipH="1">
            <a:off x="5556989"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7199923" flipH="1">
            <a:off x="4400588" y="1296864"/>
            <a:ext cx="7132141" cy="4273582"/>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3600066" flipH="1">
            <a:off x="-2627981"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5"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19994" y="1643025"/>
            <a:ext cx="4176000" cy="16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361594" y="750225"/>
            <a:ext cx="892800" cy="892800"/>
          </a:xfrm>
          <a:prstGeom prst="rect">
            <a:avLst/>
          </a:prstGeom>
          <a:solidFill>
            <a:schemeClr val="accent5"/>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5200"/>
              <a:buNone/>
              <a:defRPr sz="4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9994" y="3320025"/>
            <a:ext cx="4176000" cy="400200"/>
          </a:xfrm>
          <a:prstGeom prst="rect">
            <a:avLst/>
          </a:prstGeom>
          <a:solidFill>
            <a:schemeClr val="accent5"/>
          </a:solid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rot="-3600066" flipH="1">
            <a:off x="-2627986"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7199934" flipH="1">
            <a:off x="5556989"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2092350" y="1389450"/>
            <a:ext cx="4959300" cy="285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rot="7199923" flipH="1">
            <a:off x="4400588" y="1296864"/>
            <a:ext cx="7132141" cy="4273582"/>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3600066" flipH="1">
            <a:off x="-2627981"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txBox="1">
            <a:spLocks noGrp="1"/>
          </p:cNvSpPr>
          <p:nvPr>
            <p:ph type="title"/>
          </p:nvPr>
        </p:nvSpPr>
        <p:spPr>
          <a:xfrm>
            <a:off x="720000" y="1219288"/>
            <a:ext cx="3888000" cy="2031900"/>
          </a:xfrm>
          <a:prstGeom prst="rect">
            <a:avLst/>
          </a:prstGeom>
          <a:solidFill>
            <a:schemeClr val="accent5"/>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82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a:spLocks noGrp="1"/>
          </p:cNvSpPr>
          <p:nvPr>
            <p:ph type="pic" idx="2"/>
          </p:nvPr>
        </p:nvSpPr>
        <p:spPr>
          <a:xfrm>
            <a:off x="0" y="0"/>
            <a:ext cx="9144000" cy="5143500"/>
          </a:xfrm>
          <a:prstGeom prst="rect">
            <a:avLst/>
          </a:prstGeom>
          <a:noFill/>
          <a:ln>
            <a:noFill/>
          </a:ln>
        </p:spPr>
      </p:sp>
      <p:sp>
        <p:nvSpPr>
          <p:cNvPr id="65" name="Google Shape;65;p10"/>
          <p:cNvSpPr txBox="1">
            <a:spLocks noGrp="1"/>
          </p:cNvSpPr>
          <p:nvPr>
            <p:ph type="title"/>
          </p:nvPr>
        </p:nvSpPr>
        <p:spPr>
          <a:xfrm>
            <a:off x="1692000" y="3877800"/>
            <a:ext cx="5760000" cy="5850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3200"/>
              <a:buNone/>
              <a:defRPr sz="2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1_1">
    <p:spTree>
      <p:nvGrpSpPr>
        <p:cNvPr id="1" name="Shape 73"/>
        <p:cNvGrpSpPr/>
        <p:nvPr/>
      </p:nvGrpSpPr>
      <p:grpSpPr>
        <a:xfrm>
          <a:off x="0" y="0"/>
          <a:ext cx="0" cy="0"/>
          <a:chOff x="0" y="0"/>
          <a:chExt cx="0" cy="0"/>
        </a:xfrm>
      </p:grpSpPr>
      <p:sp>
        <p:nvSpPr>
          <p:cNvPr id="74" name="Google Shape;74;p13"/>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7199934">
            <a:off x="-2627986"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1752300" y="1587600"/>
            <a:ext cx="2663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2" hasCustomPrompt="1"/>
          </p:nvPr>
        </p:nvSpPr>
        <p:spPr>
          <a:xfrm>
            <a:off x="1028500" y="1587600"/>
            <a:ext cx="647700" cy="5541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0" name="Google Shape;80;p13"/>
          <p:cNvSpPr txBox="1">
            <a:spLocks noGrp="1"/>
          </p:cNvSpPr>
          <p:nvPr>
            <p:ph type="subTitle" idx="1"/>
          </p:nvPr>
        </p:nvSpPr>
        <p:spPr>
          <a:xfrm>
            <a:off x="1752300" y="2065500"/>
            <a:ext cx="2663400" cy="61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81" name="Google Shape;81;p13"/>
          <p:cNvSpPr txBox="1">
            <a:spLocks noGrp="1"/>
          </p:cNvSpPr>
          <p:nvPr>
            <p:ph type="title" idx="3"/>
          </p:nvPr>
        </p:nvSpPr>
        <p:spPr>
          <a:xfrm>
            <a:off x="5448600" y="1587600"/>
            <a:ext cx="2663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3"/>
          <p:cNvSpPr txBox="1">
            <a:spLocks noGrp="1"/>
          </p:cNvSpPr>
          <p:nvPr>
            <p:ph type="title" idx="4" hasCustomPrompt="1"/>
          </p:nvPr>
        </p:nvSpPr>
        <p:spPr>
          <a:xfrm>
            <a:off x="4724350" y="1587600"/>
            <a:ext cx="647700" cy="5541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3" name="Google Shape;83;p13"/>
          <p:cNvSpPr txBox="1">
            <a:spLocks noGrp="1"/>
          </p:cNvSpPr>
          <p:nvPr>
            <p:ph type="subTitle" idx="5"/>
          </p:nvPr>
        </p:nvSpPr>
        <p:spPr>
          <a:xfrm>
            <a:off x="5448600" y="2065500"/>
            <a:ext cx="2663400" cy="61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84" name="Google Shape;84;p13"/>
          <p:cNvSpPr txBox="1">
            <a:spLocks noGrp="1"/>
          </p:cNvSpPr>
          <p:nvPr>
            <p:ph type="title" idx="6"/>
          </p:nvPr>
        </p:nvSpPr>
        <p:spPr>
          <a:xfrm>
            <a:off x="1752797" y="3096000"/>
            <a:ext cx="2663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title" idx="7" hasCustomPrompt="1"/>
          </p:nvPr>
        </p:nvSpPr>
        <p:spPr>
          <a:xfrm>
            <a:off x="1028860" y="3096000"/>
            <a:ext cx="647700" cy="5541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6" name="Google Shape;86;p13"/>
          <p:cNvSpPr txBox="1">
            <a:spLocks noGrp="1"/>
          </p:cNvSpPr>
          <p:nvPr>
            <p:ph type="subTitle" idx="8"/>
          </p:nvPr>
        </p:nvSpPr>
        <p:spPr>
          <a:xfrm>
            <a:off x="1752797" y="3573900"/>
            <a:ext cx="2663400" cy="61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87" name="Google Shape;87;p13"/>
          <p:cNvSpPr txBox="1">
            <a:spLocks noGrp="1"/>
          </p:cNvSpPr>
          <p:nvPr>
            <p:ph type="title" idx="9"/>
          </p:nvPr>
        </p:nvSpPr>
        <p:spPr>
          <a:xfrm>
            <a:off x="5449098" y="3096000"/>
            <a:ext cx="2663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3"/>
          <p:cNvSpPr txBox="1">
            <a:spLocks noGrp="1"/>
          </p:cNvSpPr>
          <p:nvPr>
            <p:ph type="title" idx="13" hasCustomPrompt="1"/>
          </p:nvPr>
        </p:nvSpPr>
        <p:spPr>
          <a:xfrm>
            <a:off x="4724710" y="3096000"/>
            <a:ext cx="647700" cy="5541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89" name="Google Shape;89;p13"/>
          <p:cNvSpPr txBox="1">
            <a:spLocks noGrp="1"/>
          </p:cNvSpPr>
          <p:nvPr>
            <p:ph type="subTitle" idx="14"/>
          </p:nvPr>
        </p:nvSpPr>
        <p:spPr>
          <a:xfrm>
            <a:off x="5449098" y="3573900"/>
            <a:ext cx="2663400" cy="615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0" name="Google Shape;90;p13"/>
          <p:cNvSpPr txBox="1">
            <a:spLocks noGrp="1"/>
          </p:cNvSpPr>
          <p:nvPr>
            <p:ph type="title" idx="15"/>
          </p:nvPr>
        </p:nvSpPr>
        <p:spPr>
          <a:xfrm>
            <a:off x="720000" y="540000"/>
            <a:ext cx="7704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7"/>
        <p:cNvGrpSpPr/>
        <p:nvPr/>
      </p:nvGrpSpPr>
      <p:grpSpPr>
        <a:xfrm>
          <a:off x="0" y="0"/>
          <a:ext cx="0" cy="0"/>
          <a:chOff x="0" y="0"/>
          <a:chExt cx="0" cy="0"/>
        </a:xfrm>
      </p:grpSpPr>
      <p:sp>
        <p:nvSpPr>
          <p:cNvPr id="98" name="Google Shape;98;p15"/>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rot="-7199934">
            <a:off x="-2627986"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3"/>
        <p:cNvGrpSpPr/>
        <p:nvPr/>
      </p:nvGrpSpPr>
      <p:grpSpPr>
        <a:xfrm>
          <a:off x="0" y="0"/>
          <a:ext cx="0" cy="0"/>
          <a:chOff x="0" y="0"/>
          <a:chExt cx="0" cy="0"/>
        </a:xfrm>
      </p:grpSpPr>
      <p:sp>
        <p:nvSpPr>
          <p:cNvPr id="104" name="Google Shape;104;p16"/>
          <p:cNvSpPr/>
          <p:nvPr/>
        </p:nvSpPr>
        <p:spPr>
          <a:xfrm rot="3600066">
            <a:off x="5556989"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rot="-3600066" flipH="1">
            <a:off x="-2627986"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3200"/>
              <a:buFont typeface="Crete Round"/>
              <a:buNone/>
              <a:defRPr sz="3200" b="1">
                <a:solidFill>
                  <a:schemeClr val="accent1"/>
                </a:solidFill>
                <a:latin typeface="Crete Round"/>
                <a:ea typeface="Crete Round"/>
                <a:cs typeface="Crete Round"/>
                <a:sym typeface="Crete Round"/>
              </a:defRPr>
            </a:lvl1pPr>
            <a:lvl2pPr lvl="1"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2pPr>
            <a:lvl3pPr lvl="2"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3pPr>
            <a:lvl4pPr lvl="3"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4pPr>
            <a:lvl5pPr lvl="4"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5pPr>
            <a:lvl6pPr lvl="5"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6pPr>
            <a:lvl7pPr lvl="6"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7pPr>
            <a:lvl8pPr lvl="7"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8pPr>
            <a:lvl9pPr lvl="8" rtl="0">
              <a:lnSpc>
                <a:spcPct val="100000"/>
              </a:lnSpc>
              <a:spcBef>
                <a:spcPts val="0"/>
              </a:spcBef>
              <a:spcAft>
                <a:spcPts val="0"/>
              </a:spcAft>
              <a:buClr>
                <a:schemeClr val="accent1"/>
              </a:buClr>
              <a:buSzPts val="3500"/>
              <a:buFont typeface="Crete Round"/>
              <a:buNone/>
              <a:defRPr sz="3500" b="1">
                <a:solidFill>
                  <a:schemeClr val="accent1"/>
                </a:solidFill>
                <a:latin typeface="Crete Round"/>
                <a:ea typeface="Crete Round"/>
                <a:cs typeface="Crete Round"/>
                <a:sym typeface="Crete Round"/>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00000"/>
              </a:lnSpc>
              <a:spcBef>
                <a:spcPts val="1600"/>
              </a:spcBef>
              <a:spcAft>
                <a:spcPts val="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00000"/>
              </a:lnSpc>
              <a:spcBef>
                <a:spcPts val="1600"/>
              </a:spcBef>
              <a:spcAft>
                <a:spcPts val="1600"/>
              </a:spcAft>
              <a:buClr>
                <a:schemeClr val="dk2"/>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58" r:id="rId6"/>
    <p:sldLayoutId id="2147483659" r:id="rId7"/>
    <p:sldLayoutId id="2147483661" r:id="rId8"/>
    <p:sldLayoutId id="2147483662" r:id="rId9"/>
    <p:sldLayoutId id="2147483669" r:id="rId10"/>
    <p:sldLayoutId id="2147483670" r:id="rId11"/>
    <p:sldLayoutId id="2147483677" r:id="rId12"/>
    <p:sldLayoutId id="2147483678" r:id="rId13"/>
  </p:sldLayoutIdLst>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0.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3" name="图片 2">
            <a:extLst>
              <a:ext uri="{FF2B5EF4-FFF2-40B4-BE49-F238E27FC236}">
                <a16:creationId xmlns:a16="http://schemas.microsoft.com/office/drawing/2014/main" id="{3C6E0B5D-A9A8-33AF-FEDF-D6DD3C4D6817}"/>
              </a:ext>
            </a:extLst>
          </p:cNvPr>
          <p:cNvPicPr>
            <a:picLocks noChangeAspect="1"/>
          </p:cNvPicPr>
          <p:nvPr/>
        </p:nvPicPr>
        <p:blipFill>
          <a:blip r:embed="rId3"/>
          <a:stretch>
            <a:fillRect/>
          </a:stretch>
        </p:blipFill>
        <p:spPr>
          <a:xfrm>
            <a:off x="231799" y="-1028491"/>
            <a:ext cx="5143500" cy="5143500"/>
          </a:xfrm>
          <a:prstGeom prst="rect">
            <a:avLst/>
          </a:prstGeom>
        </p:spPr>
      </p:pic>
      <p:sp>
        <p:nvSpPr>
          <p:cNvPr id="273" name="Google Shape;273;p36"/>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txBox="1">
            <a:spLocks noGrp="1"/>
          </p:cNvSpPr>
          <p:nvPr>
            <p:ph type="ctrTitle"/>
          </p:nvPr>
        </p:nvSpPr>
        <p:spPr>
          <a:xfrm>
            <a:off x="3687456" y="1256347"/>
            <a:ext cx="5040000" cy="1847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zh-CN" altLang="en-US" dirty="0">
                <a:solidFill>
                  <a:schemeClr val="dk1"/>
                </a:solidFill>
                <a:latin typeface="Crete Round" panose="02010600030101010101" charset="0"/>
                <a:ea typeface="微软雅黑" panose="020B0503020204020204" pitchFamily="34" charset="-122"/>
              </a:rPr>
              <a:t>脆脆杀</a:t>
            </a:r>
            <a:br>
              <a:rPr lang="en-US" altLang="zh-CN" dirty="0">
                <a:solidFill>
                  <a:schemeClr val="dk1"/>
                </a:solidFill>
                <a:latin typeface="Crete Round" panose="02010600030101010101" charset="0"/>
                <a:ea typeface="微软雅黑" panose="020B0503020204020204" pitchFamily="34" charset="-122"/>
              </a:rPr>
            </a:br>
            <a:r>
              <a:rPr lang="zh-CN" altLang="en-US" dirty="0">
                <a:solidFill>
                  <a:schemeClr val="accent6">
                    <a:lumMod val="50000"/>
                  </a:schemeClr>
                </a:solidFill>
                <a:latin typeface="Crete Round" panose="02010600030101010101" charset="0"/>
                <a:ea typeface="微软雅黑" panose="020B0503020204020204" pitchFamily="34" charset="-122"/>
              </a:rPr>
              <a:t>的大学生活</a:t>
            </a:r>
            <a:endParaRPr dirty="0">
              <a:solidFill>
                <a:schemeClr val="accent6">
                  <a:lumMod val="50000"/>
                </a:schemeClr>
              </a:solidFill>
              <a:latin typeface="Crete Round" panose="02010600030101010101" charset="0"/>
              <a:ea typeface="微软雅黑" panose="020B0503020204020204" pitchFamily="34" charset="-122"/>
            </a:endParaRPr>
          </a:p>
        </p:txBody>
      </p:sp>
      <p:sp>
        <p:nvSpPr>
          <p:cNvPr id="275" name="Google Shape;275;p36"/>
          <p:cNvSpPr txBox="1">
            <a:spLocks noGrp="1"/>
          </p:cNvSpPr>
          <p:nvPr>
            <p:ph type="subTitle" idx="1"/>
          </p:nvPr>
        </p:nvSpPr>
        <p:spPr>
          <a:xfrm>
            <a:off x="4227456" y="3187862"/>
            <a:ext cx="3960000" cy="4002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US" altLang="zh-CN" b="1" dirty="0">
                <a:latin typeface="微软雅黑" panose="020B0503020204020204" pitchFamily="34" charset="-122"/>
                <a:ea typeface="微软雅黑" panose="020B0503020204020204" pitchFamily="34" charset="-122"/>
              </a:rPr>
              <a:t>Jason</a:t>
            </a:r>
            <a:r>
              <a:rPr lang="zh-CN" altLang="en-US" b="1" dirty="0">
                <a:latin typeface="微软雅黑" panose="020B0503020204020204" pitchFamily="34" charset="-122"/>
                <a:ea typeface="微软雅黑" panose="020B0503020204020204" pitchFamily="34" charset="-122"/>
              </a:rPr>
              <a:t>哥</a:t>
            </a:r>
            <a:r>
              <a:rPr lang="en-US" altLang="zh-CN" b="1" dirty="0">
                <a:latin typeface="微软雅黑" panose="020B0503020204020204" pitchFamily="34" charset="-122"/>
                <a:ea typeface="微软雅黑" panose="020B0503020204020204" pitchFamily="34" charset="-122"/>
              </a:rPr>
              <a:t>No.1 </a:t>
            </a:r>
            <a:r>
              <a:rPr lang="zh-CN" altLang="en-US" b="1" dirty="0">
                <a:latin typeface="微软雅黑" panose="020B0503020204020204" pitchFamily="34" charset="-122"/>
                <a:ea typeface="微软雅黑" panose="020B0503020204020204" pitchFamily="34" charset="-122"/>
              </a:rPr>
              <a:t>后援会</a:t>
            </a:r>
            <a:endParaRPr b="1" dirty="0">
              <a:latin typeface="微软雅黑" panose="020B0503020204020204" pitchFamily="34" charset="-122"/>
              <a:ea typeface="微软雅黑" panose="020B0503020204020204" pitchFamily="34" charset="-122"/>
            </a:endParaRPr>
          </a:p>
        </p:txBody>
      </p:sp>
      <p:grpSp>
        <p:nvGrpSpPr>
          <p:cNvPr id="276" name="Google Shape;276;p36"/>
          <p:cNvGrpSpPr/>
          <p:nvPr/>
        </p:nvGrpSpPr>
        <p:grpSpPr>
          <a:xfrm>
            <a:off x="-417817" y="1495036"/>
            <a:ext cx="1607411" cy="1890061"/>
            <a:chOff x="1832275" y="2189225"/>
            <a:chExt cx="1012600" cy="1216925"/>
          </a:xfrm>
        </p:grpSpPr>
        <p:sp>
          <p:nvSpPr>
            <p:cNvPr id="277" name="Google Shape;277;p36"/>
            <p:cNvSpPr/>
            <p:nvPr/>
          </p:nvSpPr>
          <p:spPr>
            <a:xfrm>
              <a:off x="2225525" y="3364975"/>
              <a:ext cx="270525" cy="41175"/>
            </a:xfrm>
            <a:custGeom>
              <a:avLst/>
              <a:gdLst/>
              <a:ahLst/>
              <a:cxnLst/>
              <a:rect l="l" t="t" r="r" b="b"/>
              <a:pathLst>
                <a:path w="10821" h="1647" extrusionOk="0">
                  <a:moveTo>
                    <a:pt x="673" y="0"/>
                  </a:moveTo>
                  <a:cubicBezTo>
                    <a:pt x="302" y="0"/>
                    <a:pt x="0" y="301"/>
                    <a:pt x="0" y="672"/>
                  </a:cubicBezTo>
                  <a:lnTo>
                    <a:pt x="0" y="1646"/>
                  </a:lnTo>
                  <a:lnTo>
                    <a:pt x="10821" y="1646"/>
                  </a:lnTo>
                  <a:lnTo>
                    <a:pt x="10821" y="672"/>
                  </a:lnTo>
                  <a:cubicBezTo>
                    <a:pt x="10821" y="301"/>
                    <a:pt x="10519" y="0"/>
                    <a:pt x="10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335275" y="3215550"/>
              <a:ext cx="49175" cy="161225"/>
            </a:xfrm>
            <a:custGeom>
              <a:avLst/>
              <a:gdLst/>
              <a:ahLst/>
              <a:cxnLst/>
              <a:rect l="l" t="t" r="r" b="b"/>
              <a:pathLst>
                <a:path w="1967" h="6449" extrusionOk="0">
                  <a:moveTo>
                    <a:pt x="0" y="0"/>
                  </a:moveTo>
                  <a:lnTo>
                    <a:pt x="0" y="6448"/>
                  </a:lnTo>
                  <a:lnTo>
                    <a:pt x="1966" y="6448"/>
                  </a:lnTo>
                  <a:lnTo>
                    <a:pt x="19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2048975" y="2189225"/>
              <a:ext cx="607725" cy="1029625"/>
            </a:xfrm>
            <a:custGeom>
              <a:avLst/>
              <a:gdLst/>
              <a:ahLst/>
              <a:cxnLst/>
              <a:rect l="l" t="t" r="r" b="b"/>
              <a:pathLst>
                <a:path w="24309" h="41185" extrusionOk="0">
                  <a:moveTo>
                    <a:pt x="796" y="0"/>
                  </a:moveTo>
                  <a:lnTo>
                    <a:pt x="1" y="460"/>
                  </a:lnTo>
                  <a:lnTo>
                    <a:pt x="23513" y="41185"/>
                  </a:lnTo>
                  <a:lnTo>
                    <a:pt x="24309" y="40725"/>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1832275" y="2246675"/>
              <a:ext cx="783025" cy="979325"/>
            </a:xfrm>
            <a:custGeom>
              <a:avLst/>
              <a:gdLst/>
              <a:ahLst/>
              <a:cxnLst/>
              <a:rect l="l" t="t" r="r" b="b"/>
              <a:pathLst>
                <a:path w="31321" h="39173" extrusionOk="0">
                  <a:moveTo>
                    <a:pt x="10081" y="1"/>
                  </a:moveTo>
                  <a:cubicBezTo>
                    <a:pt x="4037" y="3730"/>
                    <a:pt x="1" y="10410"/>
                    <a:pt x="1" y="18016"/>
                  </a:cubicBezTo>
                  <a:cubicBezTo>
                    <a:pt x="1" y="29682"/>
                    <a:pt x="9491" y="39173"/>
                    <a:pt x="21157" y="39173"/>
                  </a:cubicBezTo>
                  <a:cubicBezTo>
                    <a:pt x="24838" y="39173"/>
                    <a:pt x="28302" y="38226"/>
                    <a:pt x="31321" y="36565"/>
                  </a:cubicBezTo>
                  <a:cubicBezTo>
                    <a:pt x="31306" y="36549"/>
                    <a:pt x="31292" y="36531"/>
                    <a:pt x="31277" y="36515"/>
                  </a:cubicBezTo>
                  <a:cubicBezTo>
                    <a:pt x="31086" y="36283"/>
                    <a:pt x="30895" y="36046"/>
                    <a:pt x="30723" y="35799"/>
                  </a:cubicBezTo>
                  <a:cubicBezTo>
                    <a:pt x="27873" y="37338"/>
                    <a:pt x="24616" y="38213"/>
                    <a:pt x="21157" y="38213"/>
                  </a:cubicBezTo>
                  <a:cubicBezTo>
                    <a:pt x="10021" y="38213"/>
                    <a:pt x="961" y="29153"/>
                    <a:pt x="961" y="18016"/>
                  </a:cubicBezTo>
                  <a:cubicBezTo>
                    <a:pt x="961" y="10753"/>
                    <a:pt x="4816" y="4375"/>
                    <a:pt x="10587" y="816"/>
                  </a:cubicBezTo>
                  <a:cubicBezTo>
                    <a:pt x="10543" y="764"/>
                    <a:pt x="10497" y="715"/>
                    <a:pt x="10458" y="658"/>
                  </a:cubicBezTo>
                  <a:cubicBezTo>
                    <a:pt x="10315" y="454"/>
                    <a:pt x="10187" y="232"/>
                    <a:pt x="10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1892950" y="2216925"/>
              <a:ext cx="951425" cy="951350"/>
            </a:xfrm>
            <a:custGeom>
              <a:avLst/>
              <a:gdLst/>
              <a:ahLst/>
              <a:cxnLst/>
              <a:rect l="l" t="t" r="r" b="b"/>
              <a:pathLst>
                <a:path w="38057" h="38054" extrusionOk="0">
                  <a:moveTo>
                    <a:pt x="19029" y="1"/>
                  </a:moveTo>
                  <a:cubicBezTo>
                    <a:pt x="8539" y="1"/>
                    <a:pt x="1" y="8536"/>
                    <a:pt x="1" y="19027"/>
                  </a:cubicBezTo>
                  <a:cubicBezTo>
                    <a:pt x="1" y="29520"/>
                    <a:pt x="8539" y="38054"/>
                    <a:pt x="19029" y="38054"/>
                  </a:cubicBezTo>
                  <a:cubicBezTo>
                    <a:pt x="29519" y="38054"/>
                    <a:pt x="38057" y="29520"/>
                    <a:pt x="38057" y="19027"/>
                  </a:cubicBezTo>
                  <a:cubicBezTo>
                    <a:pt x="38057" y="8536"/>
                    <a:pt x="29519" y="1"/>
                    <a:pt x="19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2742725" y="2746850"/>
              <a:ext cx="6025" cy="5650"/>
            </a:xfrm>
            <a:custGeom>
              <a:avLst/>
              <a:gdLst/>
              <a:ahLst/>
              <a:cxnLst/>
              <a:rect l="l" t="t" r="r" b="b"/>
              <a:pathLst>
                <a:path w="241" h="226" extrusionOk="0">
                  <a:moveTo>
                    <a:pt x="199" y="0"/>
                  </a:moveTo>
                  <a:cubicBezTo>
                    <a:pt x="196" y="0"/>
                    <a:pt x="189" y="3"/>
                    <a:pt x="178" y="13"/>
                  </a:cubicBezTo>
                  <a:cubicBezTo>
                    <a:pt x="158" y="27"/>
                    <a:pt x="146" y="32"/>
                    <a:pt x="136" y="38"/>
                  </a:cubicBezTo>
                  <a:cubicBezTo>
                    <a:pt x="122" y="46"/>
                    <a:pt x="110" y="52"/>
                    <a:pt x="90" y="71"/>
                  </a:cubicBezTo>
                  <a:cubicBezTo>
                    <a:pt x="58" y="104"/>
                    <a:pt x="50" y="109"/>
                    <a:pt x="32" y="156"/>
                  </a:cubicBezTo>
                  <a:cubicBezTo>
                    <a:pt x="25" y="173"/>
                    <a:pt x="18" y="183"/>
                    <a:pt x="11" y="193"/>
                  </a:cubicBezTo>
                  <a:cubicBezTo>
                    <a:pt x="0" y="213"/>
                    <a:pt x="0" y="213"/>
                    <a:pt x="10" y="219"/>
                  </a:cubicBezTo>
                  <a:cubicBezTo>
                    <a:pt x="16" y="223"/>
                    <a:pt x="23" y="225"/>
                    <a:pt x="31" y="225"/>
                  </a:cubicBezTo>
                  <a:cubicBezTo>
                    <a:pt x="51" y="225"/>
                    <a:pt x="80" y="213"/>
                    <a:pt x="121" y="194"/>
                  </a:cubicBezTo>
                  <a:cubicBezTo>
                    <a:pt x="133" y="188"/>
                    <a:pt x="150" y="188"/>
                    <a:pt x="165" y="188"/>
                  </a:cubicBezTo>
                  <a:cubicBezTo>
                    <a:pt x="181" y="188"/>
                    <a:pt x="198" y="188"/>
                    <a:pt x="212" y="198"/>
                  </a:cubicBezTo>
                  <a:cubicBezTo>
                    <a:pt x="208" y="193"/>
                    <a:pt x="206" y="188"/>
                    <a:pt x="204" y="188"/>
                  </a:cubicBezTo>
                  <a:cubicBezTo>
                    <a:pt x="194" y="172"/>
                    <a:pt x="194" y="145"/>
                    <a:pt x="204" y="112"/>
                  </a:cubicBezTo>
                  <a:cubicBezTo>
                    <a:pt x="212" y="76"/>
                    <a:pt x="228" y="55"/>
                    <a:pt x="232" y="43"/>
                  </a:cubicBezTo>
                  <a:cubicBezTo>
                    <a:pt x="236" y="38"/>
                    <a:pt x="240" y="31"/>
                    <a:pt x="240" y="31"/>
                  </a:cubicBezTo>
                  <a:cubicBezTo>
                    <a:pt x="240" y="31"/>
                    <a:pt x="239" y="30"/>
                    <a:pt x="230" y="24"/>
                  </a:cubicBezTo>
                  <a:cubicBezTo>
                    <a:pt x="224" y="18"/>
                    <a:pt x="217" y="13"/>
                    <a:pt x="210" y="9"/>
                  </a:cubicBezTo>
                  <a:cubicBezTo>
                    <a:pt x="206" y="3"/>
                    <a:pt x="202"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2664900" y="2756775"/>
              <a:ext cx="6075" cy="10225"/>
            </a:xfrm>
            <a:custGeom>
              <a:avLst/>
              <a:gdLst/>
              <a:ahLst/>
              <a:cxnLst/>
              <a:rect l="l" t="t" r="r" b="b"/>
              <a:pathLst>
                <a:path w="243" h="409" extrusionOk="0">
                  <a:moveTo>
                    <a:pt x="117" y="0"/>
                  </a:moveTo>
                  <a:cubicBezTo>
                    <a:pt x="117" y="15"/>
                    <a:pt x="111" y="22"/>
                    <a:pt x="97" y="46"/>
                  </a:cubicBezTo>
                  <a:lnTo>
                    <a:pt x="95" y="52"/>
                  </a:lnTo>
                  <a:cubicBezTo>
                    <a:pt x="85" y="67"/>
                    <a:pt x="78" y="76"/>
                    <a:pt x="74" y="82"/>
                  </a:cubicBezTo>
                  <a:cubicBezTo>
                    <a:pt x="66" y="98"/>
                    <a:pt x="59" y="106"/>
                    <a:pt x="47" y="127"/>
                  </a:cubicBezTo>
                  <a:lnTo>
                    <a:pt x="46" y="134"/>
                  </a:lnTo>
                  <a:cubicBezTo>
                    <a:pt x="30" y="161"/>
                    <a:pt x="27" y="163"/>
                    <a:pt x="23" y="194"/>
                  </a:cubicBezTo>
                  <a:cubicBezTo>
                    <a:pt x="23" y="202"/>
                    <a:pt x="19" y="210"/>
                    <a:pt x="18" y="219"/>
                  </a:cubicBezTo>
                  <a:cubicBezTo>
                    <a:pt x="10" y="253"/>
                    <a:pt x="0" y="300"/>
                    <a:pt x="18" y="326"/>
                  </a:cubicBezTo>
                  <a:cubicBezTo>
                    <a:pt x="47" y="368"/>
                    <a:pt x="69" y="398"/>
                    <a:pt x="98" y="402"/>
                  </a:cubicBezTo>
                  <a:cubicBezTo>
                    <a:pt x="105" y="404"/>
                    <a:pt x="110" y="404"/>
                    <a:pt x="117" y="406"/>
                  </a:cubicBezTo>
                  <a:cubicBezTo>
                    <a:pt x="125" y="408"/>
                    <a:pt x="131" y="408"/>
                    <a:pt x="137" y="408"/>
                  </a:cubicBezTo>
                  <a:cubicBezTo>
                    <a:pt x="146" y="408"/>
                    <a:pt x="153" y="408"/>
                    <a:pt x="162" y="388"/>
                  </a:cubicBezTo>
                  <a:cubicBezTo>
                    <a:pt x="172" y="366"/>
                    <a:pt x="172" y="358"/>
                    <a:pt x="170" y="349"/>
                  </a:cubicBezTo>
                  <a:cubicBezTo>
                    <a:pt x="170" y="342"/>
                    <a:pt x="168" y="336"/>
                    <a:pt x="170" y="319"/>
                  </a:cubicBezTo>
                  <a:cubicBezTo>
                    <a:pt x="176" y="300"/>
                    <a:pt x="193" y="276"/>
                    <a:pt x="211" y="250"/>
                  </a:cubicBezTo>
                  <a:cubicBezTo>
                    <a:pt x="216" y="238"/>
                    <a:pt x="224" y="227"/>
                    <a:pt x="230" y="218"/>
                  </a:cubicBezTo>
                  <a:cubicBezTo>
                    <a:pt x="243" y="190"/>
                    <a:pt x="220" y="159"/>
                    <a:pt x="205" y="142"/>
                  </a:cubicBezTo>
                  <a:cubicBezTo>
                    <a:pt x="198" y="137"/>
                    <a:pt x="193" y="130"/>
                    <a:pt x="187" y="126"/>
                  </a:cubicBezTo>
                  <a:cubicBezTo>
                    <a:pt x="170" y="110"/>
                    <a:pt x="157" y="94"/>
                    <a:pt x="144" y="76"/>
                  </a:cubicBezTo>
                  <a:cubicBezTo>
                    <a:pt x="141" y="67"/>
                    <a:pt x="140" y="63"/>
                    <a:pt x="136" y="59"/>
                  </a:cubicBezTo>
                  <a:cubicBezTo>
                    <a:pt x="131" y="52"/>
                    <a:pt x="129" y="50"/>
                    <a:pt x="126" y="22"/>
                  </a:cubicBezTo>
                  <a:cubicBezTo>
                    <a:pt x="121" y="15"/>
                    <a:pt x="121" y="8"/>
                    <a:pt x="121" y="4"/>
                  </a:cubicBezTo>
                  <a:cubicBezTo>
                    <a:pt x="117" y="1"/>
                    <a:pt x="117"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2750850" y="2621300"/>
              <a:ext cx="3000" cy="1850"/>
            </a:xfrm>
            <a:custGeom>
              <a:avLst/>
              <a:gdLst/>
              <a:ahLst/>
              <a:cxnLst/>
              <a:rect l="l" t="t" r="r" b="b"/>
              <a:pathLst>
                <a:path w="120" h="74" extrusionOk="0">
                  <a:moveTo>
                    <a:pt x="99" y="1"/>
                  </a:moveTo>
                  <a:cubicBezTo>
                    <a:pt x="97" y="1"/>
                    <a:pt x="90" y="2"/>
                    <a:pt x="82" y="5"/>
                  </a:cubicBezTo>
                  <a:cubicBezTo>
                    <a:pt x="65" y="11"/>
                    <a:pt x="58" y="21"/>
                    <a:pt x="54" y="30"/>
                  </a:cubicBezTo>
                  <a:cubicBezTo>
                    <a:pt x="47" y="40"/>
                    <a:pt x="41" y="54"/>
                    <a:pt x="22" y="62"/>
                  </a:cubicBezTo>
                  <a:cubicBezTo>
                    <a:pt x="18" y="64"/>
                    <a:pt x="11" y="67"/>
                    <a:pt x="10" y="69"/>
                  </a:cubicBezTo>
                  <a:cubicBezTo>
                    <a:pt x="4" y="70"/>
                    <a:pt x="2" y="72"/>
                    <a:pt x="0" y="73"/>
                  </a:cubicBezTo>
                  <a:cubicBezTo>
                    <a:pt x="3" y="73"/>
                    <a:pt x="6" y="73"/>
                    <a:pt x="8" y="73"/>
                  </a:cubicBezTo>
                  <a:cubicBezTo>
                    <a:pt x="13" y="73"/>
                    <a:pt x="16" y="73"/>
                    <a:pt x="20" y="73"/>
                  </a:cubicBezTo>
                  <a:lnTo>
                    <a:pt x="29" y="73"/>
                  </a:lnTo>
                  <a:cubicBezTo>
                    <a:pt x="43" y="73"/>
                    <a:pt x="52" y="70"/>
                    <a:pt x="70" y="61"/>
                  </a:cubicBezTo>
                  <a:cubicBezTo>
                    <a:pt x="86" y="45"/>
                    <a:pt x="104" y="45"/>
                    <a:pt x="113" y="40"/>
                  </a:cubicBezTo>
                  <a:lnTo>
                    <a:pt x="119" y="40"/>
                  </a:lnTo>
                  <a:cubicBezTo>
                    <a:pt x="117" y="39"/>
                    <a:pt x="117" y="38"/>
                    <a:pt x="117" y="36"/>
                  </a:cubicBezTo>
                  <a:cubicBezTo>
                    <a:pt x="107" y="25"/>
                    <a:pt x="104" y="14"/>
                    <a:pt x="102" y="7"/>
                  </a:cubicBezTo>
                  <a:cubicBezTo>
                    <a:pt x="101" y="4"/>
                    <a:pt x="99" y="1"/>
                    <a:pt x="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2628675" y="2327600"/>
              <a:ext cx="450" cy="425"/>
            </a:xfrm>
            <a:custGeom>
              <a:avLst/>
              <a:gdLst/>
              <a:ahLst/>
              <a:cxnLst/>
              <a:rect l="l" t="t" r="r" b="b"/>
              <a:pathLst>
                <a:path w="18" h="17" extrusionOk="0">
                  <a:moveTo>
                    <a:pt x="0" y="1"/>
                  </a:moveTo>
                  <a:lnTo>
                    <a:pt x="4" y="16"/>
                  </a:lnTo>
                  <a:cubicBezTo>
                    <a:pt x="7" y="13"/>
                    <a:pt x="15" y="5"/>
                    <a:pt x="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2635425" y="2367150"/>
              <a:ext cx="1275" cy="1775"/>
            </a:xfrm>
            <a:custGeom>
              <a:avLst/>
              <a:gdLst/>
              <a:ahLst/>
              <a:cxnLst/>
              <a:rect l="l" t="t" r="r" b="b"/>
              <a:pathLst>
                <a:path w="51" h="71" extrusionOk="0">
                  <a:moveTo>
                    <a:pt x="24" y="1"/>
                  </a:moveTo>
                  <a:cubicBezTo>
                    <a:pt x="21" y="5"/>
                    <a:pt x="15" y="7"/>
                    <a:pt x="14" y="10"/>
                  </a:cubicBezTo>
                  <a:cubicBezTo>
                    <a:pt x="1" y="22"/>
                    <a:pt x="1" y="22"/>
                    <a:pt x="6" y="35"/>
                  </a:cubicBezTo>
                  <a:cubicBezTo>
                    <a:pt x="11" y="57"/>
                    <a:pt x="16" y="57"/>
                    <a:pt x="30" y="62"/>
                  </a:cubicBezTo>
                  <a:cubicBezTo>
                    <a:pt x="33" y="64"/>
                    <a:pt x="35" y="64"/>
                    <a:pt x="38" y="66"/>
                  </a:cubicBezTo>
                  <a:cubicBezTo>
                    <a:pt x="42" y="67"/>
                    <a:pt x="46" y="70"/>
                    <a:pt x="47" y="70"/>
                  </a:cubicBezTo>
                  <a:lnTo>
                    <a:pt x="50" y="67"/>
                  </a:lnTo>
                  <a:cubicBezTo>
                    <a:pt x="41" y="51"/>
                    <a:pt x="33" y="35"/>
                    <a:pt x="33" y="20"/>
                  </a:cubicBezTo>
                  <a:cubicBezTo>
                    <a:pt x="33" y="14"/>
                    <a:pt x="26" y="7"/>
                    <a:pt x="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2536950" y="2461325"/>
              <a:ext cx="6450" cy="3175"/>
            </a:xfrm>
            <a:custGeom>
              <a:avLst/>
              <a:gdLst/>
              <a:ahLst/>
              <a:cxnLst/>
              <a:rect l="l" t="t" r="r" b="b"/>
              <a:pathLst>
                <a:path w="258" h="127" extrusionOk="0">
                  <a:moveTo>
                    <a:pt x="78" y="0"/>
                  </a:moveTo>
                  <a:cubicBezTo>
                    <a:pt x="75" y="0"/>
                    <a:pt x="72" y="3"/>
                    <a:pt x="72" y="4"/>
                  </a:cubicBezTo>
                  <a:lnTo>
                    <a:pt x="69" y="7"/>
                  </a:lnTo>
                  <a:cubicBezTo>
                    <a:pt x="60" y="22"/>
                    <a:pt x="52" y="31"/>
                    <a:pt x="40" y="31"/>
                  </a:cubicBezTo>
                  <a:cubicBezTo>
                    <a:pt x="27" y="31"/>
                    <a:pt x="15" y="22"/>
                    <a:pt x="0" y="4"/>
                  </a:cubicBezTo>
                  <a:lnTo>
                    <a:pt x="0" y="4"/>
                  </a:lnTo>
                  <a:cubicBezTo>
                    <a:pt x="2" y="7"/>
                    <a:pt x="2" y="11"/>
                    <a:pt x="4" y="13"/>
                  </a:cubicBezTo>
                  <a:cubicBezTo>
                    <a:pt x="7" y="20"/>
                    <a:pt x="12" y="25"/>
                    <a:pt x="15" y="31"/>
                  </a:cubicBezTo>
                  <a:cubicBezTo>
                    <a:pt x="29" y="53"/>
                    <a:pt x="54" y="55"/>
                    <a:pt x="104" y="55"/>
                  </a:cubicBezTo>
                  <a:cubicBezTo>
                    <a:pt x="151" y="55"/>
                    <a:pt x="156" y="55"/>
                    <a:pt x="172" y="84"/>
                  </a:cubicBezTo>
                  <a:cubicBezTo>
                    <a:pt x="174" y="89"/>
                    <a:pt x="176" y="93"/>
                    <a:pt x="178" y="99"/>
                  </a:cubicBezTo>
                  <a:cubicBezTo>
                    <a:pt x="190" y="118"/>
                    <a:pt x="197" y="126"/>
                    <a:pt x="203" y="126"/>
                  </a:cubicBezTo>
                  <a:cubicBezTo>
                    <a:pt x="208" y="126"/>
                    <a:pt x="217" y="122"/>
                    <a:pt x="227" y="112"/>
                  </a:cubicBezTo>
                  <a:cubicBezTo>
                    <a:pt x="234" y="104"/>
                    <a:pt x="246" y="99"/>
                    <a:pt x="257" y="94"/>
                  </a:cubicBezTo>
                  <a:cubicBezTo>
                    <a:pt x="254" y="94"/>
                    <a:pt x="252" y="93"/>
                    <a:pt x="246" y="89"/>
                  </a:cubicBezTo>
                  <a:cubicBezTo>
                    <a:pt x="208" y="69"/>
                    <a:pt x="180" y="56"/>
                    <a:pt x="162" y="48"/>
                  </a:cubicBezTo>
                  <a:cubicBezTo>
                    <a:pt x="141" y="38"/>
                    <a:pt x="128" y="32"/>
                    <a:pt x="114" y="25"/>
                  </a:cubicBezTo>
                  <a:cubicBezTo>
                    <a:pt x="104" y="22"/>
                    <a:pt x="99" y="17"/>
                    <a:pt x="93" y="11"/>
                  </a:cubicBezTo>
                  <a:cubicBezTo>
                    <a:pt x="86" y="4"/>
                    <a:pt x="80"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2562950" y="2398750"/>
              <a:ext cx="2150" cy="1275"/>
            </a:xfrm>
            <a:custGeom>
              <a:avLst/>
              <a:gdLst/>
              <a:ahLst/>
              <a:cxnLst/>
              <a:rect l="l" t="t" r="r" b="b"/>
              <a:pathLst>
                <a:path w="86" h="51" extrusionOk="0">
                  <a:moveTo>
                    <a:pt x="46" y="0"/>
                  </a:moveTo>
                  <a:cubicBezTo>
                    <a:pt x="45" y="0"/>
                    <a:pt x="44" y="1"/>
                    <a:pt x="41" y="5"/>
                  </a:cubicBezTo>
                  <a:cubicBezTo>
                    <a:pt x="26" y="14"/>
                    <a:pt x="13" y="20"/>
                    <a:pt x="0" y="20"/>
                  </a:cubicBezTo>
                  <a:cubicBezTo>
                    <a:pt x="11" y="29"/>
                    <a:pt x="15" y="36"/>
                    <a:pt x="17" y="41"/>
                  </a:cubicBezTo>
                  <a:cubicBezTo>
                    <a:pt x="19" y="41"/>
                    <a:pt x="21" y="41"/>
                    <a:pt x="21" y="46"/>
                  </a:cubicBezTo>
                  <a:cubicBezTo>
                    <a:pt x="21" y="46"/>
                    <a:pt x="28" y="46"/>
                    <a:pt x="39" y="47"/>
                  </a:cubicBezTo>
                  <a:lnTo>
                    <a:pt x="48" y="49"/>
                  </a:lnTo>
                  <a:cubicBezTo>
                    <a:pt x="54" y="50"/>
                    <a:pt x="59" y="50"/>
                    <a:pt x="64" y="50"/>
                  </a:cubicBezTo>
                  <a:cubicBezTo>
                    <a:pt x="72" y="50"/>
                    <a:pt x="79" y="49"/>
                    <a:pt x="85" y="47"/>
                  </a:cubicBezTo>
                  <a:cubicBezTo>
                    <a:pt x="82" y="46"/>
                    <a:pt x="82" y="46"/>
                    <a:pt x="78" y="41"/>
                  </a:cubicBezTo>
                  <a:cubicBezTo>
                    <a:pt x="64" y="27"/>
                    <a:pt x="55" y="14"/>
                    <a:pt x="52" y="5"/>
                  </a:cubicBezTo>
                  <a:cubicBezTo>
                    <a:pt x="49" y="5"/>
                    <a:pt x="47" y="0"/>
                    <a:pt x="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2685125" y="2369975"/>
              <a:ext cx="1350" cy="850"/>
            </a:xfrm>
            <a:custGeom>
              <a:avLst/>
              <a:gdLst/>
              <a:ahLst/>
              <a:cxnLst/>
              <a:rect l="l" t="t" r="r" b="b"/>
              <a:pathLst>
                <a:path w="54" h="34" extrusionOk="0">
                  <a:moveTo>
                    <a:pt x="0" y="1"/>
                  </a:moveTo>
                  <a:lnTo>
                    <a:pt x="2" y="4"/>
                  </a:lnTo>
                  <a:cubicBezTo>
                    <a:pt x="7" y="10"/>
                    <a:pt x="7" y="16"/>
                    <a:pt x="7" y="20"/>
                  </a:cubicBezTo>
                  <a:cubicBezTo>
                    <a:pt x="11" y="20"/>
                    <a:pt x="13" y="22"/>
                    <a:pt x="20" y="24"/>
                  </a:cubicBezTo>
                  <a:cubicBezTo>
                    <a:pt x="30" y="26"/>
                    <a:pt x="42" y="32"/>
                    <a:pt x="46" y="32"/>
                  </a:cubicBezTo>
                  <a:cubicBezTo>
                    <a:pt x="50" y="33"/>
                    <a:pt x="52" y="33"/>
                    <a:pt x="53" y="34"/>
                  </a:cubicBezTo>
                  <a:lnTo>
                    <a:pt x="53" y="32"/>
                  </a:lnTo>
                  <a:cubicBezTo>
                    <a:pt x="53" y="29"/>
                    <a:pt x="53" y="26"/>
                    <a:pt x="42" y="12"/>
                  </a:cubicBezTo>
                  <a:cubicBezTo>
                    <a:pt x="39" y="6"/>
                    <a:pt x="26" y="6"/>
                    <a:pt x="18" y="4"/>
                  </a:cubicBezTo>
                  <a:cubicBezTo>
                    <a:pt x="14" y="4"/>
                    <a:pt x="5" y="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p:nvPr/>
          </p:nvSpPr>
          <p:spPr>
            <a:xfrm>
              <a:off x="2581450" y="2348600"/>
              <a:ext cx="850" cy="575"/>
            </a:xfrm>
            <a:custGeom>
              <a:avLst/>
              <a:gdLst/>
              <a:ahLst/>
              <a:cxnLst/>
              <a:rect l="l" t="t" r="r" b="b"/>
              <a:pathLst>
                <a:path w="34" h="23" extrusionOk="0">
                  <a:moveTo>
                    <a:pt x="34" y="1"/>
                  </a:moveTo>
                  <a:lnTo>
                    <a:pt x="34" y="1"/>
                  </a:lnTo>
                  <a:cubicBezTo>
                    <a:pt x="23" y="3"/>
                    <a:pt x="18" y="3"/>
                    <a:pt x="12" y="9"/>
                  </a:cubicBezTo>
                  <a:cubicBezTo>
                    <a:pt x="3" y="15"/>
                    <a:pt x="1" y="21"/>
                    <a:pt x="3" y="21"/>
                  </a:cubicBezTo>
                  <a:cubicBezTo>
                    <a:pt x="5" y="21"/>
                    <a:pt x="7" y="23"/>
                    <a:pt x="10" y="23"/>
                  </a:cubicBezTo>
                  <a:cubicBezTo>
                    <a:pt x="14" y="19"/>
                    <a:pt x="24" y="11"/>
                    <a:pt x="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6"/>
            <p:cNvSpPr/>
            <p:nvPr/>
          </p:nvSpPr>
          <p:spPr>
            <a:xfrm>
              <a:off x="2655875" y="2373725"/>
              <a:ext cx="3225" cy="925"/>
            </a:xfrm>
            <a:custGeom>
              <a:avLst/>
              <a:gdLst/>
              <a:ahLst/>
              <a:cxnLst/>
              <a:rect l="l" t="t" r="r" b="b"/>
              <a:pathLst>
                <a:path w="129" h="37" extrusionOk="0">
                  <a:moveTo>
                    <a:pt x="122" y="35"/>
                  </a:moveTo>
                  <a:cubicBezTo>
                    <a:pt x="122" y="35"/>
                    <a:pt x="123" y="35"/>
                    <a:pt x="123" y="35"/>
                  </a:cubicBezTo>
                  <a:cubicBezTo>
                    <a:pt x="123" y="35"/>
                    <a:pt x="122" y="35"/>
                    <a:pt x="122" y="35"/>
                  </a:cubicBezTo>
                  <a:close/>
                  <a:moveTo>
                    <a:pt x="66" y="0"/>
                  </a:moveTo>
                  <a:cubicBezTo>
                    <a:pt x="65" y="0"/>
                    <a:pt x="64" y="1"/>
                    <a:pt x="62" y="2"/>
                  </a:cubicBezTo>
                  <a:lnTo>
                    <a:pt x="40" y="2"/>
                  </a:lnTo>
                  <a:cubicBezTo>
                    <a:pt x="32" y="2"/>
                    <a:pt x="7" y="2"/>
                    <a:pt x="5" y="8"/>
                  </a:cubicBezTo>
                  <a:cubicBezTo>
                    <a:pt x="5" y="12"/>
                    <a:pt x="1" y="18"/>
                    <a:pt x="1" y="21"/>
                  </a:cubicBezTo>
                  <a:cubicBezTo>
                    <a:pt x="1" y="21"/>
                    <a:pt x="5" y="21"/>
                    <a:pt x="7" y="24"/>
                  </a:cubicBezTo>
                  <a:cubicBezTo>
                    <a:pt x="18" y="25"/>
                    <a:pt x="28" y="27"/>
                    <a:pt x="32" y="37"/>
                  </a:cubicBezTo>
                  <a:lnTo>
                    <a:pt x="38" y="37"/>
                  </a:lnTo>
                  <a:cubicBezTo>
                    <a:pt x="44" y="37"/>
                    <a:pt x="56" y="37"/>
                    <a:pt x="70" y="35"/>
                  </a:cubicBezTo>
                  <a:cubicBezTo>
                    <a:pt x="83" y="34"/>
                    <a:pt x="93" y="33"/>
                    <a:pt x="103" y="33"/>
                  </a:cubicBezTo>
                  <a:cubicBezTo>
                    <a:pt x="113" y="33"/>
                    <a:pt x="118" y="34"/>
                    <a:pt x="122" y="35"/>
                  </a:cubicBezTo>
                  <a:lnTo>
                    <a:pt x="122" y="35"/>
                  </a:lnTo>
                  <a:cubicBezTo>
                    <a:pt x="121" y="34"/>
                    <a:pt x="121" y="33"/>
                    <a:pt x="121" y="33"/>
                  </a:cubicBezTo>
                  <a:cubicBezTo>
                    <a:pt x="121" y="28"/>
                    <a:pt x="124" y="25"/>
                    <a:pt x="128" y="21"/>
                  </a:cubicBezTo>
                  <a:cubicBezTo>
                    <a:pt x="119" y="19"/>
                    <a:pt x="111" y="18"/>
                    <a:pt x="89" y="10"/>
                  </a:cubicBezTo>
                  <a:lnTo>
                    <a:pt x="83" y="8"/>
                  </a:lnTo>
                  <a:cubicBezTo>
                    <a:pt x="70" y="2"/>
                    <a:pt x="67" y="0"/>
                    <a:pt x="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6"/>
            <p:cNvSpPr/>
            <p:nvPr/>
          </p:nvSpPr>
          <p:spPr>
            <a:xfrm>
              <a:off x="2557550" y="2367700"/>
              <a:ext cx="2025" cy="550"/>
            </a:xfrm>
            <a:custGeom>
              <a:avLst/>
              <a:gdLst/>
              <a:ahLst/>
              <a:cxnLst/>
              <a:rect l="l" t="t" r="r" b="b"/>
              <a:pathLst>
                <a:path w="81" h="22" extrusionOk="0">
                  <a:moveTo>
                    <a:pt x="32" y="0"/>
                  </a:moveTo>
                  <a:cubicBezTo>
                    <a:pt x="28" y="0"/>
                    <a:pt x="24" y="3"/>
                    <a:pt x="18" y="3"/>
                  </a:cubicBezTo>
                  <a:cubicBezTo>
                    <a:pt x="16" y="3"/>
                    <a:pt x="14" y="3"/>
                    <a:pt x="12" y="2"/>
                  </a:cubicBezTo>
                  <a:cubicBezTo>
                    <a:pt x="8" y="2"/>
                    <a:pt x="4" y="2"/>
                    <a:pt x="1" y="5"/>
                  </a:cubicBezTo>
                  <a:cubicBezTo>
                    <a:pt x="5" y="8"/>
                    <a:pt x="14" y="10"/>
                    <a:pt x="28" y="13"/>
                  </a:cubicBezTo>
                  <a:cubicBezTo>
                    <a:pt x="50" y="20"/>
                    <a:pt x="62" y="22"/>
                    <a:pt x="70" y="22"/>
                  </a:cubicBezTo>
                  <a:cubicBezTo>
                    <a:pt x="73" y="22"/>
                    <a:pt x="76" y="21"/>
                    <a:pt x="78" y="21"/>
                  </a:cubicBezTo>
                  <a:lnTo>
                    <a:pt x="81" y="21"/>
                  </a:lnTo>
                  <a:cubicBezTo>
                    <a:pt x="78" y="21"/>
                    <a:pt x="78" y="20"/>
                    <a:pt x="74" y="20"/>
                  </a:cubicBezTo>
                  <a:lnTo>
                    <a:pt x="66" y="13"/>
                  </a:lnTo>
                  <a:cubicBezTo>
                    <a:pt x="53" y="8"/>
                    <a:pt x="42"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p:nvPr/>
          </p:nvSpPr>
          <p:spPr>
            <a:xfrm>
              <a:off x="2628350" y="2385325"/>
              <a:ext cx="10850" cy="3625"/>
            </a:xfrm>
            <a:custGeom>
              <a:avLst/>
              <a:gdLst/>
              <a:ahLst/>
              <a:cxnLst/>
              <a:rect l="l" t="t" r="r" b="b"/>
              <a:pathLst>
                <a:path w="434" h="145" extrusionOk="0">
                  <a:moveTo>
                    <a:pt x="218" y="1"/>
                  </a:moveTo>
                  <a:cubicBezTo>
                    <a:pt x="209" y="1"/>
                    <a:pt x="206" y="4"/>
                    <a:pt x="191" y="14"/>
                  </a:cubicBezTo>
                  <a:cubicBezTo>
                    <a:pt x="183" y="17"/>
                    <a:pt x="172" y="24"/>
                    <a:pt x="153" y="33"/>
                  </a:cubicBezTo>
                  <a:cubicBezTo>
                    <a:pt x="123" y="47"/>
                    <a:pt x="103" y="49"/>
                    <a:pt x="92" y="53"/>
                  </a:cubicBezTo>
                  <a:cubicBezTo>
                    <a:pt x="76" y="56"/>
                    <a:pt x="71" y="57"/>
                    <a:pt x="52" y="75"/>
                  </a:cubicBezTo>
                  <a:cubicBezTo>
                    <a:pt x="40" y="85"/>
                    <a:pt x="34" y="97"/>
                    <a:pt x="27" y="104"/>
                  </a:cubicBezTo>
                  <a:cubicBezTo>
                    <a:pt x="17" y="115"/>
                    <a:pt x="9" y="125"/>
                    <a:pt x="1" y="131"/>
                  </a:cubicBezTo>
                  <a:cubicBezTo>
                    <a:pt x="20" y="132"/>
                    <a:pt x="40" y="137"/>
                    <a:pt x="57" y="140"/>
                  </a:cubicBezTo>
                  <a:cubicBezTo>
                    <a:pt x="70" y="142"/>
                    <a:pt x="81" y="144"/>
                    <a:pt x="92" y="144"/>
                  </a:cubicBezTo>
                  <a:cubicBezTo>
                    <a:pt x="100" y="144"/>
                    <a:pt x="108" y="143"/>
                    <a:pt x="115" y="140"/>
                  </a:cubicBezTo>
                  <a:lnTo>
                    <a:pt x="130" y="133"/>
                  </a:lnTo>
                  <a:cubicBezTo>
                    <a:pt x="158" y="123"/>
                    <a:pt x="158" y="123"/>
                    <a:pt x="181" y="87"/>
                  </a:cubicBezTo>
                  <a:cubicBezTo>
                    <a:pt x="189" y="74"/>
                    <a:pt x="187" y="62"/>
                    <a:pt x="187" y="51"/>
                  </a:cubicBezTo>
                  <a:cubicBezTo>
                    <a:pt x="187" y="43"/>
                    <a:pt x="187" y="32"/>
                    <a:pt x="196" y="24"/>
                  </a:cubicBezTo>
                  <a:cubicBezTo>
                    <a:pt x="203" y="14"/>
                    <a:pt x="213" y="14"/>
                    <a:pt x="221" y="14"/>
                  </a:cubicBezTo>
                  <a:cubicBezTo>
                    <a:pt x="228" y="14"/>
                    <a:pt x="238" y="14"/>
                    <a:pt x="251" y="16"/>
                  </a:cubicBezTo>
                  <a:cubicBezTo>
                    <a:pt x="273" y="19"/>
                    <a:pt x="290" y="24"/>
                    <a:pt x="304" y="26"/>
                  </a:cubicBezTo>
                  <a:cubicBezTo>
                    <a:pt x="332" y="30"/>
                    <a:pt x="350" y="33"/>
                    <a:pt x="366" y="33"/>
                  </a:cubicBezTo>
                  <a:cubicBezTo>
                    <a:pt x="376" y="33"/>
                    <a:pt x="385" y="32"/>
                    <a:pt x="395" y="30"/>
                  </a:cubicBezTo>
                  <a:cubicBezTo>
                    <a:pt x="413" y="24"/>
                    <a:pt x="423" y="19"/>
                    <a:pt x="434" y="13"/>
                  </a:cubicBezTo>
                  <a:cubicBezTo>
                    <a:pt x="424" y="13"/>
                    <a:pt x="414" y="14"/>
                    <a:pt x="405" y="14"/>
                  </a:cubicBezTo>
                  <a:cubicBezTo>
                    <a:pt x="400" y="14"/>
                    <a:pt x="396" y="14"/>
                    <a:pt x="391" y="13"/>
                  </a:cubicBezTo>
                  <a:cubicBezTo>
                    <a:pt x="374" y="9"/>
                    <a:pt x="357" y="9"/>
                    <a:pt x="347" y="9"/>
                  </a:cubicBezTo>
                  <a:lnTo>
                    <a:pt x="330" y="9"/>
                  </a:lnTo>
                  <a:cubicBezTo>
                    <a:pt x="321" y="9"/>
                    <a:pt x="311" y="10"/>
                    <a:pt x="300" y="10"/>
                  </a:cubicBezTo>
                  <a:cubicBezTo>
                    <a:pt x="287" y="10"/>
                    <a:pt x="271" y="9"/>
                    <a:pt x="251" y="6"/>
                  </a:cubicBezTo>
                  <a:cubicBezTo>
                    <a:pt x="237" y="5"/>
                    <a:pt x="226" y="1"/>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1895425" y="2745675"/>
              <a:ext cx="2050" cy="5825"/>
            </a:xfrm>
            <a:custGeom>
              <a:avLst/>
              <a:gdLst/>
              <a:ahLst/>
              <a:cxnLst/>
              <a:rect l="l" t="t" r="r" b="b"/>
              <a:pathLst>
                <a:path w="82" h="233" extrusionOk="0">
                  <a:moveTo>
                    <a:pt x="0" y="1"/>
                  </a:moveTo>
                  <a:lnTo>
                    <a:pt x="0" y="1"/>
                  </a:lnTo>
                  <a:cubicBezTo>
                    <a:pt x="11" y="78"/>
                    <a:pt x="22" y="155"/>
                    <a:pt x="31" y="233"/>
                  </a:cubicBezTo>
                  <a:cubicBezTo>
                    <a:pt x="38" y="225"/>
                    <a:pt x="46" y="216"/>
                    <a:pt x="51" y="212"/>
                  </a:cubicBezTo>
                  <a:cubicBezTo>
                    <a:pt x="72" y="193"/>
                    <a:pt x="82" y="186"/>
                    <a:pt x="58" y="125"/>
                  </a:cubicBezTo>
                  <a:cubicBezTo>
                    <a:pt x="46" y="86"/>
                    <a:pt x="28" y="54"/>
                    <a:pt x="11" y="22"/>
                  </a:cubicBezTo>
                  <a:cubicBezTo>
                    <a:pt x="8" y="15"/>
                    <a:pt x="5" y="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2566225" y="2305375"/>
              <a:ext cx="8025" cy="3850"/>
            </a:xfrm>
            <a:custGeom>
              <a:avLst/>
              <a:gdLst/>
              <a:ahLst/>
              <a:cxnLst/>
              <a:rect l="l" t="t" r="r" b="b"/>
              <a:pathLst>
                <a:path w="321" h="154" extrusionOk="0">
                  <a:moveTo>
                    <a:pt x="96" y="0"/>
                  </a:moveTo>
                  <a:lnTo>
                    <a:pt x="67" y="11"/>
                  </a:lnTo>
                  <a:lnTo>
                    <a:pt x="89" y="66"/>
                  </a:lnTo>
                  <a:lnTo>
                    <a:pt x="3" y="137"/>
                  </a:lnTo>
                  <a:cubicBezTo>
                    <a:pt x="1" y="139"/>
                    <a:pt x="1" y="145"/>
                    <a:pt x="3" y="147"/>
                  </a:cubicBezTo>
                  <a:cubicBezTo>
                    <a:pt x="4" y="152"/>
                    <a:pt x="8" y="153"/>
                    <a:pt x="15" y="153"/>
                  </a:cubicBezTo>
                  <a:cubicBezTo>
                    <a:pt x="19" y="153"/>
                    <a:pt x="24" y="153"/>
                    <a:pt x="31" y="151"/>
                  </a:cubicBezTo>
                  <a:lnTo>
                    <a:pt x="103" y="85"/>
                  </a:lnTo>
                  <a:lnTo>
                    <a:pt x="210" y="44"/>
                  </a:lnTo>
                  <a:lnTo>
                    <a:pt x="321" y="27"/>
                  </a:lnTo>
                  <a:cubicBezTo>
                    <a:pt x="249" y="23"/>
                    <a:pt x="170" y="15"/>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897200" y="2759050"/>
              <a:ext cx="3350" cy="6625"/>
            </a:xfrm>
            <a:custGeom>
              <a:avLst/>
              <a:gdLst/>
              <a:ahLst/>
              <a:cxnLst/>
              <a:rect l="l" t="t" r="r" b="b"/>
              <a:pathLst>
                <a:path w="134" h="265" extrusionOk="0">
                  <a:moveTo>
                    <a:pt x="1" y="0"/>
                  </a:moveTo>
                  <a:lnTo>
                    <a:pt x="1" y="0"/>
                  </a:lnTo>
                  <a:cubicBezTo>
                    <a:pt x="13" y="89"/>
                    <a:pt x="22" y="177"/>
                    <a:pt x="35" y="264"/>
                  </a:cubicBezTo>
                  <a:cubicBezTo>
                    <a:pt x="41" y="249"/>
                    <a:pt x="41" y="236"/>
                    <a:pt x="67" y="227"/>
                  </a:cubicBezTo>
                  <a:cubicBezTo>
                    <a:pt x="79" y="225"/>
                    <a:pt x="91" y="223"/>
                    <a:pt x="103" y="223"/>
                  </a:cubicBezTo>
                  <a:lnTo>
                    <a:pt x="133" y="223"/>
                  </a:lnTo>
                  <a:cubicBezTo>
                    <a:pt x="133" y="220"/>
                    <a:pt x="133" y="217"/>
                    <a:pt x="131" y="210"/>
                  </a:cubicBezTo>
                  <a:cubicBezTo>
                    <a:pt x="123" y="187"/>
                    <a:pt x="119" y="177"/>
                    <a:pt x="114" y="169"/>
                  </a:cubicBezTo>
                  <a:cubicBezTo>
                    <a:pt x="108" y="159"/>
                    <a:pt x="99" y="150"/>
                    <a:pt x="91" y="118"/>
                  </a:cubicBezTo>
                  <a:cubicBezTo>
                    <a:pt x="80" y="70"/>
                    <a:pt x="79" y="68"/>
                    <a:pt x="80" y="39"/>
                  </a:cubicBezTo>
                  <a:lnTo>
                    <a:pt x="80" y="19"/>
                  </a:lnTo>
                  <a:cubicBezTo>
                    <a:pt x="80" y="12"/>
                    <a:pt x="80" y="12"/>
                    <a:pt x="71" y="12"/>
                  </a:cubicBezTo>
                  <a:lnTo>
                    <a:pt x="56" y="12"/>
                  </a:lnTo>
                  <a:cubicBezTo>
                    <a:pt x="47" y="14"/>
                    <a:pt x="40" y="14"/>
                    <a:pt x="33" y="14"/>
                  </a:cubicBezTo>
                  <a:cubicBezTo>
                    <a:pt x="23" y="14"/>
                    <a:pt x="11" y="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2532550" y="2320650"/>
              <a:ext cx="1075" cy="400"/>
            </a:xfrm>
            <a:custGeom>
              <a:avLst/>
              <a:gdLst/>
              <a:ahLst/>
              <a:cxnLst/>
              <a:rect l="l" t="t" r="r" b="b"/>
              <a:pathLst>
                <a:path w="43" h="16" extrusionOk="0">
                  <a:moveTo>
                    <a:pt x="22" y="0"/>
                  </a:moveTo>
                  <a:cubicBezTo>
                    <a:pt x="15" y="0"/>
                    <a:pt x="8" y="4"/>
                    <a:pt x="0" y="10"/>
                  </a:cubicBezTo>
                  <a:cubicBezTo>
                    <a:pt x="10" y="12"/>
                    <a:pt x="28" y="12"/>
                    <a:pt x="43" y="16"/>
                  </a:cubicBezTo>
                  <a:cubicBezTo>
                    <a:pt x="42" y="12"/>
                    <a:pt x="42" y="12"/>
                    <a:pt x="40" y="10"/>
                  </a:cubicBezTo>
                  <a:cubicBezTo>
                    <a:pt x="33" y="3"/>
                    <a:pt x="28" y="0"/>
                    <a:pt x="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2669825" y="2363600"/>
              <a:ext cx="1825" cy="1375"/>
            </a:xfrm>
            <a:custGeom>
              <a:avLst/>
              <a:gdLst/>
              <a:ahLst/>
              <a:cxnLst/>
              <a:rect l="l" t="t" r="r" b="b"/>
              <a:pathLst>
                <a:path w="73" h="55" extrusionOk="0">
                  <a:moveTo>
                    <a:pt x="50" y="1"/>
                  </a:moveTo>
                  <a:cubicBezTo>
                    <a:pt x="36" y="4"/>
                    <a:pt x="23" y="5"/>
                    <a:pt x="9" y="9"/>
                  </a:cubicBezTo>
                  <a:cubicBezTo>
                    <a:pt x="7" y="10"/>
                    <a:pt x="3" y="10"/>
                    <a:pt x="0" y="10"/>
                  </a:cubicBezTo>
                  <a:cubicBezTo>
                    <a:pt x="16" y="13"/>
                    <a:pt x="28" y="18"/>
                    <a:pt x="41" y="30"/>
                  </a:cubicBezTo>
                  <a:cubicBezTo>
                    <a:pt x="50" y="38"/>
                    <a:pt x="61" y="46"/>
                    <a:pt x="69" y="51"/>
                  </a:cubicBezTo>
                  <a:cubicBezTo>
                    <a:pt x="69" y="51"/>
                    <a:pt x="71" y="54"/>
                    <a:pt x="73" y="55"/>
                  </a:cubicBezTo>
                  <a:cubicBezTo>
                    <a:pt x="66" y="36"/>
                    <a:pt x="66" y="20"/>
                    <a:pt x="66" y="10"/>
                  </a:cubicBezTo>
                  <a:lnTo>
                    <a:pt x="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2350050" y="2465550"/>
              <a:ext cx="1650" cy="525"/>
            </a:xfrm>
            <a:custGeom>
              <a:avLst/>
              <a:gdLst/>
              <a:ahLst/>
              <a:cxnLst/>
              <a:rect l="l" t="t" r="r" b="b"/>
              <a:pathLst>
                <a:path w="66" h="21" extrusionOk="0">
                  <a:moveTo>
                    <a:pt x="1" y="1"/>
                  </a:moveTo>
                  <a:cubicBezTo>
                    <a:pt x="16" y="12"/>
                    <a:pt x="24" y="18"/>
                    <a:pt x="44" y="20"/>
                  </a:cubicBezTo>
                  <a:cubicBezTo>
                    <a:pt x="46" y="20"/>
                    <a:pt x="48" y="20"/>
                    <a:pt x="49" y="20"/>
                  </a:cubicBezTo>
                  <a:cubicBezTo>
                    <a:pt x="53" y="20"/>
                    <a:pt x="54" y="19"/>
                    <a:pt x="56" y="18"/>
                  </a:cubicBezTo>
                  <a:cubicBezTo>
                    <a:pt x="59" y="16"/>
                    <a:pt x="62" y="16"/>
                    <a:pt x="66" y="12"/>
                  </a:cubicBezTo>
                  <a:cubicBezTo>
                    <a:pt x="62" y="12"/>
                    <a:pt x="60" y="12"/>
                    <a:pt x="56" y="10"/>
                  </a:cubicBezTo>
                  <a:cubicBezTo>
                    <a:pt x="44" y="6"/>
                    <a:pt x="33" y="3"/>
                    <a:pt x="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1893350" y="2720675"/>
              <a:ext cx="3525" cy="14900"/>
            </a:xfrm>
            <a:custGeom>
              <a:avLst/>
              <a:gdLst/>
              <a:ahLst/>
              <a:cxnLst/>
              <a:rect l="l" t="t" r="r" b="b"/>
              <a:pathLst>
                <a:path w="141" h="596" extrusionOk="0">
                  <a:moveTo>
                    <a:pt x="34" y="0"/>
                  </a:moveTo>
                  <a:cubicBezTo>
                    <a:pt x="32" y="0"/>
                    <a:pt x="30" y="0"/>
                    <a:pt x="28" y="3"/>
                  </a:cubicBezTo>
                  <a:cubicBezTo>
                    <a:pt x="24" y="8"/>
                    <a:pt x="13" y="15"/>
                    <a:pt x="0" y="17"/>
                  </a:cubicBezTo>
                  <a:cubicBezTo>
                    <a:pt x="13" y="212"/>
                    <a:pt x="28" y="403"/>
                    <a:pt x="45" y="596"/>
                  </a:cubicBezTo>
                  <a:cubicBezTo>
                    <a:pt x="61" y="549"/>
                    <a:pt x="67" y="521"/>
                    <a:pt x="80" y="439"/>
                  </a:cubicBezTo>
                  <a:cubicBezTo>
                    <a:pt x="86" y="400"/>
                    <a:pt x="95" y="364"/>
                    <a:pt x="101" y="332"/>
                  </a:cubicBezTo>
                  <a:cubicBezTo>
                    <a:pt x="108" y="293"/>
                    <a:pt x="114" y="262"/>
                    <a:pt x="114" y="242"/>
                  </a:cubicBezTo>
                  <a:cubicBezTo>
                    <a:pt x="114" y="226"/>
                    <a:pt x="119" y="210"/>
                    <a:pt x="121" y="194"/>
                  </a:cubicBezTo>
                  <a:cubicBezTo>
                    <a:pt x="131" y="160"/>
                    <a:pt x="140" y="123"/>
                    <a:pt x="118" y="90"/>
                  </a:cubicBezTo>
                  <a:cubicBezTo>
                    <a:pt x="106" y="74"/>
                    <a:pt x="100" y="60"/>
                    <a:pt x="95" y="49"/>
                  </a:cubicBezTo>
                  <a:cubicBezTo>
                    <a:pt x="79" y="24"/>
                    <a:pt x="72" y="16"/>
                    <a:pt x="49" y="3"/>
                  </a:cubicBezTo>
                  <a:cubicBezTo>
                    <a:pt x="40" y="0"/>
                    <a:pt x="38" y="0"/>
                    <a:pt x="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2203475" y="2386550"/>
              <a:ext cx="119675" cy="76350"/>
            </a:xfrm>
            <a:custGeom>
              <a:avLst/>
              <a:gdLst/>
              <a:ahLst/>
              <a:cxnLst/>
              <a:rect l="l" t="t" r="r" b="b"/>
              <a:pathLst>
                <a:path w="4787" h="3054" extrusionOk="0">
                  <a:moveTo>
                    <a:pt x="1226" y="1"/>
                  </a:moveTo>
                  <a:cubicBezTo>
                    <a:pt x="1220" y="1"/>
                    <a:pt x="1215" y="1"/>
                    <a:pt x="1210" y="2"/>
                  </a:cubicBezTo>
                  <a:cubicBezTo>
                    <a:pt x="1194" y="5"/>
                    <a:pt x="1184" y="12"/>
                    <a:pt x="1172" y="22"/>
                  </a:cubicBezTo>
                  <a:cubicBezTo>
                    <a:pt x="1160" y="32"/>
                    <a:pt x="1145" y="44"/>
                    <a:pt x="1125" y="44"/>
                  </a:cubicBezTo>
                  <a:cubicBezTo>
                    <a:pt x="1112" y="44"/>
                    <a:pt x="1093" y="38"/>
                    <a:pt x="1076" y="32"/>
                  </a:cubicBezTo>
                  <a:cubicBezTo>
                    <a:pt x="1063" y="28"/>
                    <a:pt x="1048" y="25"/>
                    <a:pt x="1039" y="25"/>
                  </a:cubicBezTo>
                  <a:lnTo>
                    <a:pt x="1033" y="25"/>
                  </a:lnTo>
                  <a:cubicBezTo>
                    <a:pt x="1027" y="41"/>
                    <a:pt x="1010" y="67"/>
                    <a:pt x="992" y="92"/>
                  </a:cubicBezTo>
                  <a:cubicBezTo>
                    <a:pt x="982" y="106"/>
                    <a:pt x="968" y="126"/>
                    <a:pt x="967" y="131"/>
                  </a:cubicBezTo>
                  <a:cubicBezTo>
                    <a:pt x="967" y="141"/>
                    <a:pt x="956" y="156"/>
                    <a:pt x="944" y="169"/>
                  </a:cubicBezTo>
                  <a:cubicBezTo>
                    <a:pt x="943" y="178"/>
                    <a:pt x="944" y="184"/>
                    <a:pt x="948" y="187"/>
                  </a:cubicBezTo>
                  <a:cubicBezTo>
                    <a:pt x="948" y="187"/>
                    <a:pt x="952" y="186"/>
                    <a:pt x="956" y="185"/>
                  </a:cubicBezTo>
                  <a:cubicBezTo>
                    <a:pt x="988" y="173"/>
                    <a:pt x="1010" y="150"/>
                    <a:pt x="1012" y="144"/>
                  </a:cubicBezTo>
                  <a:cubicBezTo>
                    <a:pt x="1015" y="131"/>
                    <a:pt x="1027" y="126"/>
                    <a:pt x="1043" y="126"/>
                  </a:cubicBezTo>
                  <a:cubicBezTo>
                    <a:pt x="1061" y="126"/>
                    <a:pt x="1076" y="136"/>
                    <a:pt x="1076" y="150"/>
                  </a:cubicBezTo>
                  <a:cubicBezTo>
                    <a:pt x="1081" y="164"/>
                    <a:pt x="1074" y="178"/>
                    <a:pt x="1070" y="185"/>
                  </a:cubicBezTo>
                  <a:cubicBezTo>
                    <a:pt x="1059" y="204"/>
                    <a:pt x="1061" y="204"/>
                    <a:pt x="1067" y="209"/>
                  </a:cubicBezTo>
                  <a:cubicBezTo>
                    <a:pt x="1093" y="227"/>
                    <a:pt x="1194" y="313"/>
                    <a:pt x="1199" y="317"/>
                  </a:cubicBezTo>
                  <a:lnTo>
                    <a:pt x="1258" y="374"/>
                  </a:lnTo>
                  <a:lnTo>
                    <a:pt x="1248" y="382"/>
                  </a:lnTo>
                  <a:cubicBezTo>
                    <a:pt x="1248" y="382"/>
                    <a:pt x="1244" y="391"/>
                    <a:pt x="1246" y="397"/>
                  </a:cubicBezTo>
                  <a:cubicBezTo>
                    <a:pt x="1246" y="402"/>
                    <a:pt x="1252" y="407"/>
                    <a:pt x="1263" y="410"/>
                  </a:cubicBezTo>
                  <a:cubicBezTo>
                    <a:pt x="1307" y="430"/>
                    <a:pt x="1363" y="461"/>
                    <a:pt x="1366" y="461"/>
                  </a:cubicBezTo>
                  <a:lnTo>
                    <a:pt x="1428" y="528"/>
                  </a:lnTo>
                  <a:cubicBezTo>
                    <a:pt x="1455" y="555"/>
                    <a:pt x="1474" y="571"/>
                    <a:pt x="1481" y="576"/>
                  </a:cubicBezTo>
                  <a:cubicBezTo>
                    <a:pt x="1481" y="576"/>
                    <a:pt x="1492" y="576"/>
                    <a:pt x="1501" y="574"/>
                  </a:cubicBezTo>
                  <a:lnTo>
                    <a:pt x="1522" y="574"/>
                  </a:lnTo>
                  <a:cubicBezTo>
                    <a:pt x="1532" y="574"/>
                    <a:pt x="1557" y="574"/>
                    <a:pt x="1566" y="595"/>
                  </a:cubicBezTo>
                  <a:cubicBezTo>
                    <a:pt x="1571" y="606"/>
                    <a:pt x="1577" y="622"/>
                    <a:pt x="1582" y="642"/>
                  </a:cubicBezTo>
                  <a:cubicBezTo>
                    <a:pt x="1589" y="669"/>
                    <a:pt x="1599" y="703"/>
                    <a:pt x="1608" y="718"/>
                  </a:cubicBezTo>
                  <a:cubicBezTo>
                    <a:pt x="1616" y="733"/>
                    <a:pt x="1630" y="741"/>
                    <a:pt x="1642" y="753"/>
                  </a:cubicBezTo>
                  <a:cubicBezTo>
                    <a:pt x="1656" y="763"/>
                    <a:pt x="1670" y="773"/>
                    <a:pt x="1670" y="787"/>
                  </a:cubicBezTo>
                  <a:cubicBezTo>
                    <a:pt x="1670" y="792"/>
                    <a:pt x="1667" y="797"/>
                    <a:pt x="1662" y="801"/>
                  </a:cubicBezTo>
                  <a:cubicBezTo>
                    <a:pt x="1659" y="805"/>
                    <a:pt x="1654" y="808"/>
                    <a:pt x="1649" y="811"/>
                  </a:cubicBezTo>
                  <a:cubicBezTo>
                    <a:pt x="1634" y="822"/>
                    <a:pt x="1614" y="834"/>
                    <a:pt x="1607" y="860"/>
                  </a:cubicBezTo>
                  <a:cubicBezTo>
                    <a:pt x="1604" y="876"/>
                    <a:pt x="1599" y="887"/>
                    <a:pt x="1594" y="895"/>
                  </a:cubicBezTo>
                  <a:cubicBezTo>
                    <a:pt x="1588" y="908"/>
                    <a:pt x="1585" y="915"/>
                    <a:pt x="1588" y="934"/>
                  </a:cubicBezTo>
                  <a:cubicBezTo>
                    <a:pt x="1592" y="956"/>
                    <a:pt x="1577" y="978"/>
                    <a:pt x="1561" y="1002"/>
                  </a:cubicBezTo>
                  <a:cubicBezTo>
                    <a:pt x="1550" y="1016"/>
                    <a:pt x="1535" y="1035"/>
                    <a:pt x="1540" y="1042"/>
                  </a:cubicBezTo>
                  <a:cubicBezTo>
                    <a:pt x="1540" y="1057"/>
                    <a:pt x="1544" y="1066"/>
                    <a:pt x="1549" y="1077"/>
                  </a:cubicBezTo>
                  <a:cubicBezTo>
                    <a:pt x="1550" y="1089"/>
                    <a:pt x="1555" y="1097"/>
                    <a:pt x="1559" y="1115"/>
                  </a:cubicBezTo>
                  <a:cubicBezTo>
                    <a:pt x="1561" y="1121"/>
                    <a:pt x="1562" y="1125"/>
                    <a:pt x="1566" y="1133"/>
                  </a:cubicBezTo>
                  <a:cubicBezTo>
                    <a:pt x="1571" y="1157"/>
                    <a:pt x="1577" y="1175"/>
                    <a:pt x="1559" y="1197"/>
                  </a:cubicBezTo>
                  <a:cubicBezTo>
                    <a:pt x="1555" y="1203"/>
                    <a:pt x="1550" y="1204"/>
                    <a:pt x="1544" y="1204"/>
                  </a:cubicBezTo>
                  <a:cubicBezTo>
                    <a:pt x="1548" y="1279"/>
                    <a:pt x="1522" y="1315"/>
                    <a:pt x="1522" y="1317"/>
                  </a:cubicBezTo>
                  <a:lnTo>
                    <a:pt x="1519" y="1319"/>
                  </a:lnTo>
                  <a:lnTo>
                    <a:pt x="1426" y="1331"/>
                  </a:lnTo>
                  <a:lnTo>
                    <a:pt x="1423" y="1331"/>
                  </a:lnTo>
                  <a:cubicBezTo>
                    <a:pt x="1423" y="1331"/>
                    <a:pt x="1392" y="1319"/>
                    <a:pt x="1374" y="1318"/>
                  </a:cubicBezTo>
                  <a:cubicBezTo>
                    <a:pt x="1374" y="1319"/>
                    <a:pt x="1374" y="1319"/>
                    <a:pt x="1374" y="1319"/>
                  </a:cubicBezTo>
                  <a:cubicBezTo>
                    <a:pt x="1392" y="1333"/>
                    <a:pt x="1406" y="1343"/>
                    <a:pt x="1402" y="1361"/>
                  </a:cubicBezTo>
                  <a:cubicBezTo>
                    <a:pt x="1397" y="1374"/>
                    <a:pt x="1380" y="1383"/>
                    <a:pt x="1311" y="1383"/>
                  </a:cubicBezTo>
                  <a:cubicBezTo>
                    <a:pt x="1298" y="1383"/>
                    <a:pt x="1284" y="1383"/>
                    <a:pt x="1268" y="1382"/>
                  </a:cubicBezTo>
                  <a:cubicBezTo>
                    <a:pt x="1254" y="1382"/>
                    <a:pt x="1242" y="1382"/>
                    <a:pt x="1230" y="1382"/>
                  </a:cubicBezTo>
                  <a:cubicBezTo>
                    <a:pt x="1122" y="1382"/>
                    <a:pt x="1109" y="1398"/>
                    <a:pt x="1103" y="1406"/>
                  </a:cubicBezTo>
                  <a:cubicBezTo>
                    <a:pt x="1098" y="1412"/>
                    <a:pt x="1095" y="1416"/>
                    <a:pt x="1082" y="1416"/>
                  </a:cubicBezTo>
                  <a:cubicBezTo>
                    <a:pt x="1078" y="1416"/>
                    <a:pt x="1073" y="1415"/>
                    <a:pt x="1067" y="1414"/>
                  </a:cubicBezTo>
                  <a:cubicBezTo>
                    <a:pt x="1047" y="1409"/>
                    <a:pt x="1027" y="1409"/>
                    <a:pt x="1013" y="1409"/>
                  </a:cubicBezTo>
                  <a:lnTo>
                    <a:pt x="992" y="1409"/>
                  </a:lnTo>
                  <a:cubicBezTo>
                    <a:pt x="964" y="1409"/>
                    <a:pt x="940" y="1409"/>
                    <a:pt x="923" y="1402"/>
                  </a:cubicBezTo>
                  <a:cubicBezTo>
                    <a:pt x="909" y="1393"/>
                    <a:pt x="882" y="1384"/>
                    <a:pt x="858" y="1378"/>
                  </a:cubicBezTo>
                  <a:cubicBezTo>
                    <a:pt x="848" y="1374"/>
                    <a:pt x="832" y="1371"/>
                    <a:pt x="824" y="1367"/>
                  </a:cubicBezTo>
                  <a:cubicBezTo>
                    <a:pt x="815" y="1364"/>
                    <a:pt x="797" y="1363"/>
                    <a:pt x="782" y="1361"/>
                  </a:cubicBezTo>
                  <a:cubicBezTo>
                    <a:pt x="759" y="1361"/>
                    <a:pt x="735" y="1357"/>
                    <a:pt x="721" y="1351"/>
                  </a:cubicBezTo>
                  <a:cubicBezTo>
                    <a:pt x="705" y="1343"/>
                    <a:pt x="678" y="1340"/>
                    <a:pt x="656" y="1338"/>
                  </a:cubicBezTo>
                  <a:cubicBezTo>
                    <a:pt x="646" y="1335"/>
                    <a:pt x="632" y="1333"/>
                    <a:pt x="624" y="1331"/>
                  </a:cubicBezTo>
                  <a:cubicBezTo>
                    <a:pt x="610" y="1327"/>
                    <a:pt x="592" y="1327"/>
                    <a:pt x="572" y="1327"/>
                  </a:cubicBezTo>
                  <a:cubicBezTo>
                    <a:pt x="556" y="1326"/>
                    <a:pt x="535" y="1324"/>
                    <a:pt x="515" y="1321"/>
                  </a:cubicBezTo>
                  <a:cubicBezTo>
                    <a:pt x="500" y="1318"/>
                    <a:pt x="491" y="1318"/>
                    <a:pt x="478" y="1318"/>
                  </a:cubicBezTo>
                  <a:cubicBezTo>
                    <a:pt x="467" y="1318"/>
                    <a:pt x="451" y="1318"/>
                    <a:pt x="416" y="1312"/>
                  </a:cubicBezTo>
                  <a:cubicBezTo>
                    <a:pt x="390" y="1310"/>
                    <a:pt x="375" y="1306"/>
                    <a:pt x="363" y="1303"/>
                  </a:cubicBezTo>
                  <a:cubicBezTo>
                    <a:pt x="349" y="1299"/>
                    <a:pt x="340" y="1297"/>
                    <a:pt x="330" y="1297"/>
                  </a:cubicBezTo>
                  <a:cubicBezTo>
                    <a:pt x="324" y="1297"/>
                    <a:pt x="318" y="1298"/>
                    <a:pt x="310" y="1299"/>
                  </a:cubicBezTo>
                  <a:cubicBezTo>
                    <a:pt x="299" y="1303"/>
                    <a:pt x="289" y="1303"/>
                    <a:pt x="282" y="1303"/>
                  </a:cubicBezTo>
                  <a:lnTo>
                    <a:pt x="266" y="1303"/>
                  </a:lnTo>
                  <a:cubicBezTo>
                    <a:pt x="261" y="1303"/>
                    <a:pt x="256" y="1302"/>
                    <a:pt x="251" y="1302"/>
                  </a:cubicBezTo>
                  <a:cubicBezTo>
                    <a:pt x="241" y="1302"/>
                    <a:pt x="231" y="1303"/>
                    <a:pt x="225" y="1309"/>
                  </a:cubicBezTo>
                  <a:cubicBezTo>
                    <a:pt x="208" y="1327"/>
                    <a:pt x="187" y="1357"/>
                    <a:pt x="170" y="1373"/>
                  </a:cubicBezTo>
                  <a:cubicBezTo>
                    <a:pt x="156" y="1396"/>
                    <a:pt x="72" y="1402"/>
                    <a:pt x="64" y="1402"/>
                  </a:cubicBezTo>
                  <a:cubicBezTo>
                    <a:pt x="57" y="1402"/>
                    <a:pt x="29" y="1405"/>
                    <a:pt x="1" y="1409"/>
                  </a:cubicBezTo>
                  <a:cubicBezTo>
                    <a:pt x="38" y="1417"/>
                    <a:pt x="74" y="1429"/>
                    <a:pt x="87" y="1429"/>
                  </a:cubicBezTo>
                  <a:cubicBezTo>
                    <a:pt x="102" y="1429"/>
                    <a:pt x="116" y="1434"/>
                    <a:pt x="126" y="1439"/>
                  </a:cubicBezTo>
                  <a:cubicBezTo>
                    <a:pt x="139" y="1449"/>
                    <a:pt x="154" y="1455"/>
                    <a:pt x="172" y="1456"/>
                  </a:cubicBezTo>
                  <a:cubicBezTo>
                    <a:pt x="195" y="1459"/>
                    <a:pt x="208" y="1461"/>
                    <a:pt x="223" y="1463"/>
                  </a:cubicBezTo>
                  <a:cubicBezTo>
                    <a:pt x="234" y="1464"/>
                    <a:pt x="242" y="1467"/>
                    <a:pt x="250" y="1467"/>
                  </a:cubicBezTo>
                  <a:cubicBezTo>
                    <a:pt x="273" y="1467"/>
                    <a:pt x="302" y="1495"/>
                    <a:pt x="306" y="1515"/>
                  </a:cubicBezTo>
                  <a:cubicBezTo>
                    <a:pt x="307" y="1538"/>
                    <a:pt x="321" y="1548"/>
                    <a:pt x="338" y="1550"/>
                  </a:cubicBezTo>
                  <a:cubicBezTo>
                    <a:pt x="343" y="1550"/>
                    <a:pt x="348" y="1551"/>
                    <a:pt x="353" y="1551"/>
                  </a:cubicBezTo>
                  <a:cubicBezTo>
                    <a:pt x="367" y="1551"/>
                    <a:pt x="380" y="1550"/>
                    <a:pt x="394" y="1548"/>
                  </a:cubicBezTo>
                  <a:lnTo>
                    <a:pt x="426" y="1548"/>
                  </a:lnTo>
                  <a:cubicBezTo>
                    <a:pt x="433" y="1548"/>
                    <a:pt x="446" y="1548"/>
                    <a:pt x="462" y="1550"/>
                  </a:cubicBezTo>
                  <a:cubicBezTo>
                    <a:pt x="478" y="1553"/>
                    <a:pt x="496" y="1555"/>
                    <a:pt x="508" y="1555"/>
                  </a:cubicBezTo>
                  <a:cubicBezTo>
                    <a:pt x="521" y="1555"/>
                    <a:pt x="525" y="1553"/>
                    <a:pt x="525" y="1553"/>
                  </a:cubicBezTo>
                  <a:cubicBezTo>
                    <a:pt x="544" y="1540"/>
                    <a:pt x="565" y="1524"/>
                    <a:pt x="596" y="1512"/>
                  </a:cubicBezTo>
                  <a:cubicBezTo>
                    <a:pt x="619" y="1499"/>
                    <a:pt x="666" y="1483"/>
                    <a:pt x="699" y="1483"/>
                  </a:cubicBezTo>
                  <a:cubicBezTo>
                    <a:pt x="705" y="1483"/>
                    <a:pt x="711" y="1484"/>
                    <a:pt x="715" y="1487"/>
                  </a:cubicBezTo>
                  <a:cubicBezTo>
                    <a:pt x="739" y="1493"/>
                    <a:pt x="794" y="1515"/>
                    <a:pt x="805" y="1528"/>
                  </a:cubicBezTo>
                  <a:cubicBezTo>
                    <a:pt x="811" y="1531"/>
                    <a:pt x="834" y="1539"/>
                    <a:pt x="863" y="1539"/>
                  </a:cubicBezTo>
                  <a:cubicBezTo>
                    <a:pt x="874" y="1539"/>
                    <a:pt x="882" y="1538"/>
                    <a:pt x="889" y="1538"/>
                  </a:cubicBezTo>
                  <a:cubicBezTo>
                    <a:pt x="896" y="1537"/>
                    <a:pt x="902" y="1536"/>
                    <a:pt x="908" y="1536"/>
                  </a:cubicBezTo>
                  <a:cubicBezTo>
                    <a:pt x="944" y="1536"/>
                    <a:pt x="980" y="1550"/>
                    <a:pt x="992" y="1559"/>
                  </a:cubicBezTo>
                  <a:cubicBezTo>
                    <a:pt x="997" y="1563"/>
                    <a:pt x="1004" y="1567"/>
                    <a:pt x="1015" y="1573"/>
                  </a:cubicBezTo>
                  <a:cubicBezTo>
                    <a:pt x="1027" y="1578"/>
                    <a:pt x="1043" y="1588"/>
                    <a:pt x="1058" y="1600"/>
                  </a:cubicBezTo>
                  <a:cubicBezTo>
                    <a:pt x="1067" y="1604"/>
                    <a:pt x="1076" y="1607"/>
                    <a:pt x="1089" y="1607"/>
                  </a:cubicBezTo>
                  <a:lnTo>
                    <a:pt x="1097" y="1607"/>
                  </a:lnTo>
                  <a:cubicBezTo>
                    <a:pt x="1110" y="1607"/>
                    <a:pt x="1131" y="1607"/>
                    <a:pt x="1138" y="1627"/>
                  </a:cubicBezTo>
                  <a:cubicBezTo>
                    <a:pt x="1145" y="1644"/>
                    <a:pt x="1145" y="1674"/>
                    <a:pt x="1143" y="1700"/>
                  </a:cubicBezTo>
                  <a:cubicBezTo>
                    <a:pt x="1161" y="1686"/>
                    <a:pt x="1176" y="1673"/>
                    <a:pt x="1189" y="1673"/>
                  </a:cubicBezTo>
                  <a:cubicBezTo>
                    <a:pt x="1197" y="1673"/>
                    <a:pt x="1201" y="1674"/>
                    <a:pt x="1204" y="1675"/>
                  </a:cubicBezTo>
                  <a:cubicBezTo>
                    <a:pt x="1210" y="1684"/>
                    <a:pt x="1217" y="1689"/>
                    <a:pt x="1221" y="1695"/>
                  </a:cubicBezTo>
                  <a:cubicBezTo>
                    <a:pt x="1228" y="1706"/>
                    <a:pt x="1237" y="1720"/>
                    <a:pt x="1271" y="1741"/>
                  </a:cubicBezTo>
                  <a:lnTo>
                    <a:pt x="1280" y="1747"/>
                  </a:lnTo>
                  <a:cubicBezTo>
                    <a:pt x="1322" y="1777"/>
                    <a:pt x="1345" y="1791"/>
                    <a:pt x="1370" y="1802"/>
                  </a:cubicBezTo>
                  <a:cubicBezTo>
                    <a:pt x="1375" y="1805"/>
                    <a:pt x="1386" y="1805"/>
                    <a:pt x="1396" y="1805"/>
                  </a:cubicBezTo>
                  <a:cubicBezTo>
                    <a:pt x="1414" y="1805"/>
                    <a:pt x="1438" y="1807"/>
                    <a:pt x="1445" y="1837"/>
                  </a:cubicBezTo>
                  <a:cubicBezTo>
                    <a:pt x="1445" y="1862"/>
                    <a:pt x="1422" y="1882"/>
                    <a:pt x="1409" y="1898"/>
                  </a:cubicBezTo>
                  <a:cubicBezTo>
                    <a:pt x="1406" y="1900"/>
                    <a:pt x="1401" y="1905"/>
                    <a:pt x="1398" y="1909"/>
                  </a:cubicBezTo>
                  <a:cubicBezTo>
                    <a:pt x="1398" y="1911"/>
                    <a:pt x="1401" y="1912"/>
                    <a:pt x="1401" y="1917"/>
                  </a:cubicBezTo>
                  <a:cubicBezTo>
                    <a:pt x="1401" y="1934"/>
                    <a:pt x="1401" y="1963"/>
                    <a:pt x="1381" y="1969"/>
                  </a:cubicBezTo>
                  <a:lnTo>
                    <a:pt x="1379" y="1969"/>
                  </a:lnTo>
                  <a:cubicBezTo>
                    <a:pt x="1369" y="1969"/>
                    <a:pt x="1356" y="1957"/>
                    <a:pt x="1337" y="1938"/>
                  </a:cubicBezTo>
                  <a:cubicBezTo>
                    <a:pt x="1332" y="1933"/>
                    <a:pt x="1321" y="1925"/>
                    <a:pt x="1316" y="1922"/>
                  </a:cubicBezTo>
                  <a:cubicBezTo>
                    <a:pt x="1311" y="1920"/>
                    <a:pt x="1303" y="1917"/>
                    <a:pt x="1289" y="1908"/>
                  </a:cubicBezTo>
                  <a:cubicBezTo>
                    <a:pt x="1280" y="1900"/>
                    <a:pt x="1261" y="1888"/>
                    <a:pt x="1255" y="1888"/>
                  </a:cubicBezTo>
                  <a:cubicBezTo>
                    <a:pt x="1235" y="1888"/>
                    <a:pt x="1204" y="1878"/>
                    <a:pt x="1199" y="1875"/>
                  </a:cubicBezTo>
                  <a:lnTo>
                    <a:pt x="1197" y="1874"/>
                  </a:lnTo>
                  <a:lnTo>
                    <a:pt x="1193" y="1873"/>
                  </a:lnTo>
                  <a:cubicBezTo>
                    <a:pt x="1162" y="1837"/>
                    <a:pt x="1162" y="1827"/>
                    <a:pt x="1162" y="1824"/>
                  </a:cubicBezTo>
                  <a:cubicBezTo>
                    <a:pt x="1162" y="1819"/>
                    <a:pt x="1159" y="1791"/>
                    <a:pt x="1154" y="1767"/>
                  </a:cubicBezTo>
                  <a:cubicBezTo>
                    <a:pt x="1143" y="1776"/>
                    <a:pt x="1128" y="1786"/>
                    <a:pt x="1110" y="1788"/>
                  </a:cubicBezTo>
                  <a:cubicBezTo>
                    <a:pt x="1086" y="1791"/>
                    <a:pt x="1050" y="1820"/>
                    <a:pt x="1044" y="1833"/>
                  </a:cubicBezTo>
                  <a:cubicBezTo>
                    <a:pt x="1034" y="1847"/>
                    <a:pt x="997" y="1877"/>
                    <a:pt x="975" y="1877"/>
                  </a:cubicBezTo>
                  <a:cubicBezTo>
                    <a:pt x="970" y="1877"/>
                    <a:pt x="967" y="1875"/>
                    <a:pt x="964" y="1873"/>
                  </a:cubicBezTo>
                  <a:cubicBezTo>
                    <a:pt x="959" y="1871"/>
                    <a:pt x="955" y="1864"/>
                    <a:pt x="943" y="1853"/>
                  </a:cubicBezTo>
                  <a:cubicBezTo>
                    <a:pt x="943" y="1852"/>
                    <a:pt x="942" y="1851"/>
                    <a:pt x="942" y="1848"/>
                  </a:cubicBezTo>
                  <a:lnTo>
                    <a:pt x="942" y="1848"/>
                  </a:lnTo>
                  <a:cubicBezTo>
                    <a:pt x="942" y="1857"/>
                    <a:pt x="942" y="1866"/>
                    <a:pt x="943" y="1873"/>
                  </a:cubicBezTo>
                  <a:cubicBezTo>
                    <a:pt x="943" y="1893"/>
                    <a:pt x="947" y="1917"/>
                    <a:pt x="952" y="1923"/>
                  </a:cubicBezTo>
                  <a:cubicBezTo>
                    <a:pt x="957" y="1934"/>
                    <a:pt x="967" y="1979"/>
                    <a:pt x="956" y="1993"/>
                  </a:cubicBezTo>
                  <a:cubicBezTo>
                    <a:pt x="952" y="2002"/>
                    <a:pt x="929" y="2059"/>
                    <a:pt x="929" y="2079"/>
                  </a:cubicBezTo>
                  <a:cubicBezTo>
                    <a:pt x="929" y="2097"/>
                    <a:pt x="940" y="2130"/>
                    <a:pt x="943" y="2148"/>
                  </a:cubicBezTo>
                  <a:cubicBezTo>
                    <a:pt x="959" y="2151"/>
                    <a:pt x="992" y="2163"/>
                    <a:pt x="1013" y="2170"/>
                  </a:cubicBezTo>
                  <a:cubicBezTo>
                    <a:pt x="1015" y="2171"/>
                    <a:pt x="1017" y="2171"/>
                    <a:pt x="1022" y="2171"/>
                  </a:cubicBezTo>
                  <a:cubicBezTo>
                    <a:pt x="1047" y="2171"/>
                    <a:pt x="1086" y="2155"/>
                    <a:pt x="1102" y="2146"/>
                  </a:cubicBezTo>
                  <a:cubicBezTo>
                    <a:pt x="1111" y="2140"/>
                    <a:pt x="1121" y="2126"/>
                    <a:pt x="1131" y="2113"/>
                  </a:cubicBezTo>
                  <a:cubicBezTo>
                    <a:pt x="1137" y="2103"/>
                    <a:pt x="1143" y="2096"/>
                    <a:pt x="1149" y="2088"/>
                  </a:cubicBezTo>
                  <a:cubicBezTo>
                    <a:pt x="1171" y="2062"/>
                    <a:pt x="1217" y="2021"/>
                    <a:pt x="1251" y="2008"/>
                  </a:cubicBezTo>
                  <a:cubicBezTo>
                    <a:pt x="1274" y="1994"/>
                    <a:pt x="1299" y="1985"/>
                    <a:pt x="1320" y="1985"/>
                  </a:cubicBezTo>
                  <a:cubicBezTo>
                    <a:pt x="1329" y="1985"/>
                    <a:pt x="1338" y="1987"/>
                    <a:pt x="1345" y="1991"/>
                  </a:cubicBezTo>
                  <a:cubicBezTo>
                    <a:pt x="1369" y="2004"/>
                    <a:pt x="1457" y="2084"/>
                    <a:pt x="1465" y="2092"/>
                  </a:cubicBezTo>
                  <a:lnTo>
                    <a:pt x="1469" y="2094"/>
                  </a:lnTo>
                  <a:lnTo>
                    <a:pt x="1469" y="2099"/>
                  </a:lnTo>
                  <a:cubicBezTo>
                    <a:pt x="1477" y="2112"/>
                    <a:pt x="1483" y="2145"/>
                    <a:pt x="1483" y="2154"/>
                  </a:cubicBezTo>
                  <a:cubicBezTo>
                    <a:pt x="1483" y="2160"/>
                    <a:pt x="1501" y="2183"/>
                    <a:pt x="1509" y="2198"/>
                  </a:cubicBezTo>
                  <a:cubicBezTo>
                    <a:pt x="1512" y="2204"/>
                    <a:pt x="1516" y="2211"/>
                    <a:pt x="1519" y="2217"/>
                  </a:cubicBezTo>
                  <a:cubicBezTo>
                    <a:pt x="1528" y="2233"/>
                    <a:pt x="1539" y="2256"/>
                    <a:pt x="1539" y="2304"/>
                  </a:cubicBezTo>
                  <a:cubicBezTo>
                    <a:pt x="1539" y="2350"/>
                    <a:pt x="1539" y="2401"/>
                    <a:pt x="1532" y="2440"/>
                  </a:cubicBezTo>
                  <a:cubicBezTo>
                    <a:pt x="1528" y="2448"/>
                    <a:pt x="1527" y="2454"/>
                    <a:pt x="1526" y="2458"/>
                  </a:cubicBezTo>
                  <a:cubicBezTo>
                    <a:pt x="1522" y="2475"/>
                    <a:pt x="1522" y="2480"/>
                    <a:pt x="1522" y="2530"/>
                  </a:cubicBezTo>
                  <a:cubicBezTo>
                    <a:pt x="1522" y="2549"/>
                    <a:pt x="1519" y="2562"/>
                    <a:pt x="1519" y="2578"/>
                  </a:cubicBezTo>
                  <a:cubicBezTo>
                    <a:pt x="1519" y="2608"/>
                    <a:pt x="1516" y="2623"/>
                    <a:pt x="1528" y="2643"/>
                  </a:cubicBezTo>
                  <a:cubicBezTo>
                    <a:pt x="1555" y="2675"/>
                    <a:pt x="1585" y="2698"/>
                    <a:pt x="1599" y="2698"/>
                  </a:cubicBezTo>
                  <a:cubicBezTo>
                    <a:pt x="1622" y="2698"/>
                    <a:pt x="1671" y="2698"/>
                    <a:pt x="1690" y="2696"/>
                  </a:cubicBezTo>
                  <a:lnTo>
                    <a:pt x="1693" y="2696"/>
                  </a:lnTo>
                  <a:cubicBezTo>
                    <a:pt x="1724" y="2696"/>
                    <a:pt x="1728" y="2757"/>
                    <a:pt x="1728" y="2783"/>
                  </a:cubicBezTo>
                  <a:cubicBezTo>
                    <a:pt x="1728" y="2795"/>
                    <a:pt x="1752" y="2834"/>
                    <a:pt x="1763" y="2836"/>
                  </a:cubicBezTo>
                  <a:cubicBezTo>
                    <a:pt x="1772" y="2837"/>
                    <a:pt x="1780" y="2842"/>
                    <a:pt x="1791" y="2845"/>
                  </a:cubicBezTo>
                  <a:cubicBezTo>
                    <a:pt x="1803" y="2851"/>
                    <a:pt x="1815" y="2857"/>
                    <a:pt x="1830" y="2859"/>
                  </a:cubicBezTo>
                  <a:cubicBezTo>
                    <a:pt x="1832" y="2862"/>
                    <a:pt x="1837" y="2862"/>
                    <a:pt x="1841" y="2862"/>
                  </a:cubicBezTo>
                  <a:cubicBezTo>
                    <a:pt x="1869" y="2862"/>
                    <a:pt x="1906" y="2851"/>
                    <a:pt x="1917" y="2845"/>
                  </a:cubicBezTo>
                  <a:cubicBezTo>
                    <a:pt x="1919" y="2842"/>
                    <a:pt x="1919" y="2840"/>
                    <a:pt x="1919" y="2833"/>
                  </a:cubicBezTo>
                  <a:cubicBezTo>
                    <a:pt x="1923" y="2818"/>
                    <a:pt x="1926" y="2802"/>
                    <a:pt x="1949" y="2786"/>
                  </a:cubicBezTo>
                  <a:cubicBezTo>
                    <a:pt x="1961" y="2780"/>
                    <a:pt x="1967" y="2775"/>
                    <a:pt x="1973" y="2766"/>
                  </a:cubicBezTo>
                  <a:cubicBezTo>
                    <a:pt x="1980" y="2760"/>
                    <a:pt x="1987" y="2754"/>
                    <a:pt x="2003" y="2746"/>
                  </a:cubicBezTo>
                  <a:cubicBezTo>
                    <a:pt x="2014" y="2741"/>
                    <a:pt x="2025" y="2739"/>
                    <a:pt x="2037" y="2739"/>
                  </a:cubicBezTo>
                  <a:cubicBezTo>
                    <a:pt x="2046" y="2739"/>
                    <a:pt x="2055" y="2740"/>
                    <a:pt x="2065" y="2741"/>
                  </a:cubicBezTo>
                  <a:cubicBezTo>
                    <a:pt x="2071" y="2742"/>
                    <a:pt x="2082" y="2742"/>
                    <a:pt x="2093" y="2742"/>
                  </a:cubicBezTo>
                  <a:cubicBezTo>
                    <a:pt x="2126" y="2742"/>
                    <a:pt x="2210" y="2766"/>
                    <a:pt x="2257" y="2792"/>
                  </a:cubicBezTo>
                  <a:cubicBezTo>
                    <a:pt x="2297" y="2814"/>
                    <a:pt x="2347" y="2819"/>
                    <a:pt x="2359" y="2819"/>
                  </a:cubicBezTo>
                  <a:cubicBezTo>
                    <a:pt x="2363" y="2819"/>
                    <a:pt x="2373" y="2819"/>
                    <a:pt x="2435" y="2857"/>
                  </a:cubicBezTo>
                  <a:cubicBezTo>
                    <a:pt x="2502" y="2892"/>
                    <a:pt x="2581" y="2925"/>
                    <a:pt x="2593" y="2928"/>
                  </a:cubicBezTo>
                  <a:lnTo>
                    <a:pt x="2594" y="2928"/>
                  </a:lnTo>
                  <a:cubicBezTo>
                    <a:pt x="2603" y="2928"/>
                    <a:pt x="2621" y="2934"/>
                    <a:pt x="2651" y="2943"/>
                  </a:cubicBezTo>
                  <a:cubicBezTo>
                    <a:pt x="2673" y="2952"/>
                    <a:pt x="2697" y="2960"/>
                    <a:pt x="2707" y="2962"/>
                  </a:cubicBezTo>
                  <a:cubicBezTo>
                    <a:pt x="2727" y="2965"/>
                    <a:pt x="2789" y="2987"/>
                    <a:pt x="2807" y="2994"/>
                  </a:cubicBezTo>
                  <a:cubicBezTo>
                    <a:pt x="2817" y="2987"/>
                    <a:pt x="2830" y="2980"/>
                    <a:pt x="2830" y="2977"/>
                  </a:cubicBezTo>
                  <a:cubicBezTo>
                    <a:pt x="2830" y="2971"/>
                    <a:pt x="2819" y="2971"/>
                    <a:pt x="2816" y="2971"/>
                  </a:cubicBezTo>
                  <a:lnTo>
                    <a:pt x="2807" y="2971"/>
                  </a:lnTo>
                  <a:lnTo>
                    <a:pt x="2802" y="2947"/>
                  </a:lnTo>
                  <a:lnTo>
                    <a:pt x="2855" y="2925"/>
                  </a:lnTo>
                  <a:cubicBezTo>
                    <a:pt x="2869" y="2899"/>
                    <a:pt x="2882" y="2873"/>
                    <a:pt x="2885" y="2865"/>
                  </a:cubicBezTo>
                  <a:cubicBezTo>
                    <a:pt x="2882" y="2858"/>
                    <a:pt x="2886" y="2851"/>
                    <a:pt x="2893" y="2842"/>
                  </a:cubicBezTo>
                  <a:cubicBezTo>
                    <a:pt x="2899" y="2834"/>
                    <a:pt x="2930" y="2791"/>
                    <a:pt x="2949" y="2791"/>
                  </a:cubicBezTo>
                  <a:cubicBezTo>
                    <a:pt x="2958" y="2791"/>
                    <a:pt x="2980" y="2808"/>
                    <a:pt x="3010" y="2837"/>
                  </a:cubicBezTo>
                  <a:cubicBezTo>
                    <a:pt x="3021" y="2840"/>
                    <a:pt x="3043" y="2849"/>
                    <a:pt x="3055" y="2849"/>
                  </a:cubicBezTo>
                  <a:lnTo>
                    <a:pt x="3062" y="2849"/>
                  </a:lnTo>
                  <a:cubicBezTo>
                    <a:pt x="3067" y="2847"/>
                    <a:pt x="3074" y="2846"/>
                    <a:pt x="3081" y="2846"/>
                  </a:cubicBezTo>
                  <a:cubicBezTo>
                    <a:pt x="3101" y="2846"/>
                    <a:pt x="3125" y="2852"/>
                    <a:pt x="3137" y="2862"/>
                  </a:cubicBezTo>
                  <a:cubicBezTo>
                    <a:pt x="3150" y="2873"/>
                    <a:pt x="3200" y="2911"/>
                    <a:pt x="3216" y="2918"/>
                  </a:cubicBezTo>
                  <a:cubicBezTo>
                    <a:pt x="3218" y="2918"/>
                    <a:pt x="3219" y="2918"/>
                    <a:pt x="3219" y="2915"/>
                  </a:cubicBezTo>
                  <a:cubicBezTo>
                    <a:pt x="3224" y="2911"/>
                    <a:pt x="3235" y="2904"/>
                    <a:pt x="3249" y="2904"/>
                  </a:cubicBezTo>
                  <a:cubicBezTo>
                    <a:pt x="3258" y="2904"/>
                    <a:pt x="3266" y="2907"/>
                    <a:pt x="3274" y="2910"/>
                  </a:cubicBezTo>
                  <a:cubicBezTo>
                    <a:pt x="3296" y="2922"/>
                    <a:pt x="3313" y="2938"/>
                    <a:pt x="3323" y="2950"/>
                  </a:cubicBezTo>
                  <a:cubicBezTo>
                    <a:pt x="3328" y="2955"/>
                    <a:pt x="3332" y="2959"/>
                    <a:pt x="3335" y="2959"/>
                  </a:cubicBezTo>
                  <a:cubicBezTo>
                    <a:pt x="3340" y="2960"/>
                    <a:pt x="3383" y="2962"/>
                    <a:pt x="3420" y="2962"/>
                  </a:cubicBezTo>
                  <a:cubicBezTo>
                    <a:pt x="3423" y="2960"/>
                    <a:pt x="3428" y="2959"/>
                    <a:pt x="3432" y="2957"/>
                  </a:cubicBezTo>
                  <a:cubicBezTo>
                    <a:pt x="3411" y="2941"/>
                    <a:pt x="3370" y="2903"/>
                    <a:pt x="3369" y="2899"/>
                  </a:cubicBezTo>
                  <a:lnTo>
                    <a:pt x="3363" y="2896"/>
                  </a:lnTo>
                  <a:lnTo>
                    <a:pt x="3387" y="2820"/>
                  </a:lnTo>
                  <a:lnTo>
                    <a:pt x="3397" y="2823"/>
                  </a:lnTo>
                  <a:cubicBezTo>
                    <a:pt x="3437" y="2833"/>
                    <a:pt x="3479" y="2842"/>
                    <a:pt x="3484" y="2842"/>
                  </a:cubicBezTo>
                  <a:cubicBezTo>
                    <a:pt x="3490" y="2842"/>
                    <a:pt x="3534" y="2833"/>
                    <a:pt x="3577" y="2821"/>
                  </a:cubicBezTo>
                  <a:cubicBezTo>
                    <a:pt x="3564" y="2796"/>
                    <a:pt x="3555" y="2762"/>
                    <a:pt x="3579" y="2739"/>
                  </a:cubicBezTo>
                  <a:cubicBezTo>
                    <a:pt x="3588" y="2733"/>
                    <a:pt x="3593" y="2727"/>
                    <a:pt x="3600" y="2722"/>
                  </a:cubicBezTo>
                  <a:cubicBezTo>
                    <a:pt x="3617" y="2703"/>
                    <a:pt x="3632" y="2691"/>
                    <a:pt x="3639" y="2670"/>
                  </a:cubicBezTo>
                  <a:cubicBezTo>
                    <a:pt x="3643" y="2658"/>
                    <a:pt x="3649" y="2649"/>
                    <a:pt x="3653" y="2643"/>
                  </a:cubicBezTo>
                  <a:cubicBezTo>
                    <a:pt x="3659" y="2632"/>
                    <a:pt x="3661" y="2628"/>
                    <a:pt x="3655" y="2611"/>
                  </a:cubicBezTo>
                  <a:cubicBezTo>
                    <a:pt x="3639" y="2573"/>
                    <a:pt x="3621" y="2546"/>
                    <a:pt x="3596" y="2522"/>
                  </a:cubicBezTo>
                  <a:cubicBezTo>
                    <a:pt x="3565" y="2494"/>
                    <a:pt x="3543" y="2458"/>
                    <a:pt x="3531" y="2425"/>
                  </a:cubicBezTo>
                  <a:cubicBezTo>
                    <a:pt x="3526" y="2417"/>
                    <a:pt x="3525" y="2411"/>
                    <a:pt x="3521" y="2408"/>
                  </a:cubicBezTo>
                  <a:cubicBezTo>
                    <a:pt x="3514" y="2395"/>
                    <a:pt x="3512" y="2388"/>
                    <a:pt x="3514" y="2356"/>
                  </a:cubicBezTo>
                  <a:cubicBezTo>
                    <a:pt x="3516" y="2332"/>
                    <a:pt x="3517" y="2329"/>
                    <a:pt x="3518" y="2319"/>
                  </a:cubicBezTo>
                  <a:cubicBezTo>
                    <a:pt x="3521" y="2311"/>
                    <a:pt x="3525" y="2302"/>
                    <a:pt x="3531" y="2275"/>
                  </a:cubicBezTo>
                  <a:cubicBezTo>
                    <a:pt x="3533" y="2260"/>
                    <a:pt x="3534" y="2249"/>
                    <a:pt x="3537" y="2239"/>
                  </a:cubicBezTo>
                  <a:cubicBezTo>
                    <a:pt x="3543" y="2212"/>
                    <a:pt x="3543" y="2210"/>
                    <a:pt x="3531" y="2188"/>
                  </a:cubicBezTo>
                  <a:cubicBezTo>
                    <a:pt x="3525" y="2178"/>
                    <a:pt x="3517" y="2173"/>
                    <a:pt x="3510" y="2169"/>
                  </a:cubicBezTo>
                  <a:cubicBezTo>
                    <a:pt x="3495" y="2157"/>
                    <a:pt x="3476" y="2144"/>
                    <a:pt x="3476" y="2096"/>
                  </a:cubicBezTo>
                  <a:cubicBezTo>
                    <a:pt x="3476" y="2077"/>
                    <a:pt x="3476" y="2063"/>
                    <a:pt x="3474" y="2051"/>
                  </a:cubicBezTo>
                  <a:cubicBezTo>
                    <a:pt x="3473" y="2025"/>
                    <a:pt x="3473" y="2010"/>
                    <a:pt x="3482" y="1999"/>
                  </a:cubicBezTo>
                  <a:cubicBezTo>
                    <a:pt x="3484" y="1997"/>
                    <a:pt x="3492" y="1992"/>
                    <a:pt x="3500" y="1992"/>
                  </a:cubicBezTo>
                  <a:cubicBezTo>
                    <a:pt x="3502" y="1992"/>
                    <a:pt x="3507" y="1991"/>
                    <a:pt x="3512" y="1988"/>
                  </a:cubicBezTo>
                  <a:cubicBezTo>
                    <a:pt x="3521" y="1987"/>
                    <a:pt x="3534" y="1983"/>
                    <a:pt x="3548" y="1983"/>
                  </a:cubicBezTo>
                  <a:cubicBezTo>
                    <a:pt x="3577" y="1983"/>
                    <a:pt x="3604" y="1997"/>
                    <a:pt x="3630" y="2027"/>
                  </a:cubicBezTo>
                  <a:cubicBezTo>
                    <a:pt x="3647" y="2045"/>
                    <a:pt x="3656" y="2060"/>
                    <a:pt x="3669" y="2073"/>
                  </a:cubicBezTo>
                  <a:cubicBezTo>
                    <a:pt x="3696" y="2109"/>
                    <a:pt x="3709" y="2125"/>
                    <a:pt x="3726" y="2125"/>
                  </a:cubicBezTo>
                  <a:cubicBezTo>
                    <a:pt x="3727" y="2125"/>
                    <a:pt x="3728" y="2125"/>
                    <a:pt x="3729" y="2125"/>
                  </a:cubicBezTo>
                  <a:cubicBezTo>
                    <a:pt x="3735" y="2125"/>
                    <a:pt x="3741" y="2122"/>
                    <a:pt x="3749" y="2119"/>
                  </a:cubicBezTo>
                  <a:cubicBezTo>
                    <a:pt x="3760" y="2115"/>
                    <a:pt x="3772" y="2112"/>
                    <a:pt x="3787" y="2112"/>
                  </a:cubicBezTo>
                  <a:cubicBezTo>
                    <a:pt x="3808" y="2112"/>
                    <a:pt x="3829" y="2119"/>
                    <a:pt x="3853" y="2141"/>
                  </a:cubicBezTo>
                  <a:cubicBezTo>
                    <a:pt x="3873" y="2159"/>
                    <a:pt x="3890" y="2169"/>
                    <a:pt x="3905" y="2178"/>
                  </a:cubicBezTo>
                  <a:cubicBezTo>
                    <a:pt x="3935" y="2197"/>
                    <a:pt x="3962" y="2210"/>
                    <a:pt x="3968" y="2265"/>
                  </a:cubicBezTo>
                  <a:cubicBezTo>
                    <a:pt x="3978" y="2332"/>
                    <a:pt x="3972" y="2380"/>
                    <a:pt x="3967" y="2423"/>
                  </a:cubicBezTo>
                  <a:cubicBezTo>
                    <a:pt x="3966" y="2430"/>
                    <a:pt x="3966" y="2435"/>
                    <a:pt x="3963" y="2443"/>
                  </a:cubicBezTo>
                  <a:cubicBezTo>
                    <a:pt x="3959" y="2474"/>
                    <a:pt x="3967" y="2505"/>
                    <a:pt x="3973" y="2526"/>
                  </a:cubicBezTo>
                  <a:cubicBezTo>
                    <a:pt x="3975" y="2538"/>
                    <a:pt x="3977" y="2544"/>
                    <a:pt x="3977" y="2550"/>
                  </a:cubicBezTo>
                  <a:cubicBezTo>
                    <a:pt x="3977" y="2605"/>
                    <a:pt x="3963" y="2644"/>
                    <a:pt x="3947" y="2665"/>
                  </a:cubicBezTo>
                  <a:cubicBezTo>
                    <a:pt x="3929" y="2693"/>
                    <a:pt x="3932" y="2701"/>
                    <a:pt x="3935" y="2713"/>
                  </a:cubicBezTo>
                  <a:cubicBezTo>
                    <a:pt x="3936" y="2721"/>
                    <a:pt x="3939" y="2727"/>
                    <a:pt x="3939" y="2734"/>
                  </a:cubicBezTo>
                  <a:cubicBezTo>
                    <a:pt x="3939" y="2740"/>
                    <a:pt x="3942" y="2747"/>
                    <a:pt x="3943" y="2754"/>
                  </a:cubicBezTo>
                  <a:cubicBezTo>
                    <a:pt x="3943" y="2772"/>
                    <a:pt x="3947" y="2792"/>
                    <a:pt x="3936" y="2805"/>
                  </a:cubicBezTo>
                  <a:cubicBezTo>
                    <a:pt x="3933" y="2810"/>
                    <a:pt x="3928" y="2813"/>
                    <a:pt x="3919" y="2813"/>
                  </a:cubicBezTo>
                  <a:cubicBezTo>
                    <a:pt x="3914" y="2813"/>
                    <a:pt x="3907" y="2812"/>
                    <a:pt x="3899" y="2808"/>
                  </a:cubicBezTo>
                  <a:cubicBezTo>
                    <a:pt x="3885" y="2805"/>
                    <a:pt x="3875" y="2802"/>
                    <a:pt x="3867" y="2796"/>
                  </a:cubicBezTo>
                  <a:cubicBezTo>
                    <a:pt x="3859" y="2791"/>
                    <a:pt x="3851" y="2787"/>
                    <a:pt x="3849" y="2786"/>
                  </a:cubicBezTo>
                  <a:cubicBezTo>
                    <a:pt x="3849" y="2786"/>
                    <a:pt x="3848" y="2789"/>
                    <a:pt x="3845" y="2798"/>
                  </a:cubicBezTo>
                  <a:cubicBezTo>
                    <a:pt x="3845" y="2827"/>
                    <a:pt x="3855" y="2836"/>
                    <a:pt x="3867" y="2845"/>
                  </a:cubicBezTo>
                  <a:lnTo>
                    <a:pt x="3871" y="2845"/>
                  </a:lnTo>
                  <a:cubicBezTo>
                    <a:pt x="3873" y="2848"/>
                    <a:pt x="3875" y="2848"/>
                    <a:pt x="3875" y="2851"/>
                  </a:cubicBezTo>
                  <a:cubicBezTo>
                    <a:pt x="3883" y="2853"/>
                    <a:pt x="3891" y="2858"/>
                    <a:pt x="3891" y="2869"/>
                  </a:cubicBezTo>
                  <a:cubicBezTo>
                    <a:pt x="3891" y="2877"/>
                    <a:pt x="3883" y="2887"/>
                    <a:pt x="3871" y="2897"/>
                  </a:cubicBezTo>
                  <a:cubicBezTo>
                    <a:pt x="3861" y="2903"/>
                    <a:pt x="3855" y="2908"/>
                    <a:pt x="3849" y="2911"/>
                  </a:cubicBezTo>
                  <a:cubicBezTo>
                    <a:pt x="3829" y="2926"/>
                    <a:pt x="3819" y="2935"/>
                    <a:pt x="3814" y="2949"/>
                  </a:cubicBezTo>
                  <a:cubicBezTo>
                    <a:pt x="3811" y="2961"/>
                    <a:pt x="3822" y="2967"/>
                    <a:pt x="3845" y="2978"/>
                  </a:cubicBezTo>
                  <a:lnTo>
                    <a:pt x="3853" y="2981"/>
                  </a:lnTo>
                  <a:cubicBezTo>
                    <a:pt x="3873" y="2991"/>
                    <a:pt x="3905" y="3031"/>
                    <a:pt x="3911" y="3053"/>
                  </a:cubicBezTo>
                  <a:lnTo>
                    <a:pt x="3966" y="3053"/>
                  </a:lnTo>
                  <a:cubicBezTo>
                    <a:pt x="3967" y="3043"/>
                    <a:pt x="3974" y="3028"/>
                    <a:pt x="3989" y="3017"/>
                  </a:cubicBezTo>
                  <a:cubicBezTo>
                    <a:pt x="3990" y="3015"/>
                    <a:pt x="3993" y="3013"/>
                    <a:pt x="3995" y="3011"/>
                  </a:cubicBezTo>
                  <a:cubicBezTo>
                    <a:pt x="4002" y="3003"/>
                    <a:pt x="4008" y="2995"/>
                    <a:pt x="4024" y="2995"/>
                  </a:cubicBezTo>
                  <a:cubicBezTo>
                    <a:pt x="4032" y="2995"/>
                    <a:pt x="4043" y="2997"/>
                    <a:pt x="4059" y="3002"/>
                  </a:cubicBezTo>
                  <a:cubicBezTo>
                    <a:pt x="4073" y="3008"/>
                    <a:pt x="4085" y="3011"/>
                    <a:pt x="4095" y="3011"/>
                  </a:cubicBezTo>
                  <a:cubicBezTo>
                    <a:pt x="4096" y="3002"/>
                    <a:pt x="4103" y="2995"/>
                    <a:pt x="4106" y="2994"/>
                  </a:cubicBezTo>
                  <a:cubicBezTo>
                    <a:pt x="4111" y="2987"/>
                    <a:pt x="4114" y="2985"/>
                    <a:pt x="4116" y="2967"/>
                  </a:cubicBezTo>
                  <a:cubicBezTo>
                    <a:pt x="4116" y="2961"/>
                    <a:pt x="4114" y="2959"/>
                    <a:pt x="4106" y="2955"/>
                  </a:cubicBezTo>
                  <a:cubicBezTo>
                    <a:pt x="4096" y="2955"/>
                    <a:pt x="4090" y="2951"/>
                    <a:pt x="4087" y="2940"/>
                  </a:cubicBezTo>
                  <a:cubicBezTo>
                    <a:pt x="4087" y="2938"/>
                    <a:pt x="4087" y="2932"/>
                    <a:pt x="4090" y="2925"/>
                  </a:cubicBezTo>
                  <a:lnTo>
                    <a:pt x="4093" y="2922"/>
                  </a:lnTo>
                  <a:cubicBezTo>
                    <a:pt x="4096" y="2915"/>
                    <a:pt x="4096" y="2911"/>
                    <a:pt x="4106" y="2908"/>
                  </a:cubicBezTo>
                  <a:cubicBezTo>
                    <a:pt x="4109" y="2903"/>
                    <a:pt x="4116" y="2897"/>
                    <a:pt x="4132" y="2885"/>
                  </a:cubicBezTo>
                  <a:cubicBezTo>
                    <a:pt x="4167" y="2851"/>
                    <a:pt x="4227" y="2801"/>
                    <a:pt x="4239" y="2795"/>
                  </a:cubicBezTo>
                  <a:cubicBezTo>
                    <a:pt x="4251" y="2788"/>
                    <a:pt x="4293" y="2777"/>
                    <a:pt x="4309" y="2772"/>
                  </a:cubicBezTo>
                  <a:cubicBezTo>
                    <a:pt x="4318" y="2754"/>
                    <a:pt x="4341" y="2700"/>
                    <a:pt x="4346" y="2667"/>
                  </a:cubicBezTo>
                  <a:cubicBezTo>
                    <a:pt x="4351" y="2647"/>
                    <a:pt x="4350" y="2636"/>
                    <a:pt x="4349" y="2621"/>
                  </a:cubicBezTo>
                  <a:cubicBezTo>
                    <a:pt x="4349" y="2607"/>
                    <a:pt x="4348" y="2590"/>
                    <a:pt x="4351" y="2571"/>
                  </a:cubicBezTo>
                  <a:cubicBezTo>
                    <a:pt x="4362" y="2540"/>
                    <a:pt x="4367" y="2534"/>
                    <a:pt x="4384" y="2525"/>
                  </a:cubicBezTo>
                  <a:cubicBezTo>
                    <a:pt x="4388" y="2521"/>
                    <a:pt x="4393" y="2521"/>
                    <a:pt x="4395" y="2518"/>
                  </a:cubicBezTo>
                  <a:cubicBezTo>
                    <a:pt x="4419" y="2501"/>
                    <a:pt x="4441" y="2482"/>
                    <a:pt x="4467" y="2451"/>
                  </a:cubicBezTo>
                  <a:cubicBezTo>
                    <a:pt x="4498" y="2416"/>
                    <a:pt x="4511" y="2408"/>
                    <a:pt x="4536" y="2408"/>
                  </a:cubicBezTo>
                  <a:lnTo>
                    <a:pt x="4546" y="2408"/>
                  </a:lnTo>
                  <a:lnTo>
                    <a:pt x="4546" y="2407"/>
                  </a:lnTo>
                  <a:lnTo>
                    <a:pt x="4550" y="2397"/>
                  </a:lnTo>
                  <a:cubicBezTo>
                    <a:pt x="4556" y="2385"/>
                    <a:pt x="4556" y="2380"/>
                    <a:pt x="4556" y="2372"/>
                  </a:cubicBezTo>
                  <a:cubicBezTo>
                    <a:pt x="4559" y="2364"/>
                    <a:pt x="4560" y="2355"/>
                    <a:pt x="4567" y="2340"/>
                  </a:cubicBezTo>
                  <a:lnTo>
                    <a:pt x="4571" y="2332"/>
                  </a:lnTo>
                  <a:cubicBezTo>
                    <a:pt x="4572" y="2329"/>
                    <a:pt x="4575" y="2326"/>
                    <a:pt x="4575" y="2324"/>
                  </a:cubicBezTo>
                  <a:cubicBezTo>
                    <a:pt x="4571" y="2320"/>
                    <a:pt x="4562" y="2316"/>
                    <a:pt x="4556" y="2311"/>
                  </a:cubicBezTo>
                  <a:cubicBezTo>
                    <a:pt x="4550" y="2310"/>
                    <a:pt x="4544" y="2306"/>
                    <a:pt x="4540" y="2304"/>
                  </a:cubicBezTo>
                  <a:cubicBezTo>
                    <a:pt x="4520" y="2292"/>
                    <a:pt x="4511" y="2289"/>
                    <a:pt x="4477" y="2255"/>
                  </a:cubicBezTo>
                  <a:cubicBezTo>
                    <a:pt x="4460" y="2234"/>
                    <a:pt x="4444" y="2221"/>
                    <a:pt x="4430" y="2210"/>
                  </a:cubicBezTo>
                  <a:cubicBezTo>
                    <a:pt x="4411" y="2195"/>
                    <a:pt x="4399" y="2182"/>
                    <a:pt x="4390" y="2169"/>
                  </a:cubicBezTo>
                  <a:cubicBezTo>
                    <a:pt x="4384" y="2162"/>
                    <a:pt x="4380" y="2159"/>
                    <a:pt x="4376" y="2154"/>
                  </a:cubicBezTo>
                  <a:cubicBezTo>
                    <a:pt x="4368" y="2147"/>
                    <a:pt x="4359" y="2138"/>
                    <a:pt x="4352" y="2119"/>
                  </a:cubicBezTo>
                  <a:cubicBezTo>
                    <a:pt x="4352" y="2113"/>
                    <a:pt x="4348" y="2108"/>
                    <a:pt x="4345" y="2106"/>
                  </a:cubicBezTo>
                  <a:cubicBezTo>
                    <a:pt x="4336" y="2090"/>
                    <a:pt x="4336" y="2078"/>
                    <a:pt x="4348" y="2053"/>
                  </a:cubicBezTo>
                  <a:cubicBezTo>
                    <a:pt x="4352" y="2040"/>
                    <a:pt x="4357" y="2032"/>
                    <a:pt x="4360" y="2025"/>
                  </a:cubicBezTo>
                  <a:cubicBezTo>
                    <a:pt x="4366" y="2003"/>
                    <a:pt x="4373" y="1987"/>
                    <a:pt x="4408" y="1983"/>
                  </a:cubicBezTo>
                  <a:cubicBezTo>
                    <a:pt x="4436" y="1983"/>
                    <a:pt x="4556" y="1991"/>
                    <a:pt x="4654" y="1999"/>
                  </a:cubicBezTo>
                  <a:cubicBezTo>
                    <a:pt x="4710" y="2002"/>
                    <a:pt x="4757" y="2007"/>
                    <a:pt x="4768" y="2007"/>
                  </a:cubicBezTo>
                  <a:cubicBezTo>
                    <a:pt x="4772" y="2007"/>
                    <a:pt x="4780" y="2004"/>
                    <a:pt x="4783" y="2001"/>
                  </a:cubicBezTo>
                  <a:cubicBezTo>
                    <a:pt x="4784" y="1999"/>
                    <a:pt x="4786" y="1991"/>
                    <a:pt x="4780" y="1968"/>
                  </a:cubicBezTo>
                  <a:cubicBezTo>
                    <a:pt x="4774" y="1946"/>
                    <a:pt x="4767" y="1942"/>
                    <a:pt x="4740" y="1930"/>
                  </a:cubicBezTo>
                  <a:lnTo>
                    <a:pt x="4724" y="1922"/>
                  </a:lnTo>
                  <a:cubicBezTo>
                    <a:pt x="4708" y="1916"/>
                    <a:pt x="4697" y="1912"/>
                    <a:pt x="4688" y="1910"/>
                  </a:cubicBezTo>
                  <a:cubicBezTo>
                    <a:pt x="4675" y="1908"/>
                    <a:pt x="4662" y="1904"/>
                    <a:pt x="4648" y="1894"/>
                  </a:cubicBezTo>
                  <a:cubicBezTo>
                    <a:pt x="4639" y="1887"/>
                    <a:pt x="4627" y="1882"/>
                    <a:pt x="4616" y="1877"/>
                  </a:cubicBezTo>
                  <a:cubicBezTo>
                    <a:pt x="4603" y="1870"/>
                    <a:pt x="4585" y="1867"/>
                    <a:pt x="4578" y="1852"/>
                  </a:cubicBezTo>
                  <a:cubicBezTo>
                    <a:pt x="4577" y="1850"/>
                    <a:pt x="4575" y="1850"/>
                    <a:pt x="4574" y="1850"/>
                  </a:cubicBezTo>
                  <a:cubicBezTo>
                    <a:pt x="4573" y="1850"/>
                    <a:pt x="4571" y="1851"/>
                    <a:pt x="4571" y="1851"/>
                  </a:cubicBezTo>
                  <a:cubicBezTo>
                    <a:pt x="4571" y="1851"/>
                    <a:pt x="4568" y="1852"/>
                    <a:pt x="4566" y="1852"/>
                  </a:cubicBezTo>
                  <a:lnTo>
                    <a:pt x="4559" y="1851"/>
                  </a:lnTo>
                  <a:lnTo>
                    <a:pt x="4557" y="1843"/>
                  </a:lnTo>
                  <a:cubicBezTo>
                    <a:pt x="4553" y="1836"/>
                    <a:pt x="4557" y="1831"/>
                    <a:pt x="4566" y="1818"/>
                  </a:cubicBezTo>
                  <a:cubicBezTo>
                    <a:pt x="4571" y="1811"/>
                    <a:pt x="4578" y="1804"/>
                    <a:pt x="4583" y="1799"/>
                  </a:cubicBezTo>
                  <a:cubicBezTo>
                    <a:pt x="4588" y="1788"/>
                    <a:pt x="4593" y="1779"/>
                    <a:pt x="4602" y="1773"/>
                  </a:cubicBezTo>
                  <a:cubicBezTo>
                    <a:pt x="4590" y="1767"/>
                    <a:pt x="4579" y="1760"/>
                    <a:pt x="4570" y="1756"/>
                  </a:cubicBezTo>
                  <a:cubicBezTo>
                    <a:pt x="4559" y="1751"/>
                    <a:pt x="4551" y="1749"/>
                    <a:pt x="4542" y="1748"/>
                  </a:cubicBezTo>
                  <a:cubicBezTo>
                    <a:pt x="4531" y="1745"/>
                    <a:pt x="4523" y="1744"/>
                    <a:pt x="4514" y="1736"/>
                  </a:cubicBezTo>
                  <a:cubicBezTo>
                    <a:pt x="4511" y="1732"/>
                    <a:pt x="4508" y="1730"/>
                    <a:pt x="4504" y="1727"/>
                  </a:cubicBezTo>
                  <a:cubicBezTo>
                    <a:pt x="4495" y="1721"/>
                    <a:pt x="4480" y="1712"/>
                    <a:pt x="4489" y="1687"/>
                  </a:cubicBezTo>
                  <a:lnTo>
                    <a:pt x="4489" y="1684"/>
                  </a:lnTo>
                  <a:cubicBezTo>
                    <a:pt x="4480" y="1684"/>
                    <a:pt x="4467" y="1675"/>
                    <a:pt x="4460" y="1658"/>
                  </a:cubicBezTo>
                  <a:cubicBezTo>
                    <a:pt x="4456" y="1643"/>
                    <a:pt x="4451" y="1632"/>
                    <a:pt x="4450" y="1620"/>
                  </a:cubicBezTo>
                  <a:cubicBezTo>
                    <a:pt x="4442" y="1622"/>
                    <a:pt x="4436" y="1626"/>
                    <a:pt x="4436" y="1626"/>
                  </a:cubicBezTo>
                  <a:lnTo>
                    <a:pt x="4430" y="1626"/>
                  </a:lnTo>
                  <a:cubicBezTo>
                    <a:pt x="4416" y="1615"/>
                    <a:pt x="4396" y="1603"/>
                    <a:pt x="4383" y="1597"/>
                  </a:cubicBezTo>
                  <a:cubicBezTo>
                    <a:pt x="4379" y="1606"/>
                    <a:pt x="4368" y="1609"/>
                    <a:pt x="4365" y="1611"/>
                  </a:cubicBezTo>
                  <a:cubicBezTo>
                    <a:pt x="4342" y="1622"/>
                    <a:pt x="4333" y="1633"/>
                    <a:pt x="4331" y="1635"/>
                  </a:cubicBezTo>
                  <a:cubicBezTo>
                    <a:pt x="4331" y="1635"/>
                    <a:pt x="4333" y="1636"/>
                    <a:pt x="4336" y="1637"/>
                  </a:cubicBezTo>
                  <a:lnTo>
                    <a:pt x="4352" y="1637"/>
                  </a:lnTo>
                  <a:cubicBezTo>
                    <a:pt x="4355" y="1636"/>
                    <a:pt x="4358" y="1636"/>
                    <a:pt x="4361" y="1636"/>
                  </a:cubicBezTo>
                  <a:cubicBezTo>
                    <a:pt x="4375" y="1636"/>
                    <a:pt x="4386" y="1644"/>
                    <a:pt x="4394" y="1660"/>
                  </a:cubicBezTo>
                  <a:cubicBezTo>
                    <a:pt x="4416" y="1694"/>
                    <a:pt x="4433" y="1778"/>
                    <a:pt x="4421" y="1806"/>
                  </a:cubicBezTo>
                  <a:cubicBezTo>
                    <a:pt x="4416" y="1811"/>
                    <a:pt x="4410" y="1816"/>
                    <a:pt x="4404" y="1816"/>
                  </a:cubicBezTo>
                  <a:lnTo>
                    <a:pt x="4402" y="1814"/>
                  </a:lnTo>
                  <a:lnTo>
                    <a:pt x="4376" y="1814"/>
                  </a:lnTo>
                  <a:cubicBezTo>
                    <a:pt x="4363" y="1814"/>
                    <a:pt x="4352" y="1814"/>
                    <a:pt x="4352" y="1819"/>
                  </a:cubicBezTo>
                  <a:cubicBezTo>
                    <a:pt x="4338" y="1838"/>
                    <a:pt x="4308" y="1870"/>
                    <a:pt x="4282" y="1881"/>
                  </a:cubicBezTo>
                  <a:cubicBezTo>
                    <a:pt x="4275" y="1883"/>
                    <a:pt x="4272" y="1886"/>
                    <a:pt x="4269" y="1889"/>
                  </a:cubicBezTo>
                  <a:cubicBezTo>
                    <a:pt x="4258" y="1897"/>
                    <a:pt x="4251" y="1901"/>
                    <a:pt x="4222" y="1904"/>
                  </a:cubicBezTo>
                  <a:cubicBezTo>
                    <a:pt x="4175" y="1911"/>
                    <a:pt x="4160" y="1922"/>
                    <a:pt x="4155" y="1927"/>
                  </a:cubicBezTo>
                  <a:cubicBezTo>
                    <a:pt x="4155" y="1929"/>
                    <a:pt x="4153" y="1930"/>
                    <a:pt x="4150" y="1932"/>
                  </a:cubicBezTo>
                  <a:cubicBezTo>
                    <a:pt x="4148" y="1942"/>
                    <a:pt x="4140" y="1957"/>
                    <a:pt x="4120" y="1957"/>
                  </a:cubicBezTo>
                  <a:cubicBezTo>
                    <a:pt x="4113" y="1957"/>
                    <a:pt x="4106" y="1956"/>
                    <a:pt x="4095" y="1952"/>
                  </a:cubicBezTo>
                  <a:cubicBezTo>
                    <a:pt x="4058" y="1932"/>
                    <a:pt x="4020" y="1919"/>
                    <a:pt x="3982" y="1908"/>
                  </a:cubicBezTo>
                  <a:cubicBezTo>
                    <a:pt x="3968" y="1904"/>
                    <a:pt x="3957" y="1904"/>
                    <a:pt x="3947" y="1904"/>
                  </a:cubicBezTo>
                  <a:cubicBezTo>
                    <a:pt x="3942" y="1906"/>
                    <a:pt x="3937" y="1906"/>
                    <a:pt x="3931" y="1906"/>
                  </a:cubicBezTo>
                  <a:cubicBezTo>
                    <a:pt x="3923" y="1906"/>
                    <a:pt x="3916" y="1905"/>
                    <a:pt x="3910" y="1901"/>
                  </a:cubicBezTo>
                  <a:cubicBezTo>
                    <a:pt x="3902" y="1898"/>
                    <a:pt x="3894" y="1897"/>
                    <a:pt x="3888" y="1894"/>
                  </a:cubicBezTo>
                  <a:cubicBezTo>
                    <a:pt x="3874" y="1891"/>
                    <a:pt x="3860" y="1887"/>
                    <a:pt x="3835" y="1861"/>
                  </a:cubicBezTo>
                  <a:cubicBezTo>
                    <a:pt x="3819" y="1842"/>
                    <a:pt x="3798" y="1826"/>
                    <a:pt x="3780" y="1810"/>
                  </a:cubicBezTo>
                  <a:cubicBezTo>
                    <a:pt x="3768" y="1800"/>
                    <a:pt x="3756" y="1789"/>
                    <a:pt x="3742" y="1776"/>
                  </a:cubicBezTo>
                  <a:lnTo>
                    <a:pt x="3722" y="1759"/>
                  </a:lnTo>
                  <a:cubicBezTo>
                    <a:pt x="3697" y="1730"/>
                    <a:pt x="3655" y="1691"/>
                    <a:pt x="3639" y="1683"/>
                  </a:cubicBezTo>
                  <a:cubicBezTo>
                    <a:pt x="3628" y="1675"/>
                    <a:pt x="3626" y="1673"/>
                    <a:pt x="3621" y="1673"/>
                  </a:cubicBezTo>
                  <a:cubicBezTo>
                    <a:pt x="3615" y="1673"/>
                    <a:pt x="3608" y="1672"/>
                    <a:pt x="3597" y="1668"/>
                  </a:cubicBezTo>
                  <a:cubicBezTo>
                    <a:pt x="3596" y="1668"/>
                    <a:pt x="3589" y="1672"/>
                    <a:pt x="3588" y="1673"/>
                  </a:cubicBezTo>
                  <a:cubicBezTo>
                    <a:pt x="3585" y="1681"/>
                    <a:pt x="3577" y="1688"/>
                    <a:pt x="3565" y="1688"/>
                  </a:cubicBezTo>
                  <a:cubicBezTo>
                    <a:pt x="3553" y="1688"/>
                    <a:pt x="3540" y="1672"/>
                    <a:pt x="3531" y="1644"/>
                  </a:cubicBezTo>
                  <a:cubicBezTo>
                    <a:pt x="3517" y="1614"/>
                    <a:pt x="3508" y="1588"/>
                    <a:pt x="3502" y="1567"/>
                  </a:cubicBezTo>
                  <a:cubicBezTo>
                    <a:pt x="3489" y="1611"/>
                    <a:pt x="3479" y="1613"/>
                    <a:pt x="3477" y="1615"/>
                  </a:cubicBezTo>
                  <a:cubicBezTo>
                    <a:pt x="3472" y="1617"/>
                    <a:pt x="3467" y="1617"/>
                    <a:pt x="3464" y="1617"/>
                  </a:cubicBezTo>
                  <a:cubicBezTo>
                    <a:pt x="3462" y="1617"/>
                    <a:pt x="3460" y="1617"/>
                    <a:pt x="3458" y="1617"/>
                  </a:cubicBezTo>
                  <a:cubicBezTo>
                    <a:pt x="3453" y="1617"/>
                    <a:pt x="3449" y="1617"/>
                    <a:pt x="3444" y="1622"/>
                  </a:cubicBezTo>
                  <a:cubicBezTo>
                    <a:pt x="3437" y="1626"/>
                    <a:pt x="3427" y="1629"/>
                    <a:pt x="3423" y="1630"/>
                  </a:cubicBezTo>
                  <a:lnTo>
                    <a:pt x="3420" y="1630"/>
                  </a:lnTo>
                  <a:cubicBezTo>
                    <a:pt x="3420" y="1630"/>
                    <a:pt x="3417" y="1635"/>
                    <a:pt x="3417" y="1657"/>
                  </a:cubicBezTo>
                  <a:cubicBezTo>
                    <a:pt x="3421" y="1701"/>
                    <a:pt x="3397" y="1730"/>
                    <a:pt x="3383" y="1748"/>
                  </a:cubicBezTo>
                  <a:cubicBezTo>
                    <a:pt x="3379" y="1752"/>
                    <a:pt x="3376" y="1757"/>
                    <a:pt x="3374" y="1757"/>
                  </a:cubicBezTo>
                  <a:cubicBezTo>
                    <a:pt x="3374" y="1757"/>
                    <a:pt x="3374" y="1762"/>
                    <a:pt x="3376" y="1766"/>
                  </a:cubicBezTo>
                  <a:cubicBezTo>
                    <a:pt x="3376" y="1810"/>
                    <a:pt x="3376" y="1858"/>
                    <a:pt x="3356" y="1883"/>
                  </a:cubicBezTo>
                  <a:cubicBezTo>
                    <a:pt x="3348" y="1894"/>
                    <a:pt x="3340" y="1902"/>
                    <a:pt x="3331" y="1912"/>
                  </a:cubicBezTo>
                  <a:cubicBezTo>
                    <a:pt x="3319" y="1924"/>
                    <a:pt x="3309" y="1933"/>
                    <a:pt x="3301" y="1950"/>
                  </a:cubicBezTo>
                  <a:cubicBezTo>
                    <a:pt x="3295" y="1959"/>
                    <a:pt x="3292" y="1977"/>
                    <a:pt x="3288" y="1992"/>
                  </a:cubicBezTo>
                  <a:cubicBezTo>
                    <a:pt x="3281" y="2019"/>
                    <a:pt x="3274" y="2046"/>
                    <a:pt x="3260" y="2062"/>
                  </a:cubicBezTo>
                  <a:cubicBezTo>
                    <a:pt x="3255" y="2071"/>
                    <a:pt x="3249" y="2080"/>
                    <a:pt x="3241" y="2093"/>
                  </a:cubicBezTo>
                  <a:cubicBezTo>
                    <a:pt x="3227" y="2115"/>
                    <a:pt x="3213" y="2142"/>
                    <a:pt x="3183" y="2169"/>
                  </a:cubicBezTo>
                  <a:cubicBezTo>
                    <a:pt x="3149" y="2202"/>
                    <a:pt x="3114" y="2244"/>
                    <a:pt x="3094" y="2273"/>
                  </a:cubicBezTo>
                  <a:cubicBezTo>
                    <a:pt x="3090" y="2276"/>
                    <a:pt x="3084" y="2281"/>
                    <a:pt x="3084" y="2286"/>
                  </a:cubicBezTo>
                  <a:cubicBezTo>
                    <a:pt x="3075" y="2296"/>
                    <a:pt x="3081" y="2311"/>
                    <a:pt x="3088" y="2329"/>
                  </a:cubicBezTo>
                  <a:cubicBezTo>
                    <a:pt x="3092" y="2334"/>
                    <a:pt x="3094" y="2339"/>
                    <a:pt x="3094" y="2344"/>
                  </a:cubicBezTo>
                  <a:cubicBezTo>
                    <a:pt x="3102" y="2378"/>
                    <a:pt x="3110" y="2382"/>
                    <a:pt x="3116" y="2382"/>
                  </a:cubicBezTo>
                  <a:cubicBezTo>
                    <a:pt x="3121" y="2382"/>
                    <a:pt x="3125" y="2380"/>
                    <a:pt x="3131" y="2378"/>
                  </a:cubicBezTo>
                  <a:cubicBezTo>
                    <a:pt x="3138" y="2375"/>
                    <a:pt x="3149" y="2372"/>
                    <a:pt x="3160" y="2372"/>
                  </a:cubicBezTo>
                  <a:cubicBezTo>
                    <a:pt x="3179" y="2372"/>
                    <a:pt x="3194" y="2381"/>
                    <a:pt x="3213" y="2403"/>
                  </a:cubicBezTo>
                  <a:cubicBezTo>
                    <a:pt x="3235" y="2431"/>
                    <a:pt x="3238" y="2449"/>
                    <a:pt x="3238" y="2458"/>
                  </a:cubicBezTo>
                  <a:cubicBezTo>
                    <a:pt x="3242" y="2462"/>
                    <a:pt x="3245" y="2462"/>
                    <a:pt x="3249" y="2462"/>
                  </a:cubicBezTo>
                  <a:cubicBezTo>
                    <a:pt x="3261" y="2464"/>
                    <a:pt x="3272" y="2466"/>
                    <a:pt x="3280" y="2466"/>
                  </a:cubicBezTo>
                  <a:cubicBezTo>
                    <a:pt x="3287" y="2466"/>
                    <a:pt x="3292" y="2465"/>
                    <a:pt x="3296" y="2462"/>
                  </a:cubicBezTo>
                  <a:cubicBezTo>
                    <a:pt x="3296" y="2458"/>
                    <a:pt x="3294" y="2455"/>
                    <a:pt x="3292" y="2454"/>
                  </a:cubicBezTo>
                  <a:cubicBezTo>
                    <a:pt x="3292" y="2451"/>
                    <a:pt x="3284" y="2446"/>
                    <a:pt x="3288" y="2439"/>
                  </a:cubicBezTo>
                  <a:lnTo>
                    <a:pt x="3292" y="2431"/>
                  </a:lnTo>
                  <a:lnTo>
                    <a:pt x="3301" y="2431"/>
                  </a:lnTo>
                  <a:cubicBezTo>
                    <a:pt x="3304" y="2431"/>
                    <a:pt x="3306" y="2431"/>
                    <a:pt x="3326" y="2439"/>
                  </a:cubicBezTo>
                  <a:cubicBezTo>
                    <a:pt x="3344" y="2446"/>
                    <a:pt x="3354" y="2446"/>
                    <a:pt x="3361" y="2447"/>
                  </a:cubicBezTo>
                  <a:cubicBezTo>
                    <a:pt x="3380" y="2449"/>
                    <a:pt x="3388" y="2454"/>
                    <a:pt x="3397" y="2480"/>
                  </a:cubicBezTo>
                  <a:lnTo>
                    <a:pt x="3402" y="2493"/>
                  </a:lnTo>
                  <a:cubicBezTo>
                    <a:pt x="3411" y="2521"/>
                    <a:pt x="3418" y="2531"/>
                    <a:pt x="3411" y="2559"/>
                  </a:cubicBezTo>
                  <a:cubicBezTo>
                    <a:pt x="3406" y="2580"/>
                    <a:pt x="3391" y="2599"/>
                    <a:pt x="3382" y="2609"/>
                  </a:cubicBezTo>
                  <a:lnTo>
                    <a:pt x="3391" y="2628"/>
                  </a:lnTo>
                  <a:cubicBezTo>
                    <a:pt x="3391" y="2631"/>
                    <a:pt x="3397" y="2647"/>
                    <a:pt x="3389" y="2664"/>
                  </a:cubicBezTo>
                  <a:cubicBezTo>
                    <a:pt x="3383" y="2671"/>
                    <a:pt x="3370" y="2677"/>
                    <a:pt x="3356" y="2677"/>
                  </a:cubicBezTo>
                  <a:cubicBezTo>
                    <a:pt x="3344" y="2677"/>
                    <a:pt x="3330" y="2675"/>
                    <a:pt x="3318" y="2675"/>
                  </a:cubicBezTo>
                  <a:cubicBezTo>
                    <a:pt x="3309" y="2674"/>
                    <a:pt x="3302" y="2674"/>
                    <a:pt x="3299" y="2674"/>
                  </a:cubicBezTo>
                  <a:cubicBezTo>
                    <a:pt x="3296" y="2677"/>
                    <a:pt x="3294" y="2680"/>
                    <a:pt x="3292" y="2683"/>
                  </a:cubicBezTo>
                  <a:cubicBezTo>
                    <a:pt x="3288" y="2689"/>
                    <a:pt x="3288" y="2689"/>
                    <a:pt x="3292" y="2694"/>
                  </a:cubicBezTo>
                  <a:cubicBezTo>
                    <a:pt x="3295" y="2700"/>
                    <a:pt x="3295" y="2707"/>
                    <a:pt x="3295" y="2710"/>
                  </a:cubicBezTo>
                  <a:lnTo>
                    <a:pt x="3296" y="2710"/>
                  </a:lnTo>
                  <a:cubicBezTo>
                    <a:pt x="3361" y="2713"/>
                    <a:pt x="3397" y="2740"/>
                    <a:pt x="3401" y="2762"/>
                  </a:cubicBezTo>
                  <a:cubicBezTo>
                    <a:pt x="3402" y="2776"/>
                    <a:pt x="3397" y="2789"/>
                    <a:pt x="3376" y="2795"/>
                  </a:cubicBezTo>
                  <a:cubicBezTo>
                    <a:pt x="3351" y="2802"/>
                    <a:pt x="3323" y="2818"/>
                    <a:pt x="3315" y="2821"/>
                  </a:cubicBezTo>
                  <a:cubicBezTo>
                    <a:pt x="3312" y="2829"/>
                    <a:pt x="3301" y="2839"/>
                    <a:pt x="3284" y="2839"/>
                  </a:cubicBezTo>
                  <a:cubicBezTo>
                    <a:pt x="3274" y="2839"/>
                    <a:pt x="3266" y="2835"/>
                    <a:pt x="3251" y="2827"/>
                  </a:cubicBezTo>
                  <a:cubicBezTo>
                    <a:pt x="3240" y="2821"/>
                    <a:pt x="3224" y="2814"/>
                    <a:pt x="3211" y="2808"/>
                  </a:cubicBezTo>
                  <a:cubicBezTo>
                    <a:pt x="3174" y="2789"/>
                    <a:pt x="3153" y="2779"/>
                    <a:pt x="3144" y="2762"/>
                  </a:cubicBezTo>
                  <a:cubicBezTo>
                    <a:pt x="3143" y="2759"/>
                    <a:pt x="3136" y="2754"/>
                    <a:pt x="3131" y="2750"/>
                  </a:cubicBezTo>
                  <a:cubicBezTo>
                    <a:pt x="3116" y="2740"/>
                    <a:pt x="3102" y="2727"/>
                    <a:pt x="3104" y="2710"/>
                  </a:cubicBezTo>
                  <a:cubicBezTo>
                    <a:pt x="3106" y="2694"/>
                    <a:pt x="3121" y="2686"/>
                    <a:pt x="3126" y="2684"/>
                  </a:cubicBezTo>
                  <a:cubicBezTo>
                    <a:pt x="3140" y="2677"/>
                    <a:pt x="3154" y="2674"/>
                    <a:pt x="3166" y="2669"/>
                  </a:cubicBezTo>
                  <a:cubicBezTo>
                    <a:pt x="3169" y="2669"/>
                    <a:pt x="3178" y="2665"/>
                    <a:pt x="3182" y="2664"/>
                  </a:cubicBezTo>
                  <a:cubicBezTo>
                    <a:pt x="3179" y="2664"/>
                    <a:pt x="3179" y="2661"/>
                    <a:pt x="3174" y="2660"/>
                  </a:cubicBezTo>
                  <a:cubicBezTo>
                    <a:pt x="3150" y="2644"/>
                    <a:pt x="3072" y="2589"/>
                    <a:pt x="3081" y="2548"/>
                  </a:cubicBezTo>
                  <a:lnTo>
                    <a:pt x="3081" y="2548"/>
                  </a:lnTo>
                  <a:cubicBezTo>
                    <a:pt x="3072" y="2559"/>
                    <a:pt x="3057" y="2564"/>
                    <a:pt x="3048" y="2571"/>
                  </a:cubicBezTo>
                  <a:cubicBezTo>
                    <a:pt x="3039" y="2577"/>
                    <a:pt x="3030" y="2582"/>
                    <a:pt x="3030" y="2584"/>
                  </a:cubicBezTo>
                  <a:cubicBezTo>
                    <a:pt x="3018" y="2603"/>
                    <a:pt x="2999" y="2603"/>
                    <a:pt x="2980" y="2604"/>
                  </a:cubicBezTo>
                  <a:cubicBezTo>
                    <a:pt x="2968" y="2605"/>
                    <a:pt x="2958" y="2605"/>
                    <a:pt x="2949" y="2607"/>
                  </a:cubicBezTo>
                  <a:cubicBezTo>
                    <a:pt x="2922" y="2619"/>
                    <a:pt x="2864" y="2619"/>
                    <a:pt x="2848" y="2619"/>
                  </a:cubicBezTo>
                  <a:cubicBezTo>
                    <a:pt x="2844" y="2619"/>
                    <a:pt x="2844" y="2619"/>
                    <a:pt x="2836" y="2620"/>
                  </a:cubicBezTo>
                  <a:cubicBezTo>
                    <a:pt x="2834" y="2620"/>
                    <a:pt x="2826" y="2621"/>
                    <a:pt x="2820" y="2621"/>
                  </a:cubicBezTo>
                  <a:cubicBezTo>
                    <a:pt x="2808" y="2621"/>
                    <a:pt x="2796" y="2616"/>
                    <a:pt x="2790" y="2607"/>
                  </a:cubicBezTo>
                  <a:cubicBezTo>
                    <a:pt x="2782" y="2599"/>
                    <a:pt x="2779" y="2584"/>
                    <a:pt x="2780" y="2567"/>
                  </a:cubicBezTo>
                  <a:cubicBezTo>
                    <a:pt x="2782" y="2537"/>
                    <a:pt x="2780" y="2529"/>
                    <a:pt x="2778" y="2521"/>
                  </a:cubicBezTo>
                  <a:cubicBezTo>
                    <a:pt x="2773" y="2513"/>
                    <a:pt x="2770" y="2505"/>
                    <a:pt x="2770" y="2490"/>
                  </a:cubicBezTo>
                  <a:cubicBezTo>
                    <a:pt x="2770" y="2475"/>
                    <a:pt x="2764" y="2466"/>
                    <a:pt x="2740" y="2458"/>
                  </a:cubicBezTo>
                  <a:cubicBezTo>
                    <a:pt x="2734" y="2458"/>
                    <a:pt x="2728" y="2455"/>
                    <a:pt x="2724" y="2455"/>
                  </a:cubicBezTo>
                  <a:cubicBezTo>
                    <a:pt x="2716" y="2454"/>
                    <a:pt x="2706" y="2454"/>
                    <a:pt x="2697" y="2446"/>
                  </a:cubicBezTo>
                  <a:lnTo>
                    <a:pt x="2688" y="2439"/>
                  </a:lnTo>
                  <a:lnTo>
                    <a:pt x="2692" y="2431"/>
                  </a:lnTo>
                  <a:cubicBezTo>
                    <a:pt x="2693" y="2429"/>
                    <a:pt x="2696" y="2422"/>
                    <a:pt x="2698" y="2422"/>
                  </a:cubicBezTo>
                  <a:cubicBezTo>
                    <a:pt x="2688" y="2419"/>
                    <a:pt x="2678" y="2418"/>
                    <a:pt x="2662" y="2416"/>
                  </a:cubicBezTo>
                  <a:cubicBezTo>
                    <a:pt x="2635" y="2413"/>
                    <a:pt x="2612" y="2413"/>
                    <a:pt x="2588" y="2413"/>
                  </a:cubicBezTo>
                  <a:cubicBezTo>
                    <a:pt x="2535" y="2413"/>
                    <a:pt x="2501" y="2419"/>
                    <a:pt x="2476" y="2425"/>
                  </a:cubicBezTo>
                  <a:cubicBezTo>
                    <a:pt x="2469" y="2429"/>
                    <a:pt x="2460" y="2430"/>
                    <a:pt x="2452" y="2430"/>
                  </a:cubicBezTo>
                  <a:cubicBezTo>
                    <a:pt x="2439" y="2430"/>
                    <a:pt x="2435" y="2418"/>
                    <a:pt x="2434" y="2413"/>
                  </a:cubicBezTo>
                  <a:cubicBezTo>
                    <a:pt x="2432" y="2405"/>
                    <a:pt x="2427" y="2396"/>
                    <a:pt x="2423" y="2388"/>
                  </a:cubicBezTo>
                  <a:cubicBezTo>
                    <a:pt x="2420" y="2380"/>
                    <a:pt x="2419" y="2372"/>
                    <a:pt x="2416" y="2365"/>
                  </a:cubicBezTo>
                  <a:cubicBezTo>
                    <a:pt x="2410" y="2372"/>
                    <a:pt x="2403" y="2383"/>
                    <a:pt x="2395" y="2393"/>
                  </a:cubicBezTo>
                  <a:lnTo>
                    <a:pt x="2387" y="2408"/>
                  </a:lnTo>
                  <a:lnTo>
                    <a:pt x="2329" y="2324"/>
                  </a:lnTo>
                  <a:cubicBezTo>
                    <a:pt x="2321" y="2306"/>
                    <a:pt x="2298" y="2255"/>
                    <a:pt x="2298" y="2237"/>
                  </a:cubicBezTo>
                  <a:cubicBezTo>
                    <a:pt x="2298" y="2233"/>
                    <a:pt x="2290" y="2211"/>
                    <a:pt x="2286" y="2199"/>
                  </a:cubicBezTo>
                  <a:cubicBezTo>
                    <a:pt x="2277" y="2173"/>
                    <a:pt x="2266" y="2144"/>
                    <a:pt x="2266" y="2129"/>
                  </a:cubicBezTo>
                  <a:cubicBezTo>
                    <a:pt x="2266" y="2118"/>
                    <a:pt x="2274" y="2113"/>
                    <a:pt x="2281" y="2113"/>
                  </a:cubicBezTo>
                  <a:cubicBezTo>
                    <a:pt x="2286" y="2113"/>
                    <a:pt x="2300" y="2113"/>
                    <a:pt x="2356" y="2182"/>
                  </a:cubicBezTo>
                  <a:cubicBezTo>
                    <a:pt x="2357" y="2185"/>
                    <a:pt x="2357" y="2188"/>
                    <a:pt x="2359" y="2189"/>
                  </a:cubicBezTo>
                  <a:cubicBezTo>
                    <a:pt x="2363" y="2160"/>
                    <a:pt x="2363" y="2079"/>
                    <a:pt x="2357" y="2038"/>
                  </a:cubicBezTo>
                  <a:cubicBezTo>
                    <a:pt x="2354" y="2012"/>
                    <a:pt x="2348" y="1993"/>
                    <a:pt x="2341" y="1978"/>
                  </a:cubicBezTo>
                  <a:cubicBezTo>
                    <a:pt x="2336" y="1966"/>
                    <a:pt x="2332" y="1952"/>
                    <a:pt x="2329" y="1942"/>
                  </a:cubicBezTo>
                  <a:cubicBezTo>
                    <a:pt x="2329" y="1934"/>
                    <a:pt x="2329" y="1926"/>
                    <a:pt x="2328" y="1916"/>
                  </a:cubicBezTo>
                  <a:cubicBezTo>
                    <a:pt x="2321" y="1882"/>
                    <a:pt x="2313" y="1836"/>
                    <a:pt x="2318" y="1806"/>
                  </a:cubicBezTo>
                  <a:cubicBezTo>
                    <a:pt x="2320" y="1782"/>
                    <a:pt x="2313" y="1773"/>
                    <a:pt x="2308" y="1769"/>
                  </a:cubicBezTo>
                  <a:cubicBezTo>
                    <a:pt x="2307" y="1767"/>
                    <a:pt x="2306" y="1767"/>
                    <a:pt x="2305" y="1767"/>
                  </a:cubicBezTo>
                  <a:lnTo>
                    <a:pt x="2293" y="1767"/>
                  </a:lnTo>
                  <a:cubicBezTo>
                    <a:pt x="2264" y="1767"/>
                    <a:pt x="2239" y="1760"/>
                    <a:pt x="2216" y="1750"/>
                  </a:cubicBezTo>
                  <a:cubicBezTo>
                    <a:pt x="2183" y="1732"/>
                    <a:pt x="2150" y="1712"/>
                    <a:pt x="2120" y="1691"/>
                  </a:cubicBezTo>
                  <a:cubicBezTo>
                    <a:pt x="2096" y="1673"/>
                    <a:pt x="2058" y="1658"/>
                    <a:pt x="2050" y="1658"/>
                  </a:cubicBezTo>
                  <a:cubicBezTo>
                    <a:pt x="2047" y="1660"/>
                    <a:pt x="2043" y="1660"/>
                    <a:pt x="2041" y="1662"/>
                  </a:cubicBezTo>
                  <a:cubicBezTo>
                    <a:pt x="2035" y="1666"/>
                    <a:pt x="2029" y="1669"/>
                    <a:pt x="2017" y="1669"/>
                  </a:cubicBezTo>
                  <a:cubicBezTo>
                    <a:pt x="2001" y="1669"/>
                    <a:pt x="1992" y="1653"/>
                    <a:pt x="1988" y="1622"/>
                  </a:cubicBezTo>
                  <a:cubicBezTo>
                    <a:pt x="1981" y="1563"/>
                    <a:pt x="1981" y="1563"/>
                    <a:pt x="1960" y="1530"/>
                  </a:cubicBezTo>
                  <a:lnTo>
                    <a:pt x="1957" y="1524"/>
                  </a:lnTo>
                  <a:cubicBezTo>
                    <a:pt x="1946" y="1508"/>
                    <a:pt x="1942" y="1500"/>
                    <a:pt x="1937" y="1496"/>
                  </a:cubicBezTo>
                  <a:cubicBezTo>
                    <a:pt x="1923" y="1485"/>
                    <a:pt x="1927" y="1478"/>
                    <a:pt x="1932" y="1455"/>
                  </a:cubicBezTo>
                  <a:lnTo>
                    <a:pt x="1935" y="1444"/>
                  </a:lnTo>
                  <a:cubicBezTo>
                    <a:pt x="1942" y="1409"/>
                    <a:pt x="1951" y="1373"/>
                    <a:pt x="1979" y="1357"/>
                  </a:cubicBezTo>
                  <a:cubicBezTo>
                    <a:pt x="1981" y="1353"/>
                    <a:pt x="1988" y="1350"/>
                    <a:pt x="1994" y="1347"/>
                  </a:cubicBezTo>
                  <a:cubicBezTo>
                    <a:pt x="2013" y="1338"/>
                    <a:pt x="2029" y="1327"/>
                    <a:pt x="2041" y="1312"/>
                  </a:cubicBezTo>
                  <a:cubicBezTo>
                    <a:pt x="2043" y="1306"/>
                    <a:pt x="2043" y="1299"/>
                    <a:pt x="2041" y="1289"/>
                  </a:cubicBezTo>
                  <a:cubicBezTo>
                    <a:pt x="2041" y="1281"/>
                    <a:pt x="2040" y="1270"/>
                    <a:pt x="2045" y="1263"/>
                  </a:cubicBezTo>
                  <a:cubicBezTo>
                    <a:pt x="2050" y="1258"/>
                    <a:pt x="2056" y="1256"/>
                    <a:pt x="2065" y="1256"/>
                  </a:cubicBezTo>
                  <a:cubicBezTo>
                    <a:pt x="2072" y="1256"/>
                    <a:pt x="2079" y="1257"/>
                    <a:pt x="2089" y="1259"/>
                  </a:cubicBezTo>
                  <a:cubicBezTo>
                    <a:pt x="2122" y="1268"/>
                    <a:pt x="2162" y="1279"/>
                    <a:pt x="2185" y="1279"/>
                  </a:cubicBezTo>
                  <a:cubicBezTo>
                    <a:pt x="2202" y="1279"/>
                    <a:pt x="2211" y="1275"/>
                    <a:pt x="2213" y="1270"/>
                  </a:cubicBezTo>
                  <a:cubicBezTo>
                    <a:pt x="2221" y="1264"/>
                    <a:pt x="2227" y="1259"/>
                    <a:pt x="2235" y="1257"/>
                  </a:cubicBezTo>
                  <a:cubicBezTo>
                    <a:pt x="2246" y="1251"/>
                    <a:pt x="2257" y="1247"/>
                    <a:pt x="2263" y="1222"/>
                  </a:cubicBezTo>
                  <a:cubicBezTo>
                    <a:pt x="2270" y="1190"/>
                    <a:pt x="2275" y="1162"/>
                    <a:pt x="2281" y="1140"/>
                  </a:cubicBezTo>
                  <a:lnTo>
                    <a:pt x="2286" y="1118"/>
                  </a:lnTo>
                  <a:cubicBezTo>
                    <a:pt x="2298" y="1056"/>
                    <a:pt x="2297" y="1030"/>
                    <a:pt x="2297" y="1025"/>
                  </a:cubicBezTo>
                  <a:lnTo>
                    <a:pt x="2277" y="1025"/>
                  </a:lnTo>
                  <a:cubicBezTo>
                    <a:pt x="2271" y="1028"/>
                    <a:pt x="2266" y="1029"/>
                    <a:pt x="2261" y="1029"/>
                  </a:cubicBezTo>
                  <a:cubicBezTo>
                    <a:pt x="2257" y="1029"/>
                    <a:pt x="2253" y="1028"/>
                    <a:pt x="2249" y="1025"/>
                  </a:cubicBezTo>
                  <a:cubicBezTo>
                    <a:pt x="2229" y="1010"/>
                    <a:pt x="2215" y="985"/>
                    <a:pt x="2231" y="956"/>
                  </a:cubicBezTo>
                  <a:cubicBezTo>
                    <a:pt x="2235" y="946"/>
                    <a:pt x="2239" y="943"/>
                    <a:pt x="2244" y="940"/>
                  </a:cubicBezTo>
                  <a:lnTo>
                    <a:pt x="2244" y="939"/>
                  </a:lnTo>
                  <a:cubicBezTo>
                    <a:pt x="2238" y="917"/>
                    <a:pt x="2237" y="908"/>
                    <a:pt x="2238" y="902"/>
                  </a:cubicBezTo>
                  <a:cubicBezTo>
                    <a:pt x="2237" y="902"/>
                    <a:pt x="2235" y="900"/>
                    <a:pt x="2234" y="895"/>
                  </a:cubicBezTo>
                  <a:cubicBezTo>
                    <a:pt x="2227" y="890"/>
                    <a:pt x="2223" y="885"/>
                    <a:pt x="2219" y="883"/>
                  </a:cubicBezTo>
                  <a:cubicBezTo>
                    <a:pt x="2213" y="877"/>
                    <a:pt x="2207" y="871"/>
                    <a:pt x="2207" y="860"/>
                  </a:cubicBezTo>
                  <a:cubicBezTo>
                    <a:pt x="2204" y="851"/>
                    <a:pt x="2211" y="843"/>
                    <a:pt x="2217" y="834"/>
                  </a:cubicBezTo>
                  <a:cubicBezTo>
                    <a:pt x="2221" y="832"/>
                    <a:pt x="2226" y="829"/>
                    <a:pt x="2229" y="827"/>
                  </a:cubicBezTo>
                  <a:cubicBezTo>
                    <a:pt x="2211" y="822"/>
                    <a:pt x="2198" y="816"/>
                    <a:pt x="2183" y="811"/>
                  </a:cubicBezTo>
                  <a:cubicBezTo>
                    <a:pt x="2155" y="800"/>
                    <a:pt x="2134" y="793"/>
                    <a:pt x="2132" y="769"/>
                  </a:cubicBezTo>
                  <a:cubicBezTo>
                    <a:pt x="2129" y="741"/>
                    <a:pt x="2122" y="720"/>
                    <a:pt x="2111" y="710"/>
                  </a:cubicBezTo>
                  <a:cubicBezTo>
                    <a:pt x="2106" y="707"/>
                    <a:pt x="2104" y="707"/>
                    <a:pt x="2104" y="705"/>
                  </a:cubicBezTo>
                  <a:cubicBezTo>
                    <a:pt x="2098" y="703"/>
                    <a:pt x="2093" y="701"/>
                    <a:pt x="2071" y="682"/>
                  </a:cubicBezTo>
                  <a:cubicBezTo>
                    <a:pt x="2053" y="669"/>
                    <a:pt x="2050" y="664"/>
                    <a:pt x="2044" y="659"/>
                  </a:cubicBezTo>
                  <a:cubicBezTo>
                    <a:pt x="2040" y="656"/>
                    <a:pt x="2035" y="653"/>
                    <a:pt x="2029" y="646"/>
                  </a:cubicBezTo>
                  <a:cubicBezTo>
                    <a:pt x="2025" y="642"/>
                    <a:pt x="2021" y="638"/>
                    <a:pt x="2015" y="632"/>
                  </a:cubicBezTo>
                  <a:cubicBezTo>
                    <a:pt x="2004" y="619"/>
                    <a:pt x="1993" y="606"/>
                    <a:pt x="1971" y="600"/>
                  </a:cubicBezTo>
                  <a:cubicBezTo>
                    <a:pt x="1963" y="596"/>
                    <a:pt x="1952" y="595"/>
                    <a:pt x="1943" y="592"/>
                  </a:cubicBezTo>
                  <a:cubicBezTo>
                    <a:pt x="1917" y="584"/>
                    <a:pt x="1891" y="577"/>
                    <a:pt x="1867" y="567"/>
                  </a:cubicBezTo>
                  <a:cubicBezTo>
                    <a:pt x="1855" y="562"/>
                    <a:pt x="1833" y="549"/>
                    <a:pt x="1812" y="536"/>
                  </a:cubicBezTo>
                  <a:cubicBezTo>
                    <a:pt x="1797" y="527"/>
                    <a:pt x="1779" y="517"/>
                    <a:pt x="1763" y="509"/>
                  </a:cubicBezTo>
                  <a:cubicBezTo>
                    <a:pt x="1753" y="502"/>
                    <a:pt x="1741" y="498"/>
                    <a:pt x="1732" y="493"/>
                  </a:cubicBezTo>
                  <a:cubicBezTo>
                    <a:pt x="1712" y="485"/>
                    <a:pt x="1693" y="477"/>
                    <a:pt x="1677" y="461"/>
                  </a:cubicBezTo>
                  <a:cubicBezTo>
                    <a:pt x="1667" y="451"/>
                    <a:pt x="1661" y="445"/>
                    <a:pt x="1651" y="439"/>
                  </a:cubicBezTo>
                  <a:cubicBezTo>
                    <a:pt x="1630" y="421"/>
                    <a:pt x="1609" y="402"/>
                    <a:pt x="1599" y="378"/>
                  </a:cubicBezTo>
                  <a:cubicBezTo>
                    <a:pt x="1597" y="368"/>
                    <a:pt x="1590" y="356"/>
                    <a:pt x="1583" y="348"/>
                  </a:cubicBezTo>
                  <a:cubicBezTo>
                    <a:pt x="1571" y="332"/>
                    <a:pt x="1561" y="315"/>
                    <a:pt x="1566" y="296"/>
                  </a:cubicBezTo>
                  <a:cubicBezTo>
                    <a:pt x="1571" y="273"/>
                    <a:pt x="1591" y="245"/>
                    <a:pt x="1603" y="237"/>
                  </a:cubicBezTo>
                  <a:cubicBezTo>
                    <a:pt x="1622" y="225"/>
                    <a:pt x="1627" y="213"/>
                    <a:pt x="1627" y="208"/>
                  </a:cubicBezTo>
                  <a:cubicBezTo>
                    <a:pt x="1630" y="204"/>
                    <a:pt x="1635" y="197"/>
                    <a:pt x="1639" y="195"/>
                  </a:cubicBezTo>
                  <a:cubicBezTo>
                    <a:pt x="1631" y="190"/>
                    <a:pt x="1622" y="179"/>
                    <a:pt x="1607" y="170"/>
                  </a:cubicBezTo>
                  <a:cubicBezTo>
                    <a:pt x="1481" y="71"/>
                    <a:pt x="1452" y="51"/>
                    <a:pt x="1450" y="48"/>
                  </a:cubicBezTo>
                  <a:cubicBezTo>
                    <a:pt x="1446" y="45"/>
                    <a:pt x="1415" y="35"/>
                    <a:pt x="1387" y="27"/>
                  </a:cubicBezTo>
                  <a:cubicBezTo>
                    <a:pt x="1359" y="17"/>
                    <a:pt x="1271" y="1"/>
                    <a:pt x="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2704325" y="2358575"/>
              <a:ext cx="3950" cy="675"/>
            </a:xfrm>
            <a:custGeom>
              <a:avLst/>
              <a:gdLst/>
              <a:ahLst/>
              <a:cxnLst/>
              <a:rect l="l" t="t" r="r" b="b"/>
              <a:pathLst>
                <a:path w="158" h="27" extrusionOk="0">
                  <a:moveTo>
                    <a:pt x="44" y="1"/>
                  </a:moveTo>
                  <a:cubicBezTo>
                    <a:pt x="38" y="1"/>
                    <a:pt x="32" y="1"/>
                    <a:pt x="24" y="6"/>
                  </a:cubicBezTo>
                  <a:cubicBezTo>
                    <a:pt x="13" y="14"/>
                    <a:pt x="6" y="20"/>
                    <a:pt x="1" y="24"/>
                  </a:cubicBezTo>
                  <a:cubicBezTo>
                    <a:pt x="4" y="23"/>
                    <a:pt x="8" y="23"/>
                    <a:pt x="12" y="23"/>
                  </a:cubicBezTo>
                  <a:cubicBezTo>
                    <a:pt x="22" y="23"/>
                    <a:pt x="34" y="24"/>
                    <a:pt x="47" y="26"/>
                  </a:cubicBezTo>
                  <a:cubicBezTo>
                    <a:pt x="54" y="27"/>
                    <a:pt x="62" y="27"/>
                    <a:pt x="70" y="27"/>
                  </a:cubicBezTo>
                  <a:cubicBezTo>
                    <a:pt x="88" y="27"/>
                    <a:pt x="106" y="25"/>
                    <a:pt x="124" y="23"/>
                  </a:cubicBezTo>
                  <a:cubicBezTo>
                    <a:pt x="132" y="23"/>
                    <a:pt x="139" y="23"/>
                    <a:pt x="147" y="23"/>
                  </a:cubicBezTo>
                  <a:cubicBezTo>
                    <a:pt x="150" y="23"/>
                    <a:pt x="154" y="23"/>
                    <a:pt x="157" y="23"/>
                  </a:cubicBezTo>
                  <a:cubicBezTo>
                    <a:pt x="151" y="17"/>
                    <a:pt x="144" y="9"/>
                    <a:pt x="136" y="1"/>
                  </a:cubicBezTo>
                  <a:cubicBezTo>
                    <a:pt x="126" y="3"/>
                    <a:pt x="124" y="9"/>
                    <a:pt x="112" y="9"/>
                  </a:cubicBezTo>
                  <a:cubicBezTo>
                    <a:pt x="89" y="9"/>
                    <a:pt x="76" y="5"/>
                    <a:pt x="64" y="2"/>
                  </a:cubicBezTo>
                  <a:cubicBezTo>
                    <a:pt x="57" y="1"/>
                    <a:pt x="51" y="1"/>
                    <a:pt x="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2458000" y="2337500"/>
              <a:ext cx="386875" cy="776200"/>
            </a:xfrm>
            <a:custGeom>
              <a:avLst/>
              <a:gdLst/>
              <a:ahLst/>
              <a:cxnLst/>
              <a:rect l="l" t="t" r="r" b="b"/>
              <a:pathLst>
                <a:path w="15475" h="31048" extrusionOk="0">
                  <a:moveTo>
                    <a:pt x="4972" y="445"/>
                  </a:moveTo>
                  <a:lnTo>
                    <a:pt x="4972" y="445"/>
                  </a:lnTo>
                  <a:cubicBezTo>
                    <a:pt x="4962" y="455"/>
                    <a:pt x="4952" y="463"/>
                    <a:pt x="4949" y="467"/>
                  </a:cubicBezTo>
                  <a:cubicBezTo>
                    <a:pt x="4945" y="467"/>
                    <a:pt x="4943" y="465"/>
                    <a:pt x="4941" y="465"/>
                  </a:cubicBezTo>
                  <a:cubicBezTo>
                    <a:pt x="4939" y="465"/>
                    <a:pt x="4941" y="459"/>
                    <a:pt x="4950" y="453"/>
                  </a:cubicBezTo>
                  <a:cubicBezTo>
                    <a:pt x="4956" y="447"/>
                    <a:pt x="4962" y="447"/>
                    <a:pt x="4972" y="445"/>
                  </a:cubicBezTo>
                  <a:close/>
                  <a:moveTo>
                    <a:pt x="4019" y="1208"/>
                  </a:moveTo>
                  <a:cubicBezTo>
                    <a:pt x="4024" y="1208"/>
                    <a:pt x="4035" y="1216"/>
                    <a:pt x="4048" y="1221"/>
                  </a:cubicBezTo>
                  <a:lnTo>
                    <a:pt x="4056" y="1228"/>
                  </a:lnTo>
                  <a:cubicBezTo>
                    <a:pt x="4060" y="1228"/>
                    <a:pt x="4060" y="1230"/>
                    <a:pt x="4063" y="1230"/>
                  </a:cubicBezTo>
                  <a:lnTo>
                    <a:pt x="4060" y="1230"/>
                  </a:lnTo>
                  <a:cubicBezTo>
                    <a:pt x="4050" y="1230"/>
                    <a:pt x="4040" y="1230"/>
                    <a:pt x="4010" y="1221"/>
                  </a:cubicBezTo>
                  <a:cubicBezTo>
                    <a:pt x="3996" y="1218"/>
                    <a:pt x="3987" y="1216"/>
                    <a:pt x="3983" y="1213"/>
                  </a:cubicBezTo>
                  <a:cubicBezTo>
                    <a:pt x="3986" y="1210"/>
                    <a:pt x="3990" y="1210"/>
                    <a:pt x="3994" y="1210"/>
                  </a:cubicBezTo>
                  <a:cubicBezTo>
                    <a:pt x="3996" y="1211"/>
                    <a:pt x="3998" y="1211"/>
                    <a:pt x="4000" y="1211"/>
                  </a:cubicBezTo>
                  <a:cubicBezTo>
                    <a:pt x="4007" y="1211"/>
                    <a:pt x="4011" y="1208"/>
                    <a:pt x="4014" y="1208"/>
                  </a:cubicBezTo>
                  <a:close/>
                  <a:moveTo>
                    <a:pt x="7121" y="1187"/>
                  </a:moveTo>
                  <a:cubicBezTo>
                    <a:pt x="7123" y="1193"/>
                    <a:pt x="7130" y="1200"/>
                    <a:pt x="7130" y="1206"/>
                  </a:cubicBezTo>
                  <a:cubicBezTo>
                    <a:pt x="7130" y="1221"/>
                    <a:pt x="7138" y="1237"/>
                    <a:pt x="7147" y="1254"/>
                  </a:cubicBezTo>
                  <a:lnTo>
                    <a:pt x="7144" y="1256"/>
                  </a:lnTo>
                  <a:cubicBezTo>
                    <a:pt x="7143" y="1256"/>
                    <a:pt x="7139" y="1254"/>
                    <a:pt x="7135" y="1252"/>
                  </a:cubicBezTo>
                  <a:cubicBezTo>
                    <a:pt x="7132" y="1250"/>
                    <a:pt x="7130" y="1250"/>
                    <a:pt x="7127" y="1248"/>
                  </a:cubicBezTo>
                  <a:cubicBezTo>
                    <a:pt x="7113" y="1243"/>
                    <a:pt x="7108" y="1243"/>
                    <a:pt x="7103" y="1221"/>
                  </a:cubicBezTo>
                  <a:cubicBezTo>
                    <a:pt x="7098" y="1208"/>
                    <a:pt x="7098" y="1208"/>
                    <a:pt x="7111" y="1196"/>
                  </a:cubicBezTo>
                  <a:cubicBezTo>
                    <a:pt x="7113" y="1194"/>
                    <a:pt x="7118" y="1192"/>
                    <a:pt x="7121" y="1187"/>
                  </a:cubicBezTo>
                  <a:close/>
                  <a:moveTo>
                    <a:pt x="9086" y="1300"/>
                  </a:moveTo>
                  <a:cubicBezTo>
                    <a:pt x="9090" y="1303"/>
                    <a:pt x="9099" y="1303"/>
                    <a:pt x="9103" y="1303"/>
                  </a:cubicBezTo>
                  <a:cubicBezTo>
                    <a:pt x="9111" y="1305"/>
                    <a:pt x="9124" y="1305"/>
                    <a:pt x="9127" y="1311"/>
                  </a:cubicBezTo>
                  <a:cubicBezTo>
                    <a:pt x="9138" y="1325"/>
                    <a:pt x="9138" y="1328"/>
                    <a:pt x="9138" y="1331"/>
                  </a:cubicBezTo>
                  <a:lnTo>
                    <a:pt x="9138" y="1333"/>
                  </a:lnTo>
                  <a:cubicBezTo>
                    <a:pt x="9137" y="1332"/>
                    <a:pt x="9135" y="1332"/>
                    <a:pt x="9131" y="1331"/>
                  </a:cubicBezTo>
                  <a:cubicBezTo>
                    <a:pt x="9127" y="1331"/>
                    <a:pt x="9115" y="1325"/>
                    <a:pt x="9105" y="1323"/>
                  </a:cubicBezTo>
                  <a:cubicBezTo>
                    <a:pt x="9099" y="1321"/>
                    <a:pt x="9096" y="1319"/>
                    <a:pt x="9092" y="1319"/>
                  </a:cubicBezTo>
                  <a:cubicBezTo>
                    <a:pt x="9092" y="1315"/>
                    <a:pt x="9092" y="1309"/>
                    <a:pt x="9087" y="1303"/>
                  </a:cubicBezTo>
                  <a:lnTo>
                    <a:pt x="9086" y="1300"/>
                  </a:lnTo>
                  <a:close/>
                  <a:moveTo>
                    <a:pt x="7980" y="1449"/>
                  </a:moveTo>
                  <a:cubicBezTo>
                    <a:pt x="7982" y="1449"/>
                    <a:pt x="7985" y="1451"/>
                    <a:pt x="7998" y="1457"/>
                  </a:cubicBezTo>
                  <a:lnTo>
                    <a:pt x="8004" y="1459"/>
                  </a:lnTo>
                  <a:cubicBezTo>
                    <a:pt x="8026" y="1467"/>
                    <a:pt x="8034" y="1468"/>
                    <a:pt x="8043" y="1470"/>
                  </a:cubicBezTo>
                  <a:cubicBezTo>
                    <a:pt x="8039" y="1474"/>
                    <a:pt x="8036" y="1477"/>
                    <a:pt x="8036" y="1482"/>
                  </a:cubicBezTo>
                  <a:cubicBezTo>
                    <a:pt x="8036" y="1482"/>
                    <a:pt x="8036" y="1483"/>
                    <a:pt x="8037" y="1484"/>
                  </a:cubicBezTo>
                  <a:lnTo>
                    <a:pt x="8037" y="1484"/>
                  </a:lnTo>
                  <a:cubicBezTo>
                    <a:pt x="8033" y="1483"/>
                    <a:pt x="8028" y="1482"/>
                    <a:pt x="8018" y="1482"/>
                  </a:cubicBezTo>
                  <a:cubicBezTo>
                    <a:pt x="8008" y="1482"/>
                    <a:pt x="7998" y="1483"/>
                    <a:pt x="7985" y="1484"/>
                  </a:cubicBezTo>
                  <a:cubicBezTo>
                    <a:pt x="7971" y="1486"/>
                    <a:pt x="7959" y="1486"/>
                    <a:pt x="7953" y="1486"/>
                  </a:cubicBezTo>
                  <a:lnTo>
                    <a:pt x="7947" y="1486"/>
                  </a:lnTo>
                  <a:cubicBezTo>
                    <a:pt x="7943" y="1476"/>
                    <a:pt x="7933" y="1474"/>
                    <a:pt x="7922" y="1473"/>
                  </a:cubicBezTo>
                  <a:cubicBezTo>
                    <a:pt x="7920" y="1470"/>
                    <a:pt x="7916" y="1470"/>
                    <a:pt x="7916" y="1470"/>
                  </a:cubicBezTo>
                  <a:cubicBezTo>
                    <a:pt x="7916" y="1467"/>
                    <a:pt x="7920" y="1461"/>
                    <a:pt x="7920" y="1457"/>
                  </a:cubicBezTo>
                  <a:cubicBezTo>
                    <a:pt x="7922" y="1451"/>
                    <a:pt x="7947" y="1451"/>
                    <a:pt x="7955" y="1451"/>
                  </a:cubicBezTo>
                  <a:lnTo>
                    <a:pt x="7977" y="1451"/>
                  </a:lnTo>
                  <a:cubicBezTo>
                    <a:pt x="7979" y="1450"/>
                    <a:pt x="7979" y="1449"/>
                    <a:pt x="7980" y="1449"/>
                  </a:cubicBezTo>
                  <a:close/>
                  <a:moveTo>
                    <a:pt x="7032" y="1914"/>
                  </a:moveTo>
                  <a:cubicBezTo>
                    <a:pt x="7040" y="1914"/>
                    <a:pt x="7051" y="1918"/>
                    <a:pt x="7065" y="1920"/>
                  </a:cubicBezTo>
                  <a:cubicBezTo>
                    <a:pt x="7089" y="1923"/>
                    <a:pt x="7107" y="1923"/>
                    <a:pt x="7122" y="1923"/>
                  </a:cubicBezTo>
                  <a:cubicBezTo>
                    <a:pt x="7130" y="1923"/>
                    <a:pt x="7137" y="1923"/>
                    <a:pt x="7144" y="1923"/>
                  </a:cubicBezTo>
                  <a:lnTo>
                    <a:pt x="7161" y="1923"/>
                  </a:lnTo>
                  <a:cubicBezTo>
                    <a:pt x="7171" y="1923"/>
                    <a:pt x="7188" y="1923"/>
                    <a:pt x="7205" y="1927"/>
                  </a:cubicBezTo>
                  <a:cubicBezTo>
                    <a:pt x="7219" y="1927"/>
                    <a:pt x="7233" y="1926"/>
                    <a:pt x="7248" y="1926"/>
                  </a:cubicBezTo>
                  <a:cubicBezTo>
                    <a:pt x="7237" y="1932"/>
                    <a:pt x="7227" y="1937"/>
                    <a:pt x="7209" y="1943"/>
                  </a:cubicBezTo>
                  <a:cubicBezTo>
                    <a:pt x="7199" y="1945"/>
                    <a:pt x="7190" y="1946"/>
                    <a:pt x="7180" y="1946"/>
                  </a:cubicBezTo>
                  <a:cubicBezTo>
                    <a:pt x="7164" y="1946"/>
                    <a:pt x="7146" y="1943"/>
                    <a:pt x="7118" y="1939"/>
                  </a:cubicBezTo>
                  <a:cubicBezTo>
                    <a:pt x="7104" y="1937"/>
                    <a:pt x="7087" y="1932"/>
                    <a:pt x="7065" y="1929"/>
                  </a:cubicBezTo>
                  <a:cubicBezTo>
                    <a:pt x="7053" y="1927"/>
                    <a:pt x="7042" y="1927"/>
                    <a:pt x="7035" y="1927"/>
                  </a:cubicBezTo>
                  <a:cubicBezTo>
                    <a:pt x="7027" y="1927"/>
                    <a:pt x="7017" y="1927"/>
                    <a:pt x="7010" y="1937"/>
                  </a:cubicBezTo>
                  <a:cubicBezTo>
                    <a:pt x="7001" y="1945"/>
                    <a:pt x="7001" y="1956"/>
                    <a:pt x="7001" y="1964"/>
                  </a:cubicBezTo>
                  <a:cubicBezTo>
                    <a:pt x="7001" y="1975"/>
                    <a:pt x="7003" y="1987"/>
                    <a:pt x="6995" y="2000"/>
                  </a:cubicBezTo>
                  <a:cubicBezTo>
                    <a:pt x="6972" y="2036"/>
                    <a:pt x="6972" y="2036"/>
                    <a:pt x="6944" y="2046"/>
                  </a:cubicBezTo>
                  <a:lnTo>
                    <a:pt x="6929" y="2053"/>
                  </a:lnTo>
                  <a:cubicBezTo>
                    <a:pt x="6922" y="2056"/>
                    <a:pt x="6914" y="2057"/>
                    <a:pt x="6906" y="2057"/>
                  </a:cubicBezTo>
                  <a:cubicBezTo>
                    <a:pt x="6895" y="2057"/>
                    <a:pt x="6884" y="2055"/>
                    <a:pt x="6871" y="2053"/>
                  </a:cubicBezTo>
                  <a:cubicBezTo>
                    <a:pt x="6854" y="2050"/>
                    <a:pt x="6834" y="2045"/>
                    <a:pt x="6815" y="2044"/>
                  </a:cubicBezTo>
                  <a:cubicBezTo>
                    <a:pt x="6823" y="2038"/>
                    <a:pt x="6831" y="2028"/>
                    <a:pt x="6841" y="2017"/>
                  </a:cubicBezTo>
                  <a:cubicBezTo>
                    <a:pt x="6848" y="2010"/>
                    <a:pt x="6854" y="1998"/>
                    <a:pt x="6866" y="1988"/>
                  </a:cubicBezTo>
                  <a:cubicBezTo>
                    <a:pt x="6885" y="1970"/>
                    <a:pt x="6890" y="1969"/>
                    <a:pt x="6906" y="1966"/>
                  </a:cubicBezTo>
                  <a:cubicBezTo>
                    <a:pt x="6917" y="1962"/>
                    <a:pt x="6937" y="1960"/>
                    <a:pt x="6967" y="1946"/>
                  </a:cubicBezTo>
                  <a:cubicBezTo>
                    <a:pt x="6986" y="1937"/>
                    <a:pt x="6997" y="1930"/>
                    <a:pt x="7005" y="1927"/>
                  </a:cubicBezTo>
                  <a:cubicBezTo>
                    <a:pt x="7020" y="1917"/>
                    <a:pt x="7023" y="1914"/>
                    <a:pt x="7032" y="1914"/>
                  </a:cubicBezTo>
                  <a:close/>
                  <a:moveTo>
                    <a:pt x="4244" y="2450"/>
                  </a:moveTo>
                  <a:cubicBezTo>
                    <a:pt x="4245" y="2450"/>
                    <a:pt x="4247" y="2455"/>
                    <a:pt x="4249" y="2455"/>
                  </a:cubicBezTo>
                  <a:cubicBezTo>
                    <a:pt x="4253" y="2464"/>
                    <a:pt x="4262" y="2477"/>
                    <a:pt x="4275" y="2491"/>
                  </a:cubicBezTo>
                  <a:cubicBezTo>
                    <a:pt x="4279" y="2496"/>
                    <a:pt x="4279" y="2496"/>
                    <a:pt x="4283" y="2497"/>
                  </a:cubicBezTo>
                  <a:cubicBezTo>
                    <a:pt x="4277" y="2499"/>
                    <a:pt x="4270" y="2500"/>
                    <a:pt x="4261" y="2500"/>
                  </a:cubicBezTo>
                  <a:cubicBezTo>
                    <a:pt x="4257" y="2500"/>
                    <a:pt x="4251" y="2500"/>
                    <a:pt x="4245" y="2499"/>
                  </a:cubicBezTo>
                  <a:lnTo>
                    <a:pt x="4237" y="2497"/>
                  </a:lnTo>
                  <a:cubicBezTo>
                    <a:pt x="4226" y="2496"/>
                    <a:pt x="4219" y="2496"/>
                    <a:pt x="4219" y="2496"/>
                  </a:cubicBezTo>
                  <a:cubicBezTo>
                    <a:pt x="4219" y="2491"/>
                    <a:pt x="4217" y="2491"/>
                    <a:pt x="4215" y="2491"/>
                  </a:cubicBezTo>
                  <a:cubicBezTo>
                    <a:pt x="4213" y="2486"/>
                    <a:pt x="4210" y="2479"/>
                    <a:pt x="4198" y="2470"/>
                  </a:cubicBezTo>
                  <a:cubicBezTo>
                    <a:pt x="4211" y="2470"/>
                    <a:pt x="4224" y="2464"/>
                    <a:pt x="4239" y="2455"/>
                  </a:cubicBezTo>
                  <a:cubicBezTo>
                    <a:pt x="4242" y="2451"/>
                    <a:pt x="4243" y="2450"/>
                    <a:pt x="4244" y="2450"/>
                  </a:cubicBezTo>
                  <a:close/>
                  <a:moveTo>
                    <a:pt x="3236" y="4953"/>
                  </a:moveTo>
                  <a:cubicBezTo>
                    <a:pt x="3238" y="4953"/>
                    <a:pt x="3244" y="4957"/>
                    <a:pt x="3251" y="4964"/>
                  </a:cubicBezTo>
                  <a:cubicBezTo>
                    <a:pt x="3257" y="4970"/>
                    <a:pt x="3262" y="4975"/>
                    <a:pt x="3272" y="4978"/>
                  </a:cubicBezTo>
                  <a:cubicBezTo>
                    <a:pt x="3286" y="4985"/>
                    <a:pt x="3299" y="4991"/>
                    <a:pt x="3320" y="5001"/>
                  </a:cubicBezTo>
                  <a:cubicBezTo>
                    <a:pt x="3338" y="5009"/>
                    <a:pt x="3366" y="5022"/>
                    <a:pt x="3404" y="5042"/>
                  </a:cubicBezTo>
                  <a:cubicBezTo>
                    <a:pt x="3410" y="5046"/>
                    <a:pt x="3412" y="5047"/>
                    <a:pt x="3415" y="5047"/>
                  </a:cubicBezTo>
                  <a:cubicBezTo>
                    <a:pt x="3404" y="5052"/>
                    <a:pt x="3392" y="5057"/>
                    <a:pt x="3385" y="5065"/>
                  </a:cubicBezTo>
                  <a:cubicBezTo>
                    <a:pt x="3375" y="5075"/>
                    <a:pt x="3366" y="5079"/>
                    <a:pt x="3361" y="5079"/>
                  </a:cubicBezTo>
                  <a:cubicBezTo>
                    <a:pt x="3355" y="5079"/>
                    <a:pt x="3348" y="5071"/>
                    <a:pt x="3336" y="5052"/>
                  </a:cubicBezTo>
                  <a:cubicBezTo>
                    <a:pt x="3334" y="5047"/>
                    <a:pt x="3332" y="5042"/>
                    <a:pt x="3330" y="5038"/>
                  </a:cubicBezTo>
                  <a:cubicBezTo>
                    <a:pt x="3314" y="5008"/>
                    <a:pt x="3309" y="5008"/>
                    <a:pt x="3262" y="5008"/>
                  </a:cubicBezTo>
                  <a:cubicBezTo>
                    <a:pt x="3212" y="5008"/>
                    <a:pt x="3187" y="5006"/>
                    <a:pt x="3173" y="4984"/>
                  </a:cubicBezTo>
                  <a:cubicBezTo>
                    <a:pt x="3170" y="4978"/>
                    <a:pt x="3165" y="4973"/>
                    <a:pt x="3162" y="4968"/>
                  </a:cubicBezTo>
                  <a:cubicBezTo>
                    <a:pt x="3160" y="4964"/>
                    <a:pt x="3160" y="4960"/>
                    <a:pt x="3158" y="4957"/>
                  </a:cubicBezTo>
                  <a:lnTo>
                    <a:pt x="3158" y="4957"/>
                  </a:lnTo>
                  <a:cubicBezTo>
                    <a:pt x="3173" y="4975"/>
                    <a:pt x="3185" y="4984"/>
                    <a:pt x="3198" y="4984"/>
                  </a:cubicBezTo>
                  <a:cubicBezTo>
                    <a:pt x="3210" y="4984"/>
                    <a:pt x="3218" y="4975"/>
                    <a:pt x="3227" y="4960"/>
                  </a:cubicBezTo>
                  <a:lnTo>
                    <a:pt x="3230" y="4957"/>
                  </a:lnTo>
                  <a:cubicBezTo>
                    <a:pt x="3230" y="4956"/>
                    <a:pt x="3233" y="4953"/>
                    <a:pt x="3236" y="4953"/>
                  </a:cubicBezTo>
                  <a:close/>
                  <a:moveTo>
                    <a:pt x="11813" y="11353"/>
                  </a:moveTo>
                  <a:cubicBezTo>
                    <a:pt x="11813" y="11353"/>
                    <a:pt x="11815" y="11356"/>
                    <a:pt x="11816" y="11359"/>
                  </a:cubicBezTo>
                  <a:cubicBezTo>
                    <a:pt x="11818" y="11366"/>
                    <a:pt x="11821" y="11377"/>
                    <a:pt x="11831" y="11388"/>
                  </a:cubicBezTo>
                  <a:cubicBezTo>
                    <a:pt x="11831" y="11389"/>
                    <a:pt x="11831" y="11391"/>
                    <a:pt x="11833" y="11392"/>
                  </a:cubicBezTo>
                  <a:lnTo>
                    <a:pt x="11827" y="11392"/>
                  </a:lnTo>
                  <a:cubicBezTo>
                    <a:pt x="11818" y="11397"/>
                    <a:pt x="11800" y="11397"/>
                    <a:pt x="11784" y="11413"/>
                  </a:cubicBezTo>
                  <a:cubicBezTo>
                    <a:pt x="11766" y="11422"/>
                    <a:pt x="11757" y="11425"/>
                    <a:pt x="11743" y="11425"/>
                  </a:cubicBezTo>
                  <a:lnTo>
                    <a:pt x="11734" y="11425"/>
                  </a:lnTo>
                  <a:cubicBezTo>
                    <a:pt x="11730" y="11425"/>
                    <a:pt x="11727" y="11425"/>
                    <a:pt x="11722" y="11425"/>
                  </a:cubicBezTo>
                  <a:cubicBezTo>
                    <a:pt x="11720" y="11425"/>
                    <a:pt x="11717" y="11425"/>
                    <a:pt x="11713" y="11425"/>
                  </a:cubicBezTo>
                  <a:cubicBezTo>
                    <a:pt x="11716" y="11424"/>
                    <a:pt x="11718" y="11422"/>
                    <a:pt x="11724" y="11421"/>
                  </a:cubicBezTo>
                  <a:cubicBezTo>
                    <a:pt x="11725" y="11419"/>
                    <a:pt x="11731" y="11416"/>
                    <a:pt x="11736" y="11414"/>
                  </a:cubicBezTo>
                  <a:cubicBezTo>
                    <a:pt x="11755" y="11406"/>
                    <a:pt x="11761" y="11392"/>
                    <a:pt x="11767" y="11382"/>
                  </a:cubicBezTo>
                  <a:cubicBezTo>
                    <a:pt x="11772" y="11373"/>
                    <a:pt x="11779" y="11363"/>
                    <a:pt x="11795" y="11357"/>
                  </a:cubicBezTo>
                  <a:cubicBezTo>
                    <a:pt x="11804" y="11354"/>
                    <a:pt x="11811" y="11353"/>
                    <a:pt x="11813" y="11353"/>
                  </a:cubicBezTo>
                  <a:close/>
                  <a:moveTo>
                    <a:pt x="11825" y="11661"/>
                  </a:moveTo>
                  <a:cubicBezTo>
                    <a:pt x="11825" y="11661"/>
                    <a:pt x="11825" y="11661"/>
                    <a:pt x="11826" y="11661"/>
                  </a:cubicBezTo>
                  <a:lnTo>
                    <a:pt x="11826" y="11661"/>
                  </a:lnTo>
                  <a:cubicBezTo>
                    <a:pt x="11825" y="11661"/>
                    <a:pt x="11825" y="11661"/>
                    <a:pt x="11825" y="11661"/>
                  </a:cubicBezTo>
                  <a:close/>
                  <a:moveTo>
                    <a:pt x="11588" y="16374"/>
                  </a:moveTo>
                  <a:cubicBezTo>
                    <a:pt x="11591" y="16374"/>
                    <a:pt x="11595" y="16377"/>
                    <a:pt x="11599" y="16383"/>
                  </a:cubicBezTo>
                  <a:cubicBezTo>
                    <a:pt x="11606" y="16387"/>
                    <a:pt x="11613" y="16392"/>
                    <a:pt x="11619" y="16398"/>
                  </a:cubicBezTo>
                  <a:cubicBezTo>
                    <a:pt x="11628" y="16404"/>
                    <a:pt x="11629" y="16405"/>
                    <a:pt x="11629" y="16405"/>
                  </a:cubicBezTo>
                  <a:cubicBezTo>
                    <a:pt x="11629" y="16405"/>
                    <a:pt x="11625" y="16412"/>
                    <a:pt x="11621" y="16417"/>
                  </a:cubicBezTo>
                  <a:cubicBezTo>
                    <a:pt x="11617" y="16429"/>
                    <a:pt x="11602" y="16450"/>
                    <a:pt x="11593" y="16486"/>
                  </a:cubicBezTo>
                  <a:cubicBezTo>
                    <a:pt x="11583" y="16519"/>
                    <a:pt x="11583" y="16546"/>
                    <a:pt x="11593" y="16562"/>
                  </a:cubicBezTo>
                  <a:cubicBezTo>
                    <a:pt x="11595" y="16562"/>
                    <a:pt x="11597" y="16567"/>
                    <a:pt x="11602" y="16572"/>
                  </a:cubicBezTo>
                  <a:cubicBezTo>
                    <a:pt x="11587" y="16562"/>
                    <a:pt x="11570" y="16562"/>
                    <a:pt x="11554" y="16562"/>
                  </a:cubicBezTo>
                  <a:cubicBezTo>
                    <a:pt x="11539" y="16562"/>
                    <a:pt x="11523" y="16562"/>
                    <a:pt x="11510" y="16568"/>
                  </a:cubicBezTo>
                  <a:cubicBezTo>
                    <a:pt x="11470" y="16587"/>
                    <a:pt x="11441" y="16599"/>
                    <a:pt x="11420" y="16599"/>
                  </a:cubicBezTo>
                  <a:cubicBezTo>
                    <a:pt x="11412" y="16599"/>
                    <a:pt x="11405" y="16597"/>
                    <a:pt x="11399" y="16593"/>
                  </a:cubicBezTo>
                  <a:cubicBezTo>
                    <a:pt x="11389" y="16586"/>
                    <a:pt x="11389" y="16586"/>
                    <a:pt x="11400" y="16567"/>
                  </a:cubicBezTo>
                  <a:cubicBezTo>
                    <a:pt x="11407" y="16557"/>
                    <a:pt x="11414" y="16547"/>
                    <a:pt x="11421" y="16530"/>
                  </a:cubicBezTo>
                  <a:cubicBezTo>
                    <a:pt x="11439" y="16483"/>
                    <a:pt x="11447" y="16478"/>
                    <a:pt x="11479" y="16445"/>
                  </a:cubicBezTo>
                  <a:cubicBezTo>
                    <a:pt x="11499" y="16426"/>
                    <a:pt x="11511" y="16421"/>
                    <a:pt x="11525" y="16412"/>
                  </a:cubicBezTo>
                  <a:cubicBezTo>
                    <a:pt x="11535" y="16406"/>
                    <a:pt x="11547" y="16401"/>
                    <a:pt x="11567" y="16387"/>
                  </a:cubicBezTo>
                  <a:cubicBezTo>
                    <a:pt x="11578" y="16377"/>
                    <a:pt x="11585" y="16374"/>
                    <a:pt x="11588" y="16374"/>
                  </a:cubicBezTo>
                  <a:close/>
                  <a:moveTo>
                    <a:pt x="8393" y="16772"/>
                  </a:moveTo>
                  <a:cubicBezTo>
                    <a:pt x="8393" y="16772"/>
                    <a:pt x="8393" y="16772"/>
                    <a:pt x="8397" y="16775"/>
                  </a:cubicBezTo>
                  <a:cubicBezTo>
                    <a:pt x="8397" y="16779"/>
                    <a:pt x="8397" y="16786"/>
                    <a:pt x="8402" y="16793"/>
                  </a:cubicBezTo>
                  <a:cubicBezTo>
                    <a:pt x="8405" y="16821"/>
                    <a:pt x="8407" y="16823"/>
                    <a:pt x="8412" y="16831"/>
                  </a:cubicBezTo>
                  <a:cubicBezTo>
                    <a:pt x="8416" y="16834"/>
                    <a:pt x="8417" y="16838"/>
                    <a:pt x="8420" y="16847"/>
                  </a:cubicBezTo>
                  <a:cubicBezTo>
                    <a:pt x="8433" y="16866"/>
                    <a:pt x="8446" y="16881"/>
                    <a:pt x="8463" y="16897"/>
                  </a:cubicBezTo>
                  <a:cubicBezTo>
                    <a:pt x="8469" y="16901"/>
                    <a:pt x="8474" y="16908"/>
                    <a:pt x="8481" y="16914"/>
                  </a:cubicBezTo>
                  <a:cubicBezTo>
                    <a:pt x="8496" y="16930"/>
                    <a:pt x="8519" y="16961"/>
                    <a:pt x="8506" y="16990"/>
                  </a:cubicBezTo>
                  <a:cubicBezTo>
                    <a:pt x="8500" y="16998"/>
                    <a:pt x="8492" y="17009"/>
                    <a:pt x="8487" y="17021"/>
                  </a:cubicBezTo>
                  <a:cubicBezTo>
                    <a:pt x="8469" y="17047"/>
                    <a:pt x="8452" y="17071"/>
                    <a:pt x="8446" y="17090"/>
                  </a:cubicBezTo>
                  <a:cubicBezTo>
                    <a:pt x="8444" y="17108"/>
                    <a:pt x="8446" y="17113"/>
                    <a:pt x="8446" y="17120"/>
                  </a:cubicBezTo>
                  <a:cubicBezTo>
                    <a:pt x="8448" y="17130"/>
                    <a:pt x="8448" y="17137"/>
                    <a:pt x="8438" y="17161"/>
                  </a:cubicBezTo>
                  <a:cubicBezTo>
                    <a:pt x="8429" y="17179"/>
                    <a:pt x="8422" y="17179"/>
                    <a:pt x="8413" y="17179"/>
                  </a:cubicBezTo>
                  <a:cubicBezTo>
                    <a:pt x="8407" y="17179"/>
                    <a:pt x="8401" y="17179"/>
                    <a:pt x="8393" y="17177"/>
                  </a:cubicBezTo>
                  <a:cubicBezTo>
                    <a:pt x="8386" y="17175"/>
                    <a:pt x="8381" y="17175"/>
                    <a:pt x="8374" y="17173"/>
                  </a:cubicBezTo>
                  <a:cubicBezTo>
                    <a:pt x="8345" y="17169"/>
                    <a:pt x="8323" y="17140"/>
                    <a:pt x="8294" y="17097"/>
                  </a:cubicBezTo>
                  <a:cubicBezTo>
                    <a:pt x="8276" y="17072"/>
                    <a:pt x="8286" y="17024"/>
                    <a:pt x="8294" y="16990"/>
                  </a:cubicBezTo>
                  <a:cubicBezTo>
                    <a:pt x="8295" y="16981"/>
                    <a:pt x="8299" y="16973"/>
                    <a:pt x="8299" y="16965"/>
                  </a:cubicBezTo>
                  <a:cubicBezTo>
                    <a:pt x="8303" y="16934"/>
                    <a:pt x="8306" y="16932"/>
                    <a:pt x="8322" y="16905"/>
                  </a:cubicBezTo>
                  <a:lnTo>
                    <a:pt x="8323" y="16898"/>
                  </a:lnTo>
                  <a:cubicBezTo>
                    <a:pt x="8335" y="16877"/>
                    <a:pt x="8342" y="16869"/>
                    <a:pt x="8350" y="16854"/>
                  </a:cubicBezTo>
                  <a:cubicBezTo>
                    <a:pt x="8354" y="16847"/>
                    <a:pt x="8361" y="16838"/>
                    <a:pt x="8371" y="16823"/>
                  </a:cubicBezTo>
                  <a:lnTo>
                    <a:pt x="8373" y="16817"/>
                  </a:lnTo>
                  <a:cubicBezTo>
                    <a:pt x="8387" y="16793"/>
                    <a:pt x="8393" y="16786"/>
                    <a:pt x="8393" y="16772"/>
                  </a:cubicBezTo>
                  <a:close/>
                  <a:moveTo>
                    <a:pt x="5931" y="0"/>
                  </a:moveTo>
                  <a:cubicBezTo>
                    <a:pt x="5909" y="0"/>
                    <a:pt x="5891" y="4"/>
                    <a:pt x="5852" y="15"/>
                  </a:cubicBezTo>
                  <a:cubicBezTo>
                    <a:pt x="5831" y="19"/>
                    <a:pt x="5819" y="24"/>
                    <a:pt x="5813" y="26"/>
                  </a:cubicBezTo>
                  <a:cubicBezTo>
                    <a:pt x="5804" y="28"/>
                    <a:pt x="5804" y="28"/>
                    <a:pt x="5800" y="28"/>
                  </a:cubicBezTo>
                  <a:lnTo>
                    <a:pt x="5769" y="28"/>
                  </a:lnTo>
                  <a:cubicBezTo>
                    <a:pt x="5751" y="28"/>
                    <a:pt x="5733" y="28"/>
                    <a:pt x="5719" y="26"/>
                  </a:cubicBezTo>
                  <a:cubicBezTo>
                    <a:pt x="5697" y="25"/>
                    <a:pt x="5674" y="24"/>
                    <a:pt x="5648" y="24"/>
                  </a:cubicBezTo>
                  <a:cubicBezTo>
                    <a:pt x="5628" y="24"/>
                    <a:pt x="5606" y="25"/>
                    <a:pt x="5583" y="28"/>
                  </a:cubicBezTo>
                  <a:lnTo>
                    <a:pt x="5563" y="32"/>
                  </a:lnTo>
                  <a:cubicBezTo>
                    <a:pt x="5503" y="39"/>
                    <a:pt x="5499" y="39"/>
                    <a:pt x="5489" y="68"/>
                  </a:cubicBezTo>
                  <a:lnTo>
                    <a:pt x="5486" y="76"/>
                  </a:lnTo>
                  <a:cubicBezTo>
                    <a:pt x="5484" y="80"/>
                    <a:pt x="5481" y="94"/>
                    <a:pt x="5486" y="103"/>
                  </a:cubicBezTo>
                  <a:cubicBezTo>
                    <a:pt x="5492" y="111"/>
                    <a:pt x="5499" y="117"/>
                    <a:pt x="5512" y="119"/>
                  </a:cubicBezTo>
                  <a:cubicBezTo>
                    <a:pt x="5527" y="123"/>
                    <a:pt x="5541" y="129"/>
                    <a:pt x="5557" y="138"/>
                  </a:cubicBezTo>
                  <a:cubicBezTo>
                    <a:pt x="5578" y="153"/>
                    <a:pt x="5592" y="155"/>
                    <a:pt x="5606" y="155"/>
                  </a:cubicBezTo>
                  <a:lnTo>
                    <a:pt x="5620" y="155"/>
                  </a:lnTo>
                  <a:cubicBezTo>
                    <a:pt x="5631" y="155"/>
                    <a:pt x="5643" y="157"/>
                    <a:pt x="5665" y="162"/>
                  </a:cubicBezTo>
                  <a:cubicBezTo>
                    <a:pt x="5714" y="176"/>
                    <a:pt x="5725" y="185"/>
                    <a:pt x="5765" y="209"/>
                  </a:cubicBezTo>
                  <a:lnTo>
                    <a:pt x="5792" y="223"/>
                  </a:lnTo>
                  <a:cubicBezTo>
                    <a:pt x="5830" y="247"/>
                    <a:pt x="5856" y="256"/>
                    <a:pt x="5886" y="267"/>
                  </a:cubicBezTo>
                  <a:cubicBezTo>
                    <a:pt x="5902" y="275"/>
                    <a:pt x="5921" y="282"/>
                    <a:pt x="5945" y="294"/>
                  </a:cubicBezTo>
                  <a:cubicBezTo>
                    <a:pt x="5974" y="306"/>
                    <a:pt x="5989" y="315"/>
                    <a:pt x="6003" y="324"/>
                  </a:cubicBezTo>
                  <a:cubicBezTo>
                    <a:pt x="6016" y="332"/>
                    <a:pt x="6031" y="338"/>
                    <a:pt x="6053" y="349"/>
                  </a:cubicBezTo>
                  <a:cubicBezTo>
                    <a:pt x="6061" y="354"/>
                    <a:pt x="6075" y="354"/>
                    <a:pt x="6098" y="354"/>
                  </a:cubicBezTo>
                  <a:cubicBezTo>
                    <a:pt x="6145" y="354"/>
                    <a:pt x="6219" y="347"/>
                    <a:pt x="6268" y="339"/>
                  </a:cubicBezTo>
                  <a:cubicBezTo>
                    <a:pt x="6291" y="336"/>
                    <a:pt x="6311" y="334"/>
                    <a:pt x="6319" y="334"/>
                  </a:cubicBezTo>
                  <a:cubicBezTo>
                    <a:pt x="6319" y="336"/>
                    <a:pt x="6319" y="339"/>
                    <a:pt x="6319" y="344"/>
                  </a:cubicBezTo>
                  <a:cubicBezTo>
                    <a:pt x="6313" y="360"/>
                    <a:pt x="6319" y="372"/>
                    <a:pt x="6323" y="382"/>
                  </a:cubicBezTo>
                  <a:cubicBezTo>
                    <a:pt x="6325" y="387"/>
                    <a:pt x="6326" y="391"/>
                    <a:pt x="6326" y="396"/>
                  </a:cubicBezTo>
                  <a:cubicBezTo>
                    <a:pt x="6326" y="409"/>
                    <a:pt x="6336" y="415"/>
                    <a:pt x="6345" y="421"/>
                  </a:cubicBezTo>
                  <a:cubicBezTo>
                    <a:pt x="6349" y="425"/>
                    <a:pt x="6355" y="428"/>
                    <a:pt x="6357" y="435"/>
                  </a:cubicBezTo>
                  <a:cubicBezTo>
                    <a:pt x="6369" y="448"/>
                    <a:pt x="6383" y="451"/>
                    <a:pt x="6393" y="453"/>
                  </a:cubicBezTo>
                  <a:cubicBezTo>
                    <a:pt x="6399" y="455"/>
                    <a:pt x="6405" y="455"/>
                    <a:pt x="6411" y="458"/>
                  </a:cubicBezTo>
                  <a:cubicBezTo>
                    <a:pt x="6428" y="467"/>
                    <a:pt x="6445" y="472"/>
                    <a:pt x="6554" y="505"/>
                  </a:cubicBezTo>
                  <a:cubicBezTo>
                    <a:pt x="6570" y="510"/>
                    <a:pt x="6583" y="513"/>
                    <a:pt x="6591" y="516"/>
                  </a:cubicBezTo>
                  <a:cubicBezTo>
                    <a:pt x="6591" y="520"/>
                    <a:pt x="6591" y="521"/>
                    <a:pt x="6594" y="526"/>
                  </a:cubicBezTo>
                  <a:cubicBezTo>
                    <a:pt x="6591" y="526"/>
                    <a:pt x="6585" y="529"/>
                    <a:pt x="6583" y="529"/>
                  </a:cubicBezTo>
                  <a:cubicBezTo>
                    <a:pt x="6575" y="531"/>
                    <a:pt x="6563" y="534"/>
                    <a:pt x="6554" y="542"/>
                  </a:cubicBezTo>
                  <a:cubicBezTo>
                    <a:pt x="6548" y="546"/>
                    <a:pt x="6542" y="549"/>
                    <a:pt x="6538" y="551"/>
                  </a:cubicBezTo>
                  <a:cubicBezTo>
                    <a:pt x="6529" y="556"/>
                    <a:pt x="6519" y="563"/>
                    <a:pt x="6498" y="585"/>
                  </a:cubicBezTo>
                  <a:cubicBezTo>
                    <a:pt x="6494" y="590"/>
                    <a:pt x="6488" y="595"/>
                    <a:pt x="6486" y="598"/>
                  </a:cubicBezTo>
                  <a:cubicBezTo>
                    <a:pt x="6467" y="616"/>
                    <a:pt x="6463" y="623"/>
                    <a:pt x="6463" y="658"/>
                  </a:cubicBezTo>
                  <a:cubicBezTo>
                    <a:pt x="6467" y="692"/>
                    <a:pt x="6508" y="728"/>
                    <a:pt x="6537" y="751"/>
                  </a:cubicBezTo>
                  <a:cubicBezTo>
                    <a:pt x="6541" y="752"/>
                    <a:pt x="6546" y="755"/>
                    <a:pt x="6548" y="759"/>
                  </a:cubicBezTo>
                  <a:cubicBezTo>
                    <a:pt x="6551" y="759"/>
                    <a:pt x="6553" y="759"/>
                    <a:pt x="6553" y="761"/>
                  </a:cubicBezTo>
                  <a:cubicBezTo>
                    <a:pt x="6546" y="766"/>
                    <a:pt x="6538" y="774"/>
                    <a:pt x="6533" y="785"/>
                  </a:cubicBezTo>
                  <a:cubicBezTo>
                    <a:pt x="6525" y="805"/>
                    <a:pt x="6517" y="810"/>
                    <a:pt x="6511" y="817"/>
                  </a:cubicBezTo>
                  <a:cubicBezTo>
                    <a:pt x="6508" y="823"/>
                    <a:pt x="6501" y="831"/>
                    <a:pt x="6494" y="843"/>
                  </a:cubicBezTo>
                  <a:cubicBezTo>
                    <a:pt x="6483" y="853"/>
                    <a:pt x="6478" y="858"/>
                    <a:pt x="6475" y="859"/>
                  </a:cubicBezTo>
                  <a:cubicBezTo>
                    <a:pt x="6471" y="866"/>
                    <a:pt x="6467" y="869"/>
                    <a:pt x="6463" y="880"/>
                  </a:cubicBezTo>
                  <a:cubicBezTo>
                    <a:pt x="6455" y="901"/>
                    <a:pt x="6457" y="907"/>
                    <a:pt x="6461" y="921"/>
                  </a:cubicBezTo>
                  <a:cubicBezTo>
                    <a:pt x="6463" y="926"/>
                    <a:pt x="6463" y="928"/>
                    <a:pt x="6463" y="936"/>
                  </a:cubicBezTo>
                  <a:cubicBezTo>
                    <a:pt x="6467" y="940"/>
                    <a:pt x="6471" y="957"/>
                    <a:pt x="6484" y="957"/>
                  </a:cubicBezTo>
                  <a:cubicBezTo>
                    <a:pt x="6487" y="957"/>
                    <a:pt x="6494" y="956"/>
                    <a:pt x="6498" y="954"/>
                  </a:cubicBezTo>
                  <a:cubicBezTo>
                    <a:pt x="6500" y="952"/>
                    <a:pt x="6506" y="952"/>
                    <a:pt x="6509" y="952"/>
                  </a:cubicBezTo>
                  <a:lnTo>
                    <a:pt x="6526" y="952"/>
                  </a:lnTo>
                  <a:cubicBezTo>
                    <a:pt x="6538" y="952"/>
                    <a:pt x="6554" y="948"/>
                    <a:pt x="6580" y="943"/>
                  </a:cubicBezTo>
                  <a:cubicBezTo>
                    <a:pt x="6590" y="936"/>
                    <a:pt x="6597" y="933"/>
                    <a:pt x="6601" y="928"/>
                  </a:cubicBezTo>
                  <a:cubicBezTo>
                    <a:pt x="6603" y="929"/>
                    <a:pt x="6606" y="933"/>
                    <a:pt x="6607" y="941"/>
                  </a:cubicBezTo>
                  <a:cubicBezTo>
                    <a:pt x="6611" y="962"/>
                    <a:pt x="6616" y="967"/>
                    <a:pt x="6639" y="981"/>
                  </a:cubicBezTo>
                  <a:lnTo>
                    <a:pt x="6644" y="987"/>
                  </a:lnTo>
                  <a:cubicBezTo>
                    <a:pt x="6659" y="996"/>
                    <a:pt x="6670" y="999"/>
                    <a:pt x="6679" y="999"/>
                  </a:cubicBezTo>
                  <a:cubicBezTo>
                    <a:pt x="6688" y="1001"/>
                    <a:pt x="6696" y="1003"/>
                    <a:pt x="6713" y="1016"/>
                  </a:cubicBezTo>
                  <a:cubicBezTo>
                    <a:pt x="6715" y="1019"/>
                    <a:pt x="6721" y="1022"/>
                    <a:pt x="6725" y="1025"/>
                  </a:cubicBezTo>
                  <a:cubicBezTo>
                    <a:pt x="6724" y="1027"/>
                    <a:pt x="6719" y="1031"/>
                    <a:pt x="6717" y="1037"/>
                  </a:cubicBezTo>
                  <a:cubicBezTo>
                    <a:pt x="6716" y="1041"/>
                    <a:pt x="6714" y="1042"/>
                    <a:pt x="6711" y="1042"/>
                  </a:cubicBezTo>
                  <a:cubicBezTo>
                    <a:pt x="6707" y="1042"/>
                    <a:pt x="6702" y="1040"/>
                    <a:pt x="6696" y="1037"/>
                  </a:cubicBezTo>
                  <a:cubicBezTo>
                    <a:pt x="6684" y="1035"/>
                    <a:pt x="6664" y="1031"/>
                    <a:pt x="6642" y="1031"/>
                  </a:cubicBezTo>
                  <a:cubicBezTo>
                    <a:pt x="6613" y="1031"/>
                    <a:pt x="6597" y="1017"/>
                    <a:pt x="6582" y="1003"/>
                  </a:cubicBezTo>
                  <a:cubicBezTo>
                    <a:pt x="6575" y="994"/>
                    <a:pt x="6566" y="987"/>
                    <a:pt x="6554" y="987"/>
                  </a:cubicBezTo>
                  <a:lnTo>
                    <a:pt x="6552" y="987"/>
                  </a:lnTo>
                  <a:cubicBezTo>
                    <a:pt x="6542" y="989"/>
                    <a:pt x="6536" y="989"/>
                    <a:pt x="6534" y="996"/>
                  </a:cubicBezTo>
                  <a:cubicBezTo>
                    <a:pt x="6529" y="1001"/>
                    <a:pt x="6534" y="1008"/>
                    <a:pt x="6536" y="1010"/>
                  </a:cubicBezTo>
                  <a:cubicBezTo>
                    <a:pt x="6537" y="1013"/>
                    <a:pt x="6538" y="1017"/>
                    <a:pt x="6538" y="1027"/>
                  </a:cubicBezTo>
                  <a:cubicBezTo>
                    <a:pt x="6537" y="1035"/>
                    <a:pt x="6531" y="1036"/>
                    <a:pt x="6506" y="1047"/>
                  </a:cubicBezTo>
                  <a:cubicBezTo>
                    <a:pt x="6483" y="1054"/>
                    <a:pt x="6452" y="1063"/>
                    <a:pt x="6412" y="1085"/>
                  </a:cubicBezTo>
                  <a:cubicBezTo>
                    <a:pt x="6379" y="1102"/>
                    <a:pt x="6367" y="1110"/>
                    <a:pt x="6367" y="1126"/>
                  </a:cubicBezTo>
                  <a:cubicBezTo>
                    <a:pt x="6368" y="1136"/>
                    <a:pt x="6382" y="1140"/>
                    <a:pt x="6396" y="1143"/>
                  </a:cubicBezTo>
                  <a:cubicBezTo>
                    <a:pt x="6411" y="1146"/>
                    <a:pt x="6430" y="1152"/>
                    <a:pt x="6440" y="1164"/>
                  </a:cubicBezTo>
                  <a:cubicBezTo>
                    <a:pt x="6451" y="1180"/>
                    <a:pt x="6457" y="1187"/>
                    <a:pt x="6467" y="1187"/>
                  </a:cubicBezTo>
                  <a:cubicBezTo>
                    <a:pt x="6475" y="1187"/>
                    <a:pt x="6480" y="1177"/>
                    <a:pt x="6483" y="1173"/>
                  </a:cubicBezTo>
                  <a:cubicBezTo>
                    <a:pt x="6485" y="1166"/>
                    <a:pt x="6487" y="1160"/>
                    <a:pt x="6498" y="1159"/>
                  </a:cubicBezTo>
                  <a:cubicBezTo>
                    <a:pt x="6510" y="1153"/>
                    <a:pt x="6519" y="1146"/>
                    <a:pt x="6527" y="1140"/>
                  </a:cubicBezTo>
                  <a:cubicBezTo>
                    <a:pt x="6537" y="1135"/>
                    <a:pt x="6544" y="1131"/>
                    <a:pt x="6552" y="1131"/>
                  </a:cubicBezTo>
                  <a:cubicBezTo>
                    <a:pt x="6556" y="1131"/>
                    <a:pt x="6560" y="1132"/>
                    <a:pt x="6564" y="1134"/>
                  </a:cubicBezTo>
                  <a:cubicBezTo>
                    <a:pt x="6578" y="1142"/>
                    <a:pt x="6589" y="1216"/>
                    <a:pt x="6594" y="1251"/>
                  </a:cubicBezTo>
                  <a:cubicBezTo>
                    <a:pt x="6598" y="1285"/>
                    <a:pt x="6601" y="1303"/>
                    <a:pt x="6607" y="1309"/>
                  </a:cubicBezTo>
                  <a:cubicBezTo>
                    <a:pt x="6608" y="1310"/>
                    <a:pt x="6610" y="1313"/>
                    <a:pt x="6610" y="1314"/>
                  </a:cubicBezTo>
                  <a:cubicBezTo>
                    <a:pt x="6616" y="1323"/>
                    <a:pt x="6620" y="1329"/>
                    <a:pt x="6601" y="1363"/>
                  </a:cubicBezTo>
                  <a:cubicBezTo>
                    <a:pt x="6601" y="1366"/>
                    <a:pt x="6600" y="1368"/>
                    <a:pt x="6600" y="1370"/>
                  </a:cubicBezTo>
                  <a:cubicBezTo>
                    <a:pt x="6600" y="1368"/>
                    <a:pt x="6599" y="1366"/>
                    <a:pt x="6599" y="1366"/>
                  </a:cubicBezTo>
                  <a:cubicBezTo>
                    <a:pt x="6595" y="1353"/>
                    <a:pt x="6590" y="1339"/>
                    <a:pt x="6582" y="1326"/>
                  </a:cubicBezTo>
                  <a:cubicBezTo>
                    <a:pt x="6572" y="1309"/>
                    <a:pt x="6567" y="1305"/>
                    <a:pt x="6558" y="1300"/>
                  </a:cubicBezTo>
                  <a:cubicBezTo>
                    <a:pt x="6554" y="1294"/>
                    <a:pt x="6548" y="1289"/>
                    <a:pt x="6527" y="1262"/>
                  </a:cubicBezTo>
                  <a:cubicBezTo>
                    <a:pt x="6503" y="1223"/>
                    <a:pt x="6494" y="1217"/>
                    <a:pt x="6473" y="1204"/>
                  </a:cubicBezTo>
                  <a:cubicBezTo>
                    <a:pt x="6467" y="1199"/>
                    <a:pt x="6457" y="1196"/>
                    <a:pt x="6446" y="1187"/>
                  </a:cubicBezTo>
                  <a:cubicBezTo>
                    <a:pt x="6418" y="1166"/>
                    <a:pt x="6375" y="1139"/>
                    <a:pt x="6336" y="1116"/>
                  </a:cubicBezTo>
                  <a:cubicBezTo>
                    <a:pt x="6324" y="1107"/>
                    <a:pt x="6311" y="1101"/>
                    <a:pt x="6300" y="1094"/>
                  </a:cubicBezTo>
                  <a:cubicBezTo>
                    <a:pt x="6286" y="1084"/>
                    <a:pt x="6279" y="1082"/>
                    <a:pt x="6273" y="1082"/>
                  </a:cubicBezTo>
                  <a:cubicBezTo>
                    <a:pt x="6261" y="1082"/>
                    <a:pt x="6254" y="1092"/>
                    <a:pt x="6251" y="1102"/>
                  </a:cubicBezTo>
                  <a:cubicBezTo>
                    <a:pt x="6246" y="1108"/>
                    <a:pt x="6241" y="1119"/>
                    <a:pt x="6228" y="1133"/>
                  </a:cubicBezTo>
                  <a:cubicBezTo>
                    <a:pt x="6211" y="1146"/>
                    <a:pt x="6204" y="1153"/>
                    <a:pt x="6196" y="1160"/>
                  </a:cubicBezTo>
                  <a:cubicBezTo>
                    <a:pt x="6189" y="1165"/>
                    <a:pt x="6187" y="1168"/>
                    <a:pt x="6179" y="1176"/>
                  </a:cubicBezTo>
                  <a:cubicBezTo>
                    <a:pt x="6165" y="1194"/>
                    <a:pt x="6159" y="1219"/>
                    <a:pt x="6163" y="1250"/>
                  </a:cubicBezTo>
                  <a:cubicBezTo>
                    <a:pt x="6165" y="1271"/>
                    <a:pt x="6170" y="1278"/>
                    <a:pt x="6179" y="1285"/>
                  </a:cubicBezTo>
                  <a:cubicBezTo>
                    <a:pt x="6179" y="1289"/>
                    <a:pt x="6181" y="1292"/>
                    <a:pt x="6185" y="1305"/>
                  </a:cubicBezTo>
                  <a:lnTo>
                    <a:pt x="6189" y="1319"/>
                  </a:lnTo>
                  <a:cubicBezTo>
                    <a:pt x="6191" y="1330"/>
                    <a:pt x="6191" y="1330"/>
                    <a:pt x="6204" y="1362"/>
                  </a:cubicBezTo>
                  <a:lnTo>
                    <a:pt x="6207" y="1372"/>
                  </a:lnTo>
                  <a:cubicBezTo>
                    <a:pt x="6215" y="1394"/>
                    <a:pt x="6219" y="1406"/>
                    <a:pt x="6232" y="1406"/>
                  </a:cubicBezTo>
                  <a:cubicBezTo>
                    <a:pt x="6241" y="1406"/>
                    <a:pt x="6246" y="1399"/>
                    <a:pt x="6248" y="1394"/>
                  </a:cubicBezTo>
                  <a:cubicBezTo>
                    <a:pt x="6252" y="1388"/>
                    <a:pt x="6254" y="1382"/>
                    <a:pt x="6262" y="1381"/>
                  </a:cubicBezTo>
                  <a:cubicBezTo>
                    <a:pt x="6267" y="1380"/>
                    <a:pt x="6272" y="1380"/>
                    <a:pt x="6273" y="1380"/>
                  </a:cubicBezTo>
                  <a:cubicBezTo>
                    <a:pt x="6285" y="1377"/>
                    <a:pt x="6288" y="1377"/>
                    <a:pt x="6318" y="1366"/>
                  </a:cubicBezTo>
                  <a:lnTo>
                    <a:pt x="6324" y="1365"/>
                  </a:lnTo>
                  <a:cubicBezTo>
                    <a:pt x="6330" y="1362"/>
                    <a:pt x="6335" y="1359"/>
                    <a:pt x="6335" y="1359"/>
                  </a:cubicBezTo>
                  <a:lnTo>
                    <a:pt x="6335" y="1366"/>
                  </a:lnTo>
                  <a:cubicBezTo>
                    <a:pt x="6338" y="1377"/>
                    <a:pt x="6341" y="1397"/>
                    <a:pt x="6357" y="1418"/>
                  </a:cubicBezTo>
                  <a:cubicBezTo>
                    <a:pt x="6372" y="1435"/>
                    <a:pt x="6380" y="1441"/>
                    <a:pt x="6385" y="1448"/>
                  </a:cubicBezTo>
                  <a:cubicBezTo>
                    <a:pt x="6390" y="1453"/>
                    <a:pt x="6393" y="1456"/>
                    <a:pt x="6406" y="1476"/>
                  </a:cubicBezTo>
                  <a:cubicBezTo>
                    <a:pt x="6409" y="1479"/>
                    <a:pt x="6411" y="1481"/>
                    <a:pt x="6411" y="1483"/>
                  </a:cubicBezTo>
                  <a:cubicBezTo>
                    <a:pt x="6404" y="1486"/>
                    <a:pt x="6395" y="1491"/>
                    <a:pt x="6390" y="1509"/>
                  </a:cubicBezTo>
                  <a:cubicBezTo>
                    <a:pt x="6383" y="1522"/>
                    <a:pt x="6377" y="1530"/>
                    <a:pt x="6372" y="1537"/>
                  </a:cubicBezTo>
                  <a:cubicBezTo>
                    <a:pt x="6364" y="1548"/>
                    <a:pt x="6357" y="1559"/>
                    <a:pt x="6345" y="1579"/>
                  </a:cubicBezTo>
                  <a:cubicBezTo>
                    <a:pt x="6341" y="1591"/>
                    <a:pt x="6338" y="1600"/>
                    <a:pt x="6336" y="1605"/>
                  </a:cubicBezTo>
                  <a:cubicBezTo>
                    <a:pt x="6335" y="1604"/>
                    <a:pt x="6335" y="1604"/>
                    <a:pt x="6335" y="1602"/>
                  </a:cubicBezTo>
                  <a:cubicBezTo>
                    <a:pt x="6327" y="1600"/>
                    <a:pt x="6319" y="1597"/>
                    <a:pt x="6307" y="1591"/>
                  </a:cubicBezTo>
                  <a:cubicBezTo>
                    <a:pt x="6300" y="1590"/>
                    <a:pt x="6288" y="1588"/>
                    <a:pt x="6282" y="1585"/>
                  </a:cubicBezTo>
                  <a:cubicBezTo>
                    <a:pt x="6282" y="1579"/>
                    <a:pt x="6279" y="1573"/>
                    <a:pt x="6273" y="1565"/>
                  </a:cubicBezTo>
                  <a:cubicBezTo>
                    <a:pt x="6264" y="1555"/>
                    <a:pt x="6254" y="1551"/>
                    <a:pt x="6246" y="1551"/>
                  </a:cubicBezTo>
                  <a:cubicBezTo>
                    <a:pt x="6244" y="1551"/>
                    <a:pt x="6239" y="1552"/>
                    <a:pt x="6235" y="1553"/>
                  </a:cubicBezTo>
                  <a:cubicBezTo>
                    <a:pt x="6227" y="1555"/>
                    <a:pt x="6219" y="1557"/>
                    <a:pt x="6206" y="1557"/>
                  </a:cubicBezTo>
                  <a:cubicBezTo>
                    <a:pt x="6189" y="1557"/>
                    <a:pt x="6187" y="1555"/>
                    <a:pt x="6183" y="1549"/>
                  </a:cubicBezTo>
                  <a:cubicBezTo>
                    <a:pt x="6178" y="1542"/>
                    <a:pt x="6170" y="1533"/>
                    <a:pt x="6152" y="1522"/>
                  </a:cubicBezTo>
                  <a:cubicBezTo>
                    <a:pt x="6140" y="1519"/>
                    <a:pt x="6129" y="1511"/>
                    <a:pt x="6121" y="1502"/>
                  </a:cubicBezTo>
                  <a:cubicBezTo>
                    <a:pt x="6124" y="1502"/>
                    <a:pt x="6127" y="1503"/>
                    <a:pt x="6128" y="1503"/>
                  </a:cubicBezTo>
                  <a:cubicBezTo>
                    <a:pt x="6136" y="1504"/>
                    <a:pt x="6143" y="1504"/>
                    <a:pt x="6147" y="1504"/>
                  </a:cubicBezTo>
                  <a:cubicBezTo>
                    <a:pt x="6169" y="1504"/>
                    <a:pt x="6173" y="1489"/>
                    <a:pt x="6178" y="1476"/>
                  </a:cubicBezTo>
                  <a:lnTo>
                    <a:pt x="6178" y="1469"/>
                  </a:lnTo>
                  <a:cubicBezTo>
                    <a:pt x="6184" y="1448"/>
                    <a:pt x="6167" y="1430"/>
                    <a:pt x="6144" y="1406"/>
                  </a:cubicBezTo>
                  <a:cubicBezTo>
                    <a:pt x="6136" y="1401"/>
                    <a:pt x="6128" y="1394"/>
                    <a:pt x="6119" y="1386"/>
                  </a:cubicBezTo>
                  <a:cubicBezTo>
                    <a:pt x="6095" y="1355"/>
                    <a:pt x="6088" y="1355"/>
                    <a:pt x="6063" y="1351"/>
                  </a:cubicBezTo>
                  <a:cubicBezTo>
                    <a:pt x="6057" y="1350"/>
                    <a:pt x="6043" y="1348"/>
                    <a:pt x="6021" y="1343"/>
                  </a:cubicBezTo>
                  <a:cubicBezTo>
                    <a:pt x="6011" y="1339"/>
                    <a:pt x="6003" y="1339"/>
                    <a:pt x="5997" y="1339"/>
                  </a:cubicBezTo>
                  <a:cubicBezTo>
                    <a:pt x="5988" y="1339"/>
                    <a:pt x="5983" y="1346"/>
                    <a:pt x="5983" y="1348"/>
                  </a:cubicBezTo>
                  <a:cubicBezTo>
                    <a:pt x="5977" y="1355"/>
                    <a:pt x="5984" y="1366"/>
                    <a:pt x="6000" y="1382"/>
                  </a:cubicBezTo>
                  <a:cubicBezTo>
                    <a:pt x="6011" y="1398"/>
                    <a:pt x="6030" y="1418"/>
                    <a:pt x="6042" y="1440"/>
                  </a:cubicBezTo>
                  <a:cubicBezTo>
                    <a:pt x="6040" y="1440"/>
                    <a:pt x="6034" y="1437"/>
                    <a:pt x="6030" y="1434"/>
                  </a:cubicBezTo>
                  <a:cubicBezTo>
                    <a:pt x="6015" y="1427"/>
                    <a:pt x="5997" y="1415"/>
                    <a:pt x="5965" y="1406"/>
                  </a:cubicBezTo>
                  <a:cubicBezTo>
                    <a:pt x="5942" y="1404"/>
                    <a:pt x="5912" y="1365"/>
                    <a:pt x="5885" y="1325"/>
                  </a:cubicBezTo>
                  <a:cubicBezTo>
                    <a:pt x="5856" y="1285"/>
                    <a:pt x="5827" y="1247"/>
                    <a:pt x="5796" y="1235"/>
                  </a:cubicBezTo>
                  <a:cubicBezTo>
                    <a:pt x="5780" y="1230"/>
                    <a:pt x="5765" y="1228"/>
                    <a:pt x="5750" y="1228"/>
                  </a:cubicBezTo>
                  <a:cubicBezTo>
                    <a:pt x="5734" y="1228"/>
                    <a:pt x="5720" y="1230"/>
                    <a:pt x="5707" y="1232"/>
                  </a:cubicBezTo>
                  <a:cubicBezTo>
                    <a:pt x="5699" y="1234"/>
                    <a:pt x="5690" y="1236"/>
                    <a:pt x="5681" y="1236"/>
                  </a:cubicBezTo>
                  <a:cubicBezTo>
                    <a:pt x="5679" y="1236"/>
                    <a:pt x="5676" y="1236"/>
                    <a:pt x="5673" y="1235"/>
                  </a:cubicBezTo>
                  <a:cubicBezTo>
                    <a:pt x="5667" y="1235"/>
                    <a:pt x="5664" y="1235"/>
                    <a:pt x="5662" y="1234"/>
                  </a:cubicBezTo>
                  <a:cubicBezTo>
                    <a:pt x="5630" y="1232"/>
                    <a:pt x="5591" y="1232"/>
                    <a:pt x="5570" y="1196"/>
                  </a:cubicBezTo>
                  <a:lnTo>
                    <a:pt x="5570" y="1196"/>
                  </a:lnTo>
                  <a:cubicBezTo>
                    <a:pt x="5573" y="1200"/>
                    <a:pt x="5577" y="1200"/>
                    <a:pt x="5581" y="1200"/>
                  </a:cubicBezTo>
                  <a:lnTo>
                    <a:pt x="5583" y="1200"/>
                  </a:lnTo>
                  <a:cubicBezTo>
                    <a:pt x="5609" y="1196"/>
                    <a:pt x="5631" y="1168"/>
                    <a:pt x="5653" y="1111"/>
                  </a:cubicBezTo>
                  <a:cubicBezTo>
                    <a:pt x="5672" y="1060"/>
                    <a:pt x="5657" y="1047"/>
                    <a:pt x="5631" y="1031"/>
                  </a:cubicBezTo>
                  <a:cubicBezTo>
                    <a:pt x="5619" y="1025"/>
                    <a:pt x="5606" y="1019"/>
                    <a:pt x="5595" y="1001"/>
                  </a:cubicBezTo>
                  <a:cubicBezTo>
                    <a:pt x="5579" y="979"/>
                    <a:pt x="5575" y="971"/>
                    <a:pt x="5566" y="971"/>
                  </a:cubicBezTo>
                  <a:cubicBezTo>
                    <a:pt x="5557" y="971"/>
                    <a:pt x="5554" y="978"/>
                    <a:pt x="5551" y="982"/>
                  </a:cubicBezTo>
                  <a:cubicBezTo>
                    <a:pt x="5550" y="983"/>
                    <a:pt x="5549" y="985"/>
                    <a:pt x="5546" y="985"/>
                  </a:cubicBezTo>
                  <a:cubicBezTo>
                    <a:pt x="5544" y="985"/>
                    <a:pt x="5542" y="985"/>
                    <a:pt x="5540" y="984"/>
                  </a:cubicBezTo>
                  <a:cubicBezTo>
                    <a:pt x="5530" y="983"/>
                    <a:pt x="5520" y="982"/>
                    <a:pt x="5510" y="982"/>
                  </a:cubicBezTo>
                  <a:cubicBezTo>
                    <a:pt x="5500" y="982"/>
                    <a:pt x="5490" y="983"/>
                    <a:pt x="5480" y="984"/>
                  </a:cubicBezTo>
                  <a:cubicBezTo>
                    <a:pt x="5471" y="984"/>
                    <a:pt x="5463" y="985"/>
                    <a:pt x="5451" y="985"/>
                  </a:cubicBezTo>
                  <a:cubicBezTo>
                    <a:pt x="5446" y="985"/>
                    <a:pt x="5440" y="984"/>
                    <a:pt x="5433" y="984"/>
                  </a:cubicBezTo>
                  <a:cubicBezTo>
                    <a:pt x="5403" y="984"/>
                    <a:pt x="5392" y="982"/>
                    <a:pt x="5378" y="979"/>
                  </a:cubicBezTo>
                  <a:cubicBezTo>
                    <a:pt x="5368" y="978"/>
                    <a:pt x="5354" y="975"/>
                    <a:pt x="5330" y="973"/>
                  </a:cubicBezTo>
                  <a:cubicBezTo>
                    <a:pt x="5321" y="972"/>
                    <a:pt x="5313" y="971"/>
                    <a:pt x="5306" y="971"/>
                  </a:cubicBezTo>
                  <a:cubicBezTo>
                    <a:pt x="5284" y="971"/>
                    <a:pt x="5273" y="977"/>
                    <a:pt x="5255" y="988"/>
                  </a:cubicBezTo>
                  <a:cubicBezTo>
                    <a:pt x="5239" y="994"/>
                    <a:pt x="5222" y="1001"/>
                    <a:pt x="5192" y="1013"/>
                  </a:cubicBezTo>
                  <a:cubicBezTo>
                    <a:pt x="5176" y="1016"/>
                    <a:pt x="5164" y="1019"/>
                    <a:pt x="5158" y="1019"/>
                  </a:cubicBezTo>
                  <a:lnTo>
                    <a:pt x="5154" y="1019"/>
                  </a:lnTo>
                  <a:lnTo>
                    <a:pt x="5154" y="1015"/>
                  </a:lnTo>
                  <a:cubicBezTo>
                    <a:pt x="5154" y="1007"/>
                    <a:pt x="5152" y="986"/>
                    <a:pt x="5128" y="984"/>
                  </a:cubicBezTo>
                  <a:cubicBezTo>
                    <a:pt x="5108" y="984"/>
                    <a:pt x="5090" y="975"/>
                    <a:pt x="5081" y="964"/>
                  </a:cubicBezTo>
                  <a:cubicBezTo>
                    <a:pt x="5078" y="962"/>
                    <a:pt x="5077" y="958"/>
                    <a:pt x="5077" y="954"/>
                  </a:cubicBezTo>
                  <a:cubicBezTo>
                    <a:pt x="5078" y="943"/>
                    <a:pt x="5078" y="943"/>
                    <a:pt x="5100" y="943"/>
                  </a:cubicBezTo>
                  <a:lnTo>
                    <a:pt x="5109" y="943"/>
                  </a:lnTo>
                  <a:cubicBezTo>
                    <a:pt x="5121" y="942"/>
                    <a:pt x="5128" y="939"/>
                    <a:pt x="5135" y="936"/>
                  </a:cubicBezTo>
                  <a:lnTo>
                    <a:pt x="5149" y="936"/>
                  </a:lnTo>
                  <a:cubicBezTo>
                    <a:pt x="5154" y="936"/>
                    <a:pt x="5161" y="936"/>
                    <a:pt x="5172" y="945"/>
                  </a:cubicBezTo>
                  <a:cubicBezTo>
                    <a:pt x="5192" y="962"/>
                    <a:pt x="5202" y="964"/>
                    <a:pt x="5215" y="964"/>
                  </a:cubicBezTo>
                  <a:lnTo>
                    <a:pt x="5221" y="964"/>
                  </a:lnTo>
                  <a:cubicBezTo>
                    <a:pt x="5229" y="964"/>
                    <a:pt x="5238" y="964"/>
                    <a:pt x="5254" y="967"/>
                  </a:cubicBezTo>
                  <a:cubicBezTo>
                    <a:pt x="5259" y="968"/>
                    <a:pt x="5264" y="968"/>
                    <a:pt x="5268" y="968"/>
                  </a:cubicBezTo>
                  <a:cubicBezTo>
                    <a:pt x="5285" y="968"/>
                    <a:pt x="5293" y="963"/>
                    <a:pt x="5300" y="959"/>
                  </a:cubicBezTo>
                  <a:cubicBezTo>
                    <a:pt x="5306" y="955"/>
                    <a:pt x="5309" y="954"/>
                    <a:pt x="5315" y="954"/>
                  </a:cubicBezTo>
                  <a:cubicBezTo>
                    <a:pt x="5320" y="954"/>
                    <a:pt x="5327" y="955"/>
                    <a:pt x="5337" y="956"/>
                  </a:cubicBezTo>
                  <a:cubicBezTo>
                    <a:pt x="5357" y="963"/>
                    <a:pt x="5369" y="964"/>
                    <a:pt x="5379" y="964"/>
                  </a:cubicBezTo>
                  <a:cubicBezTo>
                    <a:pt x="5384" y="964"/>
                    <a:pt x="5388" y="964"/>
                    <a:pt x="5393" y="964"/>
                  </a:cubicBezTo>
                  <a:cubicBezTo>
                    <a:pt x="5397" y="964"/>
                    <a:pt x="5401" y="964"/>
                    <a:pt x="5406" y="964"/>
                  </a:cubicBezTo>
                  <a:cubicBezTo>
                    <a:pt x="5412" y="964"/>
                    <a:pt x="5420" y="964"/>
                    <a:pt x="5433" y="967"/>
                  </a:cubicBezTo>
                  <a:cubicBezTo>
                    <a:pt x="5439" y="968"/>
                    <a:pt x="5445" y="968"/>
                    <a:pt x="5449" y="968"/>
                  </a:cubicBezTo>
                  <a:cubicBezTo>
                    <a:pt x="5459" y="968"/>
                    <a:pt x="5466" y="967"/>
                    <a:pt x="5472" y="967"/>
                  </a:cubicBezTo>
                  <a:cubicBezTo>
                    <a:pt x="5476" y="964"/>
                    <a:pt x="5481" y="963"/>
                    <a:pt x="5487" y="963"/>
                  </a:cubicBezTo>
                  <a:cubicBezTo>
                    <a:pt x="5493" y="963"/>
                    <a:pt x="5501" y="964"/>
                    <a:pt x="5512" y="967"/>
                  </a:cubicBezTo>
                  <a:cubicBezTo>
                    <a:pt x="5522" y="970"/>
                    <a:pt x="5530" y="970"/>
                    <a:pt x="5537" y="970"/>
                  </a:cubicBezTo>
                  <a:cubicBezTo>
                    <a:pt x="5548" y="970"/>
                    <a:pt x="5555" y="969"/>
                    <a:pt x="5560" y="968"/>
                  </a:cubicBezTo>
                  <a:cubicBezTo>
                    <a:pt x="5566" y="967"/>
                    <a:pt x="5572" y="966"/>
                    <a:pt x="5579" y="966"/>
                  </a:cubicBezTo>
                  <a:cubicBezTo>
                    <a:pt x="5583" y="966"/>
                    <a:pt x="5588" y="967"/>
                    <a:pt x="5595" y="968"/>
                  </a:cubicBezTo>
                  <a:cubicBezTo>
                    <a:pt x="5603" y="969"/>
                    <a:pt x="5609" y="972"/>
                    <a:pt x="5614" y="972"/>
                  </a:cubicBezTo>
                  <a:cubicBezTo>
                    <a:pt x="5615" y="972"/>
                    <a:pt x="5626" y="972"/>
                    <a:pt x="5630" y="964"/>
                  </a:cubicBezTo>
                  <a:cubicBezTo>
                    <a:pt x="5637" y="959"/>
                    <a:pt x="5637" y="949"/>
                    <a:pt x="5635" y="943"/>
                  </a:cubicBezTo>
                  <a:cubicBezTo>
                    <a:pt x="5635" y="933"/>
                    <a:pt x="5634" y="927"/>
                    <a:pt x="5642" y="917"/>
                  </a:cubicBezTo>
                  <a:cubicBezTo>
                    <a:pt x="5658" y="896"/>
                    <a:pt x="5658" y="896"/>
                    <a:pt x="5662" y="891"/>
                  </a:cubicBezTo>
                  <a:cubicBezTo>
                    <a:pt x="5662" y="888"/>
                    <a:pt x="5664" y="885"/>
                    <a:pt x="5667" y="877"/>
                  </a:cubicBezTo>
                  <a:cubicBezTo>
                    <a:pt x="5672" y="872"/>
                    <a:pt x="5673" y="872"/>
                    <a:pt x="5675" y="872"/>
                  </a:cubicBezTo>
                  <a:cubicBezTo>
                    <a:pt x="5682" y="872"/>
                    <a:pt x="5692" y="879"/>
                    <a:pt x="5700" y="885"/>
                  </a:cubicBezTo>
                  <a:lnTo>
                    <a:pt x="5706" y="888"/>
                  </a:lnTo>
                  <a:cubicBezTo>
                    <a:pt x="5725" y="901"/>
                    <a:pt x="5744" y="906"/>
                    <a:pt x="5764" y="911"/>
                  </a:cubicBezTo>
                  <a:lnTo>
                    <a:pt x="5778" y="913"/>
                  </a:lnTo>
                  <a:cubicBezTo>
                    <a:pt x="5784" y="914"/>
                    <a:pt x="5789" y="915"/>
                    <a:pt x="5793" y="915"/>
                  </a:cubicBezTo>
                  <a:cubicBezTo>
                    <a:pt x="5804" y="915"/>
                    <a:pt x="5811" y="911"/>
                    <a:pt x="5818" y="907"/>
                  </a:cubicBezTo>
                  <a:cubicBezTo>
                    <a:pt x="5822" y="903"/>
                    <a:pt x="5832" y="898"/>
                    <a:pt x="5851" y="892"/>
                  </a:cubicBezTo>
                  <a:cubicBezTo>
                    <a:pt x="5899" y="877"/>
                    <a:pt x="5903" y="875"/>
                    <a:pt x="5964" y="846"/>
                  </a:cubicBezTo>
                  <a:cubicBezTo>
                    <a:pt x="6013" y="825"/>
                    <a:pt x="6018" y="814"/>
                    <a:pt x="6018" y="786"/>
                  </a:cubicBezTo>
                  <a:cubicBezTo>
                    <a:pt x="6018" y="782"/>
                    <a:pt x="6018" y="774"/>
                    <a:pt x="6020" y="764"/>
                  </a:cubicBezTo>
                  <a:cubicBezTo>
                    <a:pt x="6029" y="723"/>
                    <a:pt x="6008" y="715"/>
                    <a:pt x="5980" y="706"/>
                  </a:cubicBezTo>
                  <a:cubicBezTo>
                    <a:pt x="5973" y="703"/>
                    <a:pt x="5964" y="702"/>
                    <a:pt x="5953" y="698"/>
                  </a:cubicBezTo>
                  <a:cubicBezTo>
                    <a:pt x="5939" y="693"/>
                    <a:pt x="5929" y="691"/>
                    <a:pt x="5921" y="691"/>
                  </a:cubicBezTo>
                  <a:cubicBezTo>
                    <a:pt x="5909" y="691"/>
                    <a:pt x="5901" y="695"/>
                    <a:pt x="5893" y="700"/>
                  </a:cubicBezTo>
                  <a:cubicBezTo>
                    <a:pt x="5886" y="706"/>
                    <a:pt x="5875" y="711"/>
                    <a:pt x="5855" y="716"/>
                  </a:cubicBezTo>
                  <a:cubicBezTo>
                    <a:pt x="5841" y="719"/>
                    <a:pt x="5828" y="720"/>
                    <a:pt x="5815" y="720"/>
                  </a:cubicBezTo>
                  <a:cubicBezTo>
                    <a:pt x="5803" y="720"/>
                    <a:pt x="5791" y="719"/>
                    <a:pt x="5777" y="717"/>
                  </a:cubicBezTo>
                  <a:cubicBezTo>
                    <a:pt x="5761" y="717"/>
                    <a:pt x="5744" y="716"/>
                    <a:pt x="5722" y="716"/>
                  </a:cubicBezTo>
                  <a:cubicBezTo>
                    <a:pt x="5715" y="716"/>
                    <a:pt x="5707" y="716"/>
                    <a:pt x="5698" y="716"/>
                  </a:cubicBezTo>
                  <a:cubicBezTo>
                    <a:pt x="5684" y="717"/>
                    <a:pt x="5672" y="717"/>
                    <a:pt x="5662" y="717"/>
                  </a:cubicBezTo>
                  <a:cubicBezTo>
                    <a:pt x="5646" y="717"/>
                    <a:pt x="5636" y="716"/>
                    <a:pt x="5630" y="714"/>
                  </a:cubicBezTo>
                  <a:cubicBezTo>
                    <a:pt x="5634" y="711"/>
                    <a:pt x="5641" y="708"/>
                    <a:pt x="5646" y="703"/>
                  </a:cubicBezTo>
                  <a:cubicBezTo>
                    <a:pt x="5653" y="700"/>
                    <a:pt x="5653" y="698"/>
                    <a:pt x="5657" y="696"/>
                  </a:cubicBezTo>
                  <a:cubicBezTo>
                    <a:pt x="5665" y="690"/>
                    <a:pt x="5668" y="687"/>
                    <a:pt x="5675" y="687"/>
                  </a:cubicBezTo>
                  <a:cubicBezTo>
                    <a:pt x="5681" y="687"/>
                    <a:pt x="5689" y="689"/>
                    <a:pt x="5706" y="692"/>
                  </a:cubicBezTo>
                  <a:cubicBezTo>
                    <a:pt x="5708" y="692"/>
                    <a:pt x="5710" y="692"/>
                    <a:pt x="5712" y="692"/>
                  </a:cubicBezTo>
                  <a:cubicBezTo>
                    <a:pt x="5733" y="692"/>
                    <a:pt x="5749" y="681"/>
                    <a:pt x="5760" y="672"/>
                  </a:cubicBezTo>
                  <a:cubicBezTo>
                    <a:pt x="5775" y="662"/>
                    <a:pt x="5789" y="655"/>
                    <a:pt x="5809" y="655"/>
                  </a:cubicBezTo>
                  <a:cubicBezTo>
                    <a:pt x="5814" y="655"/>
                    <a:pt x="5818" y="656"/>
                    <a:pt x="5823" y="656"/>
                  </a:cubicBezTo>
                  <a:cubicBezTo>
                    <a:pt x="5841" y="660"/>
                    <a:pt x="5855" y="664"/>
                    <a:pt x="5867" y="667"/>
                  </a:cubicBezTo>
                  <a:cubicBezTo>
                    <a:pt x="5892" y="675"/>
                    <a:pt x="5908" y="676"/>
                    <a:pt x="5944" y="679"/>
                  </a:cubicBezTo>
                  <a:cubicBezTo>
                    <a:pt x="5955" y="680"/>
                    <a:pt x="5961" y="680"/>
                    <a:pt x="5967" y="680"/>
                  </a:cubicBezTo>
                  <a:cubicBezTo>
                    <a:pt x="5983" y="680"/>
                    <a:pt x="5992" y="678"/>
                    <a:pt x="5996" y="660"/>
                  </a:cubicBezTo>
                  <a:cubicBezTo>
                    <a:pt x="5996" y="659"/>
                    <a:pt x="5996" y="656"/>
                    <a:pt x="5997" y="653"/>
                  </a:cubicBezTo>
                  <a:cubicBezTo>
                    <a:pt x="5999" y="649"/>
                    <a:pt x="6002" y="643"/>
                    <a:pt x="5999" y="636"/>
                  </a:cubicBezTo>
                  <a:cubicBezTo>
                    <a:pt x="5996" y="625"/>
                    <a:pt x="5985" y="619"/>
                    <a:pt x="5973" y="613"/>
                  </a:cubicBezTo>
                  <a:cubicBezTo>
                    <a:pt x="5962" y="608"/>
                    <a:pt x="5951" y="601"/>
                    <a:pt x="5938" y="595"/>
                  </a:cubicBezTo>
                  <a:cubicBezTo>
                    <a:pt x="5924" y="582"/>
                    <a:pt x="5924" y="582"/>
                    <a:pt x="5924" y="572"/>
                  </a:cubicBezTo>
                  <a:cubicBezTo>
                    <a:pt x="5924" y="565"/>
                    <a:pt x="5922" y="552"/>
                    <a:pt x="5916" y="533"/>
                  </a:cubicBezTo>
                  <a:cubicBezTo>
                    <a:pt x="5907" y="496"/>
                    <a:pt x="5896" y="490"/>
                    <a:pt x="5870" y="485"/>
                  </a:cubicBezTo>
                  <a:cubicBezTo>
                    <a:pt x="5864" y="485"/>
                    <a:pt x="5855" y="482"/>
                    <a:pt x="5844" y="479"/>
                  </a:cubicBezTo>
                  <a:cubicBezTo>
                    <a:pt x="5827" y="472"/>
                    <a:pt x="5794" y="440"/>
                    <a:pt x="5768" y="408"/>
                  </a:cubicBezTo>
                  <a:cubicBezTo>
                    <a:pt x="5743" y="381"/>
                    <a:pt x="5715" y="352"/>
                    <a:pt x="5691" y="334"/>
                  </a:cubicBezTo>
                  <a:cubicBezTo>
                    <a:pt x="5657" y="308"/>
                    <a:pt x="5630" y="303"/>
                    <a:pt x="5605" y="300"/>
                  </a:cubicBezTo>
                  <a:cubicBezTo>
                    <a:pt x="5592" y="299"/>
                    <a:pt x="5581" y="297"/>
                    <a:pt x="5573" y="289"/>
                  </a:cubicBezTo>
                  <a:cubicBezTo>
                    <a:pt x="5568" y="284"/>
                    <a:pt x="5562" y="278"/>
                    <a:pt x="5555" y="270"/>
                  </a:cubicBezTo>
                  <a:cubicBezTo>
                    <a:pt x="5534" y="245"/>
                    <a:pt x="5509" y="212"/>
                    <a:pt x="5446" y="193"/>
                  </a:cubicBezTo>
                  <a:cubicBezTo>
                    <a:pt x="5370" y="170"/>
                    <a:pt x="5247" y="126"/>
                    <a:pt x="5177" y="99"/>
                  </a:cubicBezTo>
                  <a:cubicBezTo>
                    <a:pt x="5123" y="76"/>
                    <a:pt x="4945" y="68"/>
                    <a:pt x="4847" y="68"/>
                  </a:cubicBezTo>
                  <a:cubicBezTo>
                    <a:pt x="4801" y="68"/>
                    <a:pt x="4769" y="70"/>
                    <a:pt x="4747" y="72"/>
                  </a:cubicBezTo>
                  <a:cubicBezTo>
                    <a:pt x="4712" y="76"/>
                    <a:pt x="4702" y="78"/>
                    <a:pt x="4699" y="91"/>
                  </a:cubicBezTo>
                  <a:cubicBezTo>
                    <a:pt x="4696" y="101"/>
                    <a:pt x="4702" y="107"/>
                    <a:pt x="4709" y="111"/>
                  </a:cubicBezTo>
                  <a:cubicBezTo>
                    <a:pt x="4715" y="117"/>
                    <a:pt x="4722" y="123"/>
                    <a:pt x="4723" y="131"/>
                  </a:cubicBezTo>
                  <a:cubicBezTo>
                    <a:pt x="4727" y="162"/>
                    <a:pt x="4745" y="167"/>
                    <a:pt x="4762" y="170"/>
                  </a:cubicBezTo>
                  <a:cubicBezTo>
                    <a:pt x="4771" y="175"/>
                    <a:pt x="4778" y="175"/>
                    <a:pt x="4788" y="180"/>
                  </a:cubicBezTo>
                  <a:cubicBezTo>
                    <a:pt x="4794" y="183"/>
                    <a:pt x="4802" y="184"/>
                    <a:pt x="4810" y="184"/>
                  </a:cubicBezTo>
                  <a:cubicBezTo>
                    <a:pt x="4817" y="184"/>
                    <a:pt x="4824" y="183"/>
                    <a:pt x="4831" y="182"/>
                  </a:cubicBezTo>
                  <a:cubicBezTo>
                    <a:pt x="4839" y="180"/>
                    <a:pt x="4848" y="179"/>
                    <a:pt x="4856" y="179"/>
                  </a:cubicBezTo>
                  <a:cubicBezTo>
                    <a:pt x="4867" y="179"/>
                    <a:pt x="4877" y="181"/>
                    <a:pt x="4889" y="187"/>
                  </a:cubicBezTo>
                  <a:cubicBezTo>
                    <a:pt x="4907" y="196"/>
                    <a:pt x="4918" y="201"/>
                    <a:pt x="4925" y="206"/>
                  </a:cubicBezTo>
                  <a:cubicBezTo>
                    <a:pt x="4942" y="214"/>
                    <a:pt x="4949" y="217"/>
                    <a:pt x="4971" y="227"/>
                  </a:cubicBezTo>
                  <a:lnTo>
                    <a:pt x="4982" y="237"/>
                  </a:lnTo>
                  <a:cubicBezTo>
                    <a:pt x="5006" y="248"/>
                    <a:pt x="5020" y="254"/>
                    <a:pt x="5059" y="289"/>
                  </a:cubicBezTo>
                  <a:cubicBezTo>
                    <a:pt x="5093" y="312"/>
                    <a:pt x="5096" y="313"/>
                    <a:pt x="5107" y="317"/>
                  </a:cubicBezTo>
                  <a:cubicBezTo>
                    <a:pt x="5111" y="319"/>
                    <a:pt x="5115" y="319"/>
                    <a:pt x="5128" y="324"/>
                  </a:cubicBezTo>
                  <a:cubicBezTo>
                    <a:pt x="5135" y="327"/>
                    <a:pt x="5141" y="330"/>
                    <a:pt x="5147" y="331"/>
                  </a:cubicBezTo>
                  <a:cubicBezTo>
                    <a:pt x="5162" y="338"/>
                    <a:pt x="5162" y="338"/>
                    <a:pt x="5155" y="372"/>
                  </a:cubicBezTo>
                  <a:cubicBezTo>
                    <a:pt x="5152" y="397"/>
                    <a:pt x="5152" y="409"/>
                    <a:pt x="5157" y="418"/>
                  </a:cubicBezTo>
                  <a:cubicBezTo>
                    <a:pt x="5162" y="424"/>
                    <a:pt x="5171" y="424"/>
                    <a:pt x="5173" y="425"/>
                  </a:cubicBezTo>
                  <a:cubicBezTo>
                    <a:pt x="5180" y="425"/>
                    <a:pt x="5182" y="425"/>
                    <a:pt x="5183" y="428"/>
                  </a:cubicBezTo>
                  <a:cubicBezTo>
                    <a:pt x="5196" y="445"/>
                    <a:pt x="5207" y="453"/>
                    <a:pt x="5225" y="467"/>
                  </a:cubicBezTo>
                  <a:cubicBezTo>
                    <a:pt x="5236" y="475"/>
                    <a:pt x="5247" y="482"/>
                    <a:pt x="5263" y="496"/>
                  </a:cubicBezTo>
                  <a:cubicBezTo>
                    <a:pt x="5290" y="517"/>
                    <a:pt x="5290" y="520"/>
                    <a:pt x="5286" y="531"/>
                  </a:cubicBezTo>
                  <a:cubicBezTo>
                    <a:pt x="5283" y="539"/>
                    <a:pt x="5281" y="549"/>
                    <a:pt x="5279" y="558"/>
                  </a:cubicBezTo>
                  <a:cubicBezTo>
                    <a:pt x="5274" y="584"/>
                    <a:pt x="5265" y="590"/>
                    <a:pt x="5237" y="606"/>
                  </a:cubicBezTo>
                  <a:cubicBezTo>
                    <a:pt x="5225" y="612"/>
                    <a:pt x="5209" y="621"/>
                    <a:pt x="5192" y="633"/>
                  </a:cubicBezTo>
                  <a:cubicBezTo>
                    <a:pt x="5173" y="648"/>
                    <a:pt x="5167" y="653"/>
                    <a:pt x="5164" y="653"/>
                  </a:cubicBezTo>
                  <a:cubicBezTo>
                    <a:pt x="5164" y="653"/>
                    <a:pt x="5164" y="652"/>
                    <a:pt x="5162" y="651"/>
                  </a:cubicBezTo>
                  <a:cubicBezTo>
                    <a:pt x="5159" y="647"/>
                    <a:pt x="5152" y="641"/>
                    <a:pt x="5142" y="635"/>
                  </a:cubicBezTo>
                  <a:cubicBezTo>
                    <a:pt x="5133" y="632"/>
                    <a:pt x="5128" y="628"/>
                    <a:pt x="5123" y="623"/>
                  </a:cubicBezTo>
                  <a:cubicBezTo>
                    <a:pt x="5117" y="619"/>
                    <a:pt x="5107" y="611"/>
                    <a:pt x="5085" y="604"/>
                  </a:cubicBezTo>
                  <a:cubicBezTo>
                    <a:pt x="5079" y="601"/>
                    <a:pt x="5077" y="599"/>
                    <a:pt x="5077" y="599"/>
                  </a:cubicBezTo>
                  <a:cubicBezTo>
                    <a:pt x="5077" y="598"/>
                    <a:pt x="5080" y="593"/>
                    <a:pt x="5093" y="577"/>
                  </a:cubicBezTo>
                  <a:cubicBezTo>
                    <a:pt x="5095" y="572"/>
                    <a:pt x="5097" y="572"/>
                    <a:pt x="5107" y="572"/>
                  </a:cubicBezTo>
                  <a:cubicBezTo>
                    <a:pt x="5121" y="570"/>
                    <a:pt x="5145" y="566"/>
                    <a:pt x="5182" y="551"/>
                  </a:cubicBezTo>
                  <a:cubicBezTo>
                    <a:pt x="5204" y="541"/>
                    <a:pt x="5231" y="527"/>
                    <a:pt x="5229" y="508"/>
                  </a:cubicBezTo>
                  <a:cubicBezTo>
                    <a:pt x="5225" y="492"/>
                    <a:pt x="5207" y="487"/>
                    <a:pt x="5201" y="487"/>
                  </a:cubicBezTo>
                  <a:cubicBezTo>
                    <a:pt x="5201" y="487"/>
                    <a:pt x="5194" y="485"/>
                    <a:pt x="5172" y="468"/>
                  </a:cubicBezTo>
                  <a:cubicBezTo>
                    <a:pt x="5152" y="451"/>
                    <a:pt x="5128" y="440"/>
                    <a:pt x="5106" y="432"/>
                  </a:cubicBezTo>
                  <a:cubicBezTo>
                    <a:pt x="5095" y="429"/>
                    <a:pt x="5088" y="428"/>
                    <a:pt x="5083" y="424"/>
                  </a:cubicBezTo>
                  <a:cubicBezTo>
                    <a:pt x="5077" y="421"/>
                    <a:pt x="5070" y="419"/>
                    <a:pt x="5059" y="418"/>
                  </a:cubicBezTo>
                  <a:lnTo>
                    <a:pt x="5050" y="418"/>
                  </a:lnTo>
                  <a:cubicBezTo>
                    <a:pt x="5051" y="410"/>
                    <a:pt x="5051" y="403"/>
                    <a:pt x="5051" y="393"/>
                  </a:cubicBezTo>
                  <a:cubicBezTo>
                    <a:pt x="5050" y="384"/>
                    <a:pt x="5049" y="376"/>
                    <a:pt x="5051" y="362"/>
                  </a:cubicBezTo>
                  <a:cubicBezTo>
                    <a:pt x="5059" y="341"/>
                    <a:pt x="5060" y="330"/>
                    <a:pt x="5054" y="321"/>
                  </a:cubicBezTo>
                  <a:cubicBezTo>
                    <a:pt x="5050" y="313"/>
                    <a:pt x="5042" y="312"/>
                    <a:pt x="5036" y="312"/>
                  </a:cubicBezTo>
                  <a:cubicBezTo>
                    <a:pt x="5029" y="306"/>
                    <a:pt x="5014" y="297"/>
                    <a:pt x="4982" y="278"/>
                  </a:cubicBezTo>
                  <a:cubicBezTo>
                    <a:pt x="4960" y="263"/>
                    <a:pt x="4945" y="259"/>
                    <a:pt x="4933" y="254"/>
                  </a:cubicBezTo>
                  <a:cubicBezTo>
                    <a:pt x="4922" y="250"/>
                    <a:pt x="4911" y="248"/>
                    <a:pt x="4889" y="234"/>
                  </a:cubicBezTo>
                  <a:lnTo>
                    <a:pt x="4868" y="220"/>
                  </a:lnTo>
                  <a:cubicBezTo>
                    <a:pt x="4843" y="204"/>
                    <a:pt x="4838" y="201"/>
                    <a:pt x="4801" y="187"/>
                  </a:cubicBezTo>
                  <a:cubicBezTo>
                    <a:pt x="4771" y="175"/>
                    <a:pt x="4739" y="170"/>
                    <a:pt x="4706" y="167"/>
                  </a:cubicBezTo>
                  <a:cubicBezTo>
                    <a:pt x="4688" y="164"/>
                    <a:pt x="4675" y="162"/>
                    <a:pt x="4658" y="162"/>
                  </a:cubicBezTo>
                  <a:cubicBezTo>
                    <a:pt x="4643" y="159"/>
                    <a:pt x="4627" y="157"/>
                    <a:pt x="4614" y="155"/>
                  </a:cubicBezTo>
                  <a:cubicBezTo>
                    <a:pt x="4576" y="149"/>
                    <a:pt x="4545" y="144"/>
                    <a:pt x="4511" y="136"/>
                  </a:cubicBezTo>
                  <a:cubicBezTo>
                    <a:pt x="4471" y="126"/>
                    <a:pt x="4307" y="107"/>
                    <a:pt x="4213" y="107"/>
                  </a:cubicBezTo>
                  <a:cubicBezTo>
                    <a:pt x="4174" y="107"/>
                    <a:pt x="4161" y="110"/>
                    <a:pt x="4153" y="111"/>
                  </a:cubicBezTo>
                  <a:cubicBezTo>
                    <a:pt x="4143" y="119"/>
                    <a:pt x="4129" y="124"/>
                    <a:pt x="4129" y="136"/>
                  </a:cubicBezTo>
                  <a:cubicBezTo>
                    <a:pt x="4128" y="149"/>
                    <a:pt x="4139" y="155"/>
                    <a:pt x="4150" y="159"/>
                  </a:cubicBezTo>
                  <a:cubicBezTo>
                    <a:pt x="4156" y="163"/>
                    <a:pt x="4164" y="168"/>
                    <a:pt x="4166" y="175"/>
                  </a:cubicBezTo>
                  <a:lnTo>
                    <a:pt x="4171" y="180"/>
                  </a:lnTo>
                  <a:cubicBezTo>
                    <a:pt x="4181" y="191"/>
                    <a:pt x="4184" y="193"/>
                    <a:pt x="4179" y="225"/>
                  </a:cubicBezTo>
                  <a:cubicBezTo>
                    <a:pt x="4178" y="235"/>
                    <a:pt x="4178" y="238"/>
                    <a:pt x="4176" y="242"/>
                  </a:cubicBezTo>
                  <a:cubicBezTo>
                    <a:pt x="4169" y="242"/>
                    <a:pt x="4165" y="245"/>
                    <a:pt x="4159" y="257"/>
                  </a:cubicBezTo>
                  <a:cubicBezTo>
                    <a:pt x="4149" y="282"/>
                    <a:pt x="4159" y="297"/>
                    <a:pt x="4166" y="309"/>
                  </a:cubicBezTo>
                  <a:cubicBezTo>
                    <a:pt x="4170" y="313"/>
                    <a:pt x="4176" y="321"/>
                    <a:pt x="4178" y="329"/>
                  </a:cubicBezTo>
                  <a:cubicBezTo>
                    <a:pt x="4187" y="354"/>
                    <a:pt x="4203" y="365"/>
                    <a:pt x="4226" y="384"/>
                  </a:cubicBezTo>
                  <a:lnTo>
                    <a:pt x="4238" y="394"/>
                  </a:lnTo>
                  <a:cubicBezTo>
                    <a:pt x="4260" y="415"/>
                    <a:pt x="4273" y="421"/>
                    <a:pt x="4297" y="435"/>
                  </a:cubicBezTo>
                  <a:lnTo>
                    <a:pt x="4315" y="445"/>
                  </a:lnTo>
                  <a:cubicBezTo>
                    <a:pt x="4338" y="455"/>
                    <a:pt x="4340" y="463"/>
                    <a:pt x="4340" y="465"/>
                  </a:cubicBezTo>
                  <a:cubicBezTo>
                    <a:pt x="4340" y="467"/>
                    <a:pt x="4336" y="472"/>
                    <a:pt x="4328" y="479"/>
                  </a:cubicBezTo>
                  <a:cubicBezTo>
                    <a:pt x="4325" y="480"/>
                    <a:pt x="4322" y="481"/>
                    <a:pt x="4319" y="481"/>
                  </a:cubicBezTo>
                  <a:cubicBezTo>
                    <a:pt x="4308" y="481"/>
                    <a:pt x="4295" y="473"/>
                    <a:pt x="4281" y="465"/>
                  </a:cubicBezTo>
                  <a:cubicBezTo>
                    <a:pt x="4276" y="463"/>
                    <a:pt x="4269" y="456"/>
                    <a:pt x="4260" y="451"/>
                  </a:cubicBezTo>
                  <a:cubicBezTo>
                    <a:pt x="4229" y="437"/>
                    <a:pt x="4196" y="414"/>
                    <a:pt x="4165" y="396"/>
                  </a:cubicBezTo>
                  <a:cubicBezTo>
                    <a:pt x="4152" y="385"/>
                    <a:pt x="4140" y="382"/>
                    <a:pt x="4129" y="382"/>
                  </a:cubicBezTo>
                  <a:cubicBezTo>
                    <a:pt x="4122" y="382"/>
                    <a:pt x="4116" y="383"/>
                    <a:pt x="4109" y="384"/>
                  </a:cubicBezTo>
                  <a:cubicBezTo>
                    <a:pt x="4101" y="385"/>
                    <a:pt x="4092" y="388"/>
                    <a:pt x="4079" y="388"/>
                  </a:cubicBezTo>
                  <a:cubicBezTo>
                    <a:pt x="4053" y="390"/>
                    <a:pt x="4046" y="396"/>
                    <a:pt x="4039" y="406"/>
                  </a:cubicBezTo>
                  <a:cubicBezTo>
                    <a:pt x="4031" y="410"/>
                    <a:pt x="4026" y="414"/>
                    <a:pt x="4013" y="419"/>
                  </a:cubicBezTo>
                  <a:cubicBezTo>
                    <a:pt x="3998" y="426"/>
                    <a:pt x="3981" y="429"/>
                    <a:pt x="3969" y="429"/>
                  </a:cubicBezTo>
                  <a:lnTo>
                    <a:pt x="3964" y="429"/>
                  </a:lnTo>
                  <a:cubicBezTo>
                    <a:pt x="3969" y="424"/>
                    <a:pt x="3969" y="418"/>
                    <a:pt x="3969" y="410"/>
                  </a:cubicBezTo>
                  <a:cubicBezTo>
                    <a:pt x="3967" y="391"/>
                    <a:pt x="3952" y="378"/>
                    <a:pt x="3926" y="358"/>
                  </a:cubicBezTo>
                  <a:cubicBezTo>
                    <a:pt x="3908" y="343"/>
                    <a:pt x="3877" y="338"/>
                    <a:pt x="3828" y="338"/>
                  </a:cubicBezTo>
                  <a:cubicBezTo>
                    <a:pt x="3813" y="338"/>
                    <a:pt x="3793" y="338"/>
                    <a:pt x="3775" y="339"/>
                  </a:cubicBezTo>
                  <a:cubicBezTo>
                    <a:pt x="3773" y="339"/>
                    <a:pt x="3772" y="339"/>
                    <a:pt x="3770" y="339"/>
                  </a:cubicBezTo>
                  <a:cubicBezTo>
                    <a:pt x="3746" y="339"/>
                    <a:pt x="3728" y="323"/>
                    <a:pt x="3723" y="313"/>
                  </a:cubicBezTo>
                  <a:cubicBezTo>
                    <a:pt x="3723" y="308"/>
                    <a:pt x="3723" y="306"/>
                    <a:pt x="3725" y="306"/>
                  </a:cubicBezTo>
                  <a:cubicBezTo>
                    <a:pt x="3729" y="304"/>
                    <a:pt x="3733" y="303"/>
                    <a:pt x="3737" y="303"/>
                  </a:cubicBezTo>
                  <a:cubicBezTo>
                    <a:pt x="3746" y="303"/>
                    <a:pt x="3757" y="307"/>
                    <a:pt x="3775" y="313"/>
                  </a:cubicBezTo>
                  <a:cubicBezTo>
                    <a:pt x="3785" y="317"/>
                    <a:pt x="3794" y="321"/>
                    <a:pt x="3807" y="324"/>
                  </a:cubicBezTo>
                  <a:cubicBezTo>
                    <a:pt x="3819" y="329"/>
                    <a:pt x="3832" y="331"/>
                    <a:pt x="3846" y="331"/>
                  </a:cubicBezTo>
                  <a:cubicBezTo>
                    <a:pt x="3853" y="331"/>
                    <a:pt x="3861" y="331"/>
                    <a:pt x="3868" y="330"/>
                  </a:cubicBezTo>
                  <a:cubicBezTo>
                    <a:pt x="3875" y="330"/>
                    <a:pt x="3882" y="329"/>
                    <a:pt x="3890" y="329"/>
                  </a:cubicBezTo>
                  <a:cubicBezTo>
                    <a:pt x="3903" y="329"/>
                    <a:pt x="3919" y="332"/>
                    <a:pt x="3942" y="344"/>
                  </a:cubicBezTo>
                  <a:cubicBezTo>
                    <a:pt x="3964" y="354"/>
                    <a:pt x="3981" y="357"/>
                    <a:pt x="3996" y="357"/>
                  </a:cubicBezTo>
                  <a:cubicBezTo>
                    <a:pt x="4025" y="357"/>
                    <a:pt x="4044" y="339"/>
                    <a:pt x="4065" y="322"/>
                  </a:cubicBezTo>
                  <a:lnTo>
                    <a:pt x="4076" y="312"/>
                  </a:lnTo>
                  <a:cubicBezTo>
                    <a:pt x="4107" y="284"/>
                    <a:pt x="4093" y="254"/>
                    <a:pt x="4089" y="242"/>
                  </a:cubicBezTo>
                  <a:cubicBezTo>
                    <a:pt x="4089" y="238"/>
                    <a:pt x="4088" y="238"/>
                    <a:pt x="4086" y="237"/>
                  </a:cubicBezTo>
                  <a:cubicBezTo>
                    <a:pt x="4106" y="228"/>
                    <a:pt x="4129" y="205"/>
                    <a:pt x="4131" y="185"/>
                  </a:cubicBezTo>
                  <a:cubicBezTo>
                    <a:pt x="4134" y="175"/>
                    <a:pt x="4128" y="163"/>
                    <a:pt x="4118" y="157"/>
                  </a:cubicBezTo>
                  <a:cubicBezTo>
                    <a:pt x="4109" y="155"/>
                    <a:pt x="4106" y="148"/>
                    <a:pt x="4100" y="139"/>
                  </a:cubicBezTo>
                  <a:cubicBezTo>
                    <a:pt x="4089" y="126"/>
                    <a:pt x="4079" y="108"/>
                    <a:pt x="4049" y="89"/>
                  </a:cubicBezTo>
                  <a:cubicBezTo>
                    <a:pt x="4030" y="76"/>
                    <a:pt x="4019" y="72"/>
                    <a:pt x="4009" y="72"/>
                  </a:cubicBezTo>
                  <a:cubicBezTo>
                    <a:pt x="4002" y="72"/>
                    <a:pt x="3996" y="76"/>
                    <a:pt x="3992" y="78"/>
                  </a:cubicBezTo>
                  <a:cubicBezTo>
                    <a:pt x="3985" y="81"/>
                    <a:pt x="3981" y="86"/>
                    <a:pt x="3970" y="88"/>
                  </a:cubicBezTo>
                  <a:cubicBezTo>
                    <a:pt x="3953" y="91"/>
                    <a:pt x="3940" y="96"/>
                    <a:pt x="3926" y="101"/>
                  </a:cubicBezTo>
                  <a:cubicBezTo>
                    <a:pt x="3906" y="110"/>
                    <a:pt x="3882" y="119"/>
                    <a:pt x="3842" y="126"/>
                  </a:cubicBezTo>
                  <a:cubicBezTo>
                    <a:pt x="3826" y="129"/>
                    <a:pt x="3810" y="129"/>
                    <a:pt x="3785" y="129"/>
                  </a:cubicBezTo>
                  <a:cubicBezTo>
                    <a:pt x="3756" y="129"/>
                    <a:pt x="3724" y="129"/>
                    <a:pt x="3693" y="126"/>
                  </a:cubicBezTo>
                  <a:cubicBezTo>
                    <a:pt x="3664" y="123"/>
                    <a:pt x="3639" y="123"/>
                    <a:pt x="3616" y="123"/>
                  </a:cubicBezTo>
                  <a:cubicBezTo>
                    <a:pt x="3596" y="123"/>
                    <a:pt x="3587" y="123"/>
                    <a:pt x="3576" y="126"/>
                  </a:cubicBezTo>
                  <a:cubicBezTo>
                    <a:pt x="3534" y="133"/>
                    <a:pt x="3519" y="175"/>
                    <a:pt x="3503" y="203"/>
                  </a:cubicBezTo>
                  <a:cubicBezTo>
                    <a:pt x="3498" y="215"/>
                    <a:pt x="3494" y="225"/>
                    <a:pt x="3489" y="235"/>
                  </a:cubicBezTo>
                  <a:cubicBezTo>
                    <a:pt x="3463" y="272"/>
                    <a:pt x="3467" y="283"/>
                    <a:pt x="3483" y="313"/>
                  </a:cubicBezTo>
                  <a:cubicBezTo>
                    <a:pt x="3492" y="332"/>
                    <a:pt x="3512" y="332"/>
                    <a:pt x="3523" y="332"/>
                  </a:cubicBezTo>
                  <a:cubicBezTo>
                    <a:pt x="3530" y="332"/>
                    <a:pt x="3538" y="332"/>
                    <a:pt x="3544" y="330"/>
                  </a:cubicBezTo>
                  <a:lnTo>
                    <a:pt x="3566" y="330"/>
                  </a:lnTo>
                  <a:cubicBezTo>
                    <a:pt x="3574" y="330"/>
                    <a:pt x="3584" y="330"/>
                    <a:pt x="3586" y="335"/>
                  </a:cubicBezTo>
                  <a:cubicBezTo>
                    <a:pt x="3582" y="338"/>
                    <a:pt x="3560" y="339"/>
                    <a:pt x="3544" y="339"/>
                  </a:cubicBezTo>
                  <a:cubicBezTo>
                    <a:pt x="3519" y="339"/>
                    <a:pt x="3486" y="339"/>
                    <a:pt x="3448" y="351"/>
                  </a:cubicBezTo>
                  <a:cubicBezTo>
                    <a:pt x="3414" y="359"/>
                    <a:pt x="3401" y="365"/>
                    <a:pt x="3395" y="375"/>
                  </a:cubicBezTo>
                  <a:cubicBezTo>
                    <a:pt x="3391" y="384"/>
                    <a:pt x="3394" y="391"/>
                    <a:pt x="3395" y="398"/>
                  </a:cubicBezTo>
                  <a:cubicBezTo>
                    <a:pt x="3400" y="404"/>
                    <a:pt x="3401" y="410"/>
                    <a:pt x="3388" y="421"/>
                  </a:cubicBezTo>
                  <a:cubicBezTo>
                    <a:pt x="3366" y="445"/>
                    <a:pt x="3358" y="455"/>
                    <a:pt x="3350" y="467"/>
                  </a:cubicBezTo>
                  <a:cubicBezTo>
                    <a:pt x="3341" y="479"/>
                    <a:pt x="3332" y="490"/>
                    <a:pt x="3311" y="515"/>
                  </a:cubicBezTo>
                  <a:cubicBezTo>
                    <a:pt x="3286" y="542"/>
                    <a:pt x="3275" y="552"/>
                    <a:pt x="3287" y="571"/>
                  </a:cubicBezTo>
                  <a:cubicBezTo>
                    <a:pt x="3291" y="574"/>
                    <a:pt x="3293" y="581"/>
                    <a:pt x="3293" y="593"/>
                  </a:cubicBezTo>
                  <a:cubicBezTo>
                    <a:pt x="3294" y="613"/>
                    <a:pt x="3299" y="625"/>
                    <a:pt x="3303" y="636"/>
                  </a:cubicBezTo>
                  <a:cubicBezTo>
                    <a:pt x="3308" y="647"/>
                    <a:pt x="3309" y="653"/>
                    <a:pt x="3303" y="665"/>
                  </a:cubicBezTo>
                  <a:lnTo>
                    <a:pt x="3303" y="667"/>
                  </a:lnTo>
                  <a:cubicBezTo>
                    <a:pt x="3302" y="661"/>
                    <a:pt x="3297" y="659"/>
                    <a:pt x="3297" y="653"/>
                  </a:cubicBezTo>
                  <a:cubicBezTo>
                    <a:pt x="3291" y="649"/>
                    <a:pt x="3286" y="641"/>
                    <a:pt x="3281" y="632"/>
                  </a:cubicBezTo>
                  <a:cubicBezTo>
                    <a:pt x="3271" y="616"/>
                    <a:pt x="3265" y="610"/>
                    <a:pt x="3260" y="601"/>
                  </a:cubicBezTo>
                  <a:cubicBezTo>
                    <a:pt x="3254" y="593"/>
                    <a:pt x="3250" y="586"/>
                    <a:pt x="3234" y="565"/>
                  </a:cubicBezTo>
                  <a:cubicBezTo>
                    <a:pt x="3221" y="549"/>
                    <a:pt x="3208" y="542"/>
                    <a:pt x="3197" y="542"/>
                  </a:cubicBezTo>
                  <a:cubicBezTo>
                    <a:pt x="3186" y="542"/>
                    <a:pt x="3173" y="546"/>
                    <a:pt x="3163" y="549"/>
                  </a:cubicBezTo>
                  <a:cubicBezTo>
                    <a:pt x="3149" y="555"/>
                    <a:pt x="3134" y="557"/>
                    <a:pt x="3115" y="558"/>
                  </a:cubicBezTo>
                  <a:cubicBezTo>
                    <a:pt x="3090" y="563"/>
                    <a:pt x="3075" y="563"/>
                    <a:pt x="3064" y="565"/>
                  </a:cubicBezTo>
                  <a:cubicBezTo>
                    <a:pt x="3047" y="565"/>
                    <a:pt x="3037" y="565"/>
                    <a:pt x="3014" y="571"/>
                  </a:cubicBezTo>
                  <a:cubicBezTo>
                    <a:pt x="2976" y="582"/>
                    <a:pt x="2959" y="596"/>
                    <a:pt x="2937" y="632"/>
                  </a:cubicBezTo>
                  <a:cubicBezTo>
                    <a:pt x="2932" y="644"/>
                    <a:pt x="2934" y="652"/>
                    <a:pt x="2934" y="656"/>
                  </a:cubicBezTo>
                  <a:cubicBezTo>
                    <a:pt x="2937" y="664"/>
                    <a:pt x="2945" y="670"/>
                    <a:pt x="2951" y="675"/>
                  </a:cubicBezTo>
                  <a:cubicBezTo>
                    <a:pt x="2932" y="676"/>
                    <a:pt x="2919" y="692"/>
                    <a:pt x="2910" y="707"/>
                  </a:cubicBezTo>
                  <a:cubicBezTo>
                    <a:pt x="2904" y="717"/>
                    <a:pt x="2896" y="728"/>
                    <a:pt x="2890" y="728"/>
                  </a:cubicBezTo>
                  <a:cubicBezTo>
                    <a:pt x="2888" y="728"/>
                    <a:pt x="2885" y="729"/>
                    <a:pt x="2882" y="729"/>
                  </a:cubicBezTo>
                  <a:cubicBezTo>
                    <a:pt x="2876" y="729"/>
                    <a:pt x="2869" y="727"/>
                    <a:pt x="2863" y="727"/>
                  </a:cubicBezTo>
                  <a:cubicBezTo>
                    <a:pt x="2853" y="725"/>
                    <a:pt x="2841" y="723"/>
                    <a:pt x="2828" y="723"/>
                  </a:cubicBezTo>
                  <a:cubicBezTo>
                    <a:pt x="2814" y="723"/>
                    <a:pt x="2799" y="725"/>
                    <a:pt x="2783" y="730"/>
                  </a:cubicBezTo>
                  <a:cubicBezTo>
                    <a:pt x="2760" y="734"/>
                    <a:pt x="2747" y="743"/>
                    <a:pt x="2735" y="748"/>
                  </a:cubicBezTo>
                  <a:cubicBezTo>
                    <a:pt x="2719" y="756"/>
                    <a:pt x="2707" y="764"/>
                    <a:pt x="2666" y="768"/>
                  </a:cubicBezTo>
                  <a:cubicBezTo>
                    <a:pt x="2629" y="772"/>
                    <a:pt x="2613" y="780"/>
                    <a:pt x="2607" y="791"/>
                  </a:cubicBezTo>
                  <a:cubicBezTo>
                    <a:pt x="2601" y="802"/>
                    <a:pt x="2608" y="813"/>
                    <a:pt x="2613" y="823"/>
                  </a:cubicBezTo>
                  <a:lnTo>
                    <a:pt x="2618" y="828"/>
                  </a:lnTo>
                  <a:cubicBezTo>
                    <a:pt x="2623" y="839"/>
                    <a:pt x="2638" y="849"/>
                    <a:pt x="2659" y="866"/>
                  </a:cubicBezTo>
                  <a:cubicBezTo>
                    <a:pt x="2677" y="880"/>
                    <a:pt x="2718" y="911"/>
                    <a:pt x="2722" y="924"/>
                  </a:cubicBezTo>
                  <a:cubicBezTo>
                    <a:pt x="2717" y="919"/>
                    <a:pt x="2701" y="907"/>
                    <a:pt x="2693" y="898"/>
                  </a:cubicBezTo>
                  <a:cubicBezTo>
                    <a:pt x="2685" y="890"/>
                    <a:pt x="2676" y="880"/>
                    <a:pt x="2670" y="877"/>
                  </a:cubicBezTo>
                  <a:cubicBezTo>
                    <a:pt x="2661" y="872"/>
                    <a:pt x="2655" y="867"/>
                    <a:pt x="2642" y="867"/>
                  </a:cubicBezTo>
                  <a:cubicBezTo>
                    <a:pt x="2640" y="867"/>
                    <a:pt x="2635" y="869"/>
                    <a:pt x="2629" y="872"/>
                  </a:cubicBezTo>
                  <a:cubicBezTo>
                    <a:pt x="2619" y="872"/>
                    <a:pt x="2610" y="874"/>
                    <a:pt x="2595" y="875"/>
                  </a:cubicBezTo>
                  <a:cubicBezTo>
                    <a:pt x="2563" y="879"/>
                    <a:pt x="2555" y="888"/>
                    <a:pt x="2548" y="904"/>
                  </a:cubicBezTo>
                  <a:cubicBezTo>
                    <a:pt x="2547" y="911"/>
                    <a:pt x="2544" y="912"/>
                    <a:pt x="2536" y="917"/>
                  </a:cubicBezTo>
                  <a:cubicBezTo>
                    <a:pt x="2511" y="932"/>
                    <a:pt x="2507" y="939"/>
                    <a:pt x="2505" y="956"/>
                  </a:cubicBezTo>
                  <a:cubicBezTo>
                    <a:pt x="2502" y="962"/>
                    <a:pt x="2502" y="967"/>
                    <a:pt x="2496" y="978"/>
                  </a:cubicBezTo>
                  <a:cubicBezTo>
                    <a:pt x="2494" y="990"/>
                    <a:pt x="2494" y="999"/>
                    <a:pt x="2496" y="1008"/>
                  </a:cubicBezTo>
                  <a:cubicBezTo>
                    <a:pt x="2503" y="1019"/>
                    <a:pt x="2514" y="1022"/>
                    <a:pt x="2525" y="1024"/>
                  </a:cubicBezTo>
                  <a:cubicBezTo>
                    <a:pt x="2533" y="1024"/>
                    <a:pt x="2537" y="1025"/>
                    <a:pt x="2543" y="1027"/>
                  </a:cubicBezTo>
                  <a:cubicBezTo>
                    <a:pt x="2550" y="1033"/>
                    <a:pt x="2558" y="1036"/>
                    <a:pt x="2568" y="1036"/>
                  </a:cubicBezTo>
                  <a:cubicBezTo>
                    <a:pt x="2575" y="1036"/>
                    <a:pt x="2582" y="1035"/>
                    <a:pt x="2599" y="1027"/>
                  </a:cubicBezTo>
                  <a:cubicBezTo>
                    <a:pt x="2605" y="1026"/>
                    <a:pt x="2618" y="1024"/>
                    <a:pt x="2629" y="1019"/>
                  </a:cubicBezTo>
                  <a:cubicBezTo>
                    <a:pt x="2639" y="1016"/>
                    <a:pt x="2644" y="1016"/>
                    <a:pt x="2650" y="1016"/>
                  </a:cubicBezTo>
                  <a:lnTo>
                    <a:pt x="2650" y="1017"/>
                  </a:lnTo>
                  <a:cubicBezTo>
                    <a:pt x="2649" y="1025"/>
                    <a:pt x="2647" y="1035"/>
                    <a:pt x="2654" y="1045"/>
                  </a:cubicBezTo>
                  <a:cubicBezTo>
                    <a:pt x="2650" y="1047"/>
                    <a:pt x="2650" y="1048"/>
                    <a:pt x="2644" y="1049"/>
                  </a:cubicBezTo>
                  <a:cubicBezTo>
                    <a:pt x="2639" y="1052"/>
                    <a:pt x="2631" y="1056"/>
                    <a:pt x="2623" y="1062"/>
                  </a:cubicBezTo>
                  <a:cubicBezTo>
                    <a:pt x="2614" y="1066"/>
                    <a:pt x="2611" y="1066"/>
                    <a:pt x="2599" y="1066"/>
                  </a:cubicBezTo>
                  <a:lnTo>
                    <a:pt x="2593" y="1066"/>
                  </a:lnTo>
                  <a:cubicBezTo>
                    <a:pt x="2580" y="1066"/>
                    <a:pt x="2555" y="1066"/>
                    <a:pt x="2514" y="1079"/>
                  </a:cubicBezTo>
                  <a:cubicBezTo>
                    <a:pt x="2485" y="1087"/>
                    <a:pt x="2473" y="1089"/>
                    <a:pt x="2473" y="1105"/>
                  </a:cubicBezTo>
                  <a:cubicBezTo>
                    <a:pt x="2473" y="1117"/>
                    <a:pt x="2485" y="1120"/>
                    <a:pt x="2502" y="1122"/>
                  </a:cubicBezTo>
                  <a:cubicBezTo>
                    <a:pt x="2509" y="1124"/>
                    <a:pt x="2524" y="1126"/>
                    <a:pt x="2525" y="1128"/>
                  </a:cubicBezTo>
                  <a:cubicBezTo>
                    <a:pt x="2541" y="1141"/>
                    <a:pt x="2558" y="1146"/>
                    <a:pt x="2596" y="1160"/>
                  </a:cubicBezTo>
                  <a:lnTo>
                    <a:pt x="2613" y="1166"/>
                  </a:lnTo>
                  <a:cubicBezTo>
                    <a:pt x="2629" y="1172"/>
                    <a:pt x="2642" y="1174"/>
                    <a:pt x="2652" y="1174"/>
                  </a:cubicBezTo>
                  <a:cubicBezTo>
                    <a:pt x="2660" y="1174"/>
                    <a:pt x="2668" y="1173"/>
                    <a:pt x="2674" y="1171"/>
                  </a:cubicBezTo>
                  <a:cubicBezTo>
                    <a:pt x="2683" y="1168"/>
                    <a:pt x="2691" y="1166"/>
                    <a:pt x="2705" y="1166"/>
                  </a:cubicBezTo>
                  <a:cubicBezTo>
                    <a:pt x="2750" y="1166"/>
                    <a:pt x="2750" y="1173"/>
                    <a:pt x="2750" y="1185"/>
                  </a:cubicBezTo>
                  <a:cubicBezTo>
                    <a:pt x="2750" y="1213"/>
                    <a:pt x="2760" y="1218"/>
                    <a:pt x="2776" y="1218"/>
                  </a:cubicBezTo>
                  <a:cubicBezTo>
                    <a:pt x="2781" y="1218"/>
                    <a:pt x="2786" y="1218"/>
                    <a:pt x="2788" y="1221"/>
                  </a:cubicBezTo>
                  <a:cubicBezTo>
                    <a:pt x="2795" y="1224"/>
                    <a:pt x="2801" y="1226"/>
                    <a:pt x="2811" y="1228"/>
                  </a:cubicBezTo>
                  <a:cubicBezTo>
                    <a:pt x="2849" y="1244"/>
                    <a:pt x="2865" y="1257"/>
                    <a:pt x="2863" y="1263"/>
                  </a:cubicBezTo>
                  <a:cubicBezTo>
                    <a:pt x="2863" y="1276"/>
                    <a:pt x="2859" y="1283"/>
                    <a:pt x="2781" y="1285"/>
                  </a:cubicBezTo>
                  <a:cubicBezTo>
                    <a:pt x="2735" y="1286"/>
                    <a:pt x="2726" y="1292"/>
                    <a:pt x="2714" y="1309"/>
                  </a:cubicBezTo>
                  <a:cubicBezTo>
                    <a:pt x="2707" y="1318"/>
                    <a:pt x="2698" y="1328"/>
                    <a:pt x="2677" y="1341"/>
                  </a:cubicBezTo>
                  <a:cubicBezTo>
                    <a:pt x="2666" y="1346"/>
                    <a:pt x="2662" y="1351"/>
                    <a:pt x="2656" y="1355"/>
                  </a:cubicBezTo>
                  <a:cubicBezTo>
                    <a:pt x="2656" y="1351"/>
                    <a:pt x="2650" y="1348"/>
                    <a:pt x="2650" y="1345"/>
                  </a:cubicBezTo>
                  <a:cubicBezTo>
                    <a:pt x="2642" y="1336"/>
                    <a:pt x="2635" y="1325"/>
                    <a:pt x="2623" y="1325"/>
                  </a:cubicBezTo>
                  <a:cubicBezTo>
                    <a:pt x="2613" y="1325"/>
                    <a:pt x="2606" y="1336"/>
                    <a:pt x="2596" y="1347"/>
                  </a:cubicBezTo>
                  <a:cubicBezTo>
                    <a:pt x="2589" y="1357"/>
                    <a:pt x="2579" y="1374"/>
                    <a:pt x="2558" y="1394"/>
                  </a:cubicBezTo>
                  <a:cubicBezTo>
                    <a:pt x="2535" y="1416"/>
                    <a:pt x="2527" y="1421"/>
                    <a:pt x="2520" y="1421"/>
                  </a:cubicBezTo>
                  <a:cubicBezTo>
                    <a:pt x="2516" y="1421"/>
                    <a:pt x="2512" y="1420"/>
                    <a:pt x="2507" y="1418"/>
                  </a:cubicBezTo>
                  <a:cubicBezTo>
                    <a:pt x="2496" y="1415"/>
                    <a:pt x="2485" y="1411"/>
                    <a:pt x="2463" y="1409"/>
                  </a:cubicBezTo>
                  <a:cubicBezTo>
                    <a:pt x="2426" y="1409"/>
                    <a:pt x="2404" y="1446"/>
                    <a:pt x="2387" y="1476"/>
                  </a:cubicBezTo>
                  <a:cubicBezTo>
                    <a:pt x="2377" y="1494"/>
                    <a:pt x="2366" y="1515"/>
                    <a:pt x="2350" y="1515"/>
                  </a:cubicBezTo>
                  <a:lnTo>
                    <a:pt x="2346" y="1515"/>
                  </a:lnTo>
                  <a:cubicBezTo>
                    <a:pt x="2337" y="1511"/>
                    <a:pt x="2329" y="1509"/>
                    <a:pt x="2322" y="1509"/>
                  </a:cubicBezTo>
                  <a:cubicBezTo>
                    <a:pt x="2302" y="1509"/>
                    <a:pt x="2292" y="1524"/>
                    <a:pt x="2279" y="1540"/>
                  </a:cubicBezTo>
                  <a:cubicBezTo>
                    <a:pt x="2271" y="1553"/>
                    <a:pt x="2256" y="1569"/>
                    <a:pt x="2237" y="1588"/>
                  </a:cubicBezTo>
                  <a:cubicBezTo>
                    <a:pt x="2212" y="1614"/>
                    <a:pt x="2203" y="1619"/>
                    <a:pt x="2193" y="1619"/>
                  </a:cubicBezTo>
                  <a:cubicBezTo>
                    <a:pt x="2189" y="1619"/>
                    <a:pt x="2184" y="1618"/>
                    <a:pt x="2177" y="1618"/>
                  </a:cubicBezTo>
                  <a:lnTo>
                    <a:pt x="2138" y="1618"/>
                  </a:lnTo>
                  <a:cubicBezTo>
                    <a:pt x="2142" y="1628"/>
                    <a:pt x="2148" y="1638"/>
                    <a:pt x="2152" y="1648"/>
                  </a:cubicBezTo>
                  <a:cubicBezTo>
                    <a:pt x="2165" y="1659"/>
                    <a:pt x="2172" y="1669"/>
                    <a:pt x="2168" y="1682"/>
                  </a:cubicBezTo>
                  <a:cubicBezTo>
                    <a:pt x="2165" y="1694"/>
                    <a:pt x="2150" y="1700"/>
                    <a:pt x="2127" y="1702"/>
                  </a:cubicBezTo>
                  <a:cubicBezTo>
                    <a:pt x="2105" y="1705"/>
                    <a:pt x="2087" y="1708"/>
                    <a:pt x="2066" y="1708"/>
                  </a:cubicBezTo>
                  <a:lnTo>
                    <a:pt x="2040" y="1708"/>
                  </a:lnTo>
                  <a:cubicBezTo>
                    <a:pt x="2031" y="1708"/>
                    <a:pt x="2026" y="1705"/>
                    <a:pt x="2025" y="1705"/>
                  </a:cubicBezTo>
                  <a:lnTo>
                    <a:pt x="2025" y="1705"/>
                  </a:lnTo>
                  <a:cubicBezTo>
                    <a:pt x="2031" y="1717"/>
                    <a:pt x="2051" y="1733"/>
                    <a:pt x="2066" y="1736"/>
                  </a:cubicBezTo>
                  <a:cubicBezTo>
                    <a:pt x="2079" y="1738"/>
                    <a:pt x="2089" y="1746"/>
                    <a:pt x="2099" y="1753"/>
                  </a:cubicBezTo>
                  <a:cubicBezTo>
                    <a:pt x="2105" y="1756"/>
                    <a:pt x="2113" y="1762"/>
                    <a:pt x="2118" y="1762"/>
                  </a:cubicBezTo>
                  <a:lnTo>
                    <a:pt x="2127" y="1762"/>
                  </a:lnTo>
                  <a:cubicBezTo>
                    <a:pt x="2130" y="1762"/>
                    <a:pt x="2132" y="1759"/>
                    <a:pt x="2138" y="1759"/>
                  </a:cubicBezTo>
                  <a:cubicBezTo>
                    <a:pt x="2157" y="1759"/>
                    <a:pt x="2165" y="1778"/>
                    <a:pt x="2171" y="1794"/>
                  </a:cubicBezTo>
                  <a:cubicBezTo>
                    <a:pt x="2171" y="1797"/>
                    <a:pt x="2174" y="1802"/>
                    <a:pt x="2177" y="1810"/>
                  </a:cubicBezTo>
                  <a:cubicBezTo>
                    <a:pt x="2190" y="1840"/>
                    <a:pt x="2199" y="1867"/>
                    <a:pt x="2192" y="1884"/>
                  </a:cubicBezTo>
                  <a:cubicBezTo>
                    <a:pt x="2190" y="1887"/>
                    <a:pt x="2185" y="1887"/>
                    <a:pt x="2183" y="1890"/>
                  </a:cubicBezTo>
                  <a:cubicBezTo>
                    <a:pt x="2187" y="1898"/>
                    <a:pt x="2197" y="1919"/>
                    <a:pt x="2215" y="1919"/>
                  </a:cubicBezTo>
                  <a:cubicBezTo>
                    <a:pt x="2220" y="1919"/>
                    <a:pt x="2222" y="1917"/>
                    <a:pt x="2227" y="1914"/>
                  </a:cubicBezTo>
                  <a:cubicBezTo>
                    <a:pt x="2230" y="1924"/>
                    <a:pt x="2239" y="1927"/>
                    <a:pt x="2248" y="1927"/>
                  </a:cubicBezTo>
                  <a:cubicBezTo>
                    <a:pt x="2251" y="1927"/>
                    <a:pt x="2253" y="1926"/>
                    <a:pt x="2255" y="1926"/>
                  </a:cubicBezTo>
                  <a:lnTo>
                    <a:pt x="2256" y="1926"/>
                  </a:lnTo>
                  <a:cubicBezTo>
                    <a:pt x="2256" y="1927"/>
                    <a:pt x="2256" y="1929"/>
                    <a:pt x="2255" y="1932"/>
                  </a:cubicBezTo>
                  <a:cubicBezTo>
                    <a:pt x="2250" y="1970"/>
                    <a:pt x="2255" y="1978"/>
                    <a:pt x="2277" y="1993"/>
                  </a:cubicBezTo>
                  <a:cubicBezTo>
                    <a:pt x="2281" y="1994"/>
                    <a:pt x="2285" y="1999"/>
                    <a:pt x="2290" y="2004"/>
                  </a:cubicBezTo>
                  <a:cubicBezTo>
                    <a:pt x="2296" y="2008"/>
                    <a:pt x="2302" y="2010"/>
                    <a:pt x="2306" y="2010"/>
                  </a:cubicBezTo>
                  <a:cubicBezTo>
                    <a:pt x="2314" y="2010"/>
                    <a:pt x="2319" y="2006"/>
                    <a:pt x="2322" y="2000"/>
                  </a:cubicBezTo>
                  <a:cubicBezTo>
                    <a:pt x="2327" y="2007"/>
                    <a:pt x="2338" y="2007"/>
                    <a:pt x="2350" y="2010"/>
                  </a:cubicBezTo>
                  <a:cubicBezTo>
                    <a:pt x="2362" y="2010"/>
                    <a:pt x="2377" y="2010"/>
                    <a:pt x="2395" y="2016"/>
                  </a:cubicBezTo>
                  <a:cubicBezTo>
                    <a:pt x="2406" y="2019"/>
                    <a:pt x="2414" y="2022"/>
                    <a:pt x="2423" y="2022"/>
                  </a:cubicBezTo>
                  <a:cubicBezTo>
                    <a:pt x="2437" y="2022"/>
                    <a:pt x="2443" y="2013"/>
                    <a:pt x="2446" y="2007"/>
                  </a:cubicBezTo>
                  <a:cubicBezTo>
                    <a:pt x="2451" y="2004"/>
                    <a:pt x="2455" y="1999"/>
                    <a:pt x="2469" y="1994"/>
                  </a:cubicBezTo>
                  <a:cubicBezTo>
                    <a:pt x="2479" y="1990"/>
                    <a:pt x="2489" y="1986"/>
                    <a:pt x="2493" y="1978"/>
                  </a:cubicBezTo>
                  <a:cubicBezTo>
                    <a:pt x="2493" y="1981"/>
                    <a:pt x="2493" y="1983"/>
                    <a:pt x="2496" y="1984"/>
                  </a:cubicBezTo>
                  <a:cubicBezTo>
                    <a:pt x="2499" y="1993"/>
                    <a:pt x="2504" y="2000"/>
                    <a:pt x="2509" y="2022"/>
                  </a:cubicBezTo>
                  <a:cubicBezTo>
                    <a:pt x="2514" y="2056"/>
                    <a:pt x="2514" y="2058"/>
                    <a:pt x="2521" y="2071"/>
                  </a:cubicBezTo>
                  <a:cubicBezTo>
                    <a:pt x="2525" y="2074"/>
                    <a:pt x="2529" y="2081"/>
                    <a:pt x="2536" y="2095"/>
                  </a:cubicBezTo>
                  <a:lnTo>
                    <a:pt x="2536" y="2098"/>
                  </a:lnTo>
                  <a:cubicBezTo>
                    <a:pt x="2552" y="2130"/>
                    <a:pt x="2555" y="2132"/>
                    <a:pt x="2587" y="2147"/>
                  </a:cubicBezTo>
                  <a:cubicBezTo>
                    <a:pt x="2599" y="2152"/>
                    <a:pt x="2618" y="2158"/>
                    <a:pt x="2639" y="2168"/>
                  </a:cubicBezTo>
                  <a:cubicBezTo>
                    <a:pt x="2660" y="2178"/>
                    <a:pt x="2673" y="2182"/>
                    <a:pt x="2682" y="2182"/>
                  </a:cubicBezTo>
                  <a:cubicBezTo>
                    <a:pt x="2690" y="2182"/>
                    <a:pt x="2694" y="2178"/>
                    <a:pt x="2696" y="2175"/>
                  </a:cubicBezTo>
                  <a:cubicBezTo>
                    <a:pt x="2702" y="2166"/>
                    <a:pt x="2701" y="2156"/>
                    <a:pt x="2696" y="2144"/>
                  </a:cubicBezTo>
                  <a:cubicBezTo>
                    <a:pt x="2693" y="2132"/>
                    <a:pt x="2691" y="2121"/>
                    <a:pt x="2696" y="2118"/>
                  </a:cubicBezTo>
                  <a:cubicBezTo>
                    <a:pt x="2702" y="2112"/>
                    <a:pt x="2706" y="2110"/>
                    <a:pt x="2706" y="2110"/>
                  </a:cubicBezTo>
                  <a:cubicBezTo>
                    <a:pt x="2711" y="2110"/>
                    <a:pt x="2713" y="2112"/>
                    <a:pt x="2717" y="2115"/>
                  </a:cubicBezTo>
                  <a:cubicBezTo>
                    <a:pt x="2722" y="2118"/>
                    <a:pt x="2734" y="2127"/>
                    <a:pt x="2753" y="2127"/>
                  </a:cubicBezTo>
                  <a:lnTo>
                    <a:pt x="2755" y="2127"/>
                  </a:lnTo>
                  <a:cubicBezTo>
                    <a:pt x="2785" y="2127"/>
                    <a:pt x="2788" y="2106"/>
                    <a:pt x="2791" y="2093"/>
                  </a:cubicBezTo>
                  <a:cubicBezTo>
                    <a:pt x="2794" y="2081"/>
                    <a:pt x="2796" y="2071"/>
                    <a:pt x="2805" y="2060"/>
                  </a:cubicBezTo>
                  <a:cubicBezTo>
                    <a:pt x="2811" y="2056"/>
                    <a:pt x="2813" y="2052"/>
                    <a:pt x="2818" y="2050"/>
                  </a:cubicBezTo>
                  <a:cubicBezTo>
                    <a:pt x="2837" y="2030"/>
                    <a:pt x="2842" y="2026"/>
                    <a:pt x="2867" y="1984"/>
                  </a:cubicBezTo>
                  <a:cubicBezTo>
                    <a:pt x="2888" y="1948"/>
                    <a:pt x="2889" y="1945"/>
                    <a:pt x="2895" y="1916"/>
                  </a:cubicBezTo>
                  <a:cubicBezTo>
                    <a:pt x="2896" y="1908"/>
                    <a:pt x="2898" y="1896"/>
                    <a:pt x="2902" y="1883"/>
                  </a:cubicBezTo>
                  <a:cubicBezTo>
                    <a:pt x="2907" y="1860"/>
                    <a:pt x="2910" y="1856"/>
                    <a:pt x="2910" y="1856"/>
                  </a:cubicBezTo>
                  <a:lnTo>
                    <a:pt x="2915" y="1856"/>
                  </a:lnTo>
                  <a:cubicBezTo>
                    <a:pt x="2917" y="1857"/>
                    <a:pt x="2920" y="1857"/>
                    <a:pt x="2923" y="1857"/>
                  </a:cubicBezTo>
                  <a:cubicBezTo>
                    <a:pt x="2931" y="1857"/>
                    <a:pt x="2939" y="1853"/>
                    <a:pt x="2947" y="1843"/>
                  </a:cubicBezTo>
                  <a:cubicBezTo>
                    <a:pt x="2959" y="1829"/>
                    <a:pt x="2965" y="1825"/>
                    <a:pt x="2989" y="1823"/>
                  </a:cubicBezTo>
                  <a:cubicBezTo>
                    <a:pt x="3000" y="1820"/>
                    <a:pt x="3013" y="1816"/>
                    <a:pt x="3033" y="1810"/>
                  </a:cubicBezTo>
                  <a:lnTo>
                    <a:pt x="3043" y="1808"/>
                  </a:lnTo>
                  <a:cubicBezTo>
                    <a:pt x="3053" y="1808"/>
                    <a:pt x="3056" y="1805"/>
                    <a:pt x="3062" y="1802"/>
                  </a:cubicBezTo>
                  <a:cubicBezTo>
                    <a:pt x="3063" y="1810"/>
                    <a:pt x="3064" y="1816"/>
                    <a:pt x="3069" y="1825"/>
                  </a:cubicBezTo>
                  <a:cubicBezTo>
                    <a:pt x="3072" y="1832"/>
                    <a:pt x="3075" y="1837"/>
                    <a:pt x="3078" y="1840"/>
                  </a:cubicBezTo>
                  <a:cubicBezTo>
                    <a:pt x="3085" y="1856"/>
                    <a:pt x="3091" y="1863"/>
                    <a:pt x="3095" y="1895"/>
                  </a:cubicBezTo>
                  <a:cubicBezTo>
                    <a:pt x="3096" y="1904"/>
                    <a:pt x="3103" y="1929"/>
                    <a:pt x="3121" y="1929"/>
                  </a:cubicBezTo>
                  <a:cubicBezTo>
                    <a:pt x="3127" y="1929"/>
                    <a:pt x="3135" y="1926"/>
                    <a:pt x="3144" y="1922"/>
                  </a:cubicBezTo>
                  <a:cubicBezTo>
                    <a:pt x="3151" y="1917"/>
                    <a:pt x="3158" y="1912"/>
                    <a:pt x="3168" y="1912"/>
                  </a:cubicBezTo>
                  <a:lnTo>
                    <a:pt x="3176" y="1912"/>
                  </a:lnTo>
                  <a:cubicBezTo>
                    <a:pt x="3206" y="1914"/>
                    <a:pt x="3230" y="1916"/>
                    <a:pt x="3242" y="1948"/>
                  </a:cubicBezTo>
                  <a:lnTo>
                    <a:pt x="3242" y="1952"/>
                  </a:lnTo>
                  <a:cubicBezTo>
                    <a:pt x="3239" y="1949"/>
                    <a:pt x="3234" y="1947"/>
                    <a:pt x="3230" y="1946"/>
                  </a:cubicBezTo>
                  <a:cubicBezTo>
                    <a:pt x="3221" y="1943"/>
                    <a:pt x="3215" y="1937"/>
                    <a:pt x="3207" y="1937"/>
                  </a:cubicBezTo>
                  <a:cubicBezTo>
                    <a:pt x="3204" y="1936"/>
                    <a:pt x="3201" y="1936"/>
                    <a:pt x="3199" y="1936"/>
                  </a:cubicBezTo>
                  <a:cubicBezTo>
                    <a:pt x="3174" y="1936"/>
                    <a:pt x="3163" y="1965"/>
                    <a:pt x="3149" y="2003"/>
                  </a:cubicBezTo>
                  <a:cubicBezTo>
                    <a:pt x="3142" y="2029"/>
                    <a:pt x="3144" y="2037"/>
                    <a:pt x="3147" y="2050"/>
                  </a:cubicBezTo>
                  <a:cubicBezTo>
                    <a:pt x="3151" y="2054"/>
                    <a:pt x="3153" y="2058"/>
                    <a:pt x="3151" y="2075"/>
                  </a:cubicBezTo>
                  <a:cubicBezTo>
                    <a:pt x="3149" y="2103"/>
                    <a:pt x="3140" y="2108"/>
                    <a:pt x="3109" y="2124"/>
                  </a:cubicBezTo>
                  <a:cubicBezTo>
                    <a:pt x="3098" y="2130"/>
                    <a:pt x="3086" y="2135"/>
                    <a:pt x="3072" y="2146"/>
                  </a:cubicBezTo>
                  <a:cubicBezTo>
                    <a:pt x="3055" y="2156"/>
                    <a:pt x="3047" y="2159"/>
                    <a:pt x="3043" y="2159"/>
                  </a:cubicBezTo>
                  <a:lnTo>
                    <a:pt x="3041" y="2157"/>
                  </a:lnTo>
                  <a:cubicBezTo>
                    <a:pt x="3039" y="2155"/>
                    <a:pt x="3032" y="2152"/>
                    <a:pt x="3022" y="2152"/>
                  </a:cubicBezTo>
                  <a:cubicBezTo>
                    <a:pt x="3016" y="2152"/>
                    <a:pt x="3008" y="2154"/>
                    <a:pt x="3000" y="2157"/>
                  </a:cubicBezTo>
                  <a:cubicBezTo>
                    <a:pt x="2947" y="2178"/>
                    <a:pt x="2943" y="2189"/>
                    <a:pt x="2919" y="2234"/>
                  </a:cubicBezTo>
                  <a:cubicBezTo>
                    <a:pt x="2915" y="2250"/>
                    <a:pt x="2907" y="2258"/>
                    <a:pt x="2903" y="2266"/>
                  </a:cubicBezTo>
                  <a:cubicBezTo>
                    <a:pt x="2893" y="2279"/>
                    <a:pt x="2889" y="2288"/>
                    <a:pt x="2893" y="2314"/>
                  </a:cubicBezTo>
                  <a:cubicBezTo>
                    <a:pt x="2895" y="2346"/>
                    <a:pt x="2915" y="2352"/>
                    <a:pt x="2923" y="2352"/>
                  </a:cubicBezTo>
                  <a:cubicBezTo>
                    <a:pt x="2934" y="2352"/>
                    <a:pt x="2947" y="2346"/>
                    <a:pt x="2965" y="2332"/>
                  </a:cubicBezTo>
                  <a:cubicBezTo>
                    <a:pt x="2976" y="2324"/>
                    <a:pt x="2985" y="2314"/>
                    <a:pt x="2991" y="2306"/>
                  </a:cubicBezTo>
                  <a:cubicBezTo>
                    <a:pt x="2995" y="2301"/>
                    <a:pt x="3000" y="2295"/>
                    <a:pt x="3001" y="2295"/>
                  </a:cubicBezTo>
                  <a:cubicBezTo>
                    <a:pt x="3001" y="2295"/>
                    <a:pt x="3003" y="2295"/>
                    <a:pt x="3006" y="2299"/>
                  </a:cubicBezTo>
                  <a:cubicBezTo>
                    <a:pt x="3011" y="2306"/>
                    <a:pt x="3012" y="2310"/>
                    <a:pt x="3012" y="2310"/>
                  </a:cubicBezTo>
                  <a:cubicBezTo>
                    <a:pt x="3012" y="2314"/>
                    <a:pt x="3001" y="2324"/>
                    <a:pt x="2991" y="2332"/>
                  </a:cubicBezTo>
                  <a:cubicBezTo>
                    <a:pt x="2989" y="2336"/>
                    <a:pt x="2983" y="2340"/>
                    <a:pt x="2978" y="2344"/>
                  </a:cubicBezTo>
                  <a:cubicBezTo>
                    <a:pt x="2972" y="2353"/>
                    <a:pt x="2963" y="2357"/>
                    <a:pt x="2959" y="2362"/>
                  </a:cubicBezTo>
                  <a:cubicBezTo>
                    <a:pt x="2937" y="2380"/>
                    <a:pt x="2914" y="2397"/>
                    <a:pt x="2907" y="2446"/>
                  </a:cubicBezTo>
                  <a:cubicBezTo>
                    <a:pt x="2898" y="2487"/>
                    <a:pt x="2903" y="2497"/>
                    <a:pt x="2914" y="2514"/>
                  </a:cubicBezTo>
                  <a:cubicBezTo>
                    <a:pt x="2919" y="2521"/>
                    <a:pt x="2925" y="2528"/>
                    <a:pt x="2926" y="2544"/>
                  </a:cubicBezTo>
                  <a:cubicBezTo>
                    <a:pt x="2934" y="2568"/>
                    <a:pt x="2944" y="2580"/>
                    <a:pt x="2963" y="2580"/>
                  </a:cubicBezTo>
                  <a:cubicBezTo>
                    <a:pt x="2972" y="2580"/>
                    <a:pt x="2981" y="2574"/>
                    <a:pt x="2994" y="2570"/>
                  </a:cubicBezTo>
                  <a:cubicBezTo>
                    <a:pt x="3000" y="2568"/>
                    <a:pt x="3008" y="2562"/>
                    <a:pt x="3015" y="2562"/>
                  </a:cubicBezTo>
                  <a:cubicBezTo>
                    <a:pt x="3029" y="2558"/>
                    <a:pt x="3037" y="2557"/>
                    <a:pt x="3039" y="2550"/>
                  </a:cubicBezTo>
                  <a:cubicBezTo>
                    <a:pt x="3041" y="2544"/>
                    <a:pt x="3040" y="2538"/>
                    <a:pt x="3039" y="2536"/>
                  </a:cubicBezTo>
                  <a:cubicBezTo>
                    <a:pt x="3037" y="2533"/>
                    <a:pt x="3037" y="2527"/>
                    <a:pt x="3043" y="2511"/>
                  </a:cubicBezTo>
                  <a:cubicBezTo>
                    <a:pt x="3049" y="2500"/>
                    <a:pt x="3052" y="2491"/>
                    <a:pt x="3055" y="2487"/>
                  </a:cubicBezTo>
                  <a:lnTo>
                    <a:pt x="3056" y="2487"/>
                  </a:lnTo>
                  <a:cubicBezTo>
                    <a:pt x="3060" y="2487"/>
                    <a:pt x="3064" y="2491"/>
                    <a:pt x="3069" y="2491"/>
                  </a:cubicBezTo>
                  <a:cubicBezTo>
                    <a:pt x="3075" y="2496"/>
                    <a:pt x="3077" y="2496"/>
                    <a:pt x="3070" y="2524"/>
                  </a:cubicBezTo>
                  <a:cubicBezTo>
                    <a:pt x="3069" y="2534"/>
                    <a:pt x="3065" y="2539"/>
                    <a:pt x="3065" y="2552"/>
                  </a:cubicBezTo>
                  <a:cubicBezTo>
                    <a:pt x="3058" y="2582"/>
                    <a:pt x="3072" y="2597"/>
                    <a:pt x="3082" y="2606"/>
                  </a:cubicBezTo>
                  <a:cubicBezTo>
                    <a:pt x="3091" y="2613"/>
                    <a:pt x="3095" y="2619"/>
                    <a:pt x="3101" y="2631"/>
                  </a:cubicBezTo>
                  <a:cubicBezTo>
                    <a:pt x="3105" y="2653"/>
                    <a:pt x="3105" y="2657"/>
                    <a:pt x="3096" y="2670"/>
                  </a:cubicBezTo>
                  <a:cubicBezTo>
                    <a:pt x="3095" y="2678"/>
                    <a:pt x="3090" y="2691"/>
                    <a:pt x="3085" y="2711"/>
                  </a:cubicBezTo>
                  <a:lnTo>
                    <a:pt x="3078" y="2734"/>
                  </a:lnTo>
                  <a:cubicBezTo>
                    <a:pt x="3074" y="2753"/>
                    <a:pt x="3074" y="2756"/>
                    <a:pt x="3075" y="2762"/>
                  </a:cubicBezTo>
                  <a:cubicBezTo>
                    <a:pt x="3075" y="2765"/>
                    <a:pt x="3077" y="2767"/>
                    <a:pt x="3077" y="2771"/>
                  </a:cubicBezTo>
                  <a:cubicBezTo>
                    <a:pt x="3078" y="2799"/>
                    <a:pt x="3106" y="2813"/>
                    <a:pt x="3131" y="2826"/>
                  </a:cubicBezTo>
                  <a:cubicBezTo>
                    <a:pt x="3136" y="2827"/>
                    <a:pt x="3144" y="2830"/>
                    <a:pt x="3147" y="2830"/>
                  </a:cubicBezTo>
                  <a:cubicBezTo>
                    <a:pt x="3168" y="2830"/>
                    <a:pt x="3178" y="2813"/>
                    <a:pt x="3190" y="2799"/>
                  </a:cubicBezTo>
                  <a:cubicBezTo>
                    <a:pt x="3197" y="2795"/>
                    <a:pt x="3199" y="2790"/>
                    <a:pt x="3206" y="2785"/>
                  </a:cubicBezTo>
                  <a:cubicBezTo>
                    <a:pt x="3218" y="2775"/>
                    <a:pt x="3221" y="2767"/>
                    <a:pt x="3225" y="2755"/>
                  </a:cubicBezTo>
                  <a:cubicBezTo>
                    <a:pt x="3227" y="2748"/>
                    <a:pt x="3229" y="2741"/>
                    <a:pt x="3239" y="2721"/>
                  </a:cubicBezTo>
                  <a:lnTo>
                    <a:pt x="3242" y="2717"/>
                  </a:lnTo>
                  <a:cubicBezTo>
                    <a:pt x="3260" y="2691"/>
                    <a:pt x="3260" y="2691"/>
                    <a:pt x="3325" y="2675"/>
                  </a:cubicBezTo>
                  <a:lnTo>
                    <a:pt x="3344" y="2670"/>
                  </a:lnTo>
                  <a:cubicBezTo>
                    <a:pt x="3405" y="2657"/>
                    <a:pt x="3416" y="2646"/>
                    <a:pt x="3422" y="2630"/>
                  </a:cubicBezTo>
                  <a:cubicBezTo>
                    <a:pt x="3427" y="2626"/>
                    <a:pt x="3429" y="2619"/>
                    <a:pt x="3438" y="2613"/>
                  </a:cubicBezTo>
                  <a:cubicBezTo>
                    <a:pt x="3453" y="2600"/>
                    <a:pt x="3461" y="2590"/>
                    <a:pt x="3467" y="2584"/>
                  </a:cubicBezTo>
                  <a:cubicBezTo>
                    <a:pt x="3473" y="2577"/>
                    <a:pt x="3476" y="2573"/>
                    <a:pt x="3489" y="2562"/>
                  </a:cubicBezTo>
                  <a:cubicBezTo>
                    <a:pt x="3503" y="2552"/>
                    <a:pt x="3507" y="2546"/>
                    <a:pt x="3512" y="2538"/>
                  </a:cubicBezTo>
                  <a:cubicBezTo>
                    <a:pt x="3522" y="2532"/>
                    <a:pt x="3530" y="2522"/>
                    <a:pt x="3554" y="2503"/>
                  </a:cubicBezTo>
                  <a:cubicBezTo>
                    <a:pt x="3587" y="2476"/>
                    <a:pt x="3587" y="2476"/>
                    <a:pt x="3625" y="2476"/>
                  </a:cubicBezTo>
                  <a:cubicBezTo>
                    <a:pt x="3637" y="2476"/>
                    <a:pt x="3649" y="2476"/>
                    <a:pt x="3664" y="2475"/>
                  </a:cubicBezTo>
                  <a:lnTo>
                    <a:pt x="3699" y="2475"/>
                  </a:lnTo>
                  <a:cubicBezTo>
                    <a:pt x="3695" y="2482"/>
                    <a:pt x="3695" y="2490"/>
                    <a:pt x="3699" y="2497"/>
                  </a:cubicBezTo>
                  <a:cubicBezTo>
                    <a:pt x="3699" y="2501"/>
                    <a:pt x="3699" y="2517"/>
                    <a:pt x="3632" y="2570"/>
                  </a:cubicBezTo>
                  <a:cubicBezTo>
                    <a:pt x="3625" y="2574"/>
                    <a:pt x="3622" y="2577"/>
                    <a:pt x="3620" y="2580"/>
                  </a:cubicBezTo>
                  <a:cubicBezTo>
                    <a:pt x="3620" y="2580"/>
                    <a:pt x="3616" y="2582"/>
                    <a:pt x="3610" y="2585"/>
                  </a:cubicBezTo>
                  <a:cubicBezTo>
                    <a:pt x="3587" y="2602"/>
                    <a:pt x="3534" y="2635"/>
                    <a:pt x="3474" y="2696"/>
                  </a:cubicBezTo>
                  <a:cubicBezTo>
                    <a:pt x="3421" y="2745"/>
                    <a:pt x="3420" y="2757"/>
                    <a:pt x="3422" y="2779"/>
                  </a:cubicBezTo>
                  <a:cubicBezTo>
                    <a:pt x="3427" y="2788"/>
                    <a:pt x="3429" y="2795"/>
                    <a:pt x="3420" y="2816"/>
                  </a:cubicBezTo>
                  <a:cubicBezTo>
                    <a:pt x="3408" y="2854"/>
                    <a:pt x="3409" y="2864"/>
                    <a:pt x="3420" y="2877"/>
                  </a:cubicBezTo>
                  <a:cubicBezTo>
                    <a:pt x="3421" y="2885"/>
                    <a:pt x="3429" y="2894"/>
                    <a:pt x="3432" y="2914"/>
                  </a:cubicBezTo>
                  <a:lnTo>
                    <a:pt x="3432" y="2922"/>
                  </a:lnTo>
                  <a:cubicBezTo>
                    <a:pt x="3438" y="2947"/>
                    <a:pt x="3442" y="2960"/>
                    <a:pt x="3454" y="2960"/>
                  </a:cubicBezTo>
                  <a:cubicBezTo>
                    <a:pt x="3462" y="2960"/>
                    <a:pt x="3467" y="2956"/>
                    <a:pt x="3474" y="2949"/>
                  </a:cubicBezTo>
                  <a:cubicBezTo>
                    <a:pt x="3481" y="2943"/>
                    <a:pt x="3494" y="2933"/>
                    <a:pt x="3515" y="2923"/>
                  </a:cubicBezTo>
                  <a:cubicBezTo>
                    <a:pt x="3549" y="2907"/>
                    <a:pt x="3554" y="2902"/>
                    <a:pt x="3561" y="2901"/>
                  </a:cubicBezTo>
                  <a:cubicBezTo>
                    <a:pt x="3566" y="2896"/>
                    <a:pt x="3574" y="2893"/>
                    <a:pt x="3595" y="2879"/>
                  </a:cubicBezTo>
                  <a:cubicBezTo>
                    <a:pt x="3629" y="2863"/>
                    <a:pt x="3649" y="2860"/>
                    <a:pt x="3675" y="2854"/>
                  </a:cubicBezTo>
                  <a:cubicBezTo>
                    <a:pt x="3689" y="2854"/>
                    <a:pt x="3703" y="2851"/>
                    <a:pt x="3721" y="2847"/>
                  </a:cubicBezTo>
                  <a:cubicBezTo>
                    <a:pt x="3733" y="2843"/>
                    <a:pt x="3743" y="2842"/>
                    <a:pt x="3748" y="2842"/>
                  </a:cubicBezTo>
                  <a:cubicBezTo>
                    <a:pt x="3757" y="2838"/>
                    <a:pt x="3762" y="2838"/>
                    <a:pt x="3763" y="2838"/>
                  </a:cubicBezTo>
                  <a:cubicBezTo>
                    <a:pt x="3766" y="2838"/>
                    <a:pt x="3769" y="2838"/>
                    <a:pt x="3776" y="2839"/>
                  </a:cubicBezTo>
                  <a:cubicBezTo>
                    <a:pt x="3780" y="2839"/>
                    <a:pt x="3784" y="2842"/>
                    <a:pt x="3788" y="2842"/>
                  </a:cubicBezTo>
                  <a:cubicBezTo>
                    <a:pt x="3803" y="2846"/>
                    <a:pt x="3814" y="2847"/>
                    <a:pt x="3823" y="2847"/>
                  </a:cubicBezTo>
                  <a:cubicBezTo>
                    <a:pt x="3829" y="2847"/>
                    <a:pt x="3834" y="2846"/>
                    <a:pt x="3840" y="2846"/>
                  </a:cubicBezTo>
                  <a:cubicBezTo>
                    <a:pt x="3844" y="2843"/>
                    <a:pt x="3848" y="2842"/>
                    <a:pt x="3857" y="2842"/>
                  </a:cubicBezTo>
                  <a:cubicBezTo>
                    <a:pt x="3882" y="2842"/>
                    <a:pt x="3891" y="2839"/>
                    <a:pt x="3908" y="2834"/>
                  </a:cubicBezTo>
                  <a:lnTo>
                    <a:pt x="3924" y="2827"/>
                  </a:lnTo>
                  <a:cubicBezTo>
                    <a:pt x="3948" y="2819"/>
                    <a:pt x="3958" y="2805"/>
                    <a:pt x="3964" y="2794"/>
                  </a:cubicBezTo>
                  <a:cubicBezTo>
                    <a:pt x="3967" y="2789"/>
                    <a:pt x="3970" y="2784"/>
                    <a:pt x="3974" y="2779"/>
                  </a:cubicBezTo>
                  <a:cubicBezTo>
                    <a:pt x="3995" y="2762"/>
                    <a:pt x="3997" y="2757"/>
                    <a:pt x="4003" y="2741"/>
                  </a:cubicBezTo>
                  <a:cubicBezTo>
                    <a:pt x="4006" y="2731"/>
                    <a:pt x="4007" y="2726"/>
                    <a:pt x="4044" y="2719"/>
                  </a:cubicBezTo>
                  <a:cubicBezTo>
                    <a:pt x="4055" y="2716"/>
                    <a:pt x="4065" y="2711"/>
                    <a:pt x="4069" y="2709"/>
                  </a:cubicBezTo>
                  <a:cubicBezTo>
                    <a:pt x="4072" y="2708"/>
                    <a:pt x="4075" y="2708"/>
                    <a:pt x="4076" y="2708"/>
                  </a:cubicBezTo>
                  <a:cubicBezTo>
                    <a:pt x="4076" y="2709"/>
                    <a:pt x="4077" y="2711"/>
                    <a:pt x="4079" y="2713"/>
                  </a:cubicBezTo>
                  <a:cubicBezTo>
                    <a:pt x="4093" y="2731"/>
                    <a:pt x="4093" y="2734"/>
                    <a:pt x="4100" y="2744"/>
                  </a:cubicBezTo>
                  <a:cubicBezTo>
                    <a:pt x="4110" y="2758"/>
                    <a:pt x="4124" y="2765"/>
                    <a:pt x="4144" y="2765"/>
                  </a:cubicBezTo>
                  <a:cubicBezTo>
                    <a:pt x="4168" y="2765"/>
                    <a:pt x="4198" y="2755"/>
                    <a:pt x="4238" y="2734"/>
                  </a:cubicBezTo>
                  <a:cubicBezTo>
                    <a:pt x="4279" y="2711"/>
                    <a:pt x="4288" y="2698"/>
                    <a:pt x="4288" y="2687"/>
                  </a:cubicBezTo>
                  <a:cubicBezTo>
                    <a:pt x="4287" y="2672"/>
                    <a:pt x="4273" y="2667"/>
                    <a:pt x="4261" y="2664"/>
                  </a:cubicBezTo>
                  <a:cubicBezTo>
                    <a:pt x="4256" y="2663"/>
                    <a:pt x="4243" y="2658"/>
                    <a:pt x="4242" y="2657"/>
                  </a:cubicBezTo>
                  <a:cubicBezTo>
                    <a:pt x="4236" y="2642"/>
                    <a:pt x="4247" y="2628"/>
                    <a:pt x="4269" y="2608"/>
                  </a:cubicBezTo>
                  <a:cubicBezTo>
                    <a:pt x="4273" y="2604"/>
                    <a:pt x="4278" y="2602"/>
                    <a:pt x="4278" y="2600"/>
                  </a:cubicBezTo>
                  <a:cubicBezTo>
                    <a:pt x="4295" y="2590"/>
                    <a:pt x="4303" y="2582"/>
                    <a:pt x="4313" y="2539"/>
                  </a:cubicBezTo>
                  <a:cubicBezTo>
                    <a:pt x="4316" y="2524"/>
                    <a:pt x="4319" y="2511"/>
                    <a:pt x="4316" y="2506"/>
                  </a:cubicBezTo>
                  <a:cubicBezTo>
                    <a:pt x="4316" y="2505"/>
                    <a:pt x="4319" y="2505"/>
                    <a:pt x="4319" y="2503"/>
                  </a:cubicBezTo>
                  <a:cubicBezTo>
                    <a:pt x="4323" y="2501"/>
                    <a:pt x="4326" y="2499"/>
                    <a:pt x="4328" y="2499"/>
                  </a:cubicBezTo>
                  <a:cubicBezTo>
                    <a:pt x="4332" y="2499"/>
                    <a:pt x="4336" y="2502"/>
                    <a:pt x="4342" y="2505"/>
                  </a:cubicBezTo>
                  <a:cubicBezTo>
                    <a:pt x="4356" y="2511"/>
                    <a:pt x="4364" y="2516"/>
                    <a:pt x="4371" y="2516"/>
                  </a:cubicBezTo>
                  <a:cubicBezTo>
                    <a:pt x="4379" y="2516"/>
                    <a:pt x="4383" y="2511"/>
                    <a:pt x="4386" y="2506"/>
                  </a:cubicBezTo>
                  <a:cubicBezTo>
                    <a:pt x="4390" y="2496"/>
                    <a:pt x="4386" y="2484"/>
                    <a:pt x="4352" y="2437"/>
                  </a:cubicBezTo>
                  <a:cubicBezTo>
                    <a:pt x="4339" y="2420"/>
                    <a:pt x="4339" y="2413"/>
                    <a:pt x="4339" y="2413"/>
                  </a:cubicBezTo>
                  <a:cubicBezTo>
                    <a:pt x="4339" y="2412"/>
                    <a:pt x="4349" y="2407"/>
                    <a:pt x="4354" y="2403"/>
                  </a:cubicBezTo>
                  <a:cubicBezTo>
                    <a:pt x="4365" y="2397"/>
                    <a:pt x="4379" y="2390"/>
                    <a:pt x="4390" y="2376"/>
                  </a:cubicBezTo>
                  <a:cubicBezTo>
                    <a:pt x="4405" y="2354"/>
                    <a:pt x="4406" y="2352"/>
                    <a:pt x="4410" y="2337"/>
                  </a:cubicBezTo>
                  <a:cubicBezTo>
                    <a:pt x="4411" y="2331"/>
                    <a:pt x="4414" y="2318"/>
                    <a:pt x="4423" y="2295"/>
                  </a:cubicBezTo>
                  <a:cubicBezTo>
                    <a:pt x="4426" y="2288"/>
                    <a:pt x="4426" y="2284"/>
                    <a:pt x="4428" y="2278"/>
                  </a:cubicBezTo>
                  <a:lnTo>
                    <a:pt x="4428" y="2279"/>
                  </a:lnTo>
                  <a:cubicBezTo>
                    <a:pt x="4435" y="2286"/>
                    <a:pt x="4446" y="2299"/>
                    <a:pt x="4458" y="2307"/>
                  </a:cubicBezTo>
                  <a:cubicBezTo>
                    <a:pt x="4474" y="2316"/>
                    <a:pt x="4483" y="2317"/>
                    <a:pt x="4489" y="2317"/>
                  </a:cubicBezTo>
                  <a:cubicBezTo>
                    <a:pt x="4500" y="2317"/>
                    <a:pt x="4507" y="2310"/>
                    <a:pt x="4512" y="2301"/>
                  </a:cubicBezTo>
                  <a:cubicBezTo>
                    <a:pt x="4513" y="2299"/>
                    <a:pt x="4517" y="2295"/>
                    <a:pt x="4518" y="2292"/>
                  </a:cubicBezTo>
                  <a:cubicBezTo>
                    <a:pt x="4534" y="2275"/>
                    <a:pt x="4520" y="2258"/>
                    <a:pt x="4512" y="2250"/>
                  </a:cubicBezTo>
                  <a:cubicBezTo>
                    <a:pt x="4502" y="2239"/>
                    <a:pt x="4500" y="2235"/>
                    <a:pt x="4506" y="2230"/>
                  </a:cubicBezTo>
                  <a:lnTo>
                    <a:pt x="4507" y="2225"/>
                  </a:lnTo>
                  <a:cubicBezTo>
                    <a:pt x="4515" y="2209"/>
                    <a:pt x="4517" y="2207"/>
                    <a:pt x="4523" y="2207"/>
                  </a:cubicBezTo>
                  <a:cubicBezTo>
                    <a:pt x="4531" y="2207"/>
                    <a:pt x="4543" y="2209"/>
                    <a:pt x="4558" y="2215"/>
                  </a:cubicBezTo>
                  <a:cubicBezTo>
                    <a:pt x="4569" y="2219"/>
                    <a:pt x="4573" y="2224"/>
                    <a:pt x="4573" y="2224"/>
                  </a:cubicBezTo>
                  <a:cubicBezTo>
                    <a:pt x="4573" y="2224"/>
                    <a:pt x="4571" y="2224"/>
                    <a:pt x="4571" y="2226"/>
                  </a:cubicBezTo>
                  <a:cubicBezTo>
                    <a:pt x="4566" y="2238"/>
                    <a:pt x="4558" y="2255"/>
                    <a:pt x="4577" y="2285"/>
                  </a:cubicBezTo>
                  <a:cubicBezTo>
                    <a:pt x="4586" y="2295"/>
                    <a:pt x="4593" y="2301"/>
                    <a:pt x="4593" y="2307"/>
                  </a:cubicBezTo>
                  <a:cubicBezTo>
                    <a:pt x="4599" y="2316"/>
                    <a:pt x="4603" y="2317"/>
                    <a:pt x="4607" y="2320"/>
                  </a:cubicBezTo>
                  <a:cubicBezTo>
                    <a:pt x="4612" y="2321"/>
                    <a:pt x="4616" y="2324"/>
                    <a:pt x="4628" y="2330"/>
                  </a:cubicBezTo>
                  <a:cubicBezTo>
                    <a:pt x="4635" y="2332"/>
                    <a:pt x="4642" y="2336"/>
                    <a:pt x="4648" y="2336"/>
                  </a:cubicBezTo>
                  <a:cubicBezTo>
                    <a:pt x="4661" y="2336"/>
                    <a:pt x="4670" y="2324"/>
                    <a:pt x="4678" y="2316"/>
                  </a:cubicBezTo>
                  <a:cubicBezTo>
                    <a:pt x="4684" y="2307"/>
                    <a:pt x="4688" y="2299"/>
                    <a:pt x="4702" y="2295"/>
                  </a:cubicBezTo>
                  <a:cubicBezTo>
                    <a:pt x="4725" y="2292"/>
                    <a:pt x="4731" y="2289"/>
                    <a:pt x="4743" y="2279"/>
                  </a:cubicBezTo>
                  <a:cubicBezTo>
                    <a:pt x="4746" y="2277"/>
                    <a:pt x="4751" y="2271"/>
                    <a:pt x="4762" y="2265"/>
                  </a:cubicBezTo>
                  <a:cubicBezTo>
                    <a:pt x="4767" y="2263"/>
                    <a:pt x="4774" y="2256"/>
                    <a:pt x="4779" y="2255"/>
                  </a:cubicBezTo>
                  <a:cubicBezTo>
                    <a:pt x="4779" y="2255"/>
                    <a:pt x="4779" y="2258"/>
                    <a:pt x="4781" y="2258"/>
                  </a:cubicBezTo>
                  <a:cubicBezTo>
                    <a:pt x="4785" y="2264"/>
                    <a:pt x="4788" y="2269"/>
                    <a:pt x="4794" y="2275"/>
                  </a:cubicBezTo>
                  <a:cubicBezTo>
                    <a:pt x="4807" y="2292"/>
                    <a:pt x="4818" y="2292"/>
                    <a:pt x="4829" y="2294"/>
                  </a:cubicBezTo>
                  <a:cubicBezTo>
                    <a:pt x="4838" y="2295"/>
                    <a:pt x="4846" y="2295"/>
                    <a:pt x="4854" y="2310"/>
                  </a:cubicBezTo>
                  <a:cubicBezTo>
                    <a:pt x="4864" y="2317"/>
                    <a:pt x="4874" y="2324"/>
                    <a:pt x="4883" y="2324"/>
                  </a:cubicBezTo>
                  <a:cubicBezTo>
                    <a:pt x="4889" y="2324"/>
                    <a:pt x="4896" y="2320"/>
                    <a:pt x="4902" y="2317"/>
                  </a:cubicBezTo>
                  <a:cubicBezTo>
                    <a:pt x="4908" y="2316"/>
                    <a:pt x="4910" y="2314"/>
                    <a:pt x="4912" y="2314"/>
                  </a:cubicBezTo>
                  <a:cubicBezTo>
                    <a:pt x="4912" y="2314"/>
                    <a:pt x="4914" y="2314"/>
                    <a:pt x="4917" y="2317"/>
                  </a:cubicBezTo>
                  <a:cubicBezTo>
                    <a:pt x="4935" y="2337"/>
                    <a:pt x="4960" y="2359"/>
                    <a:pt x="5011" y="2362"/>
                  </a:cubicBezTo>
                  <a:cubicBezTo>
                    <a:pt x="5014" y="2363"/>
                    <a:pt x="5016" y="2363"/>
                    <a:pt x="5018" y="2363"/>
                  </a:cubicBezTo>
                  <a:cubicBezTo>
                    <a:pt x="5037" y="2363"/>
                    <a:pt x="5047" y="2355"/>
                    <a:pt x="5059" y="2350"/>
                  </a:cubicBezTo>
                  <a:cubicBezTo>
                    <a:pt x="5070" y="2343"/>
                    <a:pt x="5081" y="2336"/>
                    <a:pt x="5102" y="2336"/>
                  </a:cubicBezTo>
                  <a:cubicBezTo>
                    <a:pt x="5108" y="2336"/>
                    <a:pt x="5114" y="2336"/>
                    <a:pt x="5121" y="2337"/>
                  </a:cubicBezTo>
                  <a:cubicBezTo>
                    <a:pt x="5124" y="2338"/>
                    <a:pt x="5126" y="2338"/>
                    <a:pt x="5129" y="2338"/>
                  </a:cubicBezTo>
                  <a:cubicBezTo>
                    <a:pt x="5183" y="2338"/>
                    <a:pt x="5192" y="2316"/>
                    <a:pt x="5210" y="2286"/>
                  </a:cubicBezTo>
                  <a:cubicBezTo>
                    <a:pt x="5215" y="2278"/>
                    <a:pt x="5219" y="2270"/>
                    <a:pt x="5225" y="2261"/>
                  </a:cubicBezTo>
                  <a:cubicBezTo>
                    <a:pt x="5232" y="2250"/>
                    <a:pt x="5235" y="2240"/>
                    <a:pt x="5232" y="2227"/>
                  </a:cubicBezTo>
                  <a:cubicBezTo>
                    <a:pt x="5225" y="2189"/>
                    <a:pt x="5172" y="2155"/>
                    <a:pt x="5128" y="2126"/>
                  </a:cubicBezTo>
                  <a:cubicBezTo>
                    <a:pt x="5117" y="2117"/>
                    <a:pt x="5103" y="2108"/>
                    <a:pt x="5096" y="2102"/>
                  </a:cubicBezTo>
                  <a:cubicBezTo>
                    <a:pt x="5070" y="2083"/>
                    <a:pt x="5050" y="2081"/>
                    <a:pt x="5033" y="2081"/>
                  </a:cubicBezTo>
                  <a:lnTo>
                    <a:pt x="4991" y="2081"/>
                  </a:lnTo>
                  <a:cubicBezTo>
                    <a:pt x="4980" y="2080"/>
                    <a:pt x="4978" y="2071"/>
                    <a:pt x="4971" y="2050"/>
                  </a:cubicBezTo>
                  <a:cubicBezTo>
                    <a:pt x="4971" y="2034"/>
                    <a:pt x="4966" y="2022"/>
                    <a:pt x="4956" y="2011"/>
                  </a:cubicBezTo>
                  <a:cubicBezTo>
                    <a:pt x="4950" y="2004"/>
                    <a:pt x="4941" y="2002"/>
                    <a:pt x="4928" y="2002"/>
                  </a:cubicBezTo>
                  <a:cubicBezTo>
                    <a:pt x="4909" y="2002"/>
                    <a:pt x="4884" y="2008"/>
                    <a:pt x="4857" y="2014"/>
                  </a:cubicBezTo>
                  <a:cubicBezTo>
                    <a:pt x="4847" y="2017"/>
                    <a:pt x="4831" y="2022"/>
                    <a:pt x="4818" y="2026"/>
                  </a:cubicBezTo>
                  <a:cubicBezTo>
                    <a:pt x="4809" y="2026"/>
                    <a:pt x="4805" y="2028"/>
                    <a:pt x="4799" y="2028"/>
                  </a:cubicBezTo>
                  <a:cubicBezTo>
                    <a:pt x="4791" y="2028"/>
                    <a:pt x="4789" y="2026"/>
                    <a:pt x="4788" y="2026"/>
                  </a:cubicBezTo>
                  <a:cubicBezTo>
                    <a:pt x="4785" y="2022"/>
                    <a:pt x="4781" y="2022"/>
                    <a:pt x="4778" y="2022"/>
                  </a:cubicBezTo>
                  <a:cubicBezTo>
                    <a:pt x="4771" y="2022"/>
                    <a:pt x="4763" y="2028"/>
                    <a:pt x="4752" y="2037"/>
                  </a:cubicBezTo>
                  <a:cubicBezTo>
                    <a:pt x="4741" y="2048"/>
                    <a:pt x="4734" y="2050"/>
                    <a:pt x="4729" y="2050"/>
                  </a:cubicBezTo>
                  <a:cubicBezTo>
                    <a:pt x="4728" y="2050"/>
                    <a:pt x="4727" y="2050"/>
                    <a:pt x="4725" y="2050"/>
                  </a:cubicBezTo>
                  <a:cubicBezTo>
                    <a:pt x="4722" y="2048"/>
                    <a:pt x="4718" y="2047"/>
                    <a:pt x="4715" y="2047"/>
                  </a:cubicBezTo>
                  <a:cubicBezTo>
                    <a:pt x="4708" y="2047"/>
                    <a:pt x="4701" y="2050"/>
                    <a:pt x="4692" y="2058"/>
                  </a:cubicBezTo>
                  <a:cubicBezTo>
                    <a:pt x="4675" y="2072"/>
                    <a:pt x="4645" y="2079"/>
                    <a:pt x="4634" y="2080"/>
                  </a:cubicBezTo>
                  <a:lnTo>
                    <a:pt x="4632" y="2080"/>
                  </a:lnTo>
                  <a:cubicBezTo>
                    <a:pt x="4624" y="2083"/>
                    <a:pt x="4619" y="2085"/>
                    <a:pt x="4614" y="2085"/>
                  </a:cubicBezTo>
                  <a:cubicBezTo>
                    <a:pt x="4606" y="2085"/>
                    <a:pt x="4600" y="2080"/>
                    <a:pt x="4589" y="2071"/>
                  </a:cubicBezTo>
                  <a:cubicBezTo>
                    <a:pt x="4576" y="2060"/>
                    <a:pt x="4563" y="2050"/>
                    <a:pt x="4538" y="2036"/>
                  </a:cubicBezTo>
                  <a:cubicBezTo>
                    <a:pt x="4511" y="2022"/>
                    <a:pt x="4504" y="2022"/>
                    <a:pt x="4497" y="2022"/>
                  </a:cubicBezTo>
                  <a:cubicBezTo>
                    <a:pt x="4488" y="2022"/>
                    <a:pt x="4484" y="2026"/>
                    <a:pt x="4480" y="2028"/>
                  </a:cubicBezTo>
                  <a:cubicBezTo>
                    <a:pt x="4477" y="2031"/>
                    <a:pt x="4469" y="2037"/>
                    <a:pt x="4450" y="2041"/>
                  </a:cubicBezTo>
                  <a:cubicBezTo>
                    <a:pt x="4443" y="2042"/>
                    <a:pt x="4436" y="2044"/>
                    <a:pt x="4432" y="2044"/>
                  </a:cubicBezTo>
                  <a:cubicBezTo>
                    <a:pt x="4423" y="2044"/>
                    <a:pt x="4423" y="2041"/>
                    <a:pt x="4417" y="2031"/>
                  </a:cubicBezTo>
                  <a:cubicBezTo>
                    <a:pt x="4413" y="2022"/>
                    <a:pt x="4405" y="2006"/>
                    <a:pt x="4387" y="1996"/>
                  </a:cubicBezTo>
                  <a:cubicBezTo>
                    <a:pt x="4378" y="1991"/>
                    <a:pt x="4367" y="1990"/>
                    <a:pt x="4356" y="1990"/>
                  </a:cubicBezTo>
                  <a:cubicBezTo>
                    <a:pt x="4343" y="1990"/>
                    <a:pt x="4331" y="1991"/>
                    <a:pt x="4319" y="1994"/>
                  </a:cubicBezTo>
                  <a:cubicBezTo>
                    <a:pt x="4309" y="1998"/>
                    <a:pt x="4298" y="2001"/>
                    <a:pt x="4290" y="2001"/>
                  </a:cubicBezTo>
                  <a:cubicBezTo>
                    <a:pt x="4285" y="2001"/>
                    <a:pt x="4281" y="2000"/>
                    <a:pt x="4278" y="1998"/>
                  </a:cubicBezTo>
                  <a:cubicBezTo>
                    <a:pt x="4278" y="1989"/>
                    <a:pt x="4302" y="1956"/>
                    <a:pt x="4312" y="1937"/>
                  </a:cubicBezTo>
                  <a:cubicBezTo>
                    <a:pt x="4338" y="1899"/>
                    <a:pt x="4353" y="1878"/>
                    <a:pt x="4347" y="1861"/>
                  </a:cubicBezTo>
                  <a:cubicBezTo>
                    <a:pt x="4346" y="1857"/>
                    <a:pt x="4342" y="1849"/>
                    <a:pt x="4332" y="1849"/>
                  </a:cubicBezTo>
                  <a:cubicBezTo>
                    <a:pt x="4292" y="1841"/>
                    <a:pt x="4102" y="1753"/>
                    <a:pt x="4069" y="1730"/>
                  </a:cubicBezTo>
                  <a:cubicBezTo>
                    <a:pt x="4065" y="1725"/>
                    <a:pt x="4058" y="1722"/>
                    <a:pt x="4053" y="1718"/>
                  </a:cubicBezTo>
                  <a:cubicBezTo>
                    <a:pt x="4044" y="1709"/>
                    <a:pt x="4035" y="1700"/>
                    <a:pt x="4013" y="1700"/>
                  </a:cubicBezTo>
                  <a:cubicBezTo>
                    <a:pt x="4003" y="1700"/>
                    <a:pt x="3989" y="1702"/>
                    <a:pt x="3967" y="1706"/>
                  </a:cubicBezTo>
                  <a:cubicBezTo>
                    <a:pt x="3964" y="1706"/>
                    <a:pt x="3961" y="1707"/>
                    <a:pt x="3958" y="1707"/>
                  </a:cubicBezTo>
                  <a:cubicBezTo>
                    <a:pt x="3957" y="1707"/>
                    <a:pt x="3955" y="1707"/>
                    <a:pt x="3955" y="1706"/>
                  </a:cubicBezTo>
                  <a:cubicBezTo>
                    <a:pt x="3936" y="1706"/>
                    <a:pt x="3936" y="1700"/>
                    <a:pt x="3934" y="1683"/>
                  </a:cubicBezTo>
                  <a:cubicBezTo>
                    <a:pt x="3933" y="1670"/>
                    <a:pt x="3932" y="1650"/>
                    <a:pt x="3913" y="1638"/>
                  </a:cubicBezTo>
                  <a:cubicBezTo>
                    <a:pt x="3890" y="1624"/>
                    <a:pt x="3871" y="1624"/>
                    <a:pt x="3846" y="1620"/>
                  </a:cubicBezTo>
                  <a:cubicBezTo>
                    <a:pt x="3835" y="1620"/>
                    <a:pt x="3821" y="1620"/>
                    <a:pt x="3804" y="1619"/>
                  </a:cubicBezTo>
                  <a:cubicBezTo>
                    <a:pt x="3780" y="1618"/>
                    <a:pt x="3780" y="1612"/>
                    <a:pt x="3780" y="1601"/>
                  </a:cubicBezTo>
                  <a:cubicBezTo>
                    <a:pt x="3780" y="1592"/>
                    <a:pt x="3780" y="1580"/>
                    <a:pt x="3771" y="1569"/>
                  </a:cubicBezTo>
                  <a:cubicBezTo>
                    <a:pt x="3762" y="1553"/>
                    <a:pt x="3757" y="1533"/>
                    <a:pt x="3793" y="1489"/>
                  </a:cubicBezTo>
                  <a:cubicBezTo>
                    <a:pt x="3810" y="1468"/>
                    <a:pt x="3815" y="1461"/>
                    <a:pt x="3815" y="1451"/>
                  </a:cubicBezTo>
                  <a:cubicBezTo>
                    <a:pt x="3813" y="1442"/>
                    <a:pt x="3807" y="1441"/>
                    <a:pt x="3804" y="1438"/>
                  </a:cubicBezTo>
                  <a:cubicBezTo>
                    <a:pt x="3801" y="1434"/>
                    <a:pt x="3798" y="1434"/>
                    <a:pt x="3793" y="1428"/>
                  </a:cubicBezTo>
                  <a:cubicBezTo>
                    <a:pt x="3788" y="1419"/>
                    <a:pt x="3787" y="1400"/>
                    <a:pt x="3784" y="1389"/>
                  </a:cubicBezTo>
                  <a:cubicBezTo>
                    <a:pt x="3782" y="1384"/>
                    <a:pt x="3782" y="1382"/>
                    <a:pt x="3782" y="1379"/>
                  </a:cubicBezTo>
                  <a:cubicBezTo>
                    <a:pt x="3791" y="1376"/>
                    <a:pt x="3799" y="1375"/>
                    <a:pt x="3809" y="1375"/>
                  </a:cubicBezTo>
                  <a:cubicBezTo>
                    <a:pt x="3812" y="1375"/>
                    <a:pt x="3816" y="1375"/>
                    <a:pt x="3819" y="1375"/>
                  </a:cubicBezTo>
                  <a:cubicBezTo>
                    <a:pt x="3833" y="1378"/>
                    <a:pt x="3841" y="1379"/>
                    <a:pt x="3848" y="1379"/>
                  </a:cubicBezTo>
                  <a:cubicBezTo>
                    <a:pt x="3866" y="1379"/>
                    <a:pt x="3868" y="1366"/>
                    <a:pt x="3870" y="1357"/>
                  </a:cubicBezTo>
                  <a:cubicBezTo>
                    <a:pt x="3871" y="1351"/>
                    <a:pt x="3871" y="1342"/>
                    <a:pt x="3879" y="1328"/>
                  </a:cubicBezTo>
                  <a:cubicBezTo>
                    <a:pt x="3879" y="1326"/>
                    <a:pt x="3881" y="1326"/>
                    <a:pt x="3881" y="1324"/>
                  </a:cubicBezTo>
                  <a:cubicBezTo>
                    <a:pt x="3881" y="1334"/>
                    <a:pt x="3886" y="1347"/>
                    <a:pt x="3894" y="1357"/>
                  </a:cubicBezTo>
                  <a:cubicBezTo>
                    <a:pt x="3898" y="1363"/>
                    <a:pt x="3901" y="1367"/>
                    <a:pt x="3902" y="1369"/>
                  </a:cubicBezTo>
                  <a:cubicBezTo>
                    <a:pt x="3901" y="1372"/>
                    <a:pt x="3895" y="1378"/>
                    <a:pt x="3894" y="1382"/>
                  </a:cubicBezTo>
                  <a:cubicBezTo>
                    <a:pt x="3883" y="1400"/>
                    <a:pt x="3879" y="1406"/>
                    <a:pt x="3871" y="1416"/>
                  </a:cubicBezTo>
                  <a:cubicBezTo>
                    <a:pt x="3868" y="1421"/>
                    <a:pt x="3862" y="1427"/>
                    <a:pt x="3854" y="1438"/>
                  </a:cubicBezTo>
                  <a:cubicBezTo>
                    <a:pt x="3850" y="1441"/>
                    <a:pt x="3841" y="1453"/>
                    <a:pt x="3846" y="1464"/>
                  </a:cubicBezTo>
                  <a:cubicBezTo>
                    <a:pt x="3848" y="1477"/>
                    <a:pt x="3862" y="1484"/>
                    <a:pt x="3874" y="1490"/>
                  </a:cubicBezTo>
                  <a:cubicBezTo>
                    <a:pt x="3881" y="1493"/>
                    <a:pt x="3892" y="1496"/>
                    <a:pt x="3900" y="1503"/>
                  </a:cubicBezTo>
                  <a:cubicBezTo>
                    <a:pt x="3908" y="1510"/>
                    <a:pt x="3917" y="1513"/>
                    <a:pt x="3928" y="1513"/>
                  </a:cubicBezTo>
                  <a:cubicBezTo>
                    <a:pt x="3937" y="1513"/>
                    <a:pt x="3947" y="1511"/>
                    <a:pt x="3957" y="1510"/>
                  </a:cubicBezTo>
                  <a:cubicBezTo>
                    <a:pt x="3968" y="1507"/>
                    <a:pt x="3981" y="1505"/>
                    <a:pt x="3993" y="1505"/>
                  </a:cubicBezTo>
                  <a:cubicBezTo>
                    <a:pt x="3998" y="1505"/>
                    <a:pt x="4003" y="1505"/>
                    <a:pt x="4008" y="1507"/>
                  </a:cubicBezTo>
                  <a:cubicBezTo>
                    <a:pt x="4019" y="1511"/>
                    <a:pt x="4028" y="1512"/>
                    <a:pt x="4038" y="1512"/>
                  </a:cubicBezTo>
                  <a:cubicBezTo>
                    <a:pt x="4074" y="1512"/>
                    <a:pt x="4092" y="1490"/>
                    <a:pt x="4098" y="1468"/>
                  </a:cubicBezTo>
                  <a:cubicBezTo>
                    <a:pt x="4103" y="1441"/>
                    <a:pt x="4092" y="1406"/>
                    <a:pt x="4044" y="1390"/>
                  </a:cubicBezTo>
                  <a:cubicBezTo>
                    <a:pt x="4029" y="1386"/>
                    <a:pt x="4019" y="1384"/>
                    <a:pt x="4009" y="1384"/>
                  </a:cubicBezTo>
                  <a:cubicBezTo>
                    <a:pt x="4002" y="1384"/>
                    <a:pt x="3995" y="1385"/>
                    <a:pt x="3987" y="1387"/>
                  </a:cubicBezTo>
                  <a:cubicBezTo>
                    <a:pt x="3981" y="1387"/>
                    <a:pt x="3973" y="1389"/>
                    <a:pt x="3963" y="1390"/>
                  </a:cubicBezTo>
                  <a:lnTo>
                    <a:pt x="3957" y="1390"/>
                  </a:lnTo>
                  <a:cubicBezTo>
                    <a:pt x="3958" y="1389"/>
                    <a:pt x="3958" y="1387"/>
                    <a:pt x="3959" y="1387"/>
                  </a:cubicBezTo>
                  <a:cubicBezTo>
                    <a:pt x="3960" y="1378"/>
                    <a:pt x="3963" y="1364"/>
                    <a:pt x="3962" y="1348"/>
                  </a:cubicBezTo>
                  <a:cubicBezTo>
                    <a:pt x="3960" y="1337"/>
                    <a:pt x="3960" y="1333"/>
                    <a:pt x="3962" y="1331"/>
                  </a:cubicBezTo>
                  <a:cubicBezTo>
                    <a:pt x="3963" y="1320"/>
                    <a:pt x="3966" y="1314"/>
                    <a:pt x="3957" y="1286"/>
                  </a:cubicBezTo>
                  <a:cubicBezTo>
                    <a:pt x="3954" y="1278"/>
                    <a:pt x="3954" y="1273"/>
                    <a:pt x="3954" y="1271"/>
                  </a:cubicBezTo>
                  <a:lnTo>
                    <a:pt x="3954" y="1271"/>
                  </a:lnTo>
                  <a:cubicBezTo>
                    <a:pt x="3957" y="1273"/>
                    <a:pt x="3962" y="1277"/>
                    <a:pt x="3966" y="1285"/>
                  </a:cubicBezTo>
                  <a:cubicBezTo>
                    <a:pt x="3980" y="1304"/>
                    <a:pt x="3981" y="1304"/>
                    <a:pt x="3991" y="1314"/>
                  </a:cubicBezTo>
                  <a:cubicBezTo>
                    <a:pt x="3994" y="1316"/>
                    <a:pt x="3999" y="1324"/>
                    <a:pt x="4008" y="1334"/>
                  </a:cubicBezTo>
                  <a:cubicBezTo>
                    <a:pt x="4026" y="1351"/>
                    <a:pt x="4039" y="1357"/>
                    <a:pt x="4053" y="1357"/>
                  </a:cubicBezTo>
                  <a:cubicBezTo>
                    <a:pt x="4067" y="1357"/>
                    <a:pt x="4078" y="1349"/>
                    <a:pt x="4092" y="1337"/>
                  </a:cubicBezTo>
                  <a:lnTo>
                    <a:pt x="4102" y="1332"/>
                  </a:lnTo>
                  <a:cubicBezTo>
                    <a:pt x="4114" y="1321"/>
                    <a:pt x="4121" y="1315"/>
                    <a:pt x="4121" y="1309"/>
                  </a:cubicBezTo>
                  <a:cubicBezTo>
                    <a:pt x="4123" y="1299"/>
                    <a:pt x="4117" y="1292"/>
                    <a:pt x="4111" y="1286"/>
                  </a:cubicBezTo>
                  <a:cubicBezTo>
                    <a:pt x="4108" y="1279"/>
                    <a:pt x="4102" y="1273"/>
                    <a:pt x="4096" y="1261"/>
                  </a:cubicBezTo>
                  <a:cubicBezTo>
                    <a:pt x="4090" y="1251"/>
                    <a:pt x="4086" y="1245"/>
                    <a:pt x="4081" y="1241"/>
                  </a:cubicBezTo>
                  <a:lnTo>
                    <a:pt x="4088" y="1241"/>
                  </a:lnTo>
                  <a:cubicBezTo>
                    <a:pt x="4092" y="1241"/>
                    <a:pt x="4096" y="1241"/>
                    <a:pt x="4108" y="1242"/>
                  </a:cubicBezTo>
                  <a:cubicBezTo>
                    <a:pt x="4136" y="1244"/>
                    <a:pt x="4145" y="1249"/>
                    <a:pt x="4169" y="1261"/>
                  </a:cubicBezTo>
                  <a:cubicBezTo>
                    <a:pt x="4176" y="1267"/>
                    <a:pt x="4184" y="1271"/>
                    <a:pt x="4193" y="1276"/>
                  </a:cubicBezTo>
                  <a:cubicBezTo>
                    <a:pt x="4211" y="1285"/>
                    <a:pt x="4224" y="1288"/>
                    <a:pt x="4238" y="1288"/>
                  </a:cubicBezTo>
                  <a:cubicBezTo>
                    <a:pt x="4265" y="1288"/>
                    <a:pt x="4284" y="1273"/>
                    <a:pt x="4286" y="1247"/>
                  </a:cubicBezTo>
                  <a:cubicBezTo>
                    <a:pt x="4287" y="1213"/>
                    <a:pt x="4276" y="1195"/>
                    <a:pt x="4251" y="1175"/>
                  </a:cubicBezTo>
                  <a:cubicBezTo>
                    <a:pt x="4238" y="1164"/>
                    <a:pt x="4226" y="1161"/>
                    <a:pt x="4208" y="1161"/>
                  </a:cubicBezTo>
                  <a:lnTo>
                    <a:pt x="4176" y="1161"/>
                  </a:lnTo>
                  <a:cubicBezTo>
                    <a:pt x="4160" y="1161"/>
                    <a:pt x="4145" y="1161"/>
                    <a:pt x="4130" y="1160"/>
                  </a:cubicBezTo>
                  <a:cubicBezTo>
                    <a:pt x="4114" y="1158"/>
                    <a:pt x="4102" y="1158"/>
                    <a:pt x="4092" y="1158"/>
                  </a:cubicBezTo>
                  <a:cubicBezTo>
                    <a:pt x="4083" y="1158"/>
                    <a:pt x="4075" y="1158"/>
                    <a:pt x="4074" y="1155"/>
                  </a:cubicBezTo>
                  <a:cubicBezTo>
                    <a:pt x="4072" y="1155"/>
                    <a:pt x="4071" y="1150"/>
                    <a:pt x="4070" y="1144"/>
                  </a:cubicBezTo>
                  <a:cubicBezTo>
                    <a:pt x="4068" y="1141"/>
                    <a:pt x="4067" y="1137"/>
                    <a:pt x="4065" y="1132"/>
                  </a:cubicBezTo>
                  <a:cubicBezTo>
                    <a:pt x="4063" y="1118"/>
                    <a:pt x="4063" y="1112"/>
                    <a:pt x="4063" y="1109"/>
                  </a:cubicBezTo>
                  <a:lnTo>
                    <a:pt x="4065" y="1109"/>
                  </a:lnTo>
                  <a:cubicBezTo>
                    <a:pt x="4075" y="1109"/>
                    <a:pt x="4095" y="1118"/>
                    <a:pt x="4111" y="1123"/>
                  </a:cubicBezTo>
                  <a:cubicBezTo>
                    <a:pt x="4122" y="1128"/>
                    <a:pt x="4130" y="1129"/>
                    <a:pt x="4135" y="1129"/>
                  </a:cubicBezTo>
                  <a:cubicBezTo>
                    <a:pt x="4145" y="1129"/>
                    <a:pt x="4149" y="1125"/>
                    <a:pt x="4151" y="1121"/>
                  </a:cubicBezTo>
                  <a:cubicBezTo>
                    <a:pt x="4156" y="1109"/>
                    <a:pt x="4149" y="1102"/>
                    <a:pt x="4140" y="1090"/>
                  </a:cubicBezTo>
                  <a:cubicBezTo>
                    <a:pt x="4138" y="1086"/>
                    <a:pt x="4133" y="1076"/>
                    <a:pt x="4133" y="1073"/>
                  </a:cubicBezTo>
                  <a:cubicBezTo>
                    <a:pt x="4136" y="1065"/>
                    <a:pt x="4142" y="1064"/>
                    <a:pt x="4156" y="1059"/>
                  </a:cubicBezTo>
                  <a:cubicBezTo>
                    <a:pt x="4165" y="1059"/>
                    <a:pt x="4176" y="1055"/>
                    <a:pt x="4192" y="1051"/>
                  </a:cubicBezTo>
                  <a:cubicBezTo>
                    <a:pt x="4202" y="1048"/>
                    <a:pt x="4208" y="1043"/>
                    <a:pt x="4209" y="1036"/>
                  </a:cubicBezTo>
                  <a:cubicBezTo>
                    <a:pt x="4209" y="1032"/>
                    <a:pt x="4211" y="1032"/>
                    <a:pt x="4211" y="1032"/>
                  </a:cubicBezTo>
                  <a:cubicBezTo>
                    <a:pt x="4227" y="1040"/>
                    <a:pt x="4248" y="1046"/>
                    <a:pt x="4272" y="1046"/>
                  </a:cubicBezTo>
                  <a:cubicBezTo>
                    <a:pt x="4278" y="1046"/>
                    <a:pt x="4288" y="1046"/>
                    <a:pt x="4294" y="1034"/>
                  </a:cubicBezTo>
                  <a:cubicBezTo>
                    <a:pt x="4300" y="1023"/>
                    <a:pt x="4288" y="1010"/>
                    <a:pt x="4270" y="989"/>
                  </a:cubicBezTo>
                  <a:cubicBezTo>
                    <a:pt x="4260" y="975"/>
                    <a:pt x="4248" y="960"/>
                    <a:pt x="4234" y="942"/>
                  </a:cubicBezTo>
                  <a:cubicBezTo>
                    <a:pt x="4232" y="939"/>
                    <a:pt x="4230" y="937"/>
                    <a:pt x="4229" y="937"/>
                  </a:cubicBezTo>
                  <a:lnTo>
                    <a:pt x="4232" y="937"/>
                  </a:lnTo>
                  <a:cubicBezTo>
                    <a:pt x="4244" y="939"/>
                    <a:pt x="4258" y="942"/>
                    <a:pt x="4272" y="942"/>
                  </a:cubicBezTo>
                  <a:cubicBezTo>
                    <a:pt x="4277" y="942"/>
                    <a:pt x="4282" y="942"/>
                    <a:pt x="4286" y="941"/>
                  </a:cubicBezTo>
                  <a:cubicBezTo>
                    <a:pt x="4312" y="934"/>
                    <a:pt x="4318" y="927"/>
                    <a:pt x="4328" y="908"/>
                  </a:cubicBezTo>
                  <a:cubicBezTo>
                    <a:pt x="4333" y="899"/>
                    <a:pt x="4338" y="886"/>
                    <a:pt x="4360" y="860"/>
                  </a:cubicBezTo>
                  <a:cubicBezTo>
                    <a:pt x="4384" y="836"/>
                    <a:pt x="4392" y="835"/>
                    <a:pt x="4392" y="835"/>
                  </a:cubicBezTo>
                  <a:lnTo>
                    <a:pt x="4392" y="835"/>
                  </a:lnTo>
                  <a:cubicBezTo>
                    <a:pt x="4392" y="835"/>
                    <a:pt x="4394" y="845"/>
                    <a:pt x="4387" y="867"/>
                  </a:cubicBezTo>
                  <a:cubicBezTo>
                    <a:pt x="4372" y="913"/>
                    <a:pt x="4372" y="916"/>
                    <a:pt x="4394" y="970"/>
                  </a:cubicBezTo>
                  <a:lnTo>
                    <a:pt x="4397" y="975"/>
                  </a:lnTo>
                  <a:cubicBezTo>
                    <a:pt x="4409" y="1002"/>
                    <a:pt x="4425" y="1015"/>
                    <a:pt x="4454" y="1015"/>
                  </a:cubicBezTo>
                  <a:cubicBezTo>
                    <a:pt x="4463" y="1015"/>
                    <a:pt x="4473" y="1014"/>
                    <a:pt x="4485" y="1011"/>
                  </a:cubicBezTo>
                  <a:cubicBezTo>
                    <a:pt x="4497" y="1010"/>
                    <a:pt x="4510" y="1007"/>
                    <a:pt x="4524" y="1007"/>
                  </a:cubicBezTo>
                  <a:cubicBezTo>
                    <a:pt x="4529" y="1007"/>
                    <a:pt x="4535" y="1008"/>
                    <a:pt x="4540" y="1008"/>
                  </a:cubicBezTo>
                  <a:cubicBezTo>
                    <a:pt x="4548" y="1008"/>
                    <a:pt x="4557" y="1010"/>
                    <a:pt x="4562" y="1010"/>
                  </a:cubicBezTo>
                  <a:lnTo>
                    <a:pt x="4573" y="1010"/>
                  </a:lnTo>
                  <a:cubicBezTo>
                    <a:pt x="4570" y="1017"/>
                    <a:pt x="4566" y="1027"/>
                    <a:pt x="4566" y="1045"/>
                  </a:cubicBezTo>
                  <a:cubicBezTo>
                    <a:pt x="4565" y="1057"/>
                    <a:pt x="4566" y="1068"/>
                    <a:pt x="4573" y="1075"/>
                  </a:cubicBezTo>
                  <a:cubicBezTo>
                    <a:pt x="4576" y="1078"/>
                    <a:pt x="4579" y="1080"/>
                    <a:pt x="4585" y="1080"/>
                  </a:cubicBezTo>
                  <a:cubicBezTo>
                    <a:pt x="4594" y="1080"/>
                    <a:pt x="4603" y="1075"/>
                    <a:pt x="4615" y="1068"/>
                  </a:cubicBezTo>
                  <a:cubicBezTo>
                    <a:pt x="4629" y="1057"/>
                    <a:pt x="4644" y="1048"/>
                    <a:pt x="4660" y="1046"/>
                  </a:cubicBezTo>
                  <a:cubicBezTo>
                    <a:pt x="4666" y="1045"/>
                    <a:pt x="4669" y="1045"/>
                    <a:pt x="4673" y="1045"/>
                  </a:cubicBezTo>
                  <a:cubicBezTo>
                    <a:pt x="4683" y="1045"/>
                    <a:pt x="4685" y="1046"/>
                    <a:pt x="4687" y="1055"/>
                  </a:cubicBezTo>
                  <a:cubicBezTo>
                    <a:pt x="4687" y="1063"/>
                    <a:pt x="4692" y="1075"/>
                    <a:pt x="4701" y="1084"/>
                  </a:cubicBezTo>
                  <a:cubicBezTo>
                    <a:pt x="4709" y="1090"/>
                    <a:pt x="4717" y="1095"/>
                    <a:pt x="4727" y="1095"/>
                  </a:cubicBezTo>
                  <a:cubicBezTo>
                    <a:pt x="4745" y="1095"/>
                    <a:pt x="4768" y="1080"/>
                    <a:pt x="4794" y="1065"/>
                  </a:cubicBezTo>
                  <a:cubicBezTo>
                    <a:pt x="4808" y="1055"/>
                    <a:pt x="4826" y="1046"/>
                    <a:pt x="4843" y="1037"/>
                  </a:cubicBezTo>
                  <a:cubicBezTo>
                    <a:pt x="4874" y="1023"/>
                    <a:pt x="4888" y="1002"/>
                    <a:pt x="4898" y="991"/>
                  </a:cubicBezTo>
                  <a:cubicBezTo>
                    <a:pt x="4901" y="993"/>
                    <a:pt x="4905" y="994"/>
                    <a:pt x="4909" y="994"/>
                  </a:cubicBezTo>
                  <a:cubicBezTo>
                    <a:pt x="4920" y="994"/>
                    <a:pt x="4935" y="985"/>
                    <a:pt x="4952" y="972"/>
                  </a:cubicBezTo>
                  <a:cubicBezTo>
                    <a:pt x="4954" y="970"/>
                    <a:pt x="4956" y="969"/>
                    <a:pt x="4956" y="968"/>
                  </a:cubicBezTo>
                  <a:cubicBezTo>
                    <a:pt x="4958" y="969"/>
                    <a:pt x="4960" y="970"/>
                    <a:pt x="4960" y="972"/>
                  </a:cubicBezTo>
                  <a:cubicBezTo>
                    <a:pt x="4966" y="985"/>
                    <a:pt x="4980" y="990"/>
                    <a:pt x="4996" y="992"/>
                  </a:cubicBezTo>
                  <a:cubicBezTo>
                    <a:pt x="5006" y="995"/>
                    <a:pt x="5021" y="997"/>
                    <a:pt x="5026" y="1004"/>
                  </a:cubicBezTo>
                  <a:cubicBezTo>
                    <a:pt x="5039" y="1018"/>
                    <a:pt x="5056" y="1018"/>
                    <a:pt x="5064" y="1019"/>
                  </a:cubicBezTo>
                  <a:cubicBezTo>
                    <a:pt x="5079" y="1019"/>
                    <a:pt x="5088" y="1019"/>
                    <a:pt x="5106" y="1032"/>
                  </a:cubicBezTo>
                  <a:cubicBezTo>
                    <a:pt x="5128" y="1048"/>
                    <a:pt x="5128" y="1048"/>
                    <a:pt x="5120" y="1063"/>
                  </a:cubicBezTo>
                  <a:cubicBezTo>
                    <a:pt x="5118" y="1065"/>
                    <a:pt x="5116" y="1068"/>
                    <a:pt x="5116" y="1073"/>
                  </a:cubicBezTo>
                  <a:cubicBezTo>
                    <a:pt x="5106" y="1095"/>
                    <a:pt x="5095" y="1106"/>
                    <a:pt x="5095" y="1106"/>
                  </a:cubicBezTo>
                  <a:lnTo>
                    <a:pt x="5092" y="1112"/>
                  </a:lnTo>
                  <a:cubicBezTo>
                    <a:pt x="5088" y="1112"/>
                    <a:pt x="5082" y="1109"/>
                    <a:pt x="5075" y="1108"/>
                  </a:cubicBezTo>
                  <a:cubicBezTo>
                    <a:pt x="5063" y="1105"/>
                    <a:pt x="5049" y="1102"/>
                    <a:pt x="5038" y="1102"/>
                  </a:cubicBezTo>
                  <a:cubicBezTo>
                    <a:pt x="5034" y="1102"/>
                    <a:pt x="5029" y="1102"/>
                    <a:pt x="5026" y="1104"/>
                  </a:cubicBezTo>
                  <a:lnTo>
                    <a:pt x="5019" y="1106"/>
                  </a:lnTo>
                  <a:cubicBezTo>
                    <a:pt x="4991" y="1118"/>
                    <a:pt x="4991" y="1129"/>
                    <a:pt x="4998" y="1172"/>
                  </a:cubicBezTo>
                  <a:cubicBezTo>
                    <a:pt x="5003" y="1200"/>
                    <a:pt x="5014" y="1207"/>
                    <a:pt x="5025" y="1207"/>
                  </a:cubicBezTo>
                  <a:cubicBezTo>
                    <a:pt x="5029" y="1207"/>
                    <a:pt x="5033" y="1206"/>
                    <a:pt x="5036" y="1205"/>
                  </a:cubicBezTo>
                  <a:lnTo>
                    <a:pt x="5036" y="1207"/>
                  </a:lnTo>
                  <a:cubicBezTo>
                    <a:pt x="5036" y="1230"/>
                    <a:pt x="5037" y="1245"/>
                    <a:pt x="5062" y="1275"/>
                  </a:cubicBezTo>
                  <a:cubicBezTo>
                    <a:pt x="5080" y="1297"/>
                    <a:pt x="5100" y="1304"/>
                    <a:pt x="5122" y="1310"/>
                  </a:cubicBezTo>
                  <a:cubicBezTo>
                    <a:pt x="5137" y="1314"/>
                    <a:pt x="5148" y="1315"/>
                    <a:pt x="5163" y="1321"/>
                  </a:cubicBezTo>
                  <a:cubicBezTo>
                    <a:pt x="5186" y="1331"/>
                    <a:pt x="5197" y="1339"/>
                    <a:pt x="5206" y="1347"/>
                  </a:cubicBezTo>
                  <a:cubicBezTo>
                    <a:pt x="5219" y="1357"/>
                    <a:pt x="5230" y="1367"/>
                    <a:pt x="5258" y="1375"/>
                  </a:cubicBezTo>
                  <a:lnTo>
                    <a:pt x="5266" y="1379"/>
                  </a:lnTo>
                  <a:cubicBezTo>
                    <a:pt x="5272" y="1382"/>
                    <a:pt x="5274" y="1382"/>
                    <a:pt x="5278" y="1383"/>
                  </a:cubicBezTo>
                  <a:cubicBezTo>
                    <a:pt x="5278" y="1390"/>
                    <a:pt x="5284" y="1396"/>
                    <a:pt x="5295" y="1407"/>
                  </a:cubicBezTo>
                  <a:cubicBezTo>
                    <a:pt x="5306" y="1419"/>
                    <a:pt x="5310" y="1422"/>
                    <a:pt x="5314" y="1427"/>
                  </a:cubicBezTo>
                  <a:lnTo>
                    <a:pt x="5314" y="1428"/>
                  </a:lnTo>
                  <a:lnTo>
                    <a:pt x="5314" y="1451"/>
                  </a:lnTo>
                  <a:cubicBezTo>
                    <a:pt x="5314" y="1468"/>
                    <a:pt x="5306" y="1475"/>
                    <a:pt x="5288" y="1487"/>
                  </a:cubicBezTo>
                  <a:cubicBezTo>
                    <a:pt x="5272" y="1498"/>
                    <a:pt x="5255" y="1512"/>
                    <a:pt x="5247" y="1534"/>
                  </a:cubicBezTo>
                  <a:cubicBezTo>
                    <a:pt x="5228" y="1572"/>
                    <a:pt x="5255" y="1589"/>
                    <a:pt x="5274" y="1601"/>
                  </a:cubicBezTo>
                  <a:cubicBezTo>
                    <a:pt x="5288" y="1607"/>
                    <a:pt x="5300" y="1615"/>
                    <a:pt x="5306" y="1628"/>
                  </a:cubicBezTo>
                  <a:cubicBezTo>
                    <a:pt x="5318" y="1654"/>
                    <a:pt x="5330" y="1657"/>
                    <a:pt x="5343" y="1659"/>
                  </a:cubicBezTo>
                  <a:cubicBezTo>
                    <a:pt x="5350" y="1661"/>
                    <a:pt x="5358" y="1662"/>
                    <a:pt x="5368" y="1670"/>
                  </a:cubicBezTo>
                  <a:cubicBezTo>
                    <a:pt x="5391" y="1690"/>
                    <a:pt x="5420" y="1700"/>
                    <a:pt x="5458" y="1700"/>
                  </a:cubicBezTo>
                  <a:cubicBezTo>
                    <a:pt x="5472" y="1700"/>
                    <a:pt x="5486" y="1699"/>
                    <a:pt x="5502" y="1696"/>
                  </a:cubicBezTo>
                  <a:cubicBezTo>
                    <a:pt x="5509" y="1696"/>
                    <a:pt x="5516" y="1695"/>
                    <a:pt x="5519" y="1695"/>
                  </a:cubicBezTo>
                  <a:cubicBezTo>
                    <a:pt x="5516" y="1702"/>
                    <a:pt x="5511" y="1717"/>
                    <a:pt x="5516" y="1730"/>
                  </a:cubicBezTo>
                  <a:cubicBezTo>
                    <a:pt x="5516" y="1749"/>
                    <a:pt x="5525" y="1771"/>
                    <a:pt x="5566" y="1771"/>
                  </a:cubicBezTo>
                  <a:cubicBezTo>
                    <a:pt x="5582" y="1771"/>
                    <a:pt x="5604" y="1769"/>
                    <a:pt x="5634" y="1761"/>
                  </a:cubicBezTo>
                  <a:cubicBezTo>
                    <a:pt x="5641" y="1757"/>
                    <a:pt x="5652" y="1755"/>
                    <a:pt x="5658" y="1755"/>
                  </a:cubicBezTo>
                  <a:cubicBezTo>
                    <a:pt x="5657" y="1762"/>
                    <a:pt x="5657" y="1773"/>
                    <a:pt x="5662" y="1788"/>
                  </a:cubicBezTo>
                  <a:cubicBezTo>
                    <a:pt x="5664" y="1797"/>
                    <a:pt x="5667" y="1817"/>
                    <a:pt x="5686" y="1817"/>
                  </a:cubicBezTo>
                  <a:cubicBezTo>
                    <a:pt x="5693" y="1817"/>
                    <a:pt x="5699" y="1816"/>
                    <a:pt x="5708" y="1810"/>
                  </a:cubicBezTo>
                  <a:cubicBezTo>
                    <a:pt x="5719" y="1807"/>
                    <a:pt x="5731" y="1801"/>
                    <a:pt x="5750" y="1797"/>
                  </a:cubicBezTo>
                  <a:lnTo>
                    <a:pt x="5764" y="1797"/>
                  </a:lnTo>
                  <a:cubicBezTo>
                    <a:pt x="5763" y="1803"/>
                    <a:pt x="5761" y="1814"/>
                    <a:pt x="5770" y="1826"/>
                  </a:cubicBezTo>
                  <a:cubicBezTo>
                    <a:pt x="5781" y="1840"/>
                    <a:pt x="5792" y="1849"/>
                    <a:pt x="5807" y="1849"/>
                  </a:cubicBezTo>
                  <a:cubicBezTo>
                    <a:pt x="5815" y="1849"/>
                    <a:pt x="5826" y="1845"/>
                    <a:pt x="5840" y="1839"/>
                  </a:cubicBezTo>
                  <a:cubicBezTo>
                    <a:pt x="5859" y="1831"/>
                    <a:pt x="5863" y="1825"/>
                    <a:pt x="5867" y="1810"/>
                  </a:cubicBezTo>
                  <a:cubicBezTo>
                    <a:pt x="5870" y="1803"/>
                    <a:pt x="5872" y="1797"/>
                    <a:pt x="5877" y="1788"/>
                  </a:cubicBezTo>
                  <a:cubicBezTo>
                    <a:pt x="5877" y="1791"/>
                    <a:pt x="5877" y="1797"/>
                    <a:pt x="5880" y="1801"/>
                  </a:cubicBezTo>
                  <a:cubicBezTo>
                    <a:pt x="5880" y="1804"/>
                    <a:pt x="5884" y="1811"/>
                    <a:pt x="5887" y="1831"/>
                  </a:cubicBezTo>
                  <a:cubicBezTo>
                    <a:pt x="5889" y="1861"/>
                    <a:pt x="5892" y="1879"/>
                    <a:pt x="5910" y="1879"/>
                  </a:cubicBezTo>
                  <a:cubicBezTo>
                    <a:pt x="5913" y="1879"/>
                    <a:pt x="5916" y="1879"/>
                    <a:pt x="5918" y="1877"/>
                  </a:cubicBezTo>
                  <a:cubicBezTo>
                    <a:pt x="5920" y="1877"/>
                    <a:pt x="5927" y="1877"/>
                    <a:pt x="5936" y="1879"/>
                  </a:cubicBezTo>
                  <a:cubicBezTo>
                    <a:pt x="5937" y="1879"/>
                    <a:pt x="5938" y="1879"/>
                    <a:pt x="5939" y="1879"/>
                  </a:cubicBezTo>
                  <a:cubicBezTo>
                    <a:pt x="5958" y="1879"/>
                    <a:pt x="5972" y="1868"/>
                    <a:pt x="5983" y="1861"/>
                  </a:cubicBezTo>
                  <a:cubicBezTo>
                    <a:pt x="5987" y="1856"/>
                    <a:pt x="5990" y="1852"/>
                    <a:pt x="5992" y="1852"/>
                  </a:cubicBezTo>
                  <a:cubicBezTo>
                    <a:pt x="5996" y="1852"/>
                    <a:pt x="5997" y="1852"/>
                    <a:pt x="5999" y="1855"/>
                  </a:cubicBezTo>
                  <a:cubicBezTo>
                    <a:pt x="6002" y="1855"/>
                    <a:pt x="6002" y="1857"/>
                    <a:pt x="6002" y="1857"/>
                  </a:cubicBezTo>
                  <a:cubicBezTo>
                    <a:pt x="6002" y="1859"/>
                    <a:pt x="5999" y="1861"/>
                    <a:pt x="5997" y="1861"/>
                  </a:cubicBezTo>
                  <a:cubicBezTo>
                    <a:pt x="5988" y="1868"/>
                    <a:pt x="5976" y="1877"/>
                    <a:pt x="5961" y="1892"/>
                  </a:cubicBezTo>
                  <a:cubicBezTo>
                    <a:pt x="5944" y="1911"/>
                    <a:pt x="5936" y="1923"/>
                    <a:pt x="5938" y="1935"/>
                  </a:cubicBezTo>
                  <a:cubicBezTo>
                    <a:pt x="5938" y="1936"/>
                    <a:pt x="5936" y="1937"/>
                    <a:pt x="5933" y="1940"/>
                  </a:cubicBezTo>
                  <a:cubicBezTo>
                    <a:pt x="5927" y="1944"/>
                    <a:pt x="5920" y="1947"/>
                    <a:pt x="5916" y="1950"/>
                  </a:cubicBezTo>
                  <a:cubicBezTo>
                    <a:pt x="5892" y="1962"/>
                    <a:pt x="5893" y="1974"/>
                    <a:pt x="5907" y="2010"/>
                  </a:cubicBezTo>
                  <a:cubicBezTo>
                    <a:pt x="5916" y="2026"/>
                    <a:pt x="5927" y="2029"/>
                    <a:pt x="5935" y="2029"/>
                  </a:cubicBezTo>
                  <a:cubicBezTo>
                    <a:pt x="5950" y="2029"/>
                    <a:pt x="5968" y="2011"/>
                    <a:pt x="5983" y="1996"/>
                  </a:cubicBezTo>
                  <a:cubicBezTo>
                    <a:pt x="5988" y="1991"/>
                    <a:pt x="5997" y="1982"/>
                    <a:pt x="6002" y="1981"/>
                  </a:cubicBezTo>
                  <a:cubicBezTo>
                    <a:pt x="6007" y="1982"/>
                    <a:pt x="6010" y="1982"/>
                    <a:pt x="6015" y="1982"/>
                  </a:cubicBezTo>
                  <a:cubicBezTo>
                    <a:pt x="6029" y="1982"/>
                    <a:pt x="6039" y="1976"/>
                    <a:pt x="6060" y="1962"/>
                  </a:cubicBezTo>
                  <a:cubicBezTo>
                    <a:pt x="6083" y="1948"/>
                    <a:pt x="6077" y="1915"/>
                    <a:pt x="6073" y="1886"/>
                  </a:cubicBezTo>
                  <a:cubicBezTo>
                    <a:pt x="6071" y="1877"/>
                    <a:pt x="6067" y="1863"/>
                    <a:pt x="6068" y="1857"/>
                  </a:cubicBezTo>
                  <a:cubicBezTo>
                    <a:pt x="6070" y="1856"/>
                    <a:pt x="6073" y="1856"/>
                    <a:pt x="6075" y="1856"/>
                  </a:cubicBezTo>
                  <a:cubicBezTo>
                    <a:pt x="6081" y="1856"/>
                    <a:pt x="6086" y="1857"/>
                    <a:pt x="6091" y="1857"/>
                  </a:cubicBezTo>
                  <a:cubicBezTo>
                    <a:pt x="6099" y="1861"/>
                    <a:pt x="6107" y="1861"/>
                    <a:pt x="6115" y="1861"/>
                  </a:cubicBezTo>
                  <a:cubicBezTo>
                    <a:pt x="6135" y="1861"/>
                    <a:pt x="6153" y="1852"/>
                    <a:pt x="6167" y="1836"/>
                  </a:cubicBezTo>
                  <a:cubicBezTo>
                    <a:pt x="6174" y="1826"/>
                    <a:pt x="6178" y="1816"/>
                    <a:pt x="6178" y="1803"/>
                  </a:cubicBezTo>
                  <a:cubicBezTo>
                    <a:pt x="6183" y="1803"/>
                    <a:pt x="6188" y="1806"/>
                    <a:pt x="6192" y="1807"/>
                  </a:cubicBezTo>
                  <a:cubicBezTo>
                    <a:pt x="6206" y="1810"/>
                    <a:pt x="6217" y="1810"/>
                    <a:pt x="6224" y="1810"/>
                  </a:cubicBezTo>
                  <a:lnTo>
                    <a:pt x="6241" y="1810"/>
                  </a:lnTo>
                  <a:cubicBezTo>
                    <a:pt x="6250" y="1810"/>
                    <a:pt x="6264" y="1810"/>
                    <a:pt x="6294" y="1816"/>
                  </a:cubicBezTo>
                  <a:cubicBezTo>
                    <a:pt x="6286" y="1826"/>
                    <a:pt x="6286" y="1840"/>
                    <a:pt x="6286" y="1852"/>
                  </a:cubicBezTo>
                  <a:cubicBezTo>
                    <a:pt x="6290" y="1861"/>
                    <a:pt x="6290" y="1867"/>
                    <a:pt x="6290" y="1871"/>
                  </a:cubicBezTo>
                  <a:cubicBezTo>
                    <a:pt x="6286" y="1883"/>
                    <a:pt x="6291" y="1889"/>
                    <a:pt x="6296" y="1895"/>
                  </a:cubicBezTo>
                  <a:cubicBezTo>
                    <a:pt x="6290" y="1897"/>
                    <a:pt x="6281" y="1899"/>
                    <a:pt x="6275" y="1906"/>
                  </a:cubicBezTo>
                  <a:cubicBezTo>
                    <a:pt x="6266" y="1909"/>
                    <a:pt x="6259" y="1910"/>
                    <a:pt x="6253" y="1910"/>
                  </a:cubicBezTo>
                  <a:cubicBezTo>
                    <a:pt x="6251" y="1910"/>
                    <a:pt x="6249" y="1910"/>
                    <a:pt x="6247" y="1910"/>
                  </a:cubicBezTo>
                  <a:lnTo>
                    <a:pt x="6243" y="1910"/>
                  </a:lnTo>
                  <a:cubicBezTo>
                    <a:pt x="6240" y="1910"/>
                    <a:pt x="6231" y="1910"/>
                    <a:pt x="6226" y="1917"/>
                  </a:cubicBezTo>
                  <a:cubicBezTo>
                    <a:pt x="6220" y="1927"/>
                    <a:pt x="6221" y="1936"/>
                    <a:pt x="6227" y="1958"/>
                  </a:cubicBezTo>
                  <a:cubicBezTo>
                    <a:pt x="6236" y="1989"/>
                    <a:pt x="6245" y="2005"/>
                    <a:pt x="6253" y="2018"/>
                  </a:cubicBezTo>
                  <a:cubicBezTo>
                    <a:pt x="6260" y="2026"/>
                    <a:pt x="6263" y="2033"/>
                    <a:pt x="6266" y="2044"/>
                  </a:cubicBezTo>
                  <a:cubicBezTo>
                    <a:pt x="6270" y="2055"/>
                    <a:pt x="6275" y="2064"/>
                    <a:pt x="6279" y="2068"/>
                  </a:cubicBezTo>
                  <a:cubicBezTo>
                    <a:pt x="6270" y="2068"/>
                    <a:pt x="6263" y="2065"/>
                    <a:pt x="6253" y="2065"/>
                  </a:cubicBezTo>
                  <a:cubicBezTo>
                    <a:pt x="6247" y="2064"/>
                    <a:pt x="6247" y="2064"/>
                    <a:pt x="6245" y="2061"/>
                  </a:cubicBezTo>
                  <a:cubicBezTo>
                    <a:pt x="6245" y="2058"/>
                    <a:pt x="6243" y="2056"/>
                    <a:pt x="6240" y="2055"/>
                  </a:cubicBezTo>
                  <a:lnTo>
                    <a:pt x="6240" y="2047"/>
                  </a:lnTo>
                  <a:cubicBezTo>
                    <a:pt x="6231" y="2026"/>
                    <a:pt x="6226" y="2016"/>
                    <a:pt x="6223" y="2011"/>
                  </a:cubicBezTo>
                  <a:cubicBezTo>
                    <a:pt x="6221" y="2006"/>
                    <a:pt x="6221" y="2006"/>
                    <a:pt x="6219" y="1986"/>
                  </a:cubicBezTo>
                  <a:lnTo>
                    <a:pt x="6218" y="1982"/>
                  </a:lnTo>
                  <a:cubicBezTo>
                    <a:pt x="6217" y="1947"/>
                    <a:pt x="6217" y="1940"/>
                    <a:pt x="6208" y="1920"/>
                  </a:cubicBezTo>
                  <a:cubicBezTo>
                    <a:pt x="6206" y="1917"/>
                    <a:pt x="6205" y="1910"/>
                    <a:pt x="6203" y="1906"/>
                  </a:cubicBezTo>
                  <a:cubicBezTo>
                    <a:pt x="6197" y="1889"/>
                    <a:pt x="6194" y="1877"/>
                    <a:pt x="6182" y="1877"/>
                  </a:cubicBezTo>
                  <a:cubicBezTo>
                    <a:pt x="6169" y="1877"/>
                    <a:pt x="6165" y="1892"/>
                    <a:pt x="6164" y="1899"/>
                  </a:cubicBezTo>
                  <a:cubicBezTo>
                    <a:pt x="6160" y="1911"/>
                    <a:pt x="6158" y="1913"/>
                    <a:pt x="6154" y="1917"/>
                  </a:cubicBezTo>
                  <a:cubicBezTo>
                    <a:pt x="6143" y="1927"/>
                    <a:pt x="6141" y="1940"/>
                    <a:pt x="6151" y="1964"/>
                  </a:cubicBezTo>
                  <a:cubicBezTo>
                    <a:pt x="6165" y="2006"/>
                    <a:pt x="6166" y="2007"/>
                    <a:pt x="6164" y="2016"/>
                  </a:cubicBezTo>
                  <a:lnTo>
                    <a:pt x="6164" y="2018"/>
                  </a:lnTo>
                  <a:cubicBezTo>
                    <a:pt x="6160" y="2022"/>
                    <a:pt x="6154" y="2026"/>
                    <a:pt x="6147" y="2038"/>
                  </a:cubicBezTo>
                  <a:cubicBezTo>
                    <a:pt x="6138" y="2050"/>
                    <a:pt x="6138" y="2058"/>
                    <a:pt x="6141" y="2068"/>
                  </a:cubicBezTo>
                  <a:cubicBezTo>
                    <a:pt x="6137" y="2067"/>
                    <a:pt x="6132" y="2067"/>
                    <a:pt x="6128" y="2067"/>
                  </a:cubicBezTo>
                  <a:cubicBezTo>
                    <a:pt x="6110" y="2067"/>
                    <a:pt x="6102" y="2065"/>
                    <a:pt x="6096" y="2064"/>
                  </a:cubicBezTo>
                  <a:lnTo>
                    <a:pt x="6091" y="2064"/>
                  </a:lnTo>
                  <a:cubicBezTo>
                    <a:pt x="6087" y="2064"/>
                    <a:pt x="6082" y="2067"/>
                    <a:pt x="6081" y="2068"/>
                  </a:cubicBezTo>
                  <a:cubicBezTo>
                    <a:pt x="6077" y="2069"/>
                    <a:pt x="6075" y="2073"/>
                    <a:pt x="6067" y="2076"/>
                  </a:cubicBezTo>
                  <a:cubicBezTo>
                    <a:pt x="6041" y="2091"/>
                    <a:pt x="6039" y="2092"/>
                    <a:pt x="6030" y="2108"/>
                  </a:cubicBezTo>
                  <a:cubicBezTo>
                    <a:pt x="6030" y="2111"/>
                    <a:pt x="6029" y="2113"/>
                    <a:pt x="6023" y="2119"/>
                  </a:cubicBezTo>
                  <a:cubicBezTo>
                    <a:pt x="6016" y="2134"/>
                    <a:pt x="6016" y="2134"/>
                    <a:pt x="5996" y="2140"/>
                  </a:cubicBezTo>
                  <a:cubicBezTo>
                    <a:pt x="5992" y="2141"/>
                    <a:pt x="5987" y="2141"/>
                    <a:pt x="5982" y="2141"/>
                  </a:cubicBezTo>
                  <a:cubicBezTo>
                    <a:pt x="5977" y="2142"/>
                    <a:pt x="5972" y="2143"/>
                    <a:pt x="5968" y="2143"/>
                  </a:cubicBezTo>
                  <a:cubicBezTo>
                    <a:pt x="5962" y="2143"/>
                    <a:pt x="5957" y="2142"/>
                    <a:pt x="5954" y="2141"/>
                  </a:cubicBezTo>
                  <a:lnTo>
                    <a:pt x="5941" y="2141"/>
                  </a:lnTo>
                  <a:cubicBezTo>
                    <a:pt x="5920" y="2141"/>
                    <a:pt x="5913" y="2159"/>
                    <a:pt x="5907" y="2174"/>
                  </a:cubicBezTo>
                  <a:cubicBezTo>
                    <a:pt x="5906" y="2189"/>
                    <a:pt x="5904" y="2202"/>
                    <a:pt x="5904" y="2210"/>
                  </a:cubicBezTo>
                  <a:cubicBezTo>
                    <a:pt x="5902" y="2228"/>
                    <a:pt x="5902" y="2231"/>
                    <a:pt x="5880" y="2235"/>
                  </a:cubicBezTo>
                  <a:cubicBezTo>
                    <a:pt x="5863" y="2241"/>
                    <a:pt x="5850" y="2246"/>
                    <a:pt x="5848" y="2257"/>
                  </a:cubicBezTo>
                  <a:cubicBezTo>
                    <a:pt x="5844" y="2271"/>
                    <a:pt x="5855" y="2284"/>
                    <a:pt x="5870" y="2296"/>
                  </a:cubicBezTo>
                  <a:cubicBezTo>
                    <a:pt x="5874" y="2302"/>
                    <a:pt x="5884" y="2307"/>
                    <a:pt x="5889" y="2314"/>
                  </a:cubicBezTo>
                  <a:cubicBezTo>
                    <a:pt x="5902" y="2330"/>
                    <a:pt x="5918" y="2337"/>
                    <a:pt x="5928" y="2345"/>
                  </a:cubicBezTo>
                  <a:cubicBezTo>
                    <a:pt x="5930" y="2346"/>
                    <a:pt x="5933" y="2349"/>
                    <a:pt x="5936" y="2350"/>
                  </a:cubicBezTo>
                  <a:cubicBezTo>
                    <a:pt x="5930" y="2353"/>
                    <a:pt x="5928" y="2354"/>
                    <a:pt x="5926" y="2357"/>
                  </a:cubicBezTo>
                  <a:cubicBezTo>
                    <a:pt x="5918" y="2362"/>
                    <a:pt x="5915" y="2364"/>
                    <a:pt x="5910" y="2364"/>
                  </a:cubicBezTo>
                  <a:cubicBezTo>
                    <a:pt x="5907" y="2364"/>
                    <a:pt x="5904" y="2363"/>
                    <a:pt x="5898" y="2362"/>
                  </a:cubicBezTo>
                  <a:lnTo>
                    <a:pt x="5885" y="2362"/>
                  </a:lnTo>
                  <a:cubicBezTo>
                    <a:pt x="5878" y="2362"/>
                    <a:pt x="5863" y="2354"/>
                    <a:pt x="5848" y="2346"/>
                  </a:cubicBezTo>
                  <a:cubicBezTo>
                    <a:pt x="5818" y="2332"/>
                    <a:pt x="5807" y="2329"/>
                    <a:pt x="5794" y="2329"/>
                  </a:cubicBezTo>
                  <a:cubicBezTo>
                    <a:pt x="5783" y="2329"/>
                    <a:pt x="5777" y="2337"/>
                    <a:pt x="5770" y="2342"/>
                  </a:cubicBezTo>
                  <a:cubicBezTo>
                    <a:pt x="5766" y="2349"/>
                    <a:pt x="5759" y="2354"/>
                    <a:pt x="5752" y="2362"/>
                  </a:cubicBezTo>
                  <a:cubicBezTo>
                    <a:pt x="5741" y="2372"/>
                    <a:pt x="5731" y="2378"/>
                    <a:pt x="5724" y="2381"/>
                  </a:cubicBezTo>
                  <a:cubicBezTo>
                    <a:pt x="5713" y="2390"/>
                    <a:pt x="5705" y="2395"/>
                    <a:pt x="5705" y="2416"/>
                  </a:cubicBezTo>
                  <a:cubicBezTo>
                    <a:pt x="5705" y="2422"/>
                    <a:pt x="5703" y="2424"/>
                    <a:pt x="5701" y="2427"/>
                  </a:cubicBezTo>
                  <a:cubicBezTo>
                    <a:pt x="5695" y="2438"/>
                    <a:pt x="5691" y="2451"/>
                    <a:pt x="5708" y="2464"/>
                  </a:cubicBezTo>
                  <a:cubicBezTo>
                    <a:pt x="5713" y="2470"/>
                    <a:pt x="5717" y="2472"/>
                    <a:pt x="5718" y="2474"/>
                  </a:cubicBezTo>
                  <a:cubicBezTo>
                    <a:pt x="5725" y="2482"/>
                    <a:pt x="5729" y="2484"/>
                    <a:pt x="5769" y="2496"/>
                  </a:cubicBezTo>
                  <a:cubicBezTo>
                    <a:pt x="5786" y="2500"/>
                    <a:pt x="5800" y="2507"/>
                    <a:pt x="5814" y="2511"/>
                  </a:cubicBezTo>
                  <a:cubicBezTo>
                    <a:pt x="5837" y="2524"/>
                    <a:pt x="5858" y="2534"/>
                    <a:pt x="5892" y="2534"/>
                  </a:cubicBezTo>
                  <a:lnTo>
                    <a:pt x="5898" y="2534"/>
                  </a:lnTo>
                  <a:cubicBezTo>
                    <a:pt x="5936" y="2534"/>
                    <a:pt x="5964" y="2517"/>
                    <a:pt x="5990" y="2503"/>
                  </a:cubicBezTo>
                  <a:cubicBezTo>
                    <a:pt x="6002" y="2496"/>
                    <a:pt x="6014" y="2491"/>
                    <a:pt x="6023" y="2487"/>
                  </a:cubicBezTo>
                  <a:cubicBezTo>
                    <a:pt x="6041" y="2480"/>
                    <a:pt x="6048" y="2478"/>
                    <a:pt x="6054" y="2478"/>
                  </a:cubicBezTo>
                  <a:cubicBezTo>
                    <a:pt x="6058" y="2478"/>
                    <a:pt x="6062" y="2479"/>
                    <a:pt x="6068" y="2479"/>
                  </a:cubicBezTo>
                  <a:lnTo>
                    <a:pt x="6108" y="2479"/>
                  </a:lnTo>
                  <a:cubicBezTo>
                    <a:pt x="6128" y="2479"/>
                    <a:pt x="6141" y="2484"/>
                    <a:pt x="6151" y="2485"/>
                  </a:cubicBezTo>
                  <a:cubicBezTo>
                    <a:pt x="6151" y="2487"/>
                    <a:pt x="6154" y="2487"/>
                    <a:pt x="6155" y="2487"/>
                  </a:cubicBezTo>
                  <a:lnTo>
                    <a:pt x="6164" y="2487"/>
                  </a:lnTo>
                  <a:lnTo>
                    <a:pt x="6168" y="2479"/>
                  </a:lnTo>
                  <a:cubicBezTo>
                    <a:pt x="6170" y="2472"/>
                    <a:pt x="6168" y="2464"/>
                    <a:pt x="6164" y="2459"/>
                  </a:cubicBezTo>
                  <a:cubicBezTo>
                    <a:pt x="6160" y="2455"/>
                    <a:pt x="6158" y="2448"/>
                    <a:pt x="6152" y="2439"/>
                  </a:cubicBezTo>
                  <a:cubicBezTo>
                    <a:pt x="6147" y="2430"/>
                    <a:pt x="6143" y="2423"/>
                    <a:pt x="6135" y="2417"/>
                  </a:cubicBezTo>
                  <a:cubicBezTo>
                    <a:pt x="6138" y="2416"/>
                    <a:pt x="6144" y="2413"/>
                    <a:pt x="6151" y="2407"/>
                  </a:cubicBezTo>
                  <a:cubicBezTo>
                    <a:pt x="6178" y="2387"/>
                    <a:pt x="6192" y="2372"/>
                    <a:pt x="6203" y="2361"/>
                  </a:cubicBezTo>
                  <a:cubicBezTo>
                    <a:pt x="6206" y="2357"/>
                    <a:pt x="6210" y="2353"/>
                    <a:pt x="6214" y="2353"/>
                  </a:cubicBezTo>
                  <a:lnTo>
                    <a:pt x="6217" y="2354"/>
                  </a:lnTo>
                  <a:cubicBezTo>
                    <a:pt x="6226" y="2362"/>
                    <a:pt x="6234" y="2362"/>
                    <a:pt x="6240" y="2363"/>
                  </a:cubicBezTo>
                  <a:cubicBezTo>
                    <a:pt x="6247" y="2364"/>
                    <a:pt x="6252" y="2364"/>
                    <a:pt x="6270" y="2394"/>
                  </a:cubicBezTo>
                  <a:lnTo>
                    <a:pt x="6274" y="2401"/>
                  </a:lnTo>
                  <a:cubicBezTo>
                    <a:pt x="6299" y="2445"/>
                    <a:pt x="6300" y="2445"/>
                    <a:pt x="6342" y="2465"/>
                  </a:cubicBezTo>
                  <a:lnTo>
                    <a:pt x="6381" y="2487"/>
                  </a:lnTo>
                  <a:cubicBezTo>
                    <a:pt x="6412" y="2503"/>
                    <a:pt x="6440" y="2516"/>
                    <a:pt x="6476" y="2534"/>
                  </a:cubicBezTo>
                  <a:cubicBezTo>
                    <a:pt x="6501" y="2546"/>
                    <a:pt x="6515" y="2557"/>
                    <a:pt x="6530" y="2568"/>
                  </a:cubicBezTo>
                  <a:cubicBezTo>
                    <a:pt x="6540" y="2577"/>
                    <a:pt x="6552" y="2586"/>
                    <a:pt x="6573" y="2595"/>
                  </a:cubicBezTo>
                  <a:cubicBezTo>
                    <a:pt x="6592" y="2602"/>
                    <a:pt x="6657" y="2631"/>
                    <a:pt x="6706" y="2631"/>
                  </a:cubicBezTo>
                  <a:cubicBezTo>
                    <a:pt x="6724" y="2631"/>
                    <a:pt x="6737" y="2628"/>
                    <a:pt x="6745" y="2619"/>
                  </a:cubicBezTo>
                  <a:cubicBezTo>
                    <a:pt x="6770" y="2600"/>
                    <a:pt x="6748" y="2568"/>
                    <a:pt x="6727" y="2538"/>
                  </a:cubicBezTo>
                  <a:cubicBezTo>
                    <a:pt x="6716" y="2521"/>
                    <a:pt x="6700" y="2497"/>
                    <a:pt x="6700" y="2487"/>
                  </a:cubicBezTo>
                  <a:cubicBezTo>
                    <a:pt x="6700" y="2487"/>
                    <a:pt x="6702" y="2487"/>
                    <a:pt x="6704" y="2485"/>
                  </a:cubicBezTo>
                  <a:cubicBezTo>
                    <a:pt x="6706" y="2484"/>
                    <a:pt x="6716" y="2479"/>
                    <a:pt x="6740" y="2479"/>
                  </a:cubicBezTo>
                  <a:cubicBezTo>
                    <a:pt x="6813" y="2479"/>
                    <a:pt x="6942" y="2508"/>
                    <a:pt x="6943" y="2508"/>
                  </a:cubicBezTo>
                  <a:lnTo>
                    <a:pt x="6955" y="2511"/>
                  </a:lnTo>
                  <a:lnTo>
                    <a:pt x="6958" y="2502"/>
                  </a:lnTo>
                  <a:cubicBezTo>
                    <a:pt x="6970" y="2473"/>
                    <a:pt x="6970" y="2464"/>
                    <a:pt x="6946" y="2450"/>
                  </a:cubicBezTo>
                  <a:cubicBezTo>
                    <a:pt x="6942" y="2446"/>
                    <a:pt x="6935" y="2439"/>
                    <a:pt x="6927" y="2435"/>
                  </a:cubicBezTo>
                  <a:cubicBezTo>
                    <a:pt x="6917" y="2427"/>
                    <a:pt x="6912" y="2420"/>
                    <a:pt x="6907" y="2412"/>
                  </a:cubicBezTo>
                  <a:cubicBezTo>
                    <a:pt x="6895" y="2395"/>
                    <a:pt x="6884" y="2383"/>
                    <a:pt x="6843" y="2374"/>
                  </a:cubicBezTo>
                  <a:cubicBezTo>
                    <a:pt x="6827" y="2372"/>
                    <a:pt x="6813" y="2369"/>
                    <a:pt x="6800" y="2369"/>
                  </a:cubicBezTo>
                  <a:cubicBezTo>
                    <a:pt x="6770" y="2364"/>
                    <a:pt x="6753" y="2362"/>
                    <a:pt x="6729" y="2349"/>
                  </a:cubicBezTo>
                  <a:cubicBezTo>
                    <a:pt x="6716" y="2340"/>
                    <a:pt x="6706" y="2337"/>
                    <a:pt x="6699" y="2337"/>
                  </a:cubicBezTo>
                  <a:lnTo>
                    <a:pt x="6699" y="2334"/>
                  </a:lnTo>
                  <a:lnTo>
                    <a:pt x="6699" y="2318"/>
                  </a:lnTo>
                  <a:cubicBezTo>
                    <a:pt x="6696" y="2310"/>
                    <a:pt x="6696" y="2304"/>
                    <a:pt x="6699" y="2301"/>
                  </a:cubicBezTo>
                  <a:cubicBezTo>
                    <a:pt x="6699" y="2291"/>
                    <a:pt x="6695" y="2286"/>
                    <a:pt x="6685" y="2275"/>
                  </a:cubicBezTo>
                  <a:cubicBezTo>
                    <a:pt x="6682" y="2270"/>
                    <a:pt x="6679" y="2264"/>
                    <a:pt x="6671" y="2255"/>
                  </a:cubicBezTo>
                  <a:cubicBezTo>
                    <a:pt x="6650" y="2230"/>
                    <a:pt x="6643" y="2219"/>
                    <a:pt x="6629" y="2209"/>
                  </a:cubicBezTo>
                  <a:cubicBezTo>
                    <a:pt x="6621" y="2201"/>
                    <a:pt x="6611" y="2191"/>
                    <a:pt x="6593" y="2171"/>
                  </a:cubicBezTo>
                  <a:cubicBezTo>
                    <a:pt x="6579" y="2152"/>
                    <a:pt x="6567" y="2141"/>
                    <a:pt x="6559" y="2134"/>
                  </a:cubicBezTo>
                  <a:cubicBezTo>
                    <a:pt x="6549" y="2127"/>
                    <a:pt x="6540" y="2118"/>
                    <a:pt x="6523" y="2090"/>
                  </a:cubicBezTo>
                  <a:lnTo>
                    <a:pt x="6512" y="2076"/>
                  </a:lnTo>
                  <a:cubicBezTo>
                    <a:pt x="6492" y="2045"/>
                    <a:pt x="6492" y="2044"/>
                    <a:pt x="6465" y="2022"/>
                  </a:cubicBezTo>
                  <a:lnTo>
                    <a:pt x="6445" y="2004"/>
                  </a:lnTo>
                  <a:cubicBezTo>
                    <a:pt x="6429" y="1989"/>
                    <a:pt x="6420" y="1978"/>
                    <a:pt x="6412" y="1970"/>
                  </a:cubicBezTo>
                  <a:cubicBezTo>
                    <a:pt x="6397" y="1952"/>
                    <a:pt x="6389" y="1943"/>
                    <a:pt x="6355" y="1930"/>
                  </a:cubicBezTo>
                  <a:cubicBezTo>
                    <a:pt x="6342" y="1926"/>
                    <a:pt x="6334" y="1919"/>
                    <a:pt x="6329" y="1914"/>
                  </a:cubicBezTo>
                  <a:cubicBezTo>
                    <a:pt x="6334" y="1914"/>
                    <a:pt x="6337" y="1916"/>
                    <a:pt x="6342" y="1917"/>
                  </a:cubicBezTo>
                  <a:cubicBezTo>
                    <a:pt x="6353" y="1919"/>
                    <a:pt x="6366" y="1922"/>
                    <a:pt x="6372" y="1926"/>
                  </a:cubicBezTo>
                  <a:cubicBezTo>
                    <a:pt x="6389" y="1932"/>
                    <a:pt x="6397" y="1936"/>
                    <a:pt x="6403" y="1936"/>
                  </a:cubicBezTo>
                  <a:cubicBezTo>
                    <a:pt x="6415" y="1940"/>
                    <a:pt x="6415" y="1940"/>
                    <a:pt x="6418" y="1948"/>
                  </a:cubicBezTo>
                  <a:cubicBezTo>
                    <a:pt x="6427" y="1978"/>
                    <a:pt x="6479" y="1983"/>
                    <a:pt x="6496" y="1984"/>
                  </a:cubicBezTo>
                  <a:cubicBezTo>
                    <a:pt x="6533" y="2006"/>
                    <a:pt x="6534" y="2006"/>
                    <a:pt x="6540" y="2007"/>
                  </a:cubicBezTo>
                  <a:cubicBezTo>
                    <a:pt x="6545" y="2007"/>
                    <a:pt x="6552" y="2010"/>
                    <a:pt x="6575" y="2017"/>
                  </a:cubicBezTo>
                  <a:lnTo>
                    <a:pt x="6599" y="2028"/>
                  </a:lnTo>
                  <a:cubicBezTo>
                    <a:pt x="6627" y="2036"/>
                    <a:pt x="6627" y="2036"/>
                    <a:pt x="6656" y="2053"/>
                  </a:cubicBezTo>
                  <a:lnTo>
                    <a:pt x="6660" y="2054"/>
                  </a:lnTo>
                  <a:lnTo>
                    <a:pt x="6661" y="2054"/>
                  </a:lnTo>
                  <a:cubicBezTo>
                    <a:pt x="6655" y="2058"/>
                    <a:pt x="6650" y="2060"/>
                    <a:pt x="6644" y="2063"/>
                  </a:cubicBezTo>
                  <a:cubicBezTo>
                    <a:pt x="6617" y="2081"/>
                    <a:pt x="6613" y="2084"/>
                    <a:pt x="6617" y="2096"/>
                  </a:cubicBezTo>
                  <a:cubicBezTo>
                    <a:pt x="6617" y="2105"/>
                    <a:pt x="6627" y="2106"/>
                    <a:pt x="6632" y="2108"/>
                  </a:cubicBezTo>
                  <a:cubicBezTo>
                    <a:pt x="6643" y="2108"/>
                    <a:pt x="6657" y="2110"/>
                    <a:pt x="6669" y="2129"/>
                  </a:cubicBezTo>
                  <a:cubicBezTo>
                    <a:pt x="6683" y="2159"/>
                    <a:pt x="6705" y="2166"/>
                    <a:pt x="6731" y="2172"/>
                  </a:cubicBezTo>
                  <a:cubicBezTo>
                    <a:pt x="6751" y="2181"/>
                    <a:pt x="6773" y="2187"/>
                    <a:pt x="6800" y="2209"/>
                  </a:cubicBezTo>
                  <a:cubicBezTo>
                    <a:pt x="6840" y="2239"/>
                    <a:pt x="6852" y="2246"/>
                    <a:pt x="6866" y="2254"/>
                  </a:cubicBezTo>
                  <a:cubicBezTo>
                    <a:pt x="6873" y="2256"/>
                    <a:pt x="6880" y="2261"/>
                    <a:pt x="6895" y="2271"/>
                  </a:cubicBezTo>
                  <a:cubicBezTo>
                    <a:pt x="6907" y="2284"/>
                    <a:pt x="6917" y="2294"/>
                    <a:pt x="6929" y="2307"/>
                  </a:cubicBezTo>
                  <a:cubicBezTo>
                    <a:pt x="6943" y="2324"/>
                    <a:pt x="6959" y="2344"/>
                    <a:pt x="6990" y="2362"/>
                  </a:cubicBezTo>
                  <a:cubicBezTo>
                    <a:pt x="7006" y="2372"/>
                    <a:pt x="7018" y="2375"/>
                    <a:pt x="7028" y="2375"/>
                  </a:cubicBezTo>
                  <a:cubicBezTo>
                    <a:pt x="7034" y="2375"/>
                    <a:pt x="7039" y="2374"/>
                    <a:pt x="7045" y="2373"/>
                  </a:cubicBezTo>
                  <a:cubicBezTo>
                    <a:pt x="7052" y="2371"/>
                    <a:pt x="7059" y="2369"/>
                    <a:pt x="7073" y="2369"/>
                  </a:cubicBezTo>
                  <a:cubicBezTo>
                    <a:pt x="7087" y="2369"/>
                    <a:pt x="7105" y="2372"/>
                    <a:pt x="7127" y="2378"/>
                  </a:cubicBezTo>
                  <a:cubicBezTo>
                    <a:pt x="7162" y="2391"/>
                    <a:pt x="7182" y="2395"/>
                    <a:pt x="7194" y="2395"/>
                  </a:cubicBezTo>
                  <a:cubicBezTo>
                    <a:pt x="7204" y="2395"/>
                    <a:pt x="7210" y="2393"/>
                    <a:pt x="7216" y="2390"/>
                  </a:cubicBezTo>
                  <a:cubicBezTo>
                    <a:pt x="7223" y="2387"/>
                    <a:pt x="7234" y="2385"/>
                    <a:pt x="7259" y="2383"/>
                  </a:cubicBezTo>
                  <a:lnTo>
                    <a:pt x="7297" y="2383"/>
                  </a:lnTo>
                  <a:cubicBezTo>
                    <a:pt x="7311" y="2383"/>
                    <a:pt x="7314" y="2381"/>
                    <a:pt x="7324" y="2373"/>
                  </a:cubicBezTo>
                  <a:cubicBezTo>
                    <a:pt x="7326" y="2369"/>
                    <a:pt x="7329" y="2364"/>
                    <a:pt x="7340" y="2360"/>
                  </a:cubicBezTo>
                  <a:cubicBezTo>
                    <a:pt x="7347" y="2353"/>
                    <a:pt x="7354" y="2343"/>
                    <a:pt x="7357" y="2332"/>
                  </a:cubicBezTo>
                  <a:cubicBezTo>
                    <a:pt x="7373" y="2350"/>
                    <a:pt x="7374" y="2355"/>
                    <a:pt x="7391" y="2383"/>
                  </a:cubicBezTo>
                  <a:cubicBezTo>
                    <a:pt x="7397" y="2392"/>
                    <a:pt x="7402" y="2403"/>
                    <a:pt x="7410" y="2416"/>
                  </a:cubicBezTo>
                  <a:cubicBezTo>
                    <a:pt x="7432" y="2456"/>
                    <a:pt x="7444" y="2463"/>
                    <a:pt x="7459" y="2468"/>
                  </a:cubicBezTo>
                  <a:cubicBezTo>
                    <a:pt x="7464" y="2472"/>
                    <a:pt x="7467" y="2474"/>
                    <a:pt x="7478" y="2487"/>
                  </a:cubicBezTo>
                  <a:cubicBezTo>
                    <a:pt x="7484" y="2497"/>
                    <a:pt x="7492" y="2508"/>
                    <a:pt x="7507" y="2508"/>
                  </a:cubicBezTo>
                  <a:cubicBezTo>
                    <a:pt x="7515" y="2508"/>
                    <a:pt x="7521" y="2502"/>
                    <a:pt x="7526" y="2497"/>
                  </a:cubicBezTo>
                  <a:cubicBezTo>
                    <a:pt x="7528" y="2496"/>
                    <a:pt x="7531" y="2496"/>
                    <a:pt x="7533" y="2496"/>
                  </a:cubicBezTo>
                  <a:lnTo>
                    <a:pt x="7536" y="2496"/>
                  </a:lnTo>
                  <a:cubicBezTo>
                    <a:pt x="7548" y="2504"/>
                    <a:pt x="7561" y="2508"/>
                    <a:pt x="7575" y="2508"/>
                  </a:cubicBezTo>
                  <a:cubicBezTo>
                    <a:pt x="7595" y="2508"/>
                    <a:pt x="7618" y="2501"/>
                    <a:pt x="7649" y="2487"/>
                  </a:cubicBezTo>
                  <a:cubicBezTo>
                    <a:pt x="7657" y="2479"/>
                    <a:pt x="7664" y="2476"/>
                    <a:pt x="7672" y="2473"/>
                  </a:cubicBezTo>
                  <a:cubicBezTo>
                    <a:pt x="7685" y="2464"/>
                    <a:pt x="7691" y="2460"/>
                    <a:pt x="7700" y="2460"/>
                  </a:cubicBezTo>
                  <a:cubicBezTo>
                    <a:pt x="7708" y="2460"/>
                    <a:pt x="7720" y="2464"/>
                    <a:pt x="7735" y="2468"/>
                  </a:cubicBezTo>
                  <a:cubicBezTo>
                    <a:pt x="7742" y="2470"/>
                    <a:pt x="7748" y="2470"/>
                    <a:pt x="7753" y="2470"/>
                  </a:cubicBezTo>
                  <a:cubicBezTo>
                    <a:pt x="7776" y="2470"/>
                    <a:pt x="7785" y="2458"/>
                    <a:pt x="7795" y="2448"/>
                  </a:cubicBezTo>
                  <a:cubicBezTo>
                    <a:pt x="7800" y="2443"/>
                    <a:pt x="7803" y="2438"/>
                    <a:pt x="7813" y="2432"/>
                  </a:cubicBezTo>
                  <a:cubicBezTo>
                    <a:pt x="7825" y="2429"/>
                    <a:pt x="7841" y="2427"/>
                    <a:pt x="7860" y="2424"/>
                  </a:cubicBezTo>
                  <a:cubicBezTo>
                    <a:pt x="7883" y="2423"/>
                    <a:pt x="7908" y="2422"/>
                    <a:pt x="7936" y="2410"/>
                  </a:cubicBezTo>
                  <a:cubicBezTo>
                    <a:pt x="7957" y="2402"/>
                    <a:pt x="7967" y="2390"/>
                    <a:pt x="7974" y="2381"/>
                  </a:cubicBezTo>
                  <a:cubicBezTo>
                    <a:pt x="7982" y="2371"/>
                    <a:pt x="7984" y="2364"/>
                    <a:pt x="8001" y="2364"/>
                  </a:cubicBezTo>
                  <a:cubicBezTo>
                    <a:pt x="8004" y="2364"/>
                    <a:pt x="8010" y="2365"/>
                    <a:pt x="8016" y="2369"/>
                  </a:cubicBezTo>
                  <a:cubicBezTo>
                    <a:pt x="8029" y="2372"/>
                    <a:pt x="8033" y="2373"/>
                    <a:pt x="8033" y="2373"/>
                  </a:cubicBezTo>
                  <a:cubicBezTo>
                    <a:pt x="8030" y="2378"/>
                    <a:pt x="8014" y="2390"/>
                    <a:pt x="8006" y="2395"/>
                  </a:cubicBezTo>
                  <a:cubicBezTo>
                    <a:pt x="8001" y="2402"/>
                    <a:pt x="7995" y="2407"/>
                    <a:pt x="7989" y="2410"/>
                  </a:cubicBezTo>
                  <a:cubicBezTo>
                    <a:pt x="7982" y="2417"/>
                    <a:pt x="7964" y="2423"/>
                    <a:pt x="7946" y="2429"/>
                  </a:cubicBezTo>
                  <a:cubicBezTo>
                    <a:pt x="7929" y="2436"/>
                    <a:pt x="7911" y="2440"/>
                    <a:pt x="7894" y="2448"/>
                  </a:cubicBezTo>
                  <a:cubicBezTo>
                    <a:pt x="7862" y="2464"/>
                    <a:pt x="7783" y="2472"/>
                    <a:pt x="7740" y="2475"/>
                  </a:cubicBezTo>
                  <a:lnTo>
                    <a:pt x="7732" y="2475"/>
                  </a:lnTo>
                  <a:cubicBezTo>
                    <a:pt x="7721" y="2476"/>
                    <a:pt x="7713" y="2476"/>
                    <a:pt x="7708" y="2476"/>
                  </a:cubicBezTo>
                  <a:cubicBezTo>
                    <a:pt x="7673" y="2477"/>
                    <a:pt x="7650" y="2479"/>
                    <a:pt x="7625" y="2524"/>
                  </a:cubicBezTo>
                  <a:cubicBezTo>
                    <a:pt x="7605" y="2558"/>
                    <a:pt x="7617" y="2573"/>
                    <a:pt x="7630" y="2585"/>
                  </a:cubicBezTo>
                  <a:cubicBezTo>
                    <a:pt x="7637" y="2590"/>
                    <a:pt x="7646" y="2597"/>
                    <a:pt x="7646" y="2612"/>
                  </a:cubicBezTo>
                  <a:cubicBezTo>
                    <a:pt x="7650" y="2642"/>
                    <a:pt x="7658" y="2650"/>
                    <a:pt x="7681" y="2650"/>
                  </a:cubicBezTo>
                  <a:cubicBezTo>
                    <a:pt x="7689" y="2650"/>
                    <a:pt x="7700" y="2650"/>
                    <a:pt x="7720" y="2660"/>
                  </a:cubicBezTo>
                  <a:cubicBezTo>
                    <a:pt x="7744" y="2670"/>
                    <a:pt x="7762" y="2672"/>
                    <a:pt x="7772" y="2672"/>
                  </a:cubicBezTo>
                  <a:cubicBezTo>
                    <a:pt x="7787" y="2673"/>
                    <a:pt x="7792" y="2675"/>
                    <a:pt x="7804" y="2694"/>
                  </a:cubicBezTo>
                  <a:cubicBezTo>
                    <a:pt x="7813" y="2708"/>
                    <a:pt x="7826" y="2717"/>
                    <a:pt x="7842" y="2717"/>
                  </a:cubicBezTo>
                  <a:cubicBezTo>
                    <a:pt x="7855" y="2717"/>
                    <a:pt x="7869" y="2711"/>
                    <a:pt x="7886" y="2708"/>
                  </a:cubicBezTo>
                  <a:cubicBezTo>
                    <a:pt x="7908" y="2701"/>
                    <a:pt x="7936" y="2695"/>
                    <a:pt x="7970" y="2694"/>
                  </a:cubicBezTo>
                  <a:cubicBezTo>
                    <a:pt x="7980" y="2694"/>
                    <a:pt x="7987" y="2691"/>
                    <a:pt x="7996" y="2690"/>
                  </a:cubicBezTo>
                  <a:lnTo>
                    <a:pt x="7996" y="2690"/>
                  </a:lnTo>
                  <a:cubicBezTo>
                    <a:pt x="7993" y="2701"/>
                    <a:pt x="7993" y="2719"/>
                    <a:pt x="8004" y="2739"/>
                  </a:cubicBezTo>
                  <a:cubicBezTo>
                    <a:pt x="8016" y="2762"/>
                    <a:pt x="8028" y="2775"/>
                    <a:pt x="8044" y="2775"/>
                  </a:cubicBezTo>
                  <a:cubicBezTo>
                    <a:pt x="8050" y="2775"/>
                    <a:pt x="8053" y="2775"/>
                    <a:pt x="8056" y="2773"/>
                  </a:cubicBezTo>
                  <a:cubicBezTo>
                    <a:pt x="8058" y="2772"/>
                    <a:pt x="8060" y="2772"/>
                    <a:pt x="8063" y="2772"/>
                  </a:cubicBezTo>
                  <a:cubicBezTo>
                    <a:pt x="8070" y="2772"/>
                    <a:pt x="8078" y="2774"/>
                    <a:pt x="8090" y="2780"/>
                  </a:cubicBezTo>
                  <a:cubicBezTo>
                    <a:pt x="8114" y="2794"/>
                    <a:pt x="8121" y="2795"/>
                    <a:pt x="8127" y="2796"/>
                  </a:cubicBezTo>
                  <a:cubicBezTo>
                    <a:pt x="8134" y="2799"/>
                    <a:pt x="8141" y="2799"/>
                    <a:pt x="8159" y="2811"/>
                  </a:cubicBezTo>
                  <a:cubicBezTo>
                    <a:pt x="8184" y="2826"/>
                    <a:pt x="8190" y="2830"/>
                    <a:pt x="8201" y="2833"/>
                  </a:cubicBezTo>
                  <a:cubicBezTo>
                    <a:pt x="8210" y="2838"/>
                    <a:pt x="8220" y="2839"/>
                    <a:pt x="8250" y="2854"/>
                  </a:cubicBezTo>
                  <a:cubicBezTo>
                    <a:pt x="8265" y="2863"/>
                    <a:pt x="8275" y="2866"/>
                    <a:pt x="8282" y="2870"/>
                  </a:cubicBezTo>
                  <a:cubicBezTo>
                    <a:pt x="8289" y="2873"/>
                    <a:pt x="8295" y="2874"/>
                    <a:pt x="8297" y="2876"/>
                  </a:cubicBezTo>
                  <a:lnTo>
                    <a:pt x="8297" y="2880"/>
                  </a:lnTo>
                  <a:cubicBezTo>
                    <a:pt x="8299" y="2886"/>
                    <a:pt x="8300" y="2894"/>
                    <a:pt x="8307" y="2903"/>
                  </a:cubicBezTo>
                  <a:cubicBezTo>
                    <a:pt x="8316" y="2919"/>
                    <a:pt x="8322" y="2929"/>
                    <a:pt x="8335" y="2929"/>
                  </a:cubicBezTo>
                  <a:cubicBezTo>
                    <a:pt x="8342" y="2929"/>
                    <a:pt x="8344" y="2926"/>
                    <a:pt x="8348" y="2926"/>
                  </a:cubicBezTo>
                  <a:cubicBezTo>
                    <a:pt x="8351" y="2926"/>
                    <a:pt x="8352" y="2924"/>
                    <a:pt x="8354" y="2924"/>
                  </a:cubicBezTo>
                  <a:cubicBezTo>
                    <a:pt x="8359" y="2924"/>
                    <a:pt x="8364" y="2929"/>
                    <a:pt x="8373" y="2936"/>
                  </a:cubicBezTo>
                  <a:cubicBezTo>
                    <a:pt x="8394" y="2955"/>
                    <a:pt x="8405" y="2958"/>
                    <a:pt x="8416" y="2961"/>
                  </a:cubicBezTo>
                  <a:cubicBezTo>
                    <a:pt x="8426" y="2964"/>
                    <a:pt x="8435" y="2967"/>
                    <a:pt x="8450" y="2985"/>
                  </a:cubicBezTo>
                  <a:cubicBezTo>
                    <a:pt x="8472" y="2998"/>
                    <a:pt x="8481" y="3004"/>
                    <a:pt x="8494" y="3009"/>
                  </a:cubicBezTo>
                  <a:cubicBezTo>
                    <a:pt x="8505" y="3014"/>
                    <a:pt x="8515" y="3018"/>
                    <a:pt x="8535" y="3042"/>
                  </a:cubicBezTo>
                  <a:cubicBezTo>
                    <a:pt x="8557" y="3066"/>
                    <a:pt x="8567" y="3069"/>
                    <a:pt x="8582" y="3072"/>
                  </a:cubicBezTo>
                  <a:cubicBezTo>
                    <a:pt x="8591" y="3073"/>
                    <a:pt x="8596" y="3075"/>
                    <a:pt x="8612" y="3097"/>
                  </a:cubicBezTo>
                  <a:cubicBezTo>
                    <a:pt x="8638" y="3124"/>
                    <a:pt x="8643" y="3129"/>
                    <a:pt x="8651" y="3135"/>
                  </a:cubicBezTo>
                  <a:cubicBezTo>
                    <a:pt x="8658" y="3141"/>
                    <a:pt x="8664" y="3150"/>
                    <a:pt x="8683" y="3169"/>
                  </a:cubicBezTo>
                  <a:cubicBezTo>
                    <a:pt x="8713" y="3200"/>
                    <a:pt x="8721" y="3206"/>
                    <a:pt x="8737" y="3216"/>
                  </a:cubicBezTo>
                  <a:cubicBezTo>
                    <a:pt x="8745" y="3220"/>
                    <a:pt x="8760" y="3228"/>
                    <a:pt x="8781" y="3242"/>
                  </a:cubicBezTo>
                  <a:cubicBezTo>
                    <a:pt x="8813" y="3265"/>
                    <a:pt x="8825" y="3269"/>
                    <a:pt x="8833" y="3270"/>
                  </a:cubicBezTo>
                  <a:cubicBezTo>
                    <a:pt x="8838" y="3272"/>
                    <a:pt x="8840" y="3272"/>
                    <a:pt x="8851" y="3284"/>
                  </a:cubicBezTo>
                  <a:cubicBezTo>
                    <a:pt x="8863" y="3297"/>
                    <a:pt x="8865" y="3304"/>
                    <a:pt x="8869" y="3310"/>
                  </a:cubicBezTo>
                  <a:cubicBezTo>
                    <a:pt x="8876" y="3327"/>
                    <a:pt x="8882" y="3343"/>
                    <a:pt x="8920" y="3376"/>
                  </a:cubicBezTo>
                  <a:cubicBezTo>
                    <a:pt x="8939" y="3395"/>
                    <a:pt x="8951" y="3401"/>
                    <a:pt x="8960" y="3410"/>
                  </a:cubicBezTo>
                  <a:cubicBezTo>
                    <a:pt x="8977" y="3422"/>
                    <a:pt x="8979" y="3425"/>
                    <a:pt x="9007" y="3458"/>
                  </a:cubicBezTo>
                  <a:cubicBezTo>
                    <a:pt x="9021" y="3475"/>
                    <a:pt x="9027" y="3483"/>
                    <a:pt x="9029" y="3486"/>
                  </a:cubicBezTo>
                  <a:cubicBezTo>
                    <a:pt x="9026" y="3493"/>
                    <a:pt x="9024" y="3501"/>
                    <a:pt x="9034" y="3524"/>
                  </a:cubicBezTo>
                  <a:cubicBezTo>
                    <a:pt x="9044" y="3554"/>
                    <a:pt x="9050" y="3561"/>
                    <a:pt x="9062" y="3569"/>
                  </a:cubicBezTo>
                  <a:cubicBezTo>
                    <a:pt x="9066" y="3571"/>
                    <a:pt x="9072" y="3574"/>
                    <a:pt x="9079" y="3588"/>
                  </a:cubicBezTo>
                  <a:cubicBezTo>
                    <a:pt x="9090" y="3601"/>
                    <a:pt x="9101" y="3610"/>
                    <a:pt x="9106" y="3615"/>
                  </a:cubicBezTo>
                  <a:cubicBezTo>
                    <a:pt x="9116" y="3623"/>
                    <a:pt x="9124" y="3629"/>
                    <a:pt x="9132" y="3649"/>
                  </a:cubicBezTo>
                  <a:cubicBezTo>
                    <a:pt x="9140" y="3668"/>
                    <a:pt x="9138" y="3668"/>
                    <a:pt x="9132" y="3674"/>
                  </a:cubicBezTo>
                  <a:cubicBezTo>
                    <a:pt x="9129" y="3679"/>
                    <a:pt x="9124" y="3682"/>
                    <a:pt x="9119" y="3687"/>
                  </a:cubicBezTo>
                  <a:cubicBezTo>
                    <a:pt x="9119" y="3689"/>
                    <a:pt x="9115" y="3692"/>
                    <a:pt x="9115" y="3694"/>
                  </a:cubicBezTo>
                  <a:cubicBezTo>
                    <a:pt x="9106" y="3703"/>
                    <a:pt x="9106" y="3706"/>
                    <a:pt x="9104" y="3706"/>
                  </a:cubicBezTo>
                  <a:cubicBezTo>
                    <a:pt x="9101" y="3706"/>
                    <a:pt x="9096" y="3705"/>
                    <a:pt x="9088" y="3700"/>
                  </a:cubicBezTo>
                  <a:cubicBezTo>
                    <a:pt x="9068" y="3690"/>
                    <a:pt x="9009" y="3683"/>
                    <a:pt x="8960" y="3683"/>
                  </a:cubicBezTo>
                  <a:cubicBezTo>
                    <a:pt x="8899" y="3683"/>
                    <a:pt x="8889" y="3694"/>
                    <a:pt x="8882" y="3700"/>
                  </a:cubicBezTo>
                  <a:cubicBezTo>
                    <a:pt x="8863" y="3722"/>
                    <a:pt x="8869" y="3736"/>
                    <a:pt x="8882" y="3752"/>
                  </a:cubicBezTo>
                  <a:cubicBezTo>
                    <a:pt x="8889" y="3761"/>
                    <a:pt x="8896" y="3772"/>
                    <a:pt x="8904" y="3788"/>
                  </a:cubicBezTo>
                  <a:cubicBezTo>
                    <a:pt x="8915" y="3808"/>
                    <a:pt x="8920" y="3818"/>
                    <a:pt x="8922" y="3824"/>
                  </a:cubicBezTo>
                  <a:cubicBezTo>
                    <a:pt x="8926" y="3840"/>
                    <a:pt x="8929" y="3844"/>
                    <a:pt x="8942" y="3867"/>
                  </a:cubicBezTo>
                  <a:lnTo>
                    <a:pt x="8946" y="3871"/>
                  </a:lnTo>
                  <a:cubicBezTo>
                    <a:pt x="8964" y="3900"/>
                    <a:pt x="8964" y="3900"/>
                    <a:pt x="8975" y="3938"/>
                  </a:cubicBezTo>
                  <a:lnTo>
                    <a:pt x="8977" y="3946"/>
                  </a:lnTo>
                  <a:cubicBezTo>
                    <a:pt x="8984" y="3976"/>
                    <a:pt x="8984" y="3982"/>
                    <a:pt x="8984" y="3994"/>
                  </a:cubicBezTo>
                  <a:cubicBezTo>
                    <a:pt x="8984" y="4003"/>
                    <a:pt x="8984" y="4017"/>
                    <a:pt x="8988" y="4044"/>
                  </a:cubicBezTo>
                  <a:cubicBezTo>
                    <a:pt x="8990" y="4081"/>
                    <a:pt x="8995" y="4090"/>
                    <a:pt x="9012" y="4096"/>
                  </a:cubicBezTo>
                  <a:cubicBezTo>
                    <a:pt x="9020" y="4097"/>
                    <a:pt x="9026" y="4099"/>
                    <a:pt x="9037" y="4113"/>
                  </a:cubicBezTo>
                  <a:cubicBezTo>
                    <a:pt x="9043" y="4122"/>
                    <a:pt x="9046" y="4125"/>
                    <a:pt x="9049" y="4130"/>
                  </a:cubicBezTo>
                  <a:lnTo>
                    <a:pt x="9024" y="4130"/>
                  </a:lnTo>
                  <a:cubicBezTo>
                    <a:pt x="8995" y="4130"/>
                    <a:pt x="8973" y="4117"/>
                    <a:pt x="8951" y="4107"/>
                  </a:cubicBezTo>
                  <a:cubicBezTo>
                    <a:pt x="8942" y="4102"/>
                    <a:pt x="8937" y="4097"/>
                    <a:pt x="8929" y="4093"/>
                  </a:cubicBezTo>
                  <a:cubicBezTo>
                    <a:pt x="8915" y="4087"/>
                    <a:pt x="8901" y="4086"/>
                    <a:pt x="8887" y="4086"/>
                  </a:cubicBezTo>
                  <a:cubicBezTo>
                    <a:pt x="8883" y="4086"/>
                    <a:pt x="8880" y="4086"/>
                    <a:pt x="8876" y="4086"/>
                  </a:cubicBezTo>
                  <a:cubicBezTo>
                    <a:pt x="8870" y="4087"/>
                    <a:pt x="8863" y="4087"/>
                    <a:pt x="8856" y="4087"/>
                  </a:cubicBezTo>
                  <a:cubicBezTo>
                    <a:pt x="8839" y="4087"/>
                    <a:pt x="8820" y="4084"/>
                    <a:pt x="8797" y="4075"/>
                  </a:cubicBezTo>
                  <a:cubicBezTo>
                    <a:pt x="8776" y="4065"/>
                    <a:pt x="8759" y="4061"/>
                    <a:pt x="8744" y="4061"/>
                  </a:cubicBezTo>
                  <a:cubicBezTo>
                    <a:pt x="8730" y="4061"/>
                    <a:pt x="8718" y="4064"/>
                    <a:pt x="8706" y="4068"/>
                  </a:cubicBezTo>
                  <a:cubicBezTo>
                    <a:pt x="8698" y="4070"/>
                    <a:pt x="8691" y="4075"/>
                    <a:pt x="8681" y="4078"/>
                  </a:cubicBezTo>
                  <a:cubicBezTo>
                    <a:pt x="8658" y="4081"/>
                    <a:pt x="8632" y="4096"/>
                    <a:pt x="8606" y="4113"/>
                  </a:cubicBezTo>
                  <a:cubicBezTo>
                    <a:pt x="8574" y="4132"/>
                    <a:pt x="8533" y="4154"/>
                    <a:pt x="8498" y="4162"/>
                  </a:cubicBezTo>
                  <a:cubicBezTo>
                    <a:pt x="8490" y="4162"/>
                    <a:pt x="8481" y="4163"/>
                    <a:pt x="8475" y="4163"/>
                  </a:cubicBezTo>
                  <a:cubicBezTo>
                    <a:pt x="8466" y="4163"/>
                    <a:pt x="8462" y="4162"/>
                    <a:pt x="8462" y="4162"/>
                  </a:cubicBezTo>
                  <a:cubicBezTo>
                    <a:pt x="8461" y="4159"/>
                    <a:pt x="8458" y="4155"/>
                    <a:pt x="8452" y="4155"/>
                  </a:cubicBezTo>
                  <a:cubicBezTo>
                    <a:pt x="8446" y="4155"/>
                    <a:pt x="8442" y="4159"/>
                    <a:pt x="8435" y="4165"/>
                  </a:cubicBezTo>
                  <a:cubicBezTo>
                    <a:pt x="8417" y="4174"/>
                    <a:pt x="8409" y="4189"/>
                    <a:pt x="8402" y="4200"/>
                  </a:cubicBezTo>
                  <a:cubicBezTo>
                    <a:pt x="8394" y="4210"/>
                    <a:pt x="8385" y="4220"/>
                    <a:pt x="8373" y="4233"/>
                  </a:cubicBezTo>
                  <a:cubicBezTo>
                    <a:pt x="8365" y="4239"/>
                    <a:pt x="8359" y="4244"/>
                    <a:pt x="8351" y="4248"/>
                  </a:cubicBezTo>
                  <a:cubicBezTo>
                    <a:pt x="8337" y="4260"/>
                    <a:pt x="8329" y="4266"/>
                    <a:pt x="8305" y="4301"/>
                  </a:cubicBezTo>
                  <a:cubicBezTo>
                    <a:pt x="8285" y="4328"/>
                    <a:pt x="8281" y="4335"/>
                    <a:pt x="8290" y="4353"/>
                  </a:cubicBezTo>
                  <a:cubicBezTo>
                    <a:pt x="8292" y="4358"/>
                    <a:pt x="8295" y="4366"/>
                    <a:pt x="8297" y="4379"/>
                  </a:cubicBezTo>
                  <a:lnTo>
                    <a:pt x="8299" y="4385"/>
                  </a:lnTo>
                  <a:cubicBezTo>
                    <a:pt x="8299" y="4391"/>
                    <a:pt x="8301" y="4394"/>
                    <a:pt x="8301" y="4397"/>
                  </a:cubicBezTo>
                  <a:cubicBezTo>
                    <a:pt x="8297" y="4397"/>
                    <a:pt x="8287" y="4397"/>
                    <a:pt x="8277" y="4401"/>
                  </a:cubicBezTo>
                  <a:cubicBezTo>
                    <a:pt x="8269" y="4402"/>
                    <a:pt x="8263" y="4403"/>
                    <a:pt x="8259" y="4403"/>
                  </a:cubicBezTo>
                  <a:cubicBezTo>
                    <a:pt x="8253" y="4403"/>
                    <a:pt x="8250" y="4402"/>
                    <a:pt x="8247" y="4402"/>
                  </a:cubicBezTo>
                  <a:cubicBezTo>
                    <a:pt x="8232" y="4402"/>
                    <a:pt x="8220" y="4402"/>
                    <a:pt x="8203" y="4413"/>
                  </a:cubicBezTo>
                  <a:cubicBezTo>
                    <a:pt x="8180" y="4433"/>
                    <a:pt x="8141" y="4446"/>
                    <a:pt x="8092" y="4463"/>
                  </a:cubicBezTo>
                  <a:cubicBezTo>
                    <a:pt x="8069" y="4472"/>
                    <a:pt x="8054" y="4472"/>
                    <a:pt x="8041" y="4478"/>
                  </a:cubicBezTo>
                  <a:cubicBezTo>
                    <a:pt x="8021" y="4481"/>
                    <a:pt x="8002" y="4484"/>
                    <a:pt x="7978" y="4494"/>
                  </a:cubicBezTo>
                  <a:cubicBezTo>
                    <a:pt x="7962" y="4504"/>
                    <a:pt x="7951" y="4516"/>
                    <a:pt x="7951" y="4528"/>
                  </a:cubicBezTo>
                  <a:cubicBezTo>
                    <a:pt x="7951" y="4542"/>
                    <a:pt x="7953" y="4548"/>
                    <a:pt x="7957" y="4553"/>
                  </a:cubicBezTo>
                  <a:cubicBezTo>
                    <a:pt x="7972" y="4570"/>
                    <a:pt x="7983" y="4588"/>
                    <a:pt x="7996" y="4606"/>
                  </a:cubicBezTo>
                  <a:cubicBezTo>
                    <a:pt x="7949" y="4583"/>
                    <a:pt x="7893" y="4578"/>
                    <a:pt x="7857" y="4576"/>
                  </a:cubicBezTo>
                  <a:cubicBezTo>
                    <a:pt x="7852" y="4576"/>
                    <a:pt x="7845" y="4574"/>
                    <a:pt x="7841" y="4574"/>
                  </a:cubicBezTo>
                  <a:cubicBezTo>
                    <a:pt x="7837" y="4574"/>
                    <a:pt x="7829" y="4573"/>
                    <a:pt x="7820" y="4573"/>
                  </a:cubicBezTo>
                  <a:cubicBezTo>
                    <a:pt x="7756" y="4573"/>
                    <a:pt x="7598" y="4587"/>
                    <a:pt x="7513" y="4602"/>
                  </a:cubicBezTo>
                  <a:cubicBezTo>
                    <a:pt x="7477" y="4606"/>
                    <a:pt x="7452" y="4623"/>
                    <a:pt x="7438" y="4642"/>
                  </a:cubicBezTo>
                  <a:cubicBezTo>
                    <a:pt x="7427" y="4665"/>
                    <a:pt x="7429" y="4691"/>
                    <a:pt x="7433" y="4697"/>
                  </a:cubicBezTo>
                  <a:cubicBezTo>
                    <a:pt x="7435" y="4740"/>
                    <a:pt x="7452" y="4750"/>
                    <a:pt x="7474" y="4767"/>
                  </a:cubicBezTo>
                  <a:cubicBezTo>
                    <a:pt x="7485" y="4775"/>
                    <a:pt x="7498" y="4784"/>
                    <a:pt x="7513" y="4802"/>
                  </a:cubicBezTo>
                  <a:cubicBezTo>
                    <a:pt x="7534" y="4827"/>
                    <a:pt x="7544" y="4836"/>
                    <a:pt x="7551" y="4843"/>
                  </a:cubicBezTo>
                  <a:cubicBezTo>
                    <a:pt x="7561" y="4851"/>
                    <a:pt x="7562" y="4855"/>
                    <a:pt x="7574" y="4874"/>
                  </a:cubicBezTo>
                  <a:cubicBezTo>
                    <a:pt x="7585" y="4893"/>
                    <a:pt x="7585" y="4898"/>
                    <a:pt x="7582" y="4914"/>
                  </a:cubicBezTo>
                  <a:cubicBezTo>
                    <a:pt x="7579" y="4926"/>
                    <a:pt x="7577" y="4942"/>
                    <a:pt x="7579" y="4965"/>
                  </a:cubicBezTo>
                  <a:cubicBezTo>
                    <a:pt x="7585" y="5002"/>
                    <a:pt x="7592" y="5010"/>
                    <a:pt x="7607" y="5019"/>
                  </a:cubicBezTo>
                  <a:cubicBezTo>
                    <a:pt x="7615" y="5024"/>
                    <a:pt x="7622" y="5032"/>
                    <a:pt x="7631" y="5042"/>
                  </a:cubicBezTo>
                  <a:cubicBezTo>
                    <a:pt x="7646" y="5060"/>
                    <a:pt x="7646" y="5065"/>
                    <a:pt x="7649" y="5075"/>
                  </a:cubicBezTo>
                  <a:cubicBezTo>
                    <a:pt x="7649" y="5085"/>
                    <a:pt x="7650" y="5096"/>
                    <a:pt x="7665" y="5117"/>
                  </a:cubicBezTo>
                  <a:cubicBezTo>
                    <a:pt x="7680" y="5132"/>
                    <a:pt x="7689" y="5138"/>
                    <a:pt x="7698" y="5147"/>
                  </a:cubicBezTo>
                  <a:cubicBezTo>
                    <a:pt x="7709" y="5152"/>
                    <a:pt x="7717" y="5159"/>
                    <a:pt x="7733" y="5178"/>
                  </a:cubicBezTo>
                  <a:cubicBezTo>
                    <a:pt x="7744" y="5191"/>
                    <a:pt x="7745" y="5194"/>
                    <a:pt x="7745" y="5195"/>
                  </a:cubicBezTo>
                  <a:lnTo>
                    <a:pt x="7745" y="5195"/>
                  </a:lnTo>
                  <a:cubicBezTo>
                    <a:pt x="7745" y="5195"/>
                    <a:pt x="7745" y="5195"/>
                    <a:pt x="7745" y="5195"/>
                  </a:cubicBezTo>
                  <a:cubicBezTo>
                    <a:pt x="7745" y="5195"/>
                    <a:pt x="7743" y="5197"/>
                    <a:pt x="7741" y="5199"/>
                  </a:cubicBezTo>
                  <a:cubicBezTo>
                    <a:pt x="7739" y="5203"/>
                    <a:pt x="7732" y="5209"/>
                    <a:pt x="7726" y="5223"/>
                  </a:cubicBezTo>
                  <a:cubicBezTo>
                    <a:pt x="7721" y="5237"/>
                    <a:pt x="7716" y="5246"/>
                    <a:pt x="7707" y="5260"/>
                  </a:cubicBezTo>
                  <a:cubicBezTo>
                    <a:pt x="7697" y="5271"/>
                    <a:pt x="7685" y="5289"/>
                    <a:pt x="7669" y="5313"/>
                  </a:cubicBezTo>
                  <a:cubicBezTo>
                    <a:pt x="7658" y="5339"/>
                    <a:pt x="7653" y="5352"/>
                    <a:pt x="7657" y="5362"/>
                  </a:cubicBezTo>
                  <a:cubicBezTo>
                    <a:pt x="7659" y="5374"/>
                    <a:pt x="7669" y="5378"/>
                    <a:pt x="7678" y="5384"/>
                  </a:cubicBezTo>
                  <a:cubicBezTo>
                    <a:pt x="7681" y="5388"/>
                    <a:pt x="7688" y="5389"/>
                    <a:pt x="7694" y="5394"/>
                  </a:cubicBezTo>
                  <a:cubicBezTo>
                    <a:pt x="7698" y="5398"/>
                    <a:pt x="7705" y="5400"/>
                    <a:pt x="7709" y="5404"/>
                  </a:cubicBezTo>
                  <a:cubicBezTo>
                    <a:pt x="7681" y="5409"/>
                    <a:pt x="7662" y="5415"/>
                    <a:pt x="7648" y="5426"/>
                  </a:cubicBezTo>
                  <a:cubicBezTo>
                    <a:pt x="7622" y="5441"/>
                    <a:pt x="7614" y="5456"/>
                    <a:pt x="7604" y="5477"/>
                  </a:cubicBezTo>
                  <a:cubicBezTo>
                    <a:pt x="7600" y="5485"/>
                    <a:pt x="7595" y="5499"/>
                    <a:pt x="7585" y="5510"/>
                  </a:cubicBezTo>
                  <a:cubicBezTo>
                    <a:pt x="7568" y="5539"/>
                    <a:pt x="7570" y="5550"/>
                    <a:pt x="7582" y="5565"/>
                  </a:cubicBezTo>
                  <a:cubicBezTo>
                    <a:pt x="7586" y="5573"/>
                    <a:pt x="7592" y="5581"/>
                    <a:pt x="7596" y="5595"/>
                  </a:cubicBezTo>
                  <a:cubicBezTo>
                    <a:pt x="7598" y="5600"/>
                    <a:pt x="7600" y="5605"/>
                    <a:pt x="7604" y="5611"/>
                  </a:cubicBezTo>
                  <a:cubicBezTo>
                    <a:pt x="7602" y="5611"/>
                    <a:pt x="7601" y="5611"/>
                    <a:pt x="7599" y="5611"/>
                  </a:cubicBezTo>
                  <a:cubicBezTo>
                    <a:pt x="7576" y="5611"/>
                    <a:pt x="7552" y="5617"/>
                    <a:pt x="7534" y="5623"/>
                  </a:cubicBezTo>
                  <a:lnTo>
                    <a:pt x="7524" y="5624"/>
                  </a:lnTo>
                  <a:cubicBezTo>
                    <a:pt x="7511" y="5628"/>
                    <a:pt x="7499" y="5640"/>
                    <a:pt x="7493" y="5649"/>
                  </a:cubicBezTo>
                  <a:cubicBezTo>
                    <a:pt x="7492" y="5629"/>
                    <a:pt x="7477" y="5623"/>
                    <a:pt x="7468" y="5614"/>
                  </a:cubicBezTo>
                  <a:cubicBezTo>
                    <a:pt x="7461" y="5611"/>
                    <a:pt x="7457" y="5609"/>
                    <a:pt x="7453" y="5602"/>
                  </a:cubicBezTo>
                  <a:cubicBezTo>
                    <a:pt x="7441" y="5580"/>
                    <a:pt x="7422" y="5561"/>
                    <a:pt x="7392" y="5535"/>
                  </a:cubicBezTo>
                  <a:cubicBezTo>
                    <a:pt x="7381" y="5529"/>
                    <a:pt x="7375" y="5526"/>
                    <a:pt x="7366" y="5526"/>
                  </a:cubicBezTo>
                  <a:cubicBezTo>
                    <a:pt x="7354" y="5526"/>
                    <a:pt x="7346" y="5535"/>
                    <a:pt x="7342" y="5541"/>
                  </a:cubicBezTo>
                  <a:cubicBezTo>
                    <a:pt x="7339" y="5550"/>
                    <a:pt x="7335" y="5555"/>
                    <a:pt x="7330" y="5558"/>
                  </a:cubicBezTo>
                  <a:cubicBezTo>
                    <a:pt x="7315" y="5565"/>
                    <a:pt x="7313" y="5600"/>
                    <a:pt x="7315" y="5634"/>
                  </a:cubicBezTo>
                  <a:cubicBezTo>
                    <a:pt x="7310" y="5628"/>
                    <a:pt x="7306" y="5620"/>
                    <a:pt x="7301" y="5614"/>
                  </a:cubicBezTo>
                  <a:cubicBezTo>
                    <a:pt x="7295" y="5609"/>
                    <a:pt x="7291" y="5605"/>
                    <a:pt x="7290" y="5600"/>
                  </a:cubicBezTo>
                  <a:cubicBezTo>
                    <a:pt x="7276" y="5586"/>
                    <a:pt x="7276" y="5584"/>
                    <a:pt x="7278" y="5562"/>
                  </a:cubicBezTo>
                  <a:cubicBezTo>
                    <a:pt x="7284" y="5523"/>
                    <a:pt x="7272" y="5506"/>
                    <a:pt x="7255" y="5489"/>
                  </a:cubicBezTo>
                  <a:lnTo>
                    <a:pt x="7254" y="5482"/>
                  </a:lnTo>
                  <a:cubicBezTo>
                    <a:pt x="7235" y="5463"/>
                    <a:pt x="7192" y="5421"/>
                    <a:pt x="7141" y="5392"/>
                  </a:cubicBezTo>
                  <a:cubicBezTo>
                    <a:pt x="7109" y="5370"/>
                    <a:pt x="7109" y="5369"/>
                    <a:pt x="7106" y="5349"/>
                  </a:cubicBezTo>
                  <a:cubicBezTo>
                    <a:pt x="7106" y="5339"/>
                    <a:pt x="7103" y="5329"/>
                    <a:pt x="7101" y="5316"/>
                  </a:cubicBezTo>
                  <a:cubicBezTo>
                    <a:pt x="7093" y="5286"/>
                    <a:pt x="7095" y="5268"/>
                    <a:pt x="7099" y="5244"/>
                  </a:cubicBezTo>
                  <a:cubicBezTo>
                    <a:pt x="7101" y="5231"/>
                    <a:pt x="7103" y="5215"/>
                    <a:pt x="7103" y="5196"/>
                  </a:cubicBezTo>
                  <a:cubicBezTo>
                    <a:pt x="7103" y="5157"/>
                    <a:pt x="7091" y="5146"/>
                    <a:pt x="7082" y="5134"/>
                  </a:cubicBezTo>
                  <a:cubicBezTo>
                    <a:pt x="7076" y="5129"/>
                    <a:pt x="7071" y="5124"/>
                    <a:pt x="7065" y="5116"/>
                  </a:cubicBezTo>
                  <a:cubicBezTo>
                    <a:pt x="7058" y="5098"/>
                    <a:pt x="7055" y="5071"/>
                    <a:pt x="7052" y="5047"/>
                  </a:cubicBezTo>
                  <a:cubicBezTo>
                    <a:pt x="7050" y="5032"/>
                    <a:pt x="7046" y="5011"/>
                    <a:pt x="7042" y="4999"/>
                  </a:cubicBezTo>
                  <a:cubicBezTo>
                    <a:pt x="7037" y="4985"/>
                    <a:pt x="7026" y="4975"/>
                    <a:pt x="7016" y="4970"/>
                  </a:cubicBezTo>
                  <a:cubicBezTo>
                    <a:pt x="7003" y="4960"/>
                    <a:pt x="6995" y="4957"/>
                    <a:pt x="6995" y="4940"/>
                  </a:cubicBezTo>
                  <a:cubicBezTo>
                    <a:pt x="6995" y="4917"/>
                    <a:pt x="6999" y="4912"/>
                    <a:pt x="7008" y="4898"/>
                  </a:cubicBezTo>
                  <a:cubicBezTo>
                    <a:pt x="7015" y="4894"/>
                    <a:pt x="7021" y="4887"/>
                    <a:pt x="7029" y="4874"/>
                  </a:cubicBezTo>
                  <a:cubicBezTo>
                    <a:pt x="7046" y="4844"/>
                    <a:pt x="7040" y="4808"/>
                    <a:pt x="7030" y="4770"/>
                  </a:cubicBezTo>
                  <a:cubicBezTo>
                    <a:pt x="7030" y="4764"/>
                    <a:pt x="7026" y="4754"/>
                    <a:pt x="7026" y="4748"/>
                  </a:cubicBezTo>
                  <a:cubicBezTo>
                    <a:pt x="7016" y="4697"/>
                    <a:pt x="6975" y="4689"/>
                    <a:pt x="6937" y="4689"/>
                  </a:cubicBezTo>
                  <a:lnTo>
                    <a:pt x="6924" y="4689"/>
                  </a:lnTo>
                  <a:cubicBezTo>
                    <a:pt x="6919" y="4689"/>
                    <a:pt x="6915" y="4689"/>
                    <a:pt x="6911" y="4689"/>
                  </a:cubicBezTo>
                  <a:cubicBezTo>
                    <a:pt x="6882" y="4689"/>
                    <a:pt x="6850" y="4684"/>
                    <a:pt x="6816" y="4675"/>
                  </a:cubicBezTo>
                  <a:cubicBezTo>
                    <a:pt x="6794" y="4671"/>
                    <a:pt x="6769" y="4665"/>
                    <a:pt x="6745" y="4662"/>
                  </a:cubicBezTo>
                  <a:cubicBezTo>
                    <a:pt x="6711" y="4658"/>
                    <a:pt x="6669" y="4632"/>
                    <a:pt x="6623" y="4606"/>
                  </a:cubicBezTo>
                  <a:cubicBezTo>
                    <a:pt x="6599" y="4590"/>
                    <a:pt x="6573" y="4574"/>
                    <a:pt x="6545" y="4562"/>
                  </a:cubicBezTo>
                  <a:cubicBezTo>
                    <a:pt x="6457" y="4518"/>
                    <a:pt x="6231" y="4374"/>
                    <a:pt x="6218" y="4348"/>
                  </a:cubicBezTo>
                  <a:cubicBezTo>
                    <a:pt x="6217" y="4338"/>
                    <a:pt x="6194" y="4301"/>
                    <a:pt x="6154" y="4237"/>
                  </a:cubicBezTo>
                  <a:cubicBezTo>
                    <a:pt x="6116" y="4174"/>
                    <a:pt x="6068" y="4096"/>
                    <a:pt x="6060" y="4075"/>
                  </a:cubicBezTo>
                  <a:cubicBezTo>
                    <a:pt x="6045" y="4024"/>
                    <a:pt x="6040" y="3950"/>
                    <a:pt x="6057" y="3915"/>
                  </a:cubicBezTo>
                  <a:cubicBezTo>
                    <a:pt x="6062" y="3903"/>
                    <a:pt x="6091" y="3867"/>
                    <a:pt x="6118" y="3835"/>
                  </a:cubicBezTo>
                  <a:cubicBezTo>
                    <a:pt x="6169" y="3773"/>
                    <a:pt x="6205" y="3729"/>
                    <a:pt x="6208" y="3707"/>
                  </a:cubicBezTo>
                  <a:cubicBezTo>
                    <a:pt x="6214" y="3677"/>
                    <a:pt x="6168" y="3649"/>
                    <a:pt x="6105" y="3613"/>
                  </a:cubicBezTo>
                  <a:cubicBezTo>
                    <a:pt x="6087" y="3602"/>
                    <a:pt x="6062" y="3589"/>
                    <a:pt x="6058" y="3585"/>
                  </a:cubicBezTo>
                  <a:cubicBezTo>
                    <a:pt x="6049" y="3571"/>
                    <a:pt x="6036" y="3569"/>
                    <a:pt x="6022" y="3569"/>
                  </a:cubicBezTo>
                  <a:cubicBezTo>
                    <a:pt x="6008" y="3564"/>
                    <a:pt x="5992" y="3562"/>
                    <a:pt x="5985" y="3540"/>
                  </a:cubicBezTo>
                  <a:cubicBezTo>
                    <a:pt x="5961" y="3477"/>
                    <a:pt x="5807" y="3425"/>
                    <a:pt x="5806" y="3423"/>
                  </a:cubicBezTo>
                  <a:cubicBezTo>
                    <a:pt x="5802" y="3422"/>
                    <a:pt x="5800" y="3422"/>
                    <a:pt x="5798" y="3422"/>
                  </a:cubicBezTo>
                  <a:cubicBezTo>
                    <a:pt x="5798" y="3419"/>
                    <a:pt x="5800" y="3418"/>
                    <a:pt x="5801" y="3416"/>
                  </a:cubicBezTo>
                  <a:cubicBezTo>
                    <a:pt x="5804" y="3406"/>
                    <a:pt x="5810" y="3391"/>
                    <a:pt x="5810" y="3373"/>
                  </a:cubicBezTo>
                  <a:cubicBezTo>
                    <a:pt x="5810" y="3329"/>
                    <a:pt x="5809" y="3310"/>
                    <a:pt x="5787" y="3280"/>
                  </a:cubicBezTo>
                  <a:cubicBezTo>
                    <a:pt x="5770" y="3257"/>
                    <a:pt x="5764" y="3242"/>
                    <a:pt x="5763" y="3237"/>
                  </a:cubicBezTo>
                  <a:cubicBezTo>
                    <a:pt x="5775" y="3236"/>
                    <a:pt x="5781" y="3230"/>
                    <a:pt x="5787" y="3222"/>
                  </a:cubicBezTo>
                  <a:cubicBezTo>
                    <a:pt x="5798" y="3208"/>
                    <a:pt x="5804" y="3185"/>
                    <a:pt x="5798" y="3160"/>
                  </a:cubicBezTo>
                  <a:cubicBezTo>
                    <a:pt x="5792" y="3129"/>
                    <a:pt x="5716" y="3080"/>
                    <a:pt x="5689" y="3066"/>
                  </a:cubicBezTo>
                  <a:cubicBezTo>
                    <a:pt x="5666" y="3035"/>
                    <a:pt x="5634" y="3018"/>
                    <a:pt x="5582" y="3009"/>
                  </a:cubicBezTo>
                  <a:cubicBezTo>
                    <a:pt x="5576" y="3009"/>
                    <a:pt x="5572" y="3007"/>
                    <a:pt x="5569" y="3005"/>
                  </a:cubicBezTo>
                  <a:cubicBezTo>
                    <a:pt x="5576" y="2998"/>
                    <a:pt x="5595" y="2986"/>
                    <a:pt x="5604" y="2981"/>
                  </a:cubicBezTo>
                  <a:cubicBezTo>
                    <a:pt x="5645" y="2955"/>
                    <a:pt x="5641" y="2937"/>
                    <a:pt x="5626" y="2902"/>
                  </a:cubicBezTo>
                  <a:cubicBezTo>
                    <a:pt x="5619" y="2886"/>
                    <a:pt x="5611" y="2874"/>
                    <a:pt x="5602" y="2865"/>
                  </a:cubicBezTo>
                  <a:cubicBezTo>
                    <a:pt x="5592" y="2849"/>
                    <a:pt x="5581" y="2838"/>
                    <a:pt x="5580" y="2818"/>
                  </a:cubicBezTo>
                  <a:cubicBezTo>
                    <a:pt x="5574" y="2780"/>
                    <a:pt x="5557" y="2776"/>
                    <a:pt x="5533" y="2769"/>
                  </a:cubicBezTo>
                  <a:cubicBezTo>
                    <a:pt x="5525" y="2767"/>
                    <a:pt x="5517" y="2765"/>
                    <a:pt x="5505" y="2759"/>
                  </a:cubicBezTo>
                  <a:cubicBezTo>
                    <a:pt x="5493" y="2756"/>
                    <a:pt x="5486" y="2753"/>
                    <a:pt x="5477" y="2748"/>
                  </a:cubicBezTo>
                  <a:cubicBezTo>
                    <a:pt x="5460" y="2740"/>
                    <a:pt x="5446" y="2732"/>
                    <a:pt x="5392" y="2729"/>
                  </a:cubicBezTo>
                  <a:cubicBezTo>
                    <a:pt x="5387" y="2729"/>
                    <a:pt x="5382" y="2729"/>
                    <a:pt x="5379" y="2729"/>
                  </a:cubicBezTo>
                  <a:cubicBezTo>
                    <a:pt x="5343" y="2729"/>
                    <a:pt x="5335" y="2733"/>
                    <a:pt x="5318" y="2740"/>
                  </a:cubicBezTo>
                  <a:cubicBezTo>
                    <a:pt x="5310" y="2741"/>
                    <a:pt x="5302" y="2745"/>
                    <a:pt x="5284" y="2748"/>
                  </a:cubicBezTo>
                  <a:lnTo>
                    <a:pt x="5266" y="2751"/>
                  </a:lnTo>
                  <a:cubicBezTo>
                    <a:pt x="5224" y="2758"/>
                    <a:pt x="5192" y="2763"/>
                    <a:pt x="5162" y="2780"/>
                  </a:cubicBezTo>
                  <a:cubicBezTo>
                    <a:pt x="5152" y="2785"/>
                    <a:pt x="5140" y="2785"/>
                    <a:pt x="5128" y="2785"/>
                  </a:cubicBezTo>
                  <a:lnTo>
                    <a:pt x="5118" y="2785"/>
                  </a:lnTo>
                  <a:cubicBezTo>
                    <a:pt x="5100" y="2785"/>
                    <a:pt x="5082" y="2788"/>
                    <a:pt x="5062" y="2803"/>
                  </a:cubicBezTo>
                  <a:cubicBezTo>
                    <a:pt x="5057" y="2808"/>
                    <a:pt x="5051" y="2810"/>
                    <a:pt x="5050" y="2810"/>
                  </a:cubicBezTo>
                  <a:cubicBezTo>
                    <a:pt x="5046" y="2810"/>
                    <a:pt x="5039" y="2808"/>
                    <a:pt x="5032" y="2806"/>
                  </a:cubicBezTo>
                  <a:cubicBezTo>
                    <a:pt x="5020" y="2799"/>
                    <a:pt x="4998" y="2791"/>
                    <a:pt x="4966" y="2790"/>
                  </a:cubicBezTo>
                  <a:cubicBezTo>
                    <a:pt x="4924" y="2789"/>
                    <a:pt x="4921" y="2788"/>
                    <a:pt x="4912" y="2785"/>
                  </a:cubicBezTo>
                  <a:cubicBezTo>
                    <a:pt x="4905" y="2784"/>
                    <a:pt x="4894" y="2780"/>
                    <a:pt x="4869" y="2776"/>
                  </a:cubicBezTo>
                  <a:cubicBezTo>
                    <a:pt x="4846" y="2773"/>
                    <a:pt x="4839" y="2767"/>
                    <a:pt x="4833" y="2763"/>
                  </a:cubicBezTo>
                  <a:cubicBezTo>
                    <a:pt x="4822" y="2757"/>
                    <a:pt x="4812" y="2753"/>
                    <a:pt x="4775" y="2750"/>
                  </a:cubicBezTo>
                  <a:cubicBezTo>
                    <a:pt x="4765" y="2748"/>
                    <a:pt x="4757" y="2748"/>
                    <a:pt x="4752" y="2748"/>
                  </a:cubicBezTo>
                  <a:cubicBezTo>
                    <a:pt x="4733" y="2748"/>
                    <a:pt x="4724" y="2753"/>
                    <a:pt x="4721" y="2767"/>
                  </a:cubicBezTo>
                  <a:cubicBezTo>
                    <a:pt x="4718" y="2775"/>
                    <a:pt x="4718" y="2784"/>
                    <a:pt x="4696" y="2794"/>
                  </a:cubicBezTo>
                  <a:cubicBezTo>
                    <a:pt x="4686" y="2803"/>
                    <a:pt x="4679" y="2806"/>
                    <a:pt x="4673" y="2810"/>
                  </a:cubicBezTo>
                  <a:cubicBezTo>
                    <a:pt x="4653" y="2820"/>
                    <a:pt x="4651" y="2823"/>
                    <a:pt x="4647" y="2834"/>
                  </a:cubicBezTo>
                  <a:cubicBezTo>
                    <a:pt x="4647" y="2834"/>
                    <a:pt x="4647" y="2838"/>
                    <a:pt x="4643" y="2842"/>
                  </a:cubicBezTo>
                  <a:cubicBezTo>
                    <a:pt x="4641" y="2851"/>
                    <a:pt x="4637" y="2853"/>
                    <a:pt x="4629" y="2860"/>
                  </a:cubicBezTo>
                  <a:cubicBezTo>
                    <a:pt x="4619" y="2864"/>
                    <a:pt x="4606" y="2871"/>
                    <a:pt x="4588" y="2885"/>
                  </a:cubicBezTo>
                  <a:cubicBezTo>
                    <a:pt x="4565" y="2906"/>
                    <a:pt x="4560" y="2912"/>
                    <a:pt x="4561" y="2926"/>
                  </a:cubicBezTo>
                  <a:cubicBezTo>
                    <a:pt x="4561" y="2931"/>
                    <a:pt x="4561" y="2936"/>
                    <a:pt x="4555" y="2948"/>
                  </a:cubicBezTo>
                  <a:cubicBezTo>
                    <a:pt x="4552" y="2955"/>
                    <a:pt x="4551" y="2955"/>
                    <a:pt x="4548" y="2955"/>
                  </a:cubicBezTo>
                  <a:cubicBezTo>
                    <a:pt x="4545" y="2955"/>
                    <a:pt x="4537" y="2950"/>
                    <a:pt x="4530" y="2946"/>
                  </a:cubicBezTo>
                  <a:cubicBezTo>
                    <a:pt x="4519" y="2940"/>
                    <a:pt x="4508" y="2936"/>
                    <a:pt x="4498" y="2936"/>
                  </a:cubicBezTo>
                  <a:cubicBezTo>
                    <a:pt x="4491" y="2936"/>
                    <a:pt x="4485" y="2938"/>
                    <a:pt x="4479" y="2942"/>
                  </a:cubicBezTo>
                  <a:cubicBezTo>
                    <a:pt x="4470" y="2952"/>
                    <a:pt x="4464" y="2955"/>
                    <a:pt x="4464" y="2962"/>
                  </a:cubicBezTo>
                  <a:cubicBezTo>
                    <a:pt x="4467" y="2970"/>
                    <a:pt x="4473" y="2976"/>
                    <a:pt x="4476" y="2977"/>
                  </a:cubicBezTo>
                  <a:cubicBezTo>
                    <a:pt x="4481" y="2980"/>
                    <a:pt x="4491" y="2985"/>
                    <a:pt x="4499" y="3000"/>
                  </a:cubicBezTo>
                  <a:cubicBezTo>
                    <a:pt x="4519" y="3035"/>
                    <a:pt x="4533" y="3039"/>
                    <a:pt x="4554" y="3042"/>
                  </a:cubicBezTo>
                  <a:cubicBezTo>
                    <a:pt x="4561" y="3042"/>
                    <a:pt x="4568" y="3042"/>
                    <a:pt x="4576" y="3047"/>
                  </a:cubicBezTo>
                  <a:cubicBezTo>
                    <a:pt x="4579" y="3047"/>
                    <a:pt x="4583" y="3047"/>
                    <a:pt x="4585" y="3050"/>
                  </a:cubicBezTo>
                  <a:lnTo>
                    <a:pt x="4583" y="3051"/>
                  </a:lnTo>
                  <a:cubicBezTo>
                    <a:pt x="4579" y="3054"/>
                    <a:pt x="4573" y="3055"/>
                    <a:pt x="4566" y="3064"/>
                  </a:cubicBezTo>
                  <a:cubicBezTo>
                    <a:pt x="4551" y="3077"/>
                    <a:pt x="4506" y="3077"/>
                    <a:pt x="4476" y="3078"/>
                  </a:cubicBezTo>
                  <a:cubicBezTo>
                    <a:pt x="4447" y="3080"/>
                    <a:pt x="4436" y="3080"/>
                    <a:pt x="4430" y="3086"/>
                  </a:cubicBezTo>
                  <a:cubicBezTo>
                    <a:pt x="4425" y="3088"/>
                    <a:pt x="4402" y="3093"/>
                    <a:pt x="4382" y="3097"/>
                  </a:cubicBezTo>
                  <a:cubicBezTo>
                    <a:pt x="4374" y="3094"/>
                    <a:pt x="4368" y="3092"/>
                    <a:pt x="4364" y="3092"/>
                  </a:cubicBezTo>
                  <a:cubicBezTo>
                    <a:pt x="4348" y="3092"/>
                    <a:pt x="4345" y="3106"/>
                    <a:pt x="4341" y="3115"/>
                  </a:cubicBezTo>
                  <a:cubicBezTo>
                    <a:pt x="4341" y="3124"/>
                    <a:pt x="4338" y="3134"/>
                    <a:pt x="4333" y="3142"/>
                  </a:cubicBezTo>
                  <a:lnTo>
                    <a:pt x="4327" y="3150"/>
                  </a:lnTo>
                  <a:cubicBezTo>
                    <a:pt x="4318" y="3143"/>
                    <a:pt x="4302" y="3130"/>
                    <a:pt x="4267" y="3114"/>
                  </a:cubicBezTo>
                  <a:cubicBezTo>
                    <a:pt x="4241" y="3105"/>
                    <a:pt x="4232" y="3099"/>
                    <a:pt x="4229" y="3098"/>
                  </a:cubicBezTo>
                  <a:lnTo>
                    <a:pt x="4220" y="3117"/>
                  </a:lnTo>
                  <a:lnTo>
                    <a:pt x="4217" y="3117"/>
                  </a:lnTo>
                  <a:lnTo>
                    <a:pt x="4217" y="3111"/>
                  </a:lnTo>
                  <a:cubicBezTo>
                    <a:pt x="4219" y="3107"/>
                    <a:pt x="4222" y="3104"/>
                    <a:pt x="4224" y="3103"/>
                  </a:cubicBezTo>
                  <a:lnTo>
                    <a:pt x="4215" y="3103"/>
                  </a:lnTo>
                  <a:cubicBezTo>
                    <a:pt x="4211" y="3103"/>
                    <a:pt x="4196" y="3103"/>
                    <a:pt x="4191" y="3114"/>
                  </a:cubicBezTo>
                  <a:cubicBezTo>
                    <a:pt x="4184" y="3126"/>
                    <a:pt x="4191" y="3135"/>
                    <a:pt x="4202" y="3157"/>
                  </a:cubicBezTo>
                  <a:cubicBezTo>
                    <a:pt x="4204" y="3167"/>
                    <a:pt x="4211" y="3182"/>
                    <a:pt x="4217" y="3194"/>
                  </a:cubicBezTo>
                  <a:cubicBezTo>
                    <a:pt x="4232" y="3232"/>
                    <a:pt x="4251" y="3237"/>
                    <a:pt x="4272" y="3237"/>
                  </a:cubicBezTo>
                  <a:cubicBezTo>
                    <a:pt x="4279" y="3237"/>
                    <a:pt x="4286" y="3237"/>
                    <a:pt x="4290" y="3242"/>
                  </a:cubicBezTo>
                  <a:cubicBezTo>
                    <a:pt x="4299" y="3249"/>
                    <a:pt x="4306" y="3252"/>
                    <a:pt x="4310" y="3255"/>
                  </a:cubicBezTo>
                  <a:cubicBezTo>
                    <a:pt x="4315" y="3258"/>
                    <a:pt x="4318" y="3262"/>
                    <a:pt x="4333" y="3278"/>
                  </a:cubicBezTo>
                  <a:cubicBezTo>
                    <a:pt x="4341" y="3289"/>
                    <a:pt x="4341" y="3289"/>
                    <a:pt x="4341" y="3310"/>
                  </a:cubicBezTo>
                  <a:cubicBezTo>
                    <a:pt x="4340" y="3320"/>
                    <a:pt x="4338" y="3338"/>
                    <a:pt x="4338" y="3364"/>
                  </a:cubicBezTo>
                  <a:cubicBezTo>
                    <a:pt x="4335" y="3391"/>
                    <a:pt x="4338" y="3400"/>
                    <a:pt x="4341" y="3406"/>
                  </a:cubicBezTo>
                  <a:cubicBezTo>
                    <a:pt x="4345" y="3410"/>
                    <a:pt x="4349" y="3411"/>
                    <a:pt x="4353" y="3411"/>
                  </a:cubicBezTo>
                  <a:cubicBezTo>
                    <a:pt x="4358" y="3411"/>
                    <a:pt x="4363" y="3409"/>
                    <a:pt x="4368" y="3406"/>
                  </a:cubicBezTo>
                  <a:cubicBezTo>
                    <a:pt x="4372" y="3402"/>
                    <a:pt x="4376" y="3400"/>
                    <a:pt x="4378" y="3400"/>
                  </a:cubicBezTo>
                  <a:cubicBezTo>
                    <a:pt x="4378" y="3410"/>
                    <a:pt x="4378" y="3422"/>
                    <a:pt x="4392" y="3454"/>
                  </a:cubicBezTo>
                  <a:cubicBezTo>
                    <a:pt x="4413" y="3501"/>
                    <a:pt x="4423" y="3509"/>
                    <a:pt x="4434" y="3510"/>
                  </a:cubicBezTo>
                  <a:cubicBezTo>
                    <a:pt x="4438" y="3511"/>
                    <a:pt x="4440" y="3514"/>
                    <a:pt x="4448" y="3534"/>
                  </a:cubicBezTo>
                  <a:cubicBezTo>
                    <a:pt x="4450" y="3544"/>
                    <a:pt x="4450" y="3550"/>
                    <a:pt x="4454" y="3554"/>
                  </a:cubicBezTo>
                  <a:lnTo>
                    <a:pt x="4450" y="3554"/>
                  </a:lnTo>
                  <a:cubicBezTo>
                    <a:pt x="4440" y="3560"/>
                    <a:pt x="4427" y="3569"/>
                    <a:pt x="4427" y="3606"/>
                  </a:cubicBezTo>
                  <a:cubicBezTo>
                    <a:pt x="4427" y="3628"/>
                    <a:pt x="4429" y="3639"/>
                    <a:pt x="4430" y="3646"/>
                  </a:cubicBezTo>
                  <a:lnTo>
                    <a:pt x="4430" y="3649"/>
                  </a:lnTo>
                  <a:cubicBezTo>
                    <a:pt x="4427" y="3652"/>
                    <a:pt x="4423" y="3657"/>
                    <a:pt x="4419" y="3664"/>
                  </a:cubicBezTo>
                  <a:cubicBezTo>
                    <a:pt x="4416" y="3666"/>
                    <a:pt x="4413" y="3668"/>
                    <a:pt x="4413" y="3668"/>
                  </a:cubicBezTo>
                  <a:cubicBezTo>
                    <a:pt x="4409" y="3668"/>
                    <a:pt x="4403" y="3668"/>
                    <a:pt x="4398" y="3665"/>
                  </a:cubicBezTo>
                  <a:cubicBezTo>
                    <a:pt x="4392" y="3662"/>
                    <a:pt x="4380" y="3656"/>
                    <a:pt x="4367" y="3656"/>
                  </a:cubicBezTo>
                  <a:cubicBezTo>
                    <a:pt x="4363" y="3656"/>
                    <a:pt x="4360" y="3656"/>
                    <a:pt x="4356" y="3657"/>
                  </a:cubicBezTo>
                  <a:cubicBezTo>
                    <a:pt x="4324" y="3661"/>
                    <a:pt x="4318" y="3672"/>
                    <a:pt x="4323" y="3700"/>
                  </a:cubicBezTo>
                  <a:cubicBezTo>
                    <a:pt x="4324" y="3708"/>
                    <a:pt x="4325" y="3720"/>
                    <a:pt x="4325" y="3736"/>
                  </a:cubicBezTo>
                  <a:cubicBezTo>
                    <a:pt x="4325" y="3748"/>
                    <a:pt x="4324" y="3752"/>
                    <a:pt x="4323" y="3753"/>
                  </a:cubicBezTo>
                  <a:lnTo>
                    <a:pt x="4318" y="3753"/>
                  </a:lnTo>
                  <a:cubicBezTo>
                    <a:pt x="4313" y="3753"/>
                    <a:pt x="4304" y="3751"/>
                    <a:pt x="4295" y="3751"/>
                  </a:cubicBezTo>
                  <a:cubicBezTo>
                    <a:pt x="4289" y="3751"/>
                    <a:pt x="4282" y="3752"/>
                    <a:pt x="4276" y="3753"/>
                  </a:cubicBezTo>
                  <a:cubicBezTo>
                    <a:pt x="4249" y="3759"/>
                    <a:pt x="4240" y="3764"/>
                    <a:pt x="4240" y="3782"/>
                  </a:cubicBezTo>
                  <a:cubicBezTo>
                    <a:pt x="4241" y="3793"/>
                    <a:pt x="4241" y="3802"/>
                    <a:pt x="4229" y="3824"/>
                  </a:cubicBezTo>
                  <a:cubicBezTo>
                    <a:pt x="4226" y="3830"/>
                    <a:pt x="4224" y="3833"/>
                    <a:pt x="4222" y="3835"/>
                  </a:cubicBezTo>
                  <a:cubicBezTo>
                    <a:pt x="4221" y="3833"/>
                    <a:pt x="4220" y="3830"/>
                    <a:pt x="4219" y="3828"/>
                  </a:cubicBezTo>
                  <a:cubicBezTo>
                    <a:pt x="4209" y="3815"/>
                    <a:pt x="4191" y="3793"/>
                    <a:pt x="4160" y="3782"/>
                  </a:cubicBezTo>
                  <a:cubicBezTo>
                    <a:pt x="4138" y="3772"/>
                    <a:pt x="4121" y="3767"/>
                    <a:pt x="4105" y="3763"/>
                  </a:cubicBezTo>
                  <a:cubicBezTo>
                    <a:pt x="4073" y="3753"/>
                    <a:pt x="4051" y="3748"/>
                    <a:pt x="4017" y="3720"/>
                  </a:cubicBezTo>
                  <a:cubicBezTo>
                    <a:pt x="3991" y="3701"/>
                    <a:pt x="3986" y="3690"/>
                    <a:pt x="3982" y="3687"/>
                  </a:cubicBezTo>
                  <a:cubicBezTo>
                    <a:pt x="3973" y="3675"/>
                    <a:pt x="3968" y="3672"/>
                    <a:pt x="3951" y="3672"/>
                  </a:cubicBezTo>
                  <a:cubicBezTo>
                    <a:pt x="3946" y="3671"/>
                    <a:pt x="3942" y="3671"/>
                    <a:pt x="3939" y="3671"/>
                  </a:cubicBezTo>
                  <a:cubicBezTo>
                    <a:pt x="3923" y="3671"/>
                    <a:pt x="3917" y="3676"/>
                    <a:pt x="3912" y="3684"/>
                  </a:cubicBezTo>
                  <a:cubicBezTo>
                    <a:pt x="3910" y="3687"/>
                    <a:pt x="3906" y="3690"/>
                    <a:pt x="3899" y="3693"/>
                  </a:cubicBezTo>
                  <a:cubicBezTo>
                    <a:pt x="3889" y="3693"/>
                    <a:pt x="3864" y="3669"/>
                    <a:pt x="3845" y="3649"/>
                  </a:cubicBezTo>
                  <a:cubicBezTo>
                    <a:pt x="3820" y="3625"/>
                    <a:pt x="3796" y="3598"/>
                    <a:pt x="3768" y="3580"/>
                  </a:cubicBezTo>
                  <a:cubicBezTo>
                    <a:pt x="3742" y="3563"/>
                    <a:pt x="3726" y="3530"/>
                    <a:pt x="3711" y="3502"/>
                  </a:cubicBezTo>
                  <a:cubicBezTo>
                    <a:pt x="3695" y="3470"/>
                    <a:pt x="3680" y="3439"/>
                    <a:pt x="3648" y="3427"/>
                  </a:cubicBezTo>
                  <a:cubicBezTo>
                    <a:pt x="3613" y="3415"/>
                    <a:pt x="3577" y="3385"/>
                    <a:pt x="3543" y="3359"/>
                  </a:cubicBezTo>
                  <a:cubicBezTo>
                    <a:pt x="3531" y="3344"/>
                    <a:pt x="3517" y="3333"/>
                    <a:pt x="3502" y="3326"/>
                  </a:cubicBezTo>
                  <a:cubicBezTo>
                    <a:pt x="3474" y="3306"/>
                    <a:pt x="3457" y="3265"/>
                    <a:pt x="3447" y="3245"/>
                  </a:cubicBezTo>
                  <a:cubicBezTo>
                    <a:pt x="3441" y="3232"/>
                    <a:pt x="3441" y="3227"/>
                    <a:pt x="3437" y="3222"/>
                  </a:cubicBezTo>
                  <a:cubicBezTo>
                    <a:pt x="3433" y="3220"/>
                    <a:pt x="3427" y="3220"/>
                    <a:pt x="3421" y="3220"/>
                  </a:cubicBezTo>
                  <a:cubicBezTo>
                    <a:pt x="3408" y="3220"/>
                    <a:pt x="3390" y="3224"/>
                    <a:pt x="3375" y="3231"/>
                  </a:cubicBezTo>
                  <a:cubicBezTo>
                    <a:pt x="3353" y="3245"/>
                    <a:pt x="3361" y="3264"/>
                    <a:pt x="3364" y="3275"/>
                  </a:cubicBezTo>
                  <a:cubicBezTo>
                    <a:pt x="3367" y="3282"/>
                    <a:pt x="3373" y="3290"/>
                    <a:pt x="3373" y="3304"/>
                  </a:cubicBezTo>
                  <a:cubicBezTo>
                    <a:pt x="3373" y="3329"/>
                    <a:pt x="3377" y="3338"/>
                    <a:pt x="3387" y="3355"/>
                  </a:cubicBezTo>
                  <a:cubicBezTo>
                    <a:pt x="3393" y="3364"/>
                    <a:pt x="3400" y="3374"/>
                    <a:pt x="3410" y="3388"/>
                  </a:cubicBezTo>
                  <a:cubicBezTo>
                    <a:pt x="3424" y="3415"/>
                    <a:pt x="3422" y="3415"/>
                    <a:pt x="3410" y="3422"/>
                  </a:cubicBezTo>
                  <a:cubicBezTo>
                    <a:pt x="3405" y="3427"/>
                    <a:pt x="3399" y="3430"/>
                    <a:pt x="3390" y="3439"/>
                  </a:cubicBezTo>
                  <a:cubicBezTo>
                    <a:pt x="3384" y="3445"/>
                    <a:pt x="3380" y="3446"/>
                    <a:pt x="3377" y="3447"/>
                  </a:cubicBezTo>
                  <a:cubicBezTo>
                    <a:pt x="3364" y="3450"/>
                    <a:pt x="3357" y="3457"/>
                    <a:pt x="3351" y="3484"/>
                  </a:cubicBezTo>
                  <a:cubicBezTo>
                    <a:pt x="3344" y="3509"/>
                    <a:pt x="3351" y="3518"/>
                    <a:pt x="3361" y="3530"/>
                  </a:cubicBezTo>
                  <a:cubicBezTo>
                    <a:pt x="3367" y="3538"/>
                    <a:pt x="3376" y="3547"/>
                    <a:pt x="3378" y="3567"/>
                  </a:cubicBezTo>
                  <a:cubicBezTo>
                    <a:pt x="3383" y="3585"/>
                    <a:pt x="3380" y="3585"/>
                    <a:pt x="3366" y="3593"/>
                  </a:cubicBezTo>
                  <a:cubicBezTo>
                    <a:pt x="3351" y="3603"/>
                    <a:pt x="3325" y="3616"/>
                    <a:pt x="3300" y="3657"/>
                  </a:cubicBezTo>
                  <a:cubicBezTo>
                    <a:pt x="3278" y="3690"/>
                    <a:pt x="3274" y="3699"/>
                    <a:pt x="3278" y="3708"/>
                  </a:cubicBezTo>
                  <a:lnTo>
                    <a:pt x="3283" y="3714"/>
                  </a:lnTo>
                  <a:lnTo>
                    <a:pt x="3290" y="3715"/>
                  </a:lnTo>
                  <a:cubicBezTo>
                    <a:pt x="3292" y="3715"/>
                    <a:pt x="3294" y="3714"/>
                    <a:pt x="3296" y="3714"/>
                  </a:cubicBezTo>
                  <a:cubicBezTo>
                    <a:pt x="3296" y="3716"/>
                    <a:pt x="3294" y="3726"/>
                    <a:pt x="3290" y="3737"/>
                  </a:cubicBezTo>
                  <a:cubicBezTo>
                    <a:pt x="3279" y="3782"/>
                    <a:pt x="3283" y="3798"/>
                    <a:pt x="3297" y="3809"/>
                  </a:cubicBezTo>
                  <a:cubicBezTo>
                    <a:pt x="3301" y="3811"/>
                    <a:pt x="3304" y="3815"/>
                    <a:pt x="3304" y="3833"/>
                  </a:cubicBezTo>
                  <a:cubicBezTo>
                    <a:pt x="3307" y="3868"/>
                    <a:pt x="3304" y="3868"/>
                    <a:pt x="3301" y="3874"/>
                  </a:cubicBezTo>
                  <a:cubicBezTo>
                    <a:pt x="3298" y="3879"/>
                    <a:pt x="3294" y="3883"/>
                    <a:pt x="3289" y="3896"/>
                  </a:cubicBezTo>
                  <a:cubicBezTo>
                    <a:pt x="3284" y="3910"/>
                    <a:pt x="3279" y="3912"/>
                    <a:pt x="3271" y="3915"/>
                  </a:cubicBezTo>
                  <a:cubicBezTo>
                    <a:pt x="3262" y="3919"/>
                    <a:pt x="3250" y="3922"/>
                    <a:pt x="3233" y="3946"/>
                  </a:cubicBezTo>
                  <a:cubicBezTo>
                    <a:pt x="3214" y="3966"/>
                    <a:pt x="3207" y="3977"/>
                    <a:pt x="3220" y="3994"/>
                  </a:cubicBezTo>
                  <a:cubicBezTo>
                    <a:pt x="3226" y="3999"/>
                    <a:pt x="3230" y="4003"/>
                    <a:pt x="3234" y="4018"/>
                  </a:cubicBezTo>
                  <a:cubicBezTo>
                    <a:pt x="3239" y="4035"/>
                    <a:pt x="3244" y="4041"/>
                    <a:pt x="3248" y="4047"/>
                  </a:cubicBezTo>
                  <a:lnTo>
                    <a:pt x="3248" y="4052"/>
                  </a:lnTo>
                  <a:lnTo>
                    <a:pt x="3246" y="4057"/>
                  </a:lnTo>
                  <a:cubicBezTo>
                    <a:pt x="3241" y="4075"/>
                    <a:pt x="3248" y="4088"/>
                    <a:pt x="3252" y="4102"/>
                  </a:cubicBezTo>
                  <a:lnTo>
                    <a:pt x="3252" y="4110"/>
                  </a:lnTo>
                  <a:cubicBezTo>
                    <a:pt x="3249" y="4107"/>
                    <a:pt x="3241" y="4107"/>
                    <a:pt x="3228" y="4100"/>
                  </a:cubicBezTo>
                  <a:cubicBezTo>
                    <a:pt x="3208" y="4092"/>
                    <a:pt x="3201" y="4090"/>
                    <a:pt x="3196" y="4090"/>
                  </a:cubicBezTo>
                  <a:lnTo>
                    <a:pt x="3187" y="4090"/>
                  </a:lnTo>
                  <a:lnTo>
                    <a:pt x="3182" y="4098"/>
                  </a:lnTo>
                  <a:cubicBezTo>
                    <a:pt x="3178" y="4107"/>
                    <a:pt x="3185" y="4116"/>
                    <a:pt x="3202" y="4136"/>
                  </a:cubicBezTo>
                  <a:cubicBezTo>
                    <a:pt x="3220" y="4157"/>
                    <a:pt x="3252" y="4192"/>
                    <a:pt x="3279" y="4239"/>
                  </a:cubicBezTo>
                  <a:cubicBezTo>
                    <a:pt x="3311" y="4292"/>
                    <a:pt x="3322" y="4302"/>
                    <a:pt x="3334" y="4302"/>
                  </a:cubicBezTo>
                  <a:cubicBezTo>
                    <a:pt x="3341" y="4302"/>
                    <a:pt x="3346" y="4298"/>
                    <a:pt x="3347" y="4295"/>
                  </a:cubicBezTo>
                  <a:cubicBezTo>
                    <a:pt x="3349" y="4295"/>
                    <a:pt x="3351" y="4295"/>
                    <a:pt x="3357" y="4302"/>
                  </a:cubicBezTo>
                  <a:cubicBezTo>
                    <a:pt x="3361" y="4306"/>
                    <a:pt x="3364" y="4308"/>
                    <a:pt x="3366" y="4310"/>
                  </a:cubicBezTo>
                  <a:cubicBezTo>
                    <a:pt x="3353" y="4313"/>
                    <a:pt x="3333" y="4320"/>
                    <a:pt x="3313" y="4341"/>
                  </a:cubicBezTo>
                  <a:cubicBezTo>
                    <a:pt x="3285" y="4366"/>
                    <a:pt x="3277" y="4374"/>
                    <a:pt x="3284" y="4394"/>
                  </a:cubicBezTo>
                  <a:cubicBezTo>
                    <a:pt x="3285" y="4402"/>
                    <a:pt x="3285" y="4409"/>
                    <a:pt x="3284" y="4426"/>
                  </a:cubicBezTo>
                  <a:cubicBezTo>
                    <a:pt x="3284" y="4428"/>
                    <a:pt x="3284" y="4431"/>
                    <a:pt x="3283" y="4432"/>
                  </a:cubicBezTo>
                  <a:cubicBezTo>
                    <a:pt x="3283" y="4432"/>
                    <a:pt x="3280" y="4432"/>
                    <a:pt x="3279" y="4431"/>
                  </a:cubicBezTo>
                  <a:cubicBezTo>
                    <a:pt x="3271" y="4422"/>
                    <a:pt x="3261" y="4414"/>
                    <a:pt x="3246" y="4414"/>
                  </a:cubicBezTo>
                  <a:cubicBezTo>
                    <a:pt x="3245" y="4414"/>
                    <a:pt x="3243" y="4414"/>
                    <a:pt x="3241" y="4414"/>
                  </a:cubicBezTo>
                  <a:cubicBezTo>
                    <a:pt x="3233" y="4419"/>
                    <a:pt x="3222" y="4420"/>
                    <a:pt x="3218" y="4428"/>
                  </a:cubicBezTo>
                  <a:cubicBezTo>
                    <a:pt x="3214" y="4438"/>
                    <a:pt x="3216" y="4449"/>
                    <a:pt x="3218" y="4462"/>
                  </a:cubicBezTo>
                  <a:cubicBezTo>
                    <a:pt x="3220" y="4472"/>
                    <a:pt x="3222" y="4481"/>
                    <a:pt x="3225" y="4494"/>
                  </a:cubicBezTo>
                  <a:cubicBezTo>
                    <a:pt x="3226" y="4504"/>
                    <a:pt x="3228" y="4515"/>
                    <a:pt x="3229" y="4524"/>
                  </a:cubicBezTo>
                  <a:cubicBezTo>
                    <a:pt x="3236" y="4558"/>
                    <a:pt x="3241" y="4584"/>
                    <a:pt x="3207" y="4617"/>
                  </a:cubicBezTo>
                  <a:cubicBezTo>
                    <a:pt x="3205" y="4618"/>
                    <a:pt x="3203" y="4620"/>
                    <a:pt x="3202" y="4622"/>
                  </a:cubicBezTo>
                  <a:cubicBezTo>
                    <a:pt x="3202" y="4620"/>
                    <a:pt x="3202" y="4618"/>
                    <a:pt x="3203" y="4617"/>
                  </a:cubicBezTo>
                  <a:cubicBezTo>
                    <a:pt x="3207" y="4602"/>
                    <a:pt x="3210" y="4586"/>
                    <a:pt x="3205" y="4574"/>
                  </a:cubicBezTo>
                  <a:cubicBezTo>
                    <a:pt x="3199" y="4556"/>
                    <a:pt x="3187" y="4553"/>
                    <a:pt x="3185" y="4553"/>
                  </a:cubicBezTo>
                  <a:cubicBezTo>
                    <a:pt x="3171" y="4553"/>
                    <a:pt x="3158" y="4570"/>
                    <a:pt x="3143" y="4602"/>
                  </a:cubicBezTo>
                  <a:cubicBezTo>
                    <a:pt x="3132" y="4623"/>
                    <a:pt x="3131" y="4623"/>
                    <a:pt x="3126" y="4623"/>
                  </a:cubicBezTo>
                  <a:cubicBezTo>
                    <a:pt x="3120" y="4623"/>
                    <a:pt x="3111" y="4623"/>
                    <a:pt x="3095" y="4618"/>
                  </a:cubicBezTo>
                  <a:cubicBezTo>
                    <a:pt x="3089" y="4617"/>
                    <a:pt x="3076" y="4615"/>
                    <a:pt x="3062" y="4612"/>
                  </a:cubicBezTo>
                  <a:lnTo>
                    <a:pt x="3040" y="4609"/>
                  </a:lnTo>
                  <a:cubicBezTo>
                    <a:pt x="3029" y="4607"/>
                    <a:pt x="3020" y="4606"/>
                    <a:pt x="3016" y="4606"/>
                  </a:cubicBezTo>
                  <a:cubicBezTo>
                    <a:pt x="3001" y="4606"/>
                    <a:pt x="2999" y="4617"/>
                    <a:pt x="2998" y="4623"/>
                  </a:cubicBezTo>
                  <a:cubicBezTo>
                    <a:pt x="2997" y="4627"/>
                    <a:pt x="2995" y="4633"/>
                    <a:pt x="2982" y="4646"/>
                  </a:cubicBezTo>
                  <a:cubicBezTo>
                    <a:pt x="2968" y="4666"/>
                    <a:pt x="2958" y="4676"/>
                    <a:pt x="2963" y="4687"/>
                  </a:cubicBezTo>
                  <a:lnTo>
                    <a:pt x="2963" y="4692"/>
                  </a:lnTo>
                  <a:cubicBezTo>
                    <a:pt x="2957" y="4703"/>
                    <a:pt x="2953" y="4705"/>
                    <a:pt x="2943" y="4705"/>
                  </a:cubicBezTo>
                  <a:cubicBezTo>
                    <a:pt x="2931" y="4705"/>
                    <a:pt x="2914" y="4703"/>
                    <a:pt x="2894" y="4697"/>
                  </a:cubicBezTo>
                  <a:cubicBezTo>
                    <a:pt x="2887" y="4697"/>
                    <a:pt x="2879" y="4696"/>
                    <a:pt x="2868" y="4696"/>
                  </a:cubicBezTo>
                  <a:cubicBezTo>
                    <a:pt x="2842" y="4690"/>
                    <a:pt x="2834" y="4686"/>
                    <a:pt x="2831" y="4682"/>
                  </a:cubicBezTo>
                  <a:cubicBezTo>
                    <a:pt x="2834" y="4681"/>
                    <a:pt x="2834" y="4677"/>
                    <a:pt x="2831" y="4674"/>
                  </a:cubicBezTo>
                  <a:lnTo>
                    <a:pt x="2847" y="4617"/>
                  </a:lnTo>
                  <a:lnTo>
                    <a:pt x="2812" y="4666"/>
                  </a:lnTo>
                  <a:cubicBezTo>
                    <a:pt x="2812" y="4668"/>
                    <a:pt x="2812" y="4671"/>
                    <a:pt x="2810" y="4672"/>
                  </a:cubicBezTo>
                  <a:cubicBezTo>
                    <a:pt x="2800" y="4686"/>
                    <a:pt x="2800" y="4694"/>
                    <a:pt x="2802" y="4701"/>
                  </a:cubicBezTo>
                  <a:lnTo>
                    <a:pt x="2797" y="4720"/>
                  </a:lnTo>
                  <a:cubicBezTo>
                    <a:pt x="2792" y="4725"/>
                    <a:pt x="2785" y="4729"/>
                    <a:pt x="2774" y="4732"/>
                  </a:cubicBezTo>
                  <a:cubicBezTo>
                    <a:pt x="2757" y="4735"/>
                    <a:pt x="2737" y="4741"/>
                    <a:pt x="2727" y="4768"/>
                  </a:cubicBezTo>
                  <a:cubicBezTo>
                    <a:pt x="2722" y="4777"/>
                    <a:pt x="2721" y="4789"/>
                    <a:pt x="2726" y="4800"/>
                  </a:cubicBezTo>
                  <a:cubicBezTo>
                    <a:pt x="2730" y="4808"/>
                    <a:pt x="2740" y="4812"/>
                    <a:pt x="2749" y="4812"/>
                  </a:cubicBezTo>
                  <a:cubicBezTo>
                    <a:pt x="2762" y="4814"/>
                    <a:pt x="2775" y="4816"/>
                    <a:pt x="2786" y="4828"/>
                  </a:cubicBezTo>
                  <a:cubicBezTo>
                    <a:pt x="2812" y="4853"/>
                    <a:pt x="2839" y="4853"/>
                    <a:pt x="2869" y="4855"/>
                  </a:cubicBezTo>
                  <a:cubicBezTo>
                    <a:pt x="2883" y="4855"/>
                    <a:pt x="2898" y="4855"/>
                    <a:pt x="2914" y="4856"/>
                  </a:cubicBezTo>
                  <a:cubicBezTo>
                    <a:pt x="2923" y="4857"/>
                    <a:pt x="2931" y="4858"/>
                    <a:pt x="2937" y="4858"/>
                  </a:cubicBezTo>
                  <a:cubicBezTo>
                    <a:pt x="2951" y="4858"/>
                    <a:pt x="2958" y="4855"/>
                    <a:pt x="2963" y="4853"/>
                  </a:cubicBezTo>
                  <a:cubicBezTo>
                    <a:pt x="2977" y="4875"/>
                    <a:pt x="3016" y="4904"/>
                    <a:pt x="3040" y="4907"/>
                  </a:cubicBezTo>
                  <a:cubicBezTo>
                    <a:pt x="3043" y="4908"/>
                    <a:pt x="3046" y="4909"/>
                    <a:pt x="3049" y="4909"/>
                  </a:cubicBezTo>
                  <a:cubicBezTo>
                    <a:pt x="3056" y="4909"/>
                    <a:pt x="3061" y="4907"/>
                    <a:pt x="3066" y="4904"/>
                  </a:cubicBezTo>
                  <a:cubicBezTo>
                    <a:pt x="3070" y="4903"/>
                    <a:pt x="3073" y="4902"/>
                    <a:pt x="3078" y="4902"/>
                  </a:cubicBezTo>
                  <a:cubicBezTo>
                    <a:pt x="3083" y="4902"/>
                    <a:pt x="3089" y="4903"/>
                    <a:pt x="3098" y="4907"/>
                  </a:cubicBezTo>
                  <a:cubicBezTo>
                    <a:pt x="3121" y="4920"/>
                    <a:pt x="3126" y="4923"/>
                    <a:pt x="3134" y="4936"/>
                  </a:cubicBezTo>
                  <a:cubicBezTo>
                    <a:pt x="3138" y="4940"/>
                    <a:pt x="3141" y="4943"/>
                    <a:pt x="3144" y="4947"/>
                  </a:cubicBezTo>
                  <a:cubicBezTo>
                    <a:pt x="3138" y="4942"/>
                    <a:pt x="3130" y="4940"/>
                    <a:pt x="3118" y="4940"/>
                  </a:cubicBezTo>
                  <a:cubicBezTo>
                    <a:pt x="3111" y="4940"/>
                    <a:pt x="3102" y="4941"/>
                    <a:pt x="3091" y="4943"/>
                  </a:cubicBezTo>
                  <a:cubicBezTo>
                    <a:pt x="3085" y="4944"/>
                    <a:pt x="3079" y="4944"/>
                    <a:pt x="3074" y="4944"/>
                  </a:cubicBezTo>
                  <a:cubicBezTo>
                    <a:pt x="3057" y="4944"/>
                    <a:pt x="3047" y="4938"/>
                    <a:pt x="3031" y="4929"/>
                  </a:cubicBezTo>
                  <a:cubicBezTo>
                    <a:pt x="3016" y="4920"/>
                    <a:pt x="2998" y="4907"/>
                    <a:pt x="2966" y="4898"/>
                  </a:cubicBezTo>
                  <a:cubicBezTo>
                    <a:pt x="2939" y="4891"/>
                    <a:pt x="2925" y="4888"/>
                    <a:pt x="2922" y="4884"/>
                  </a:cubicBezTo>
                  <a:cubicBezTo>
                    <a:pt x="2908" y="4877"/>
                    <a:pt x="2903" y="4875"/>
                    <a:pt x="2861" y="4872"/>
                  </a:cubicBezTo>
                  <a:cubicBezTo>
                    <a:pt x="2839" y="4869"/>
                    <a:pt x="2827" y="4867"/>
                    <a:pt x="2821" y="4867"/>
                  </a:cubicBezTo>
                  <a:cubicBezTo>
                    <a:pt x="2816" y="4867"/>
                    <a:pt x="2812" y="4870"/>
                    <a:pt x="2810" y="4872"/>
                  </a:cubicBezTo>
                  <a:lnTo>
                    <a:pt x="2800" y="4872"/>
                  </a:lnTo>
                  <a:lnTo>
                    <a:pt x="2780" y="4895"/>
                  </a:lnTo>
                  <a:cubicBezTo>
                    <a:pt x="2768" y="4911"/>
                    <a:pt x="2768" y="4922"/>
                    <a:pt x="2768" y="4930"/>
                  </a:cubicBezTo>
                  <a:cubicBezTo>
                    <a:pt x="2768" y="4940"/>
                    <a:pt x="2768" y="4948"/>
                    <a:pt x="2760" y="4958"/>
                  </a:cubicBezTo>
                  <a:cubicBezTo>
                    <a:pt x="2755" y="4972"/>
                    <a:pt x="2749" y="4972"/>
                    <a:pt x="2741" y="4972"/>
                  </a:cubicBezTo>
                  <a:lnTo>
                    <a:pt x="2732" y="4972"/>
                  </a:lnTo>
                  <a:cubicBezTo>
                    <a:pt x="2724" y="4972"/>
                    <a:pt x="2716" y="4974"/>
                    <a:pt x="2705" y="4979"/>
                  </a:cubicBezTo>
                  <a:cubicBezTo>
                    <a:pt x="2686" y="4986"/>
                    <a:pt x="2669" y="5003"/>
                    <a:pt x="2648" y="5017"/>
                  </a:cubicBezTo>
                  <a:cubicBezTo>
                    <a:pt x="2634" y="5029"/>
                    <a:pt x="2622" y="5039"/>
                    <a:pt x="2608" y="5048"/>
                  </a:cubicBezTo>
                  <a:cubicBezTo>
                    <a:pt x="2573" y="5077"/>
                    <a:pt x="2573" y="5095"/>
                    <a:pt x="2574" y="5122"/>
                  </a:cubicBezTo>
                  <a:cubicBezTo>
                    <a:pt x="2575" y="5127"/>
                    <a:pt x="2575" y="5133"/>
                    <a:pt x="2575" y="5139"/>
                  </a:cubicBezTo>
                  <a:cubicBezTo>
                    <a:pt x="2575" y="5164"/>
                    <a:pt x="2580" y="5174"/>
                    <a:pt x="2590" y="5183"/>
                  </a:cubicBezTo>
                  <a:cubicBezTo>
                    <a:pt x="2595" y="5191"/>
                    <a:pt x="2599" y="5194"/>
                    <a:pt x="2605" y="5208"/>
                  </a:cubicBezTo>
                  <a:cubicBezTo>
                    <a:pt x="2612" y="5228"/>
                    <a:pt x="2619" y="5231"/>
                    <a:pt x="2628" y="5243"/>
                  </a:cubicBezTo>
                  <a:cubicBezTo>
                    <a:pt x="2634" y="5247"/>
                    <a:pt x="2642" y="5259"/>
                    <a:pt x="2661" y="5282"/>
                  </a:cubicBezTo>
                  <a:cubicBezTo>
                    <a:pt x="2669" y="5294"/>
                    <a:pt x="2676" y="5300"/>
                    <a:pt x="2685" y="5307"/>
                  </a:cubicBezTo>
                  <a:cubicBezTo>
                    <a:pt x="2681" y="5316"/>
                    <a:pt x="2681" y="5321"/>
                    <a:pt x="2680" y="5327"/>
                  </a:cubicBezTo>
                  <a:cubicBezTo>
                    <a:pt x="2676" y="5336"/>
                    <a:pt x="2674" y="5346"/>
                    <a:pt x="2662" y="5370"/>
                  </a:cubicBezTo>
                  <a:cubicBezTo>
                    <a:pt x="2649" y="5393"/>
                    <a:pt x="2642" y="5409"/>
                    <a:pt x="2662" y="5420"/>
                  </a:cubicBezTo>
                  <a:cubicBezTo>
                    <a:pt x="2666" y="5422"/>
                    <a:pt x="2670" y="5427"/>
                    <a:pt x="2674" y="5438"/>
                  </a:cubicBezTo>
                  <a:cubicBezTo>
                    <a:pt x="2685" y="5469"/>
                    <a:pt x="2700" y="5474"/>
                    <a:pt x="2722" y="5482"/>
                  </a:cubicBezTo>
                  <a:cubicBezTo>
                    <a:pt x="2734" y="5489"/>
                    <a:pt x="2749" y="5492"/>
                    <a:pt x="2769" y="5504"/>
                  </a:cubicBezTo>
                  <a:cubicBezTo>
                    <a:pt x="2798" y="5522"/>
                    <a:pt x="2812" y="5525"/>
                    <a:pt x="2827" y="5525"/>
                  </a:cubicBezTo>
                  <a:lnTo>
                    <a:pt x="2834" y="5525"/>
                  </a:lnTo>
                  <a:cubicBezTo>
                    <a:pt x="2839" y="5525"/>
                    <a:pt x="2845" y="5525"/>
                    <a:pt x="2855" y="5528"/>
                  </a:cubicBezTo>
                  <a:cubicBezTo>
                    <a:pt x="2880" y="5534"/>
                    <a:pt x="2888" y="5546"/>
                    <a:pt x="2902" y="5564"/>
                  </a:cubicBezTo>
                  <a:cubicBezTo>
                    <a:pt x="2908" y="5571"/>
                    <a:pt x="2914" y="5581"/>
                    <a:pt x="2925" y="5590"/>
                  </a:cubicBezTo>
                  <a:cubicBezTo>
                    <a:pt x="2944" y="5610"/>
                    <a:pt x="2955" y="5613"/>
                    <a:pt x="2966" y="5613"/>
                  </a:cubicBezTo>
                  <a:lnTo>
                    <a:pt x="2968" y="5613"/>
                  </a:lnTo>
                  <a:cubicBezTo>
                    <a:pt x="2976" y="5613"/>
                    <a:pt x="2980" y="5613"/>
                    <a:pt x="2995" y="5624"/>
                  </a:cubicBezTo>
                  <a:cubicBezTo>
                    <a:pt x="3006" y="5633"/>
                    <a:pt x="3017" y="5636"/>
                    <a:pt x="3028" y="5636"/>
                  </a:cubicBezTo>
                  <a:cubicBezTo>
                    <a:pt x="3037" y="5636"/>
                    <a:pt x="3046" y="5633"/>
                    <a:pt x="3056" y="5629"/>
                  </a:cubicBezTo>
                  <a:cubicBezTo>
                    <a:pt x="3070" y="5624"/>
                    <a:pt x="3085" y="5617"/>
                    <a:pt x="3109" y="5615"/>
                  </a:cubicBezTo>
                  <a:cubicBezTo>
                    <a:pt x="3126" y="5614"/>
                    <a:pt x="3136" y="5611"/>
                    <a:pt x="3144" y="5610"/>
                  </a:cubicBezTo>
                  <a:lnTo>
                    <a:pt x="3146" y="5610"/>
                  </a:lnTo>
                  <a:cubicBezTo>
                    <a:pt x="3147" y="5615"/>
                    <a:pt x="3152" y="5621"/>
                    <a:pt x="3158" y="5630"/>
                  </a:cubicBezTo>
                  <a:cubicBezTo>
                    <a:pt x="3176" y="5650"/>
                    <a:pt x="3183" y="5660"/>
                    <a:pt x="3197" y="5660"/>
                  </a:cubicBezTo>
                  <a:cubicBezTo>
                    <a:pt x="3199" y="5660"/>
                    <a:pt x="3202" y="5660"/>
                    <a:pt x="3207" y="5658"/>
                  </a:cubicBezTo>
                  <a:cubicBezTo>
                    <a:pt x="3213" y="5656"/>
                    <a:pt x="3220" y="5656"/>
                    <a:pt x="3234" y="5656"/>
                  </a:cubicBezTo>
                  <a:lnTo>
                    <a:pt x="3239" y="5656"/>
                  </a:lnTo>
                  <a:cubicBezTo>
                    <a:pt x="3260" y="5656"/>
                    <a:pt x="3270" y="5649"/>
                    <a:pt x="3271" y="5641"/>
                  </a:cubicBezTo>
                  <a:cubicBezTo>
                    <a:pt x="3274" y="5641"/>
                    <a:pt x="3274" y="5643"/>
                    <a:pt x="3276" y="5644"/>
                  </a:cubicBezTo>
                  <a:cubicBezTo>
                    <a:pt x="3290" y="5655"/>
                    <a:pt x="3296" y="5658"/>
                    <a:pt x="3301" y="5660"/>
                  </a:cubicBezTo>
                  <a:cubicBezTo>
                    <a:pt x="3301" y="5664"/>
                    <a:pt x="3302" y="5671"/>
                    <a:pt x="3308" y="5680"/>
                  </a:cubicBezTo>
                  <a:lnTo>
                    <a:pt x="3313" y="5688"/>
                  </a:lnTo>
                  <a:cubicBezTo>
                    <a:pt x="3319" y="5701"/>
                    <a:pt x="3324" y="5708"/>
                    <a:pt x="3332" y="5708"/>
                  </a:cubicBezTo>
                  <a:cubicBezTo>
                    <a:pt x="3336" y="5708"/>
                    <a:pt x="3341" y="5708"/>
                    <a:pt x="3341" y="5707"/>
                  </a:cubicBezTo>
                  <a:cubicBezTo>
                    <a:pt x="3347" y="5704"/>
                    <a:pt x="3351" y="5702"/>
                    <a:pt x="3361" y="5701"/>
                  </a:cubicBezTo>
                  <a:lnTo>
                    <a:pt x="3367" y="5701"/>
                  </a:lnTo>
                  <a:cubicBezTo>
                    <a:pt x="3376" y="5699"/>
                    <a:pt x="3380" y="5699"/>
                    <a:pt x="3384" y="5699"/>
                  </a:cubicBezTo>
                  <a:cubicBezTo>
                    <a:pt x="3386" y="5699"/>
                    <a:pt x="3386" y="5704"/>
                    <a:pt x="3388" y="5708"/>
                  </a:cubicBezTo>
                  <a:lnTo>
                    <a:pt x="3392" y="5720"/>
                  </a:lnTo>
                  <a:cubicBezTo>
                    <a:pt x="3404" y="5745"/>
                    <a:pt x="3410" y="5748"/>
                    <a:pt x="3422" y="5757"/>
                  </a:cubicBezTo>
                  <a:cubicBezTo>
                    <a:pt x="3428" y="5761"/>
                    <a:pt x="3431" y="5764"/>
                    <a:pt x="3438" y="5768"/>
                  </a:cubicBezTo>
                  <a:cubicBezTo>
                    <a:pt x="3441" y="5771"/>
                    <a:pt x="3442" y="5773"/>
                    <a:pt x="3446" y="5773"/>
                  </a:cubicBezTo>
                  <a:cubicBezTo>
                    <a:pt x="3447" y="5780"/>
                    <a:pt x="3451" y="5784"/>
                    <a:pt x="3482" y="5797"/>
                  </a:cubicBezTo>
                  <a:cubicBezTo>
                    <a:pt x="3519" y="5814"/>
                    <a:pt x="3522" y="5814"/>
                    <a:pt x="3537" y="5828"/>
                  </a:cubicBezTo>
                  <a:cubicBezTo>
                    <a:pt x="3546" y="5831"/>
                    <a:pt x="3554" y="5839"/>
                    <a:pt x="3568" y="5848"/>
                  </a:cubicBezTo>
                  <a:cubicBezTo>
                    <a:pt x="3586" y="5859"/>
                    <a:pt x="3597" y="5867"/>
                    <a:pt x="3605" y="5870"/>
                  </a:cubicBezTo>
                  <a:cubicBezTo>
                    <a:pt x="3611" y="5873"/>
                    <a:pt x="3611" y="5873"/>
                    <a:pt x="3617" y="5882"/>
                  </a:cubicBezTo>
                  <a:lnTo>
                    <a:pt x="3624" y="5896"/>
                  </a:lnTo>
                  <a:cubicBezTo>
                    <a:pt x="3631" y="5902"/>
                    <a:pt x="3636" y="5907"/>
                    <a:pt x="3640" y="5912"/>
                  </a:cubicBezTo>
                  <a:cubicBezTo>
                    <a:pt x="3652" y="5934"/>
                    <a:pt x="3663" y="5948"/>
                    <a:pt x="3702" y="5954"/>
                  </a:cubicBezTo>
                  <a:cubicBezTo>
                    <a:pt x="3715" y="5956"/>
                    <a:pt x="3723" y="5957"/>
                    <a:pt x="3730" y="5957"/>
                  </a:cubicBezTo>
                  <a:cubicBezTo>
                    <a:pt x="3739" y="5957"/>
                    <a:pt x="3745" y="5956"/>
                    <a:pt x="3753" y="5953"/>
                  </a:cubicBezTo>
                  <a:cubicBezTo>
                    <a:pt x="3762" y="5951"/>
                    <a:pt x="3775" y="5946"/>
                    <a:pt x="3801" y="5943"/>
                  </a:cubicBezTo>
                  <a:cubicBezTo>
                    <a:pt x="3820" y="5939"/>
                    <a:pt x="3835" y="5937"/>
                    <a:pt x="3846" y="5937"/>
                  </a:cubicBezTo>
                  <a:cubicBezTo>
                    <a:pt x="3856" y="5937"/>
                    <a:pt x="3863" y="5939"/>
                    <a:pt x="3874" y="5940"/>
                  </a:cubicBezTo>
                  <a:cubicBezTo>
                    <a:pt x="3881" y="5943"/>
                    <a:pt x="3894" y="5945"/>
                    <a:pt x="3912" y="5946"/>
                  </a:cubicBezTo>
                  <a:cubicBezTo>
                    <a:pt x="3951" y="5949"/>
                    <a:pt x="3957" y="5953"/>
                    <a:pt x="3971" y="5955"/>
                  </a:cubicBezTo>
                  <a:cubicBezTo>
                    <a:pt x="3977" y="5958"/>
                    <a:pt x="3982" y="5959"/>
                    <a:pt x="3992" y="5962"/>
                  </a:cubicBezTo>
                  <a:cubicBezTo>
                    <a:pt x="4005" y="5965"/>
                    <a:pt x="4008" y="5973"/>
                    <a:pt x="4017" y="5986"/>
                  </a:cubicBezTo>
                  <a:cubicBezTo>
                    <a:pt x="4022" y="5996"/>
                    <a:pt x="4029" y="6012"/>
                    <a:pt x="4048" y="6012"/>
                  </a:cubicBezTo>
                  <a:cubicBezTo>
                    <a:pt x="4072" y="6012"/>
                    <a:pt x="4072" y="5996"/>
                    <a:pt x="4074" y="5987"/>
                  </a:cubicBezTo>
                  <a:cubicBezTo>
                    <a:pt x="4074" y="5977"/>
                    <a:pt x="4075" y="5966"/>
                    <a:pt x="4090" y="5946"/>
                  </a:cubicBezTo>
                  <a:cubicBezTo>
                    <a:pt x="4114" y="5920"/>
                    <a:pt x="4260" y="5920"/>
                    <a:pt x="4372" y="5918"/>
                  </a:cubicBezTo>
                  <a:cubicBezTo>
                    <a:pt x="4417" y="5918"/>
                    <a:pt x="4460" y="5918"/>
                    <a:pt x="4497" y="5917"/>
                  </a:cubicBezTo>
                  <a:cubicBezTo>
                    <a:pt x="4509" y="5917"/>
                    <a:pt x="4523" y="5917"/>
                    <a:pt x="4538" y="5917"/>
                  </a:cubicBezTo>
                  <a:cubicBezTo>
                    <a:pt x="4614" y="5917"/>
                    <a:pt x="4711" y="5923"/>
                    <a:pt x="4788" y="5929"/>
                  </a:cubicBezTo>
                  <a:cubicBezTo>
                    <a:pt x="4846" y="5934"/>
                    <a:pt x="4894" y="5937"/>
                    <a:pt x="4924" y="5937"/>
                  </a:cubicBezTo>
                  <a:cubicBezTo>
                    <a:pt x="4980" y="5937"/>
                    <a:pt x="5038" y="5973"/>
                    <a:pt x="5082" y="5996"/>
                  </a:cubicBezTo>
                  <a:cubicBezTo>
                    <a:pt x="5092" y="6003"/>
                    <a:pt x="5103" y="6010"/>
                    <a:pt x="5112" y="6014"/>
                  </a:cubicBezTo>
                  <a:cubicBezTo>
                    <a:pt x="5138" y="6029"/>
                    <a:pt x="5140" y="6032"/>
                    <a:pt x="5148" y="6042"/>
                  </a:cubicBezTo>
                  <a:cubicBezTo>
                    <a:pt x="5152" y="6049"/>
                    <a:pt x="5161" y="6058"/>
                    <a:pt x="5173" y="6074"/>
                  </a:cubicBezTo>
                  <a:cubicBezTo>
                    <a:pt x="5196" y="6096"/>
                    <a:pt x="5197" y="6104"/>
                    <a:pt x="5200" y="6113"/>
                  </a:cubicBezTo>
                  <a:cubicBezTo>
                    <a:pt x="5202" y="6125"/>
                    <a:pt x="5206" y="6137"/>
                    <a:pt x="5224" y="6163"/>
                  </a:cubicBezTo>
                  <a:cubicBezTo>
                    <a:pt x="5241" y="6186"/>
                    <a:pt x="5252" y="6197"/>
                    <a:pt x="5265" y="6197"/>
                  </a:cubicBezTo>
                  <a:cubicBezTo>
                    <a:pt x="5267" y="6197"/>
                    <a:pt x="5274" y="6196"/>
                    <a:pt x="5278" y="6194"/>
                  </a:cubicBezTo>
                  <a:cubicBezTo>
                    <a:pt x="5282" y="6191"/>
                    <a:pt x="5286" y="6189"/>
                    <a:pt x="5292" y="6189"/>
                  </a:cubicBezTo>
                  <a:cubicBezTo>
                    <a:pt x="5294" y="6189"/>
                    <a:pt x="5297" y="6189"/>
                    <a:pt x="5300" y="6190"/>
                  </a:cubicBezTo>
                  <a:cubicBezTo>
                    <a:pt x="5314" y="6190"/>
                    <a:pt x="5324" y="6193"/>
                    <a:pt x="5330" y="6193"/>
                  </a:cubicBezTo>
                  <a:cubicBezTo>
                    <a:pt x="5342" y="6193"/>
                    <a:pt x="5349" y="6193"/>
                    <a:pt x="5370" y="6199"/>
                  </a:cubicBezTo>
                  <a:cubicBezTo>
                    <a:pt x="5385" y="6203"/>
                    <a:pt x="5398" y="6206"/>
                    <a:pt x="5408" y="6211"/>
                  </a:cubicBezTo>
                  <a:cubicBezTo>
                    <a:pt x="5425" y="6217"/>
                    <a:pt x="5441" y="6222"/>
                    <a:pt x="5474" y="6231"/>
                  </a:cubicBezTo>
                  <a:lnTo>
                    <a:pt x="5492" y="6233"/>
                  </a:lnTo>
                  <a:cubicBezTo>
                    <a:pt x="5519" y="6241"/>
                    <a:pt x="5519" y="6241"/>
                    <a:pt x="5538" y="6259"/>
                  </a:cubicBezTo>
                  <a:lnTo>
                    <a:pt x="5546" y="6265"/>
                  </a:lnTo>
                  <a:cubicBezTo>
                    <a:pt x="5561" y="6280"/>
                    <a:pt x="5574" y="6286"/>
                    <a:pt x="5587" y="6290"/>
                  </a:cubicBezTo>
                  <a:cubicBezTo>
                    <a:pt x="5600" y="6295"/>
                    <a:pt x="5614" y="6302"/>
                    <a:pt x="5646" y="6324"/>
                  </a:cubicBezTo>
                  <a:cubicBezTo>
                    <a:pt x="5677" y="6351"/>
                    <a:pt x="5684" y="6361"/>
                    <a:pt x="5693" y="6375"/>
                  </a:cubicBezTo>
                  <a:cubicBezTo>
                    <a:pt x="5697" y="6382"/>
                    <a:pt x="5703" y="6392"/>
                    <a:pt x="5718" y="6407"/>
                  </a:cubicBezTo>
                  <a:cubicBezTo>
                    <a:pt x="5751" y="6447"/>
                    <a:pt x="5808" y="6476"/>
                    <a:pt x="5848" y="6493"/>
                  </a:cubicBezTo>
                  <a:lnTo>
                    <a:pt x="5851" y="6498"/>
                  </a:lnTo>
                  <a:cubicBezTo>
                    <a:pt x="5873" y="6508"/>
                    <a:pt x="5892" y="6535"/>
                    <a:pt x="5907" y="6560"/>
                  </a:cubicBezTo>
                  <a:cubicBezTo>
                    <a:pt x="5916" y="6571"/>
                    <a:pt x="5923" y="6582"/>
                    <a:pt x="5930" y="6589"/>
                  </a:cubicBezTo>
                  <a:cubicBezTo>
                    <a:pt x="5956" y="6620"/>
                    <a:pt x="6076" y="6705"/>
                    <a:pt x="6083" y="6706"/>
                  </a:cubicBezTo>
                  <a:cubicBezTo>
                    <a:pt x="6115" y="6728"/>
                    <a:pt x="6146" y="6758"/>
                    <a:pt x="6147" y="6758"/>
                  </a:cubicBezTo>
                  <a:lnTo>
                    <a:pt x="6148" y="6760"/>
                  </a:lnTo>
                  <a:lnTo>
                    <a:pt x="6221" y="6801"/>
                  </a:lnTo>
                  <a:cubicBezTo>
                    <a:pt x="6203" y="6801"/>
                    <a:pt x="6183" y="6799"/>
                    <a:pt x="6172" y="6797"/>
                  </a:cubicBezTo>
                  <a:cubicBezTo>
                    <a:pt x="6158" y="6797"/>
                    <a:pt x="6151" y="6784"/>
                    <a:pt x="6132" y="6772"/>
                  </a:cubicBezTo>
                  <a:cubicBezTo>
                    <a:pt x="6120" y="6756"/>
                    <a:pt x="6104" y="6742"/>
                    <a:pt x="6076" y="6724"/>
                  </a:cubicBezTo>
                  <a:cubicBezTo>
                    <a:pt x="6030" y="6690"/>
                    <a:pt x="5892" y="6583"/>
                    <a:pt x="5694" y="6424"/>
                  </a:cubicBezTo>
                  <a:cubicBezTo>
                    <a:pt x="5621" y="6368"/>
                    <a:pt x="5432" y="6277"/>
                    <a:pt x="4934" y="6172"/>
                  </a:cubicBezTo>
                  <a:lnTo>
                    <a:pt x="4924" y="6170"/>
                  </a:lnTo>
                  <a:cubicBezTo>
                    <a:pt x="4910" y="6166"/>
                    <a:pt x="4894" y="6165"/>
                    <a:pt x="4879" y="6165"/>
                  </a:cubicBezTo>
                  <a:cubicBezTo>
                    <a:pt x="4794" y="6165"/>
                    <a:pt x="4730" y="6206"/>
                    <a:pt x="4727" y="6206"/>
                  </a:cubicBezTo>
                  <a:cubicBezTo>
                    <a:pt x="4716" y="6215"/>
                    <a:pt x="4707" y="6221"/>
                    <a:pt x="4701" y="6225"/>
                  </a:cubicBezTo>
                  <a:cubicBezTo>
                    <a:pt x="4675" y="6245"/>
                    <a:pt x="4659" y="6254"/>
                    <a:pt x="4673" y="6295"/>
                  </a:cubicBezTo>
                  <a:lnTo>
                    <a:pt x="4675" y="6308"/>
                  </a:lnTo>
                  <a:cubicBezTo>
                    <a:pt x="4685" y="6337"/>
                    <a:pt x="4685" y="6337"/>
                    <a:pt x="4701" y="6375"/>
                  </a:cubicBezTo>
                  <a:cubicBezTo>
                    <a:pt x="4714" y="6401"/>
                    <a:pt x="4722" y="6407"/>
                    <a:pt x="4735" y="6410"/>
                  </a:cubicBezTo>
                  <a:cubicBezTo>
                    <a:pt x="4742" y="6413"/>
                    <a:pt x="4746" y="6413"/>
                    <a:pt x="4756" y="6419"/>
                  </a:cubicBezTo>
                  <a:cubicBezTo>
                    <a:pt x="4768" y="6429"/>
                    <a:pt x="4778" y="6430"/>
                    <a:pt x="4789" y="6435"/>
                  </a:cubicBezTo>
                  <a:cubicBezTo>
                    <a:pt x="4800" y="6439"/>
                    <a:pt x="4816" y="6445"/>
                    <a:pt x="4836" y="6462"/>
                  </a:cubicBezTo>
                  <a:cubicBezTo>
                    <a:pt x="4853" y="6482"/>
                    <a:pt x="4867" y="6485"/>
                    <a:pt x="4879" y="6486"/>
                  </a:cubicBezTo>
                  <a:cubicBezTo>
                    <a:pt x="4888" y="6488"/>
                    <a:pt x="4898" y="6489"/>
                    <a:pt x="4914" y="6506"/>
                  </a:cubicBezTo>
                  <a:cubicBezTo>
                    <a:pt x="4939" y="6531"/>
                    <a:pt x="4958" y="6535"/>
                    <a:pt x="4981" y="6535"/>
                  </a:cubicBezTo>
                  <a:cubicBezTo>
                    <a:pt x="4985" y="6535"/>
                    <a:pt x="4989" y="6535"/>
                    <a:pt x="4993" y="6535"/>
                  </a:cubicBezTo>
                  <a:cubicBezTo>
                    <a:pt x="4997" y="6534"/>
                    <a:pt x="5002" y="6534"/>
                    <a:pt x="5008" y="6534"/>
                  </a:cubicBezTo>
                  <a:cubicBezTo>
                    <a:pt x="5013" y="6534"/>
                    <a:pt x="5019" y="6534"/>
                    <a:pt x="5026" y="6535"/>
                  </a:cubicBezTo>
                  <a:cubicBezTo>
                    <a:pt x="5030" y="6535"/>
                    <a:pt x="5034" y="6535"/>
                    <a:pt x="5038" y="6535"/>
                  </a:cubicBezTo>
                  <a:cubicBezTo>
                    <a:pt x="5066" y="6535"/>
                    <a:pt x="5071" y="6522"/>
                    <a:pt x="5080" y="6507"/>
                  </a:cubicBezTo>
                  <a:cubicBezTo>
                    <a:pt x="5085" y="6497"/>
                    <a:pt x="5092" y="6486"/>
                    <a:pt x="5105" y="6476"/>
                  </a:cubicBezTo>
                  <a:cubicBezTo>
                    <a:pt x="5116" y="6466"/>
                    <a:pt x="5118" y="6466"/>
                    <a:pt x="5120" y="6466"/>
                  </a:cubicBezTo>
                  <a:cubicBezTo>
                    <a:pt x="5122" y="6466"/>
                    <a:pt x="5128" y="6469"/>
                    <a:pt x="5132" y="6474"/>
                  </a:cubicBezTo>
                  <a:cubicBezTo>
                    <a:pt x="5142" y="6485"/>
                    <a:pt x="5158" y="6501"/>
                    <a:pt x="5191" y="6508"/>
                  </a:cubicBezTo>
                  <a:cubicBezTo>
                    <a:pt x="5200" y="6510"/>
                    <a:pt x="5209" y="6512"/>
                    <a:pt x="5217" y="6512"/>
                  </a:cubicBezTo>
                  <a:cubicBezTo>
                    <a:pt x="5224" y="6512"/>
                    <a:pt x="5231" y="6510"/>
                    <a:pt x="5236" y="6508"/>
                  </a:cubicBezTo>
                  <a:cubicBezTo>
                    <a:pt x="5237" y="6510"/>
                    <a:pt x="5237" y="6511"/>
                    <a:pt x="5237" y="6513"/>
                  </a:cubicBezTo>
                  <a:cubicBezTo>
                    <a:pt x="5241" y="6520"/>
                    <a:pt x="5238" y="6523"/>
                    <a:pt x="5238" y="6523"/>
                  </a:cubicBezTo>
                  <a:cubicBezTo>
                    <a:pt x="5237" y="6523"/>
                    <a:pt x="5228" y="6525"/>
                    <a:pt x="5221" y="6528"/>
                  </a:cubicBezTo>
                  <a:cubicBezTo>
                    <a:pt x="5214" y="6529"/>
                    <a:pt x="5204" y="6530"/>
                    <a:pt x="5197" y="6531"/>
                  </a:cubicBezTo>
                  <a:cubicBezTo>
                    <a:pt x="5183" y="6534"/>
                    <a:pt x="5170" y="6534"/>
                    <a:pt x="5157" y="6534"/>
                  </a:cubicBezTo>
                  <a:cubicBezTo>
                    <a:pt x="5152" y="6533"/>
                    <a:pt x="5147" y="6533"/>
                    <a:pt x="5142" y="6533"/>
                  </a:cubicBezTo>
                  <a:cubicBezTo>
                    <a:pt x="5126" y="6533"/>
                    <a:pt x="5111" y="6536"/>
                    <a:pt x="5095" y="6543"/>
                  </a:cubicBezTo>
                  <a:cubicBezTo>
                    <a:pt x="5088" y="6548"/>
                    <a:pt x="5079" y="6552"/>
                    <a:pt x="5077" y="6565"/>
                  </a:cubicBezTo>
                  <a:cubicBezTo>
                    <a:pt x="5076" y="6572"/>
                    <a:pt x="5080" y="6579"/>
                    <a:pt x="5083" y="6582"/>
                  </a:cubicBezTo>
                  <a:cubicBezTo>
                    <a:pt x="5083" y="6584"/>
                    <a:pt x="5085" y="6584"/>
                    <a:pt x="5085" y="6587"/>
                  </a:cubicBezTo>
                  <a:lnTo>
                    <a:pt x="5083" y="6587"/>
                  </a:lnTo>
                  <a:cubicBezTo>
                    <a:pt x="5079" y="6592"/>
                    <a:pt x="5076" y="6594"/>
                    <a:pt x="5072" y="6594"/>
                  </a:cubicBezTo>
                  <a:cubicBezTo>
                    <a:pt x="5067" y="6594"/>
                    <a:pt x="5057" y="6589"/>
                    <a:pt x="5043" y="6581"/>
                  </a:cubicBezTo>
                  <a:cubicBezTo>
                    <a:pt x="5038" y="6576"/>
                    <a:pt x="5033" y="6574"/>
                    <a:pt x="5028" y="6572"/>
                  </a:cubicBezTo>
                  <a:cubicBezTo>
                    <a:pt x="5021" y="6567"/>
                    <a:pt x="5014" y="6565"/>
                    <a:pt x="5010" y="6560"/>
                  </a:cubicBezTo>
                  <a:cubicBezTo>
                    <a:pt x="4996" y="6552"/>
                    <a:pt x="4996" y="6552"/>
                    <a:pt x="4976" y="6549"/>
                  </a:cubicBezTo>
                  <a:lnTo>
                    <a:pt x="4966" y="6549"/>
                  </a:lnTo>
                  <a:cubicBezTo>
                    <a:pt x="4958" y="6549"/>
                    <a:pt x="4952" y="6549"/>
                    <a:pt x="4948" y="6548"/>
                  </a:cubicBezTo>
                  <a:cubicBezTo>
                    <a:pt x="4939" y="6547"/>
                    <a:pt x="4934" y="6546"/>
                    <a:pt x="4928" y="6546"/>
                  </a:cubicBezTo>
                  <a:cubicBezTo>
                    <a:pt x="4921" y="6546"/>
                    <a:pt x="4914" y="6548"/>
                    <a:pt x="4898" y="6552"/>
                  </a:cubicBezTo>
                  <a:cubicBezTo>
                    <a:pt x="4897" y="6553"/>
                    <a:pt x="4894" y="6553"/>
                    <a:pt x="4892" y="6553"/>
                  </a:cubicBezTo>
                  <a:cubicBezTo>
                    <a:pt x="4881" y="6553"/>
                    <a:pt x="4867" y="6547"/>
                    <a:pt x="4857" y="6541"/>
                  </a:cubicBezTo>
                  <a:cubicBezTo>
                    <a:pt x="4847" y="6536"/>
                    <a:pt x="4836" y="6532"/>
                    <a:pt x="4828" y="6532"/>
                  </a:cubicBezTo>
                  <a:cubicBezTo>
                    <a:pt x="4821" y="6532"/>
                    <a:pt x="4815" y="6535"/>
                    <a:pt x="4812" y="6541"/>
                  </a:cubicBezTo>
                  <a:cubicBezTo>
                    <a:pt x="4808" y="6545"/>
                    <a:pt x="4808" y="6552"/>
                    <a:pt x="4809" y="6557"/>
                  </a:cubicBezTo>
                  <a:cubicBezTo>
                    <a:pt x="4812" y="6568"/>
                    <a:pt x="4826" y="6573"/>
                    <a:pt x="4841" y="6582"/>
                  </a:cubicBezTo>
                  <a:cubicBezTo>
                    <a:pt x="4850" y="6587"/>
                    <a:pt x="4863" y="6592"/>
                    <a:pt x="4867" y="6598"/>
                  </a:cubicBezTo>
                  <a:cubicBezTo>
                    <a:pt x="4886" y="6613"/>
                    <a:pt x="4896" y="6625"/>
                    <a:pt x="4914" y="6647"/>
                  </a:cubicBezTo>
                  <a:lnTo>
                    <a:pt x="4927" y="6659"/>
                  </a:lnTo>
                  <a:cubicBezTo>
                    <a:pt x="4942" y="6678"/>
                    <a:pt x="4949" y="6681"/>
                    <a:pt x="4958" y="6686"/>
                  </a:cubicBezTo>
                  <a:cubicBezTo>
                    <a:pt x="4967" y="6690"/>
                    <a:pt x="4975" y="6692"/>
                    <a:pt x="4994" y="6715"/>
                  </a:cubicBezTo>
                  <a:cubicBezTo>
                    <a:pt x="4996" y="6720"/>
                    <a:pt x="5002" y="6726"/>
                    <a:pt x="5005" y="6727"/>
                  </a:cubicBezTo>
                  <a:cubicBezTo>
                    <a:pt x="5002" y="6731"/>
                    <a:pt x="4999" y="6733"/>
                    <a:pt x="4999" y="6733"/>
                  </a:cubicBezTo>
                  <a:cubicBezTo>
                    <a:pt x="4994" y="6739"/>
                    <a:pt x="4991" y="6742"/>
                    <a:pt x="4982" y="6742"/>
                  </a:cubicBezTo>
                  <a:cubicBezTo>
                    <a:pt x="4971" y="6748"/>
                    <a:pt x="4955" y="6754"/>
                    <a:pt x="4958" y="6784"/>
                  </a:cubicBezTo>
                  <a:cubicBezTo>
                    <a:pt x="4960" y="6804"/>
                    <a:pt x="4970" y="6813"/>
                    <a:pt x="4976" y="6821"/>
                  </a:cubicBezTo>
                  <a:cubicBezTo>
                    <a:pt x="4985" y="6830"/>
                    <a:pt x="4994" y="6837"/>
                    <a:pt x="4996" y="6863"/>
                  </a:cubicBezTo>
                  <a:cubicBezTo>
                    <a:pt x="4999" y="6895"/>
                    <a:pt x="4997" y="6905"/>
                    <a:pt x="4997" y="6917"/>
                  </a:cubicBezTo>
                  <a:cubicBezTo>
                    <a:pt x="4996" y="6928"/>
                    <a:pt x="4996" y="6937"/>
                    <a:pt x="4996" y="6953"/>
                  </a:cubicBezTo>
                  <a:cubicBezTo>
                    <a:pt x="4996" y="6968"/>
                    <a:pt x="4994" y="6971"/>
                    <a:pt x="4994" y="6971"/>
                  </a:cubicBezTo>
                  <a:lnTo>
                    <a:pt x="4980" y="6971"/>
                  </a:lnTo>
                  <a:cubicBezTo>
                    <a:pt x="4971" y="6971"/>
                    <a:pt x="4958" y="6971"/>
                    <a:pt x="4948" y="6975"/>
                  </a:cubicBezTo>
                  <a:cubicBezTo>
                    <a:pt x="4913" y="6984"/>
                    <a:pt x="4896" y="7000"/>
                    <a:pt x="4879" y="7016"/>
                  </a:cubicBezTo>
                  <a:lnTo>
                    <a:pt x="4876" y="7023"/>
                  </a:lnTo>
                  <a:cubicBezTo>
                    <a:pt x="4860" y="7034"/>
                    <a:pt x="4862" y="7056"/>
                    <a:pt x="4867" y="7072"/>
                  </a:cubicBezTo>
                  <a:cubicBezTo>
                    <a:pt x="4860" y="7072"/>
                    <a:pt x="4848" y="7077"/>
                    <a:pt x="4827" y="7082"/>
                  </a:cubicBezTo>
                  <a:cubicBezTo>
                    <a:pt x="4809" y="7083"/>
                    <a:pt x="4788" y="7090"/>
                    <a:pt x="4757" y="7097"/>
                  </a:cubicBezTo>
                  <a:cubicBezTo>
                    <a:pt x="4750" y="7099"/>
                    <a:pt x="4742" y="7102"/>
                    <a:pt x="4736" y="7102"/>
                  </a:cubicBezTo>
                  <a:lnTo>
                    <a:pt x="4735" y="7099"/>
                  </a:lnTo>
                  <a:lnTo>
                    <a:pt x="4719" y="7099"/>
                  </a:lnTo>
                  <a:cubicBezTo>
                    <a:pt x="4708" y="7099"/>
                    <a:pt x="4694" y="7102"/>
                    <a:pt x="4665" y="7124"/>
                  </a:cubicBezTo>
                  <a:cubicBezTo>
                    <a:pt x="4660" y="7125"/>
                    <a:pt x="4655" y="7130"/>
                    <a:pt x="4652" y="7132"/>
                  </a:cubicBezTo>
                  <a:cubicBezTo>
                    <a:pt x="4649" y="7136"/>
                    <a:pt x="4648" y="7136"/>
                    <a:pt x="4645" y="7137"/>
                  </a:cubicBezTo>
                  <a:cubicBezTo>
                    <a:pt x="4645" y="7137"/>
                    <a:pt x="4644" y="7137"/>
                    <a:pt x="4644" y="7136"/>
                  </a:cubicBezTo>
                  <a:cubicBezTo>
                    <a:pt x="4637" y="7136"/>
                    <a:pt x="4631" y="7132"/>
                    <a:pt x="4615" y="7132"/>
                  </a:cubicBezTo>
                  <a:cubicBezTo>
                    <a:pt x="4595" y="7130"/>
                    <a:pt x="4595" y="7128"/>
                    <a:pt x="4591" y="7121"/>
                  </a:cubicBezTo>
                  <a:cubicBezTo>
                    <a:pt x="4584" y="7112"/>
                    <a:pt x="4573" y="7099"/>
                    <a:pt x="4545" y="7077"/>
                  </a:cubicBezTo>
                  <a:cubicBezTo>
                    <a:pt x="4528" y="7066"/>
                    <a:pt x="4519" y="7061"/>
                    <a:pt x="4511" y="7061"/>
                  </a:cubicBezTo>
                  <a:cubicBezTo>
                    <a:pt x="4507" y="7061"/>
                    <a:pt x="4504" y="7064"/>
                    <a:pt x="4500" y="7067"/>
                  </a:cubicBezTo>
                  <a:cubicBezTo>
                    <a:pt x="4497" y="7072"/>
                    <a:pt x="4497" y="7080"/>
                    <a:pt x="4497" y="7089"/>
                  </a:cubicBezTo>
                  <a:cubicBezTo>
                    <a:pt x="4498" y="7102"/>
                    <a:pt x="4499" y="7121"/>
                    <a:pt x="4485" y="7132"/>
                  </a:cubicBezTo>
                  <a:cubicBezTo>
                    <a:pt x="4475" y="7143"/>
                    <a:pt x="4469" y="7149"/>
                    <a:pt x="4468" y="7149"/>
                  </a:cubicBezTo>
                  <a:cubicBezTo>
                    <a:pt x="4460" y="7146"/>
                    <a:pt x="4455" y="7141"/>
                    <a:pt x="4442" y="7141"/>
                  </a:cubicBezTo>
                  <a:cubicBezTo>
                    <a:pt x="4440" y="7141"/>
                    <a:pt x="4435" y="7141"/>
                    <a:pt x="4432" y="7139"/>
                  </a:cubicBezTo>
                  <a:cubicBezTo>
                    <a:pt x="4427" y="7132"/>
                    <a:pt x="4432" y="7106"/>
                    <a:pt x="4435" y="7089"/>
                  </a:cubicBezTo>
                  <a:cubicBezTo>
                    <a:pt x="4442" y="7061"/>
                    <a:pt x="4435" y="7052"/>
                    <a:pt x="4420" y="7038"/>
                  </a:cubicBezTo>
                  <a:cubicBezTo>
                    <a:pt x="4413" y="7034"/>
                    <a:pt x="4403" y="7028"/>
                    <a:pt x="4394" y="7014"/>
                  </a:cubicBezTo>
                  <a:cubicBezTo>
                    <a:pt x="4374" y="6987"/>
                    <a:pt x="4366" y="6982"/>
                    <a:pt x="4350" y="6977"/>
                  </a:cubicBezTo>
                  <a:cubicBezTo>
                    <a:pt x="4341" y="6975"/>
                    <a:pt x="4333" y="6968"/>
                    <a:pt x="4315" y="6955"/>
                  </a:cubicBezTo>
                  <a:cubicBezTo>
                    <a:pt x="4287" y="6939"/>
                    <a:pt x="4284" y="6928"/>
                    <a:pt x="4276" y="6908"/>
                  </a:cubicBezTo>
                  <a:cubicBezTo>
                    <a:pt x="4268" y="6897"/>
                    <a:pt x="4260" y="6882"/>
                    <a:pt x="4248" y="6863"/>
                  </a:cubicBezTo>
                  <a:cubicBezTo>
                    <a:pt x="4222" y="6822"/>
                    <a:pt x="4215" y="6815"/>
                    <a:pt x="4196" y="6813"/>
                  </a:cubicBezTo>
                  <a:cubicBezTo>
                    <a:pt x="4192" y="6811"/>
                    <a:pt x="4184" y="6811"/>
                    <a:pt x="4171" y="6806"/>
                  </a:cubicBezTo>
                  <a:cubicBezTo>
                    <a:pt x="4162" y="6799"/>
                    <a:pt x="4156" y="6792"/>
                    <a:pt x="4149" y="6787"/>
                  </a:cubicBezTo>
                  <a:cubicBezTo>
                    <a:pt x="4139" y="6779"/>
                    <a:pt x="4133" y="6772"/>
                    <a:pt x="4121" y="6772"/>
                  </a:cubicBezTo>
                  <a:cubicBezTo>
                    <a:pt x="4106" y="6772"/>
                    <a:pt x="4096" y="6787"/>
                    <a:pt x="4083" y="6809"/>
                  </a:cubicBezTo>
                  <a:cubicBezTo>
                    <a:pt x="4066" y="6843"/>
                    <a:pt x="4064" y="6849"/>
                    <a:pt x="4068" y="6858"/>
                  </a:cubicBezTo>
                  <a:cubicBezTo>
                    <a:pt x="4071" y="6864"/>
                    <a:pt x="4078" y="6864"/>
                    <a:pt x="4080" y="6866"/>
                  </a:cubicBezTo>
                  <a:cubicBezTo>
                    <a:pt x="4086" y="6866"/>
                    <a:pt x="4089" y="6866"/>
                    <a:pt x="4092" y="6875"/>
                  </a:cubicBezTo>
                  <a:cubicBezTo>
                    <a:pt x="4102" y="6888"/>
                    <a:pt x="4106" y="6893"/>
                    <a:pt x="4111" y="6900"/>
                  </a:cubicBezTo>
                  <a:cubicBezTo>
                    <a:pt x="4121" y="6908"/>
                    <a:pt x="4128" y="6917"/>
                    <a:pt x="4143" y="6944"/>
                  </a:cubicBezTo>
                  <a:cubicBezTo>
                    <a:pt x="4147" y="6949"/>
                    <a:pt x="4151" y="6951"/>
                    <a:pt x="4151" y="6954"/>
                  </a:cubicBezTo>
                  <a:lnTo>
                    <a:pt x="4139" y="6954"/>
                  </a:lnTo>
                  <a:cubicBezTo>
                    <a:pt x="4128" y="6955"/>
                    <a:pt x="4111" y="6955"/>
                    <a:pt x="4096" y="6960"/>
                  </a:cubicBezTo>
                  <a:cubicBezTo>
                    <a:pt x="4076" y="6968"/>
                    <a:pt x="4068" y="6971"/>
                    <a:pt x="4066" y="6980"/>
                  </a:cubicBezTo>
                  <a:cubicBezTo>
                    <a:pt x="4064" y="6987"/>
                    <a:pt x="4066" y="6993"/>
                    <a:pt x="4068" y="6995"/>
                  </a:cubicBezTo>
                  <a:cubicBezTo>
                    <a:pt x="4071" y="7000"/>
                    <a:pt x="4072" y="7006"/>
                    <a:pt x="4072" y="7016"/>
                  </a:cubicBezTo>
                  <a:cubicBezTo>
                    <a:pt x="4072" y="7025"/>
                    <a:pt x="4071" y="7031"/>
                    <a:pt x="4071" y="7034"/>
                  </a:cubicBezTo>
                  <a:cubicBezTo>
                    <a:pt x="4067" y="7061"/>
                    <a:pt x="4066" y="7077"/>
                    <a:pt x="4099" y="7121"/>
                  </a:cubicBezTo>
                  <a:cubicBezTo>
                    <a:pt x="4117" y="7147"/>
                    <a:pt x="4127" y="7155"/>
                    <a:pt x="4143" y="7155"/>
                  </a:cubicBezTo>
                  <a:cubicBezTo>
                    <a:pt x="4146" y="7155"/>
                    <a:pt x="4149" y="7155"/>
                    <a:pt x="4153" y="7154"/>
                  </a:cubicBezTo>
                  <a:cubicBezTo>
                    <a:pt x="4155" y="7154"/>
                    <a:pt x="4158" y="7154"/>
                    <a:pt x="4162" y="7154"/>
                  </a:cubicBezTo>
                  <a:cubicBezTo>
                    <a:pt x="4170" y="7154"/>
                    <a:pt x="4182" y="7155"/>
                    <a:pt x="4193" y="7158"/>
                  </a:cubicBezTo>
                  <a:cubicBezTo>
                    <a:pt x="4221" y="7166"/>
                    <a:pt x="4231" y="7169"/>
                    <a:pt x="4238" y="7172"/>
                  </a:cubicBezTo>
                  <a:cubicBezTo>
                    <a:pt x="4248" y="7172"/>
                    <a:pt x="4255" y="7174"/>
                    <a:pt x="4284" y="7184"/>
                  </a:cubicBezTo>
                  <a:cubicBezTo>
                    <a:pt x="4295" y="7187"/>
                    <a:pt x="4304" y="7188"/>
                    <a:pt x="4312" y="7188"/>
                  </a:cubicBezTo>
                  <a:cubicBezTo>
                    <a:pt x="4321" y="7188"/>
                    <a:pt x="4328" y="7186"/>
                    <a:pt x="4333" y="7184"/>
                  </a:cubicBezTo>
                  <a:cubicBezTo>
                    <a:pt x="4333" y="7187"/>
                    <a:pt x="4333" y="7188"/>
                    <a:pt x="4334" y="7188"/>
                  </a:cubicBezTo>
                  <a:cubicBezTo>
                    <a:pt x="4335" y="7195"/>
                    <a:pt x="4338" y="7199"/>
                    <a:pt x="4338" y="7201"/>
                  </a:cubicBezTo>
                  <a:cubicBezTo>
                    <a:pt x="4350" y="7231"/>
                    <a:pt x="4360" y="7248"/>
                    <a:pt x="4405" y="7275"/>
                  </a:cubicBezTo>
                  <a:cubicBezTo>
                    <a:pt x="4419" y="7282"/>
                    <a:pt x="4427" y="7286"/>
                    <a:pt x="4439" y="7293"/>
                  </a:cubicBezTo>
                  <a:cubicBezTo>
                    <a:pt x="4473" y="7312"/>
                    <a:pt x="4500" y="7328"/>
                    <a:pt x="4551" y="7344"/>
                  </a:cubicBezTo>
                  <a:cubicBezTo>
                    <a:pt x="4586" y="7356"/>
                    <a:pt x="4599" y="7356"/>
                    <a:pt x="4608" y="7356"/>
                  </a:cubicBezTo>
                  <a:cubicBezTo>
                    <a:pt x="4611" y="7356"/>
                    <a:pt x="4614" y="7355"/>
                    <a:pt x="4617" y="7355"/>
                  </a:cubicBezTo>
                  <a:cubicBezTo>
                    <a:pt x="4625" y="7355"/>
                    <a:pt x="4635" y="7358"/>
                    <a:pt x="4655" y="7366"/>
                  </a:cubicBezTo>
                  <a:cubicBezTo>
                    <a:pt x="4692" y="7377"/>
                    <a:pt x="4712" y="7383"/>
                    <a:pt x="4732" y="7392"/>
                  </a:cubicBezTo>
                  <a:cubicBezTo>
                    <a:pt x="4744" y="7397"/>
                    <a:pt x="4756" y="7401"/>
                    <a:pt x="4773" y="7407"/>
                  </a:cubicBezTo>
                  <a:cubicBezTo>
                    <a:pt x="4785" y="7411"/>
                    <a:pt x="4796" y="7413"/>
                    <a:pt x="4806" y="7413"/>
                  </a:cubicBezTo>
                  <a:cubicBezTo>
                    <a:pt x="4820" y="7413"/>
                    <a:pt x="4832" y="7410"/>
                    <a:pt x="4843" y="7407"/>
                  </a:cubicBezTo>
                  <a:cubicBezTo>
                    <a:pt x="4854" y="7402"/>
                    <a:pt x="4863" y="7400"/>
                    <a:pt x="4871" y="7400"/>
                  </a:cubicBezTo>
                  <a:cubicBezTo>
                    <a:pt x="4873" y="7400"/>
                    <a:pt x="4876" y="7401"/>
                    <a:pt x="4878" y="7401"/>
                  </a:cubicBezTo>
                  <a:lnTo>
                    <a:pt x="4881" y="7403"/>
                  </a:lnTo>
                  <a:cubicBezTo>
                    <a:pt x="4895" y="7407"/>
                    <a:pt x="4895" y="7407"/>
                    <a:pt x="4898" y="7413"/>
                  </a:cubicBezTo>
                  <a:cubicBezTo>
                    <a:pt x="4902" y="7419"/>
                    <a:pt x="4910" y="7429"/>
                    <a:pt x="4925" y="7445"/>
                  </a:cubicBezTo>
                  <a:lnTo>
                    <a:pt x="4939" y="7461"/>
                  </a:lnTo>
                  <a:cubicBezTo>
                    <a:pt x="4954" y="7482"/>
                    <a:pt x="4958" y="7483"/>
                    <a:pt x="4973" y="7485"/>
                  </a:cubicBezTo>
                  <a:cubicBezTo>
                    <a:pt x="4980" y="7487"/>
                    <a:pt x="4989" y="7490"/>
                    <a:pt x="5005" y="7496"/>
                  </a:cubicBezTo>
                  <a:cubicBezTo>
                    <a:pt x="5020" y="7502"/>
                    <a:pt x="5026" y="7504"/>
                    <a:pt x="5033" y="7504"/>
                  </a:cubicBezTo>
                  <a:cubicBezTo>
                    <a:pt x="5039" y="7504"/>
                    <a:pt x="5043" y="7498"/>
                    <a:pt x="5046" y="7495"/>
                  </a:cubicBezTo>
                  <a:cubicBezTo>
                    <a:pt x="5050" y="7485"/>
                    <a:pt x="5043" y="7476"/>
                    <a:pt x="5036" y="7467"/>
                  </a:cubicBezTo>
                  <a:cubicBezTo>
                    <a:pt x="5033" y="7461"/>
                    <a:pt x="5023" y="7448"/>
                    <a:pt x="5024" y="7441"/>
                  </a:cubicBezTo>
                  <a:lnTo>
                    <a:pt x="5024" y="7433"/>
                  </a:lnTo>
                  <a:lnTo>
                    <a:pt x="5027" y="7433"/>
                  </a:lnTo>
                  <a:cubicBezTo>
                    <a:pt x="5030" y="7431"/>
                    <a:pt x="5039" y="7425"/>
                    <a:pt x="5054" y="7412"/>
                  </a:cubicBezTo>
                  <a:cubicBezTo>
                    <a:pt x="5061" y="7403"/>
                    <a:pt x="5063" y="7403"/>
                    <a:pt x="5063" y="7403"/>
                  </a:cubicBezTo>
                  <a:cubicBezTo>
                    <a:pt x="5065" y="7404"/>
                    <a:pt x="5070" y="7417"/>
                    <a:pt x="5076" y="7425"/>
                  </a:cubicBezTo>
                  <a:cubicBezTo>
                    <a:pt x="5080" y="7433"/>
                    <a:pt x="5083" y="7442"/>
                    <a:pt x="5088" y="7451"/>
                  </a:cubicBezTo>
                  <a:cubicBezTo>
                    <a:pt x="5095" y="7467"/>
                    <a:pt x="5096" y="7472"/>
                    <a:pt x="5100" y="7479"/>
                  </a:cubicBezTo>
                  <a:cubicBezTo>
                    <a:pt x="5103" y="7490"/>
                    <a:pt x="5106" y="7498"/>
                    <a:pt x="5123" y="7522"/>
                  </a:cubicBezTo>
                  <a:cubicBezTo>
                    <a:pt x="5140" y="7547"/>
                    <a:pt x="5155" y="7556"/>
                    <a:pt x="5172" y="7570"/>
                  </a:cubicBezTo>
                  <a:cubicBezTo>
                    <a:pt x="5182" y="7578"/>
                    <a:pt x="5196" y="7587"/>
                    <a:pt x="5211" y="7603"/>
                  </a:cubicBezTo>
                  <a:cubicBezTo>
                    <a:pt x="5241" y="7631"/>
                    <a:pt x="5252" y="7638"/>
                    <a:pt x="5278" y="7655"/>
                  </a:cubicBezTo>
                  <a:cubicBezTo>
                    <a:pt x="5291" y="7664"/>
                    <a:pt x="5308" y="7673"/>
                    <a:pt x="5329" y="7690"/>
                  </a:cubicBezTo>
                  <a:cubicBezTo>
                    <a:pt x="5349" y="7701"/>
                    <a:pt x="5364" y="7707"/>
                    <a:pt x="5368" y="7713"/>
                  </a:cubicBezTo>
                  <a:cubicBezTo>
                    <a:pt x="5385" y="7730"/>
                    <a:pt x="5398" y="7730"/>
                    <a:pt x="5434" y="7730"/>
                  </a:cubicBezTo>
                  <a:lnTo>
                    <a:pt x="5467" y="7730"/>
                  </a:lnTo>
                  <a:cubicBezTo>
                    <a:pt x="5511" y="7730"/>
                    <a:pt x="5519" y="7726"/>
                    <a:pt x="5529" y="7701"/>
                  </a:cubicBezTo>
                  <a:cubicBezTo>
                    <a:pt x="5533" y="7694"/>
                    <a:pt x="5537" y="7681"/>
                    <a:pt x="5549" y="7664"/>
                  </a:cubicBezTo>
                  <a:cubicBezTo>
                    <a:pt x="5572" y="7637"/>
                    <a:pt x="5580" y="7622"/>
                    <a:pt x="5561" y="7607"/>
                  </a:cubicBezTo>
                  <a:cubicBezTo>
                    <a:pt x="5555" y="7600"/>
                    <a:pt x="5547" y="7591"/>
                    <a:pt x="5542" y="7570"/>
                  </a:cubicBezTo>
                  <a:cubicBezTo>
                    <a:pt x="5526" y="7515"/>
                    <a:pt x="5521" y="7506"/>
                    <a:pt x="5505" y="7476"/>
                  </a:cubicBezTo>
                  <a:cubicBezTo>
                    <a:pt x="5502" y="7468"/>
                    <a:pt x="5498" y="7461"/>
                    <a:pt x="5492" y="7451"/>
                  </a:cubicBezTo>
                  <a:cubicBezTo>
                    <a:pt x="5480" y="7426"/>
                    <a:pt x="5475" y="7415"/>
                    <a:pt x="5460" y="7415"/>
                  </a:cubicBezTo>
                  <a:cubicBezTo>
                    <a:pt x="5458" y="7415"/>
                    <a:pt x="5454" y="7417"/>
                    <a:pt x="5452" y="7417"/>
                  </a:cubicBezTo>
                  <a:cubicBezTo>
                    <a:pt x="5447" y="7417"/>
                    <a:pt x="5442" y="7418"/>
                    <a:pt x="5435" y="7418"/>
                  </a:cubicBezTo>
                  <a:cubicBezTo>
                    <a:pt x="5425" y="7418"/>
                    <a:pt x="5413" y="7417"/>
                    <a:pt x="5398" y="7413"/>
                  </a:cubicBezTo>
                  <a:lnTo>
                    <a:pt x="5378" y="7407"/>
                  </a:lnTo>
                  <a:cubicBezTo>
                    <a:pt x="5364" y="7403"/>
                    <a:pt x="5353" y="7403"/>
                    <a:pt x="5350" y="7401"/>
                  </a:cubicBezTo>
                  <a:cubicBezTo>
                    <a:pt x="5348" y="7397"/>
                    <a:pt x="5344" y="7388"/>
                    <a:pt x="5329" y="7377"/>
                  </a:cubicBezTo>
                  <a:cubicBezTo>
                    <a:pt x="5312" y="7360"/>
                    <a:pt x="5308" y="7354"/>
                    <a:pt x="5301" y="7344"/>
                  </a:cubicBezTo>
                  <a:cubicBezTo>
                    <a:pt x="5296" y="7338"/>
                    <a:pt x="5291" y="7328"/>
                    <a:pt x="5278" y="7315"/>
                  </a:cubicBezTo>
                  <a:cubicBezTo>
                    <a:pt x="5247" y="7275"/>
                    <a:pt x="5234" y="7275"/>
                    <a:pt x="5167" y="7264"/>
                  </a:cubicBezTo>
                  <a:lnTo>
                    <a:pt x="5157" y="7263"/>
                  </a:lnTo>
                  <a:cubicBezTo>
                    <a:pt x="5145" y="7261"/>
                    <a:pt x="5135" y="7260"/>
                    <a:pt x="5126" y="7260"/>
                  </a:cubicBezTo>
                  <a:cubicBezTo>
                    <a:pt x="5104" y="7260"/>
                    <a:pt x="5094" y="7266"/>
                    <a:pt x="5086" y="7273"/>
                  </a:cubicBezTo>
                  <a:cubicBezTo>
                    <a:pt x="5080" y="7276"/>
                    <a:pt x="5077" y="7282"/>
                    <a:pt x="5059" y="7283"/>
                  </a:cubicBezTo>
                  <a:lnTo>
                    <a:pt x="5050" y="7283"/>
                  </a:lnTo>
                  <a:cubicBezTo>
                    <a:pt x="5037" y="7283"/>
                    <a:pt x="5037" y="7282"/>
                    <a:pt x="5033" y="7278"/>
                  </a:cubicBezTo>
                  <a:cubicBezTo>
                    <a:pt x="5028" y="7271"/>
                    <a:pt x="5021" y="7263"/>
                    <a:pt x="4998" y="7259"/>
                  </a:cubicBezTo>
                  <a:cubicBezTo>
                    <a:pt x="4980" y="7256"/>
                    <a:pt x="4980" y="7256"/>
                    <a:pt x="4982" y="7241"/>
                  </a:cubicBezTo>
                  <a:cubicBezTo>
                    <a:pt x="4982" y="7233"/>
                    <a:pt x="4982" y="7219"/>
                    <a:pt x="4980" y="7204"/>
                  </a:cubicBezTo>
                  <a:cubicBezTo>
                    <a:pt x="4980" y="7201"/>
                    <a:pt x="4980" y="7201"/>
                    <a:pt x="4980" y="7201"/>
                  </a:cubicBezTo>
                  <a:cubicBezTo>
                    <a:pt x="4982" y="7201"/>
                    <a:pt x="4988" y="7204"/>
                    <a:pt x="4991" y="7205"/>
                  </a:cubicBezTo>
                  <a:cubicBezTo>
                    <a:pt x="5005" y="7217"/>
                    <a:pt x="5026" y="7231"/>
                    <a:pt x="5050" y="7236"/>
                  </a:cubicBezTo>
                  <a:cubicBezTo>
                    <a:pt x="5075" y="7242"/>
                    <a:pt x="5086" y="7245"/>
                    <a:pt x="5096" y="7245"/>
                  </a:cubicBezTo>
                  <a:cubicBezTo>
                    <a:pt x="5103" y="7245"/>
                    <a:pt x="5109" y="7243"/>
                    <a:pt x="5118" y="7241"/>
                  </a:cubicBezTo>
                  <a:cubicBezTo>
                    <a:pt x="5126" y="7240"/>
                    <a:pt x="5138" y="7238"/>
                    <a:pt x="5152" y="7234"/>
                  </a:cubicBezTo>
                  <a:cubicBezTo>
                    <a:pt x="5168" y="7233"/>
                    <a:pt x="5183" y="7229"/>
                    <a:pt x="5185" y="7215"/>
                  </a:cubicBezTo>
                  <a:cubicBezTo>
                    <a:pt x="5186" y="7200"/>
                    <a:pt x="5175" y="7199"/>
                    <a:pt x="5152" y="7189"/>
                  </a:cubicBezTo>
                  <a:cubicBezTo>
                    <a:pt x="5132" y="7183"/>
                    <a:pt x="5103" y="7174"/>
                    <a:pt x="5080" y="7160"/>
                  </a:cubicBezTo>
                  <a:cubicBezTo>
                    <a:pt x="5050" y="7141"/>
                    <a:pt x="5050" y="7137"/>
                    <a:pt x="5046" y="7125"/>
                  </a:cubicBezTo>
                  <a:cubicBezTo>
                    <a:pt x="5043" y="7120"/>
                    <a:pt x="5042" y="7111"/>
                    <a:pt x="5036" y="7099"/>
                  </a:cubicBezTo>
                  <a:lnTo>
                    <a:pt x="5036" y="7099"/>
                  </a:lnTo>
                  <a:cubicBezTo>
                    <a:pt x="5043" y="7104"/>
                    <a:pt x="5054" y="7113"/>
                    <a:pt x="5064" y="7123"/>
                  </a:cubicBezTo>
                  <a:cubicBezTo>
                    <a:pt x="5088" y="7146"/>
                    <a:pt x="5100" y="7150"/>
                    <a:pt x="5112" y="7157"/>
                  </a:cubicBezTo>
                  <a:cubicBezTo>
                    <a:pt x="5124" y="7161"/>
                    <a:pt x="5138" y="7167"/>
                    <a:pt x="5162" y="7183"/>
                  </a:cubicBezTo>
                  <a:cubicBezTo>
                    <a:pt x="5192" y="7205"/>
                    <a:pt x="5206" y="7205"/>
                    <a:pt x="5221" y="7205"/>
                  </a:cubicBezTo>
                  <a:cubicBezTo>
                    <a:pt x="5230" y="7208"/>
                    <a:pt x="5238" y="7208"/>
                    <a:pt x="5258" y="7219"/>
                  </a:cubicBezTo>
                  <a:cubicBezTo>
                    <a:pt x="5290" y="7240"/>
                    <a:pt x="5295" y="7243"/>
                    <a:pt x="5312" y="7257"/>
                  </a:cubicBezTo>
                  <a:cubicBezTo>
                    <a:pt x="5319" y="7263"/>
                    <a:pt x="5330" y="7271"/>
                    <a:pt x="5349" y="7283"/>
                  </a:cubicBezTo>
                  <a:cubicBezTo>
                    <a:pt x="5367" y="7296"/>
                    <a:pt x="5375" y="7301"/>
                    <a:pt x="5380" y="7301"/>
                  </a:cubicBezTo>
                  <a:cubicBezTo>
                    <a:pt x="5385" y="7301"/>
                    <a:pt x="5390" y="7299"/>
                    <a:pt x="5393" y="7295"/>
                  </a:cubicBezTo>
                  <a:cubicBezTo>
                    <a:pt x="5400" y="7287"/>
                    <a:pt x="5396" y="7276"/>
                    <a:pt x="5393" y="7261"/>
                  </a:cubicBezTo>
                  <a:cubicBezTo>
                    <a:pt x="5390" y="7251"/>
                    <a:pt x="5387" y="7240"/>
                    <a:pt x="5386" y="7226"/>
                  </a:cubicBezTo>
                  <a:lnTo>
                    <a:pt x="5386" y="7226"/>
                  </a:lnTo>
                  <a:cubicBezTo>
                    <a:pt x="5389" y="7232"/>
                    <a:pt x="5390" y="7240"/>
                    <a:pt x="5393" y="7243"/>
                  </a:cubicBezTo>
                  <a:cubicBezTo>
                    <a:pt x="5404" y="7276"/>
                    <a:pt x="5423" y="7276"/>
                    <a:pt x="5439" y="7276"/>
                  </a:cubicBezTo>
                  <a:cubicBezTo>
                    <a:pt x="5456" y="7276"/>
                    <a:pt x="5477" y="7276"/>
                    <a:pt x="5511" y="7299"/>
                  </a:cubicBezTo>
                  <a:cubicBezTo>
                    <a:pt x="5525" y="7310"/>
                    <a:pt x="5539" y="7317"/>
                    <a:pt x="5548" y="7322"/>
                  </a:cubicBezTo>
                  <a:cubicBezTo>
                    <a:pt x="5548" y="7325"/>
                    <a:pt x="5548" y="7328"/>
                    <a:pt x="5549" y="7334"/>
                  </a:cubicBezTo>
                  <a:cubicBezTo>
                    <a:pt x="5556" y="7362"/>
                    <a:pt x="5559" y="7367"/>
                    <a:pt x="5572" y="7381"/>
                  </a:cubicBezTo>
                  <a:cubicBezTo>
                    <a:pt x="5577" y="7388"/>
                    <a:pt x="5582" y="7396"/>
                    <a:pt x="5592" y="7411"/>
                  </a:cubicBezTo>
                  <a:cubicBezTo>
                    <a:pt x="5607" y="7429"/>
                    <a:pt x="5619" y="7435"/>
                    <a:pt x="5635" y="7435"/>
                  </a:cubicBezTo>
                  <a:cubicBezTo>
                    <a:pt x="5639" y="7435"/>
                    <a:pt x="5644" y="7435"/>
                    <a:pt x="5648" y="7434"/>
                  </a:cubicBezTo>
                  <a:cubicBezTo>
                    <a:pt x="5654" y="7433"/>
                    <a:pt x="5660" y="7433"/>
                    <a:pt x="5667" y="7433"/>
                  </a:cubicBezTo>
                  <a:cubicBezTo>
                    <a:pt x="5680" y="7433"/>
                    <a:pt x="5695" y="7435"/>
                    <a:pt x="5713" y="7440"/>
                  </a:cubicBezTo>
                  <a:cubicBezTo>
                    <a:pt x="5751" y="7455"/>
                    <a:pt x="5759" y="7456"/>
                    <a:pt x="5769" y="7456"/>
                  </a:cubicBezTo>
                  <a:lnTo>
                    <a:pt x="5770" y="7456"/>
                  </a:lnTo>
                  <a:cubicBezTo>
                    <a:pt x="5777" y="7456"/>
                    <a:pt x="5783" y="7457"/>
                    <a:pt x="5808" y="7466"/>
                  </a:cubicBezTo>
                  <a:cubicBezTo>
                    <a:pt x="5831" y="7470"/>
                    <a:pt x="5844" y="7476"/>
                    <a:pt x="5855" y="7476"/>
                  </a:cubicBezTo>
                  <a:cubicBezTo>
                    <a:pt x="5872" y="7482"/>
                    <a:pt x="5874" y="7483"/>
                    <a:pt x="5902" y="7498"/>
                  </a:cubicBezTo>
                  <a:cubicBezTo>
                    <a:pt x="5926" y="7508"/>
                    <a:pt x="5930" y="7517"/>
                    <a:pt x="5941" y="7529"/>
                  </a:cubicBezTo>
                  <a:cubicBezTo>
                    <a:pt x="5946" y="7535"/>
                    <a:pt x="5953" y="7547"/>
                    <a:pt x="5972" y="7560"/>
                  </a:cubicBezTo>
                  <a:cubicBezTo>
                    <a:pt x="5990" y="7578"/>
                    <a:pt x="6039" y="7611"/>
                    <a:pt x="6068" y="7611"/>
                  </a:cubicBezTo>
                  <a:cubicBezTo>
                    <a:pt x="6083" y="7611"/>
                    <a:pt x="6094" y="7602"/>
                    <a:pt x="6096" y="7585"/>
                  </a:cubicBezTo>
                  <a:cubicBezTo>
                    <a:pt x="6099" y="7555"/>
                    <a:pt x="6090" y="7547"/>
                    <a:pt x="6071" y="7538"/>
                  </a:cubicBezTo>
                  <a:cubicBezTo>
                    <a:pt x="6062" y="7535"/>
                    <a:pt x="6054" y="7530"/>
                    <a:pt x="6042" y="7522"/>
                  </a:cubicBezTo>
                  <a:cubicBezTo>
                    <a:pt x="6028" y="7506"/>
                    <a:pt x="6022" y="7484"/>
                    <a:pt x="6023" y="7470"/>
                  </a:cubicBezTo>
                  <a:lnTo>
                    <a:pt x="6023" y="7470"/>
                  </a:lnTo>
                  <a:cubicBezTo>
                    <a:pt x="6030" y="7476"/>
                    <a:pt x="6035" y="7482"/>
                    <a:pt x="6039" y="7483"/>
                  </a:cubicBezTo>
                  <a:cubicBezTo>
                    <a:pt x="6045" y="7485"/>
                    <a:pt x="6047" y="7487"/>
                    <a:pt x="6057" y="7505"/>
                  </a:cubicBezTo>
                  <a:cubicBezTo>
                    <a:pt x="6064" y="7522"/>
                    <a:pt x="6074" y="7529"/>
                    <a:pt x="6081" y="7538"/>
                  </a:cubicBezTo>
                  <a:cubicBezTo>
                    <a:pt x="6090" y="7547"/>
                    <a:pt x="6099" y="7556"/>
                    <a:pt x="6110" y="7583"/>
                  </a:cubicBezTo>
                  <a:cubicBezTo>
                    <a:pt x="6130" y="7620"/>
                    <a:pt x="6153" y="7626"/>
                    <a:pt x="6182" y="7632"/>
                  </a:cubicBezTo>
                  <a:cubicBezTo>
                    <a:pt x="6194" y="7635"/>
                    <a:pt x="6214" y="7637"/>
                    <a:pt x="6231" y="7644"/>
                  </a:cubicBezTo>
                  <a:cubicBezTo>
                    <a:pt x="6241" y="7649"/>
                    <a:pt x="6250" y="7652"/>
                    <a:pt x="6257" y="7652"/>
                  </a:cubicBezTo>
                  <a:cubicBezTo>
                    <a:pt x="6263" y="7652"/>
                    <a:pt x="6268" y="7651"/>
                    <a:pt x="6272" y="7648"/>
                  </a:cubicBezTo>
                  <a:cubicBezTo>
                    <a:pt x="6276" y="7650"/>
                    <a:pt x="6281" y="7653"/>
                    <a:pt x="6291" y="7653"/>
                  </a:cubicBezTo>
                  <a:cubicBezTo>
                    <a:pt x="6302" y="7655"/>
                    <a:pt x="6317" y="7658"/>
                    <a:pt x="6332" y="7666"/>
                  </a:cubicBezTo>
                  <a:cubicBezTo>
                    <a:pt x="6354" y="7676"/>
                    <a:pt x="6366" y="7677"/>
                    <a:pt x="6376" y="7679"/>
                  </a:cubicBezTo>
                  <a:lnTo>
                    <a:pt x="6386" y="7679"/>
                  </a:lnTo>
                  <a:cubicBezTo>
                    <a:pt x="6386" y="7679"/>
                    <a:pt x="6389" y="7681"/>
                    <a:pt x="6389" y="7689"/>
                  </a:cubicBezTo>
                  <a:cubicBezTo>
                    <a:pt x="6392" y="7722"/>
                    <a:pt x="6426" y="7748"/>
                    <a:pt x="6464" y="7778"/>
                  </a:cubicBezTo>
                  <a:cubicBezTo>
                    <a:pt x="6472" y="7783"/>
                    <a:pt x="6483" y="7792"/>
                    <a:pt x="6492" y="7801"/>
                  </a:cubicBezTo>
                  <a:cubicBezTo>
                    <a:pt x="6530" y="7832"/>
                    <a:pt x="6549" y="7855"/>
                    <a:pt x="6573" y="7891"/>
                  </a:cubicBezTo>
                  <a:cubicBezTo>
                    <a:pt x="6579" y="7895"/>
                    <a:pt x="6584" y="7903"/>
                    <a:pt x="6590" y="7911"/>
                  </a:cubicBezTo>
                  <a:cubicBezTo>
                    <a:pt x="6603" y="7929"/>
                    <a:pt x="6599" y="7934"/>
                    <a:pt x="6594" y="7945"/>
                  </a:cubicBezTo>
                  <a:cubicBezTo>
                    <a:pt x="6588" y="7955"/>
                    <a:pt x="6579" y="7966"/>
                    <a:pt x="6582" y="7989"/>
                  </a:cubicBezTo>
                  <a:cubicBezTo>
                    <a:pt x="6588" y="8018"/>
                    <a:pt x="6601" y="8024"/>
                    <a:pt x="6615" y="8024"/>
                  </a:cubicBezTo>
                  <a:cubicBezTo>
                    <a:pt x="6623" y="8024"/>
                    <a:pt x="6630" y="8020"/>
                    <a:pt x="6640" y="8020"/>
                  </a:cubicBezTo>
                  <a:cubicBezTo>
                    <a:pt x="6648" y="8018"/>
                    <a:pt x="6655" y="8016"/>
                    <a:pt x="6663" y="8016"/>
                  </a:cubicBezTo>
                  <a:lnTo>
                    <a:pt x="6669" y="8016"/>
                  </a:lnTo>
                  <a:cubicBezTo>
                    <a:pt x="6679" y="8016"/>
                    <a:pt x="6688" y="8028"/>
                    <a:pt x="6690" y="8040"/>
                  </a:cubicBezTo>
                  <a:cubicBezTo>
                    <a:pt x="6690" y="8052"/>
                    <a:pt x="6690" y="8067"/>
                    <a:pt x="6666" y="8075"/>
                  </a:cubicBezTo>
                  <a:lnTo>
                    <a:pt x="6661" y="8077"/>
                  </a:lnTo>
                  <a:cubicBezTo>
                    <a:pt x="6635" y="8086"/>
                    <a:pt x="6630" y="8090"/>
                    <a:pt x="6627" y="8099"/>
                  </a:cubicBezTo>
                  <a:cubicBezTo>
                    <a:pt x="6627" y="8107"/>
                    <a:pt x="6635" y="8112"/>
                    <a:pt x="6636" y="8113"/>
                  </a:cubicBezTo>
                  <a:cubicBezTo>
                    <a:pt x="6640" y="8115"/>
                    <a:pt x="6640" y="8119"/>
                    <a:pt x="6640" y="8124"/>
                  </a:cubicBezTo>
                  <a:lnTo>
                    <a:pt x="6640" y="8175"/>
                  </a:lnTo>
                  <a:lnTo>
                    <a:pt x="6640" y="8188"/>
                  </a:lnTo>
                  <a:cubicBezTo>
                    <a:pt x="6640" y="8190"/>
                    <a:pt x="6637" y="8193"/>
                    <a:pt x="6637" y="8195"/>
                  </a:cubicBezTo>
                  <a:cubicBezTo>
                    <a:pt x="6636" y="8193"/>
                    <a:pt x="6636" y="8193"/>
                    <a:pt x="6632" y="8193"/>
                  </a:cubicBezTo>
                  <a:cubicBezTo>
                    <a:pt x="6623" y="8189"/>
                    <a:pt x="6609" y="8184"/>
                    <a:pt x="6588" y="8182"/>
                  </a:cubicBezTo>
                  <a:cubicBezTo>
                    <a:pt x="6566" y="8178"/>
                    <a:pt x="6566" y="8178"/>
                    <a:pt x="6566" y="8160"/>
                  </a:cubicBezTo>
                  <a:cubicBezTo>
                    <a:pt x="6566" y="8151"/>
                    <a:pt x="6566" y="8131"/>
                    <a:pt x="6562" y="8113"/>
                  </a:cubicBezTo>
                  <a:cubicBezTo>
                    <a:pt x="6560" y="8103"/>
                    <a:pt x="6552" y="8075"/>
                    <a:pt x="6534" y="8075"/>
                  </a:cubicBezTo>
                  <a:cubicBezTo>
                    <a:pt x="6515" y="8075"/>
                    <a:pt x="6506" y="8099"/>
                    <a:pt x="6496" y="8130"/>
                  </a:cubicBezTo>
                  <a:cubicBezTo>
                    <a:pt x="6484" y="8153"/>
                    <a:pt x="6487" y="8162"/>
                    <a:pt x="6496" y="8176"/>
                  </a:cubicBezTo>
                  <a:cubicBezTo>
                    <a:pt x="6502" y="8184"/>
                    <a:pt x="6510" y="8193"/>
                    <a:pt x="6515" y="8218"/>
                  </a:cubicBezTo>
                  <a:cubicBezTo>
                    <a:pt x="6524" y="8240"/>
                    <a:pt x="6532" y="8259"/>
                    <a:pt x="6552" y="8259"/>
                  </a:cubicBezTo>
                  <a:lnTo>
                    <a:pt x="6566" y="8259"/>
                  </a:lnTo>
                  <a:cubicBezTo>
                    <a:pt x="6570" y="8258"/>
                    <a:pt x="6574" y="8258"/>
                    <a:pt x="6579" y="8258"/>
                  </a:cubicBezTo>
                  <a:cubicBezTo>
                    <a:pt x="6584" y="8258"/>
                    <a:pt x="6590" y="8258"/>
                    <a:pt x="6596" y="8259"/>
                  </a:cubicBezTo>
                  <a:cubicBezTo>
                    <a:pt x="6607" y="8266"/>
                    <a:pt x="6614" y="8268"/>
                    <a:pt x="6619" y="8270"/>
                  </a:cubicBezTo>
                  <a:cubicBezTo>
                    <a:pt x="6627" y="8270"/>
                    <a:pt x="6627" y="8270"/>
                    <a:pt x="6636" y="8284"/>
                  </a:cubicBezTo>
                  <a:lnTo>
                    <a:pt x="6640" y="8291"/>
                  </a:lnTo>
                  <a:cubicBezTo>
                    <a:pt x="6660" y="8323"/>
                    <a:pt x="6681" y="8355"/>
                    <a:pt x="6726" y="8355"/>
                  </a:cubicBezTo>
                  <a:cubicBezTo>
                    <a:pt x="6730" y="8355"/>
                    <a:pt x="6735" y="8354"/>
                    <a:pt x="6740" y="8354"/>
                  </a:cubicBezTo>
                  <a:cubicBezTo>
                    <a:pt x="6763" y="8352"/>
                    <a:pt x="6769" y="8351"/>
                    <a:pt x="6769" y="8337"/>
                  </a:cubicBezTo>
                  <a:cubicBezTo>
                    <a:pt x="6771" y="8329"/>
                    <a:pt x="6763" y="8325"/>
                    <a:pt x="6756" y="8322"/>
                  </a:cubicBezTo>
                  <a:cubicBezTo>
                    <a:pt x="6743" y="8316"/>
                    <a:pt x="6723" y="8309"/>
                    <a:pt x="6700" y="8286"/>
                  </a:cubicBezTo>
                  <a:cubicBezTo>
                    <a:pt x="6679" y="8270"/>
                    <a:pt x="6677" y="8254"/>
                    <a:pt x="6678" y="8254"/>
                  </a:cubicBezTo>
                  <a:cubicBezTo>
                    <a:pt x="6679" y="8252"/>
                    <a:pt x="6682" y="8251"/>
                    <a:pt x="6686" y="8251"/>
                  </a:cubicBezTo>
                  <a:cubicBezTo>
                    <a:pt x="6691" y="8251"/>
                    <a:pt x="6697" y="8252"/>
                    <a:pt x="6702" y="8254"/>
                  </a:cubicBezTo>
                  <a:cubicBezTo>
                    <a:pt x="6714" y="8259"/>
                    <a:pt x="6726" y="8267"/>
                    <a:pt x="6734" y="8275"/>
                  </a:cubicBezTo>
                  <a:cubicBezTo>
                    <a:pt x="6750" y="8287"/>
                    <a:pt x="6766" y="8301"/>
                    <a:pt x="6794" y="8301"/>
                  </a:cubicBezTo>
                  <a:lnTo>
                    <a:pt x="6798" y="8301"/>
                  </a:lnTo>
                  <a:cubicBezTo>
                    <a:pt x="6806" y="8300"/>
                    <a:pt x="6816" y="8299"/>
                    <a:pt x="6821" y="8289"/>
                  </a:cubicBezTo>
                  <a:cubicBezTo>
                    <a:pt x="6829" y="8280"/>
                    <a:pt x="6825" y="8270"/>
                    <a:pt x="6821" y="8260"/>
                  </a:cubicBezTo>
                  <a:cubicBezTo>
                    <a:pt x="6818" y="8248"/>
                    <a:pt x="6818" y="8245"/>
                    <a:pt x="6825" y="8244"/>
                  </a:cubicBezTo>
                  <a:cubicBezTo>
                    <a:pt x="6831" y="8240"/>
                    <a:pt x="6839" y="8236"/>
                    <a:pt x="6843" y="8234"/>
                  </a:cubicBezTo>
                  <a:cubicBezTo>
                    <a:pt x="6846" y="8234"/>
                    <a:pt x="6849" y="8228"/>
                    <a:pt x="6853" y="8226"/>
                  </a:cubicBezTo>
                  <a:cubicBezTo>
                    <a:pt x="6853" y="8228"/>
                    <a:pt x="6855" y="8235"/>
                    <a:pt x="6855" y="8241"/>
                  </a:cubicBezTo>
                  <a:cubicBezTo>
                    <a:pt x="6858" y="8250"/>
                    <a:pt x="6858" y="8259"/>
                    <a:pt x="6855" y="8267"/>
                  </a:cubicBezTo>
                  <a:cubicBezTo>
                    <a:pt x="6853" y="8289"/>
                    <a:pt x="6855" y="8303"/>
                    <a:pt x="6894" y="8325"/>
                  </a:cubicBezTo>
                  <a:cubicBezTo>
                    <a:pt x="6933" y="8349"/>
                    <a:pt x="7015" y="8351"/>
                    <a:pt x="7078" y="8352"/>
                  </a:cubicBezTo>
                  <a:cubicBezTo>
                    <a:pt x="7095" y="8352"/>
                    <a:pt x="7114" y="8354"/>
                    <a:pt x="7130" y="8354"/>
                  </a:cubicBezTo>
                  <a:cubicBezTo>
                    <a:pt x="7172" y="8356"/>
                    <a:pt x="7176" y="8360"/>
                    <a:pt x="7195" y="8372"/>
                  </a:cubicBezTo>
                  <a:cubicBezTo>
                    <a:pt x="7203" y="8374"/>
                    <a:pt x="7213" y="8382"/>
                    <a:pt x="7229" y="8391"/>
                  </a:cubicBezTo>
                  <a:cubicBezTo>
                    <a:pt x="7243" y="8395"/>
                    <a:pt x="7254" y="8400"/>
                    <a:pt x="7265" y="8403"/>
                  </a:cubicBezTo>
                  <a:lnTo>
                    <a:pt x="7263" y="8403"/>
                  </a:lnTo>
                  <a:cubicBezTo>
                    <a:pt x="7246" y="8405"/>
                    <a:pt x="7236" y="8406"/>
                    <a:pt x="7229" y="8406"/>
                  </a:cubicBezTo>
                  <a:cubicBezTo>
                    <a:pt x="7219" y="8406"/>
                    <a:pt x="7212" y="8405"/>
                    <a:pt x="7195" y="8399"/>
                  </a:cubicBezTo>
                  <a:lnTo>
                    <a:pt x="7175" y="8395"/>
                  </a:lnTo>
                  <a:cubicBezTo>
                    <a:pt x="7152" y="8391"/>
                    <a:pt x="7143" y="8388"/>
                    <a:pt x="7136" y="8383"/>
                  </a:cubicBezTo>
                  <a:cubicBezTo>
                    <a:pt x="7124" y="8381"/>
                    <a:pt x="7116" y="8378"/>
                    <a:pt x="7084" y="8369"/>
                  </a:cubicBezTo>
                  <a:cubicBezTo>
                    <a:pt x="7069" y="8366"/>
                    <a:pt x="7059" y="8366"/>
                    <a:pt x="7052" y="8366"/>
                  </a:cubicBezTo>
                  <a:cubicBezTo>
                    <a:pt x="7046" y="8366"/>
                    <a:pt x="7035" y="8366"/>
                    <a:pt x="7030" y="8374"/>
                  </a:cubicBezTo>
                  <a:cubicBezTo>
                    <a:pt x="7027" y="8385"/>
                    <a:pt x="7030" y="8394"/>
                    <a:pt x="7033" y="8407"/>
                  </a:cubicBezTo>
                  <a:cubicBezTo>
                    <a:pt x="7033" y="8409"/>
                    <a:pt x="7035" y="8412"/>
                    <a:pt x="7037" y="8418"/>
                  </a:cubicBezTo>
                  <a:cubicBezTo>
                    <a:pt x="7042" y="8441"/>
                    <a:pt x="7051" y="8445"/>
                    <a:pt x="7063" y="8447"/>
                  </a:cubicBezTo>
                  <a:cubicBezTo>
                    <a:pt x="7068" y="8447"/>
                    <a:pt x="7078" y="8447"/>
                    <a:pt x="7088" y="8452"/>
                  </a:cubicBezTo>
                  <a:cubicBezTo>
                    <a:pt x="7114" y="8468"/>
                    <a:pt x="7137" y="8470"/>
                    <a:pt x="7166" y="8473"/>
                  </a:cubicBezTo>
                  <a:cubicBezTo>
                    <a:pt x="7176" y="8473"/>
                    <a:pt x="7188" y="8474"/>
                    <a:pt x="7200" y="8476"/>
                  </a:cubicBezTo>
                  <a:cubicBezTo>
                    <a:pt x="7229" y="8478"/>
                    <a:pt x="7243" y="8483"/>
                    <a:pt x="7255" y="8489"/>
                  </a:cubicBezTo>
                  <a:cubicBezTo>
                    <a:pt x="7262" y="8494"/>
                    <a:pt x="7272" y="8499"/>
                    <a:pt x="7281" y="8500"/>
                  </a:cubicBezTo>
                  <a:cubicBezTo>
                    <a:pt x="7287" y="8502"/>
                    <a:pt x="7291" y="8504"/>
                    <a:pt x="7297" y="8506"/>
                  </a:cubicBezTo>
                  <a:cubicBezTo>
                    <a:pt x="7321" y="8514"/>
                    <a:pt x="7346" y="8522"/>
                    <a:pt x="7375" y="8522"/>
                  </a:cubicBezTo>
                  <a:cubicBezTo>
                    <a:pt x="7391" y="8522"/>
                    <a:pt x="7403" y="8520"/>
                    <a:pt x="7413" y="8518"/>
                  </a:cubicBezTo>
                  <a:cubicBezTo>
                    <a:pt x="7450" y="8506"/>
                    <a:pt x="7455" y="8506"/>
                    <a:pt x="7459" y="8493"/>
                  </a:cubicBezTo>
                  <a:cubicBezTo>
                    <a:pt x="7459" y="8490"/>
                    <a:pt x="7461" y="8487"/>
                    <a:pt x="7465" y="8483"/>
                  </a:cubicBezTo>
                  <a:cubicBezTo>
                    <a:pt x="7468" y="8480"/>
                    <a:pt x="7468" y="8478"/>
                    <a:pt x="7468" y="8478"/>
                  </a:cubicBezTo>
                  <a:cubicBezTo>
                    <a:pt x="7468" y="8478"/>
                    <a:pt x="7470" y="8483"/>
                    <a:pt x="7470" y="8483"/>
                  </a:cubicBezTo>
                  <a:cubicBezTo>
                    <a:pt x="7475" y="8490"/>
                    <a:pt x="7481" y="8502"/>
                    <a:pt x="7492" y="8514"/>
                  </a:cubicBezTo>
                  <a:cubicBezTo>
                    <a:pt x="7493" y="8519"/>
                    <a:pt x="7499" y="8528"/>
                    <a:pt x="7502" y="8531"/>
                  </a:cubicBezTo>
                  <a:cubicBezTo>
                    <a:pt x="7498" y="8537"/>
                    <a:pt x="7488" y="8546"/>
                    <a:pt x="7484" y="8570"/>
                  </a:cubicBezTo>
                  <a:cubicBezTo>
                    <a:pt x="7474" y="8609"/>
                    <a:pt x="7477" y="8620"/>
                    <a:pt x="7490" y="8630"/>
                  </a:cubicBezTo>
                  <a:cubicBezTo>
                    <a:pt x="7493" y="8632"/>
                    <a:pt x="7496" y="8636"/>
                    <a:pt x="7499" y="8644"/>
                  </a:cubicBezTo>
                  <a:cubicBezTo>
                    <a:pt x="7511" y="8660"/>
                    <a:pt x="7526" y="8687"/>
                    <a:pt x="7546" y="8713"/>
                  </a:cubicBezTo>
                  <a:cubicBezTo>
                    <a:pt x="7556" y="8731"/>
                    <a:pt x="7568" y="8744"/>
                    <a:pt x="7577" y="8760"/>
                  </a:cubicBezTo>
                  <a:cubicBezTo>
                    <a:pt x="7595" y="8783"/>
                    <a:pt x="7604" y="8792"/>
                    <a:pt x="7614" y="8798"/>
                  </a:cubicBezTo>
                  <a:cubicBezTo>
                    <a:pt x="7619" y="8803"/>
                    <a:pt x="7625" y="8805"/>
                    <a:pt x="7637" y="8817"/>
                  </a:cubicBezTo>
                  <a:cubicBezTo>
                    <a:pt x="7649" y="8829"/>
                    <a:pt x="7664" y="8850"/>
                    <a:pt x="7678" y="8867"/>
                  </a:cubicBezTo>
                  <a:cubicBezTo>
                    <a:pt x="7693" y="8889"/>
                    <a:pt x="7711" y="8912"/>
                    <a:pt x="7728" y="8929"/>
                  </a:cubicBezTo>
                  <a:cubicBezTo>
                    <a:pt x="7737" y="8940"/>
                    <a:pt x="7746" y="8951"/>
                    <a:pt x="7756" y="8964"/>
                  </a:cubicBezTo>
                  <a:cubicBezTo>
                    <a:pt x="7790" y="9006"/>
                    <a:pt x="7807" y="9023"/>
                    <a:pt x="7820" y="9023"/>
                  </a:cubicBezTo>
                  <a:cubicBezTo>
                    <a:pt x="7826" y="9023"/>
                    <a:pt x="7831" y="9018"/>
                    <a:pt x="7833" y="9015"/>
                  </a:cubicBezTo>
                  <a:cubicBezTo>
                    <a:pt x="7844" y="9000"/>
                    <a:pt x="7838" y="8986"/>
                    <a:pt x="7831" y="8972"/>
                  </a:cubicBezTo>
                  <a:cubicBezTo>
                    <a:pt x="7828" y="8964"/>
                    <a:pt x="7824" y="8955"/>
                    <a:pt x="7820" y="8941"/>
                  </a:cubicBezTo>
                  <a:cubicBezTo>
                    <a:pt x="7817" y="8932"/>
                    <a:pt x="7817" y="8932"/>
                    <a:pt x="7828" y="8927"/>
                  </a:cubicBezTo>
                  <a:cubicBezTo>
                    <a:pt x="7839" y="8923"/>
                    <a:pt x="7853" y="8916"/>
                    <a:pt x="7865" y="8899"/>
                  </a:cubicBezTo>
                  <a:cubicBezTo>
                    <a:pt x="7881" y="8879"/>
                    <a:pt x="7885" y="8872"/>
                    <a:pt x="7886" y="8858"/>
                  </a:cubicBezTo>
                  <a:lnTo>
                    <a:pt x="7886" y="8858"/>
                  </a:lnTo>
                  <a:cubicBezTo>
                    <a:pt x="7887" y="8873"/>
                    <a:pt x="7886" y="8891"/>
                    <a:pt x="7885" y="8913"/>
                  </a:cubicBezTo>
                  <a:cubicBezTo>
                    <a:pt x="7885" y="8924"/>
                    <a:pt x="7883" y="8932"/>
                    <a:pt x="7883" y="8943"/>
                  </a:cubicBezTo>
                  <a:cubicBezTo>
                    <a:pt x="7883" y="8968"/>
                    <a:pt x="7877" y="8980"/>
                    <a:pt x="7870" y="8995"/>
                  </a:cubicBezTo>
                  <a:cubicBezTo>
                    <a:pt x="7865" y="9011"/>
                    <a:pt x="7857" y="9030"/>
                    <a:pt x="7857" y="9062"/>
                  </a:cubicBezTo>
                  <a:cubicBezTo>
                    <a:pt x="7855" y="9101"/>
                    <a:pt x="7861" y="9107"/>
                    <a:pt x="7870" y="9118"/>
                  </a:cubicBezTo>
                  <a:cubicBezTo>
                    <a:pt x="7875" y="9118"/>
                    <a:pt x="7877" y="9123"/>
                    <a:pt x="7883" y="9133"/>
                  </a:cubicBezTo>
                  <a:cubicBezTo>
                    <a:pt x="7909" y="9179"/>
                    <a:pt x="7932" y="9212"/>
                    <a:pt x="7960" y="9239"/>
                  </a:cubicBezTo>
                  <a:cubicBezTo>
                    <a:pt x="7985" y="9261"/>
                    <a:pt x="7996" y="9273"/>
                    <a:pt x="8009" y="9287"/>
                  </a:cubicBezTo>
                  <a:cubicBezTo>
                    <a:pt x="8013" y="9294"/>
                    <a:pt x="8016" y="9303"/>
                    <a:pt x="8027" y="9310"/>
                  </a:cubicBezTo>
                  <a:cubicBezTo>
                    <a:pt x="8037" y="9325"/>
                    <a:pt x="8046" y="9331"/>
                    <a:pt x="8053" y="9335"/>
                  </a:cubicBezTo>
                  <a:cubicBezTo>
                    <a:pt x="8059" y="9341"/>
                    <a:pt x="8065" y="9346"/>
                    <a:pt x="8074" y="9358"/>
                  </a:cubicBezTo>
                  <a:cubicBezTo>
                    <a:pt x="8079" y="9364"/>
                    <a:pt x="8083" y="9373"/>
                    <a:pt x="8090" y="9382"/>
                  </a:cubicBezTo>
                  <a:cubicBezTo>
                    <a:pt x="8114" y="9413"/>
                    <a:pt x="8145" y="9459"/>
                    <a:pt x="8167" y="9481"/>
                  </a:cubicBezTo>
                  <a:cubicBezTo>
                    <a:pt x="8176" y="9488"/>
                    <a:pt x="8182" y="9491"/>
                    <a:pt x="8187" y="9491"/>
                  </a:cubicBezTo>
                  <a:cubicBezTo>
                    <a:pt x="8192" y="9491"/>
                    <a:pt x="8195" y="9489"/>
                    <a:pt x="8199" y="9485"/>
                  </a:cubicBezTo>
                  <a:cubicBezTo>
                    <a:pt x="8205" y="9478"/>
                    <a:pt x="8203" y="9464"/>
                    <a:pt x="8202" y="9445"/>
                  </a:cubicBezTo>
                  <a:cubicBezTo>
                    <a:pt x="8199" y="9437"/>
                    <a:pt x="8199" y="9431"/>
                    <a:pt x="8199" y="9424"/>
                  </a:cubicBezTo>
                  <a:cubicBezTo>
                    <a:pt x="8197" y="9395"/>
                    <a:pt x="8190" y="9368"/>
                    <a:pt x="8177" y="9328"/>
                  </a:cubicBezTo>
                  <a:cubicBezTo>
                    <a:pt x="8166" y="9305"/>
                    <a:pt x="8163" y="9299"/>
                    <a:pt x="8145" y="9294"/>
                  </a:cubicBezTo>
                  <a:cubicBezTo>
                    <a:pt x="8141" y="9292"/>
                    <a:pt x="8131" y="9290"/>
                    <a:pt x="8119" y="9284"/>
                  </a:cubicBezTo>
                  <a:lnTo>
                    <a:pt x="8120" y="9284"/>
                  </a:lnTo>
                  <a:cubicBezTo>
                    <a:pt x="8123" y="9285"/>
                    <a:pt x="8125" y="9286"/>
                    <a:pt x="8128" y="9286"/>
                  </a:cubicBezTo>
                  <a:cubicBezTo>
                    <a:pt x="8133" y="9286"/>
                    <a:pt x="8137" y="9283"/>
                    <a:pt x="8141" y="9277"/>
                  </a:cubicBezTo>
                  <a:cubicBezTo>
                    <a:pt x="8147" y="9271"/>
                    <a:pt x="8145" y="9261"/>
                    <a:pt x="8143" y="9247"/>
                  </a:cubicBezTo>
                  <a:cubicBezTo>
                    <a:pt x="8141" y="9235"/>
                    <a:pt x="8135" y="9213"/>
                    <a:pt x="8141" y="9195"/>
                  </a:cubicBezTo>
                  <a:cubicBezTo>
                    <a:pt x="8147" y="9165"/>
                    <a:pt x="8147" y="9148"/>
                    <a:pt x="8147" y="9126"/>
                  </a:cubicBezTo>
                  <a:cubicBezTo>
                    <a:pt x="8146" y="9115"/>
                    <a:pt x="8146" y="9103"/>
                    <a:pt x="8147" y="9088"/>
                  </a:cubicBezTo>
                  <a:cubicBezTo>
                    <a:pt x="8149" y="9039"/>
                    <a:pt x="8143" y="9016"/>
                    <a:pt x="8127" y="8972"/>
                  </a:cubicBezTo>
                  <a:cubicBezTo>
                    <a:pt x="8117" y="8947"/>
                    <a:pt x="8092" y="8926"/>
                    <a:pt x="8067" y="8905"/>
                  </a:cubicBezTo>
                  <a:cubicBezTo>
                    <a:pt x="8046" y="8885"/>
                    <a:pt x="8027" y="8867"/>
                    <a:pt x="8013" y="8846"/>
                  </a:cubicBezTo>
                  <a:cubicBezTo>
                    <a:pt x="8009" y="8842"/>
                    <a:pt x="8009" y="8838"/>
                    <a:pt x="8006" y="8838"/>
                  </a:cubicBezTo>
                  <a:cubicBezTo>
                    <a:pt x="8021" y="8838"/>
                    <a:pt x="8044" y="8847"/>
                    <a:pt x="8065" y="8864"/>
                  </a:cubicBezTo>
                  <a:cubicBezTo>
                    <a:pt x="8097" y="8889"/>
                    <a:pt x="8108" y="8910"/>
                    <a:pt x="8121" y="8948"/>
                  </a:cubicBezTo>
                  <a:cubicBezTo>
                    <a:pt x="8123" y="8955"/>
                    <a:pt x="8127" y="8963"/>
                    <a:pt x="8127" y="8970"/>
                  </a:cubicBezTo>
                  <a:cubicBezTo>
                    <a:pt x="8139" y="8992"/>
                    <a:pt x="8144" y="9002"/>
                    <a:pt x="8149" y="9011"/>
                  </a:cubicBezTo>
                  <a:cubicBezTo>
                    <a:pt x="8155" y="9023"/>
                    <a:pt x="8158" y="9026"/>
                    <a:pt x="8167" y="9058"/>
                  </a:cubicBezTo>
                  <a:cubicBezTo>
                    <a:pt x="8178" y="9092"/>
                    <a:pt x="8178" y="9093"/>
                    <a:pt x="8178" y="9097"/>
                  </a:cubicBezTo>
                  <a:cubicBezTo>
                    <a:pt x="8178" y="9103"/>
                    <a:pt x="8178" y="9106"/>
                    <a:pt x="8180" y="9115"/>
                  </a:cubicBezTo>
                  <a:cubicBezTo>
                    <a:pt x="8180" y="9124"/>
                    <a:pt x="8183" y="9134"/>
                    <a:pt x="8190" y="9137"/>
                  </a:cubicBezTo>
                  <a:cubicBezTo>
                    <a:pt x="8190" y="9140"/>
                    <a:pt x="8195" y="9146"/>
                    <a:pt x="8197" y="9156"/>
                  </a:cubicBezTo>
                  <a:cubicBezTo>
                    <a:pt x="8203" y="9182"/>
                    <a:pt x="8202" y="9187"/>
                    <a:pt x="8198" y="9190"/>
                  </a:cubicBezTo>
                  <a:cubicBezTo>
                    <a:pt x="8195" y="9195"/>
                    <a:pt x="8186" y="9202"/>
                    <a:pt x="8182" y="9220"/>
                  </a:cubicBezTo>
                  <a:cubicBezTo>
                    <a:pt x="8172" y="9248"/>
                    <a:pt x="8175" y="9258"/>
                    <a:pt x="8193" y="9269"/>
                  </a:cubicBezTo>
                  <a:cubicBezTo>
                    <a:pt x="8198" y="9275"/>
                    <a:pt x="8206" y="9278"/>
                    <a:pt x="8214" y="9289"/>
                  </a:cubicBezTo>
                  <a:cubicBezTo>
                    <a:pt x="8226" y="9300"/>
                    <a:pt x="8236" y="9306"/>
                    <a:pt x="8241" y="9311"/>
                  </a:cubicBezTo>
                  <a:cubicBezTo>
                    <a:pt x="8243" y="9311"/>
                    <a:pt x="8246" y="9313"/>
                    <a:pt x="8248" y="9313"/>
                  </a:cubicBezTo>
                  <a:cubicBezTo>
                    <a:pt x="8246" y="9317"/>
                    <a:pt x="8240" y="9328"/>
                    <a:pt x="8238" y="9334"/>
                  </a:cubicBezTo>
                  <a:cubicBezTo>
                    <a:pt x="8232" y="9343"/>
                    <a:pt x="8229" y="9351"/>
                    <a:pt x="8224" y="9353"/>
                  </a:cubicBezTo>
                  <a:cubicBezTo>
                    <a:pt x="8218" y="9364"/>
                    <a:pt x="8216" y="9367"/>
                    <a:pt x="8214" y="9379"/>
                  </a:cubicBezTo>
                  <a:lnTo>
                    <a:pt x="8214" y="9384"/>
                  </a:lnTo>
                  <a:cubicBezTo>
                    <a:pt x="8214" y="9413"/>
                    <a:pt x="8232" y="9421"/>
                    <a:pt x="8254" y="9428"/>
                  </a:cubicBezTo>
                  <a:cubicBezTo>
                    <a:pt x="8259" y="9431"/>
                    <a:pt x="8266" y="9433"/>
                    <a:pt x="8272" y="9436"/>
                  </a:cubicBezTo>
                  <a:cubicBezTo>
                    <a:pt x="8288" y="9442"/>
                    <a:pt x="8298" y="9443"/>
                    <a:pt x="8306" y="9447"/>
                  </a:cubicBezTo>
                  <a:cubicBezTo>
                    <a:pt x="8320" y="9449"/>
                    <a:pt x="8320" y="9449"/>
                    <a:pt x="8323" y="9458"/>
                  </a:cubicBezTo>
                  <a:cubicBezTo>
                    <a:pt x="8329" y="9473"/>
                    <a:pt x="8329" y="9473"/>
                    <a:pt x="8317" y="9486"/>
                  </a:cubicBezTo>
                  <a:cubicBezTo>
                    <a:pt x="8311" y="9493"/>
                    <a:pt x="8304" y="9500"/>
                    <a:pt x="8298" y="9509"/>
                  </a:cubicBezTo>
                  <a:cubicBezTo>
                    <a:pt x="8290" y="9517"/>
                    <a:pt x="8287" y="9520"/>
                    <a:pt x="8287" y="9520"/>
                  </a:cubicBezTo>
                  <a:cubicBezTo>
                    <a:pt x="8287" y="9520"/>
                    <a:pt x="8285" y="9518"/>
                    <a:pt x="8285" y="9517"/>
                  </a:cubicBezTo>
                  <a:cubicBezTo>
                    <a:pt x="8277" y="9513"/>
                    <a:pt x="8263" y="9504"/>
                    <a:pt x="8239" y="9504"/>
                  </a:cubicBezTo>
                  <a:cubicBezTo>
                    <a:pt x="8238" y="9504"/>
                    <a:pt x="8236" y="9504"/>
                    <a:pt x="8235" y="9505"/>
                  </a:cubicBezTo>
                  <a:cubicBezTo>
                    <a:pt x="8216" y="9507"/>
                    <a:pt x="8205" y="9509"/>
                    <a:pt x="8202" y="9517"/>
                  </a:cubicBezTo>
                  <a:cubicBezTo>
                    <a:pt x="8197" y="9526"/>
                    <a:pt x="8199" y="9536"/>
                    <a:pt x="8202" y="9541"/>
                  </a:cubicBezTo>
                  <a:cubicBezTo>
                    <a:pt x="8205" y="9549"/>
                    <a:pt x="8210" y="9558"/>
                    <a:pt x="8205" y="9572"/>
                  </a:cubicBezTo>
                  <a:cubicBezTo>
                    <a:pt x="8198" y="9595"/>
                    <a:pt x="8197" y="9600"/>
                    <a:pt x="8199" y="9607"/>
                  </a:cubicBezTo>
                  <a:cubicBezTo>
                    <a:pt x="8199" y="9612"/>
                    <a:pt x="8202" y="9620"/>
                    <a:pt x="8199" y="9646"/>
                  </a:cubicBezTo>
                  <a:cubicBezTo>
                    <a:pt x="8195" y="9683"/>
                    <a:pt x="8196" y="9698"/>
                    <a:pt x="8220" y="9702"/>
                  </a:cubicBezTo>
                  <a:cubicBezTo>
                    <a:pt x="8229" y="9705"/>
                    <a:pt x="8235" y="9707"/>
                    <a:pt x="8246" y="9710"/>
                  </a:cubicBezTo>
                  <a:cubicBezTo>
                    <a:pt x="8259" y="9720"/>
                    <a:pt x="8267" y="9722"/>
                    <a:pt x="8276" y="9725"/>
                  </a:cubicBezTo>
                  <a:cubicBezTo>
                    <a:pt x="8287" y="9729"/>
                    <a:pt x="8298" y="9730"/>
                    <a:pt x="8320" y="9750"/>
                  </a:cubicBezTo>
                  <a:cubicBezTo>
                    <a:pt x="8326" y="9755"/>
                    <a:pt x="8331" y="9758"/>
                    <a:pt x="8334" y="9760"/>
                  </a:cubicBezTo>
                  <a:lnTo>
                    <a:pt x="8331" y="9760"/>
                  </a:lnTo>
                  <a:cubicBezTo>
                    <a:pt x="8323" y="9767"/>
                    <a:pt x="8311" y="9771"/>
                    <a:pt x="8300" y="9780"/>
                  </a:cubicBezTo>
                  <a:cubicBezTo>
                    <a:pt x="8292" y="9787"/>
                    <a:pt x="8285" y="9793"/>
                    <a:pt x="8278" y="9796"/>
                  </a:cubicBezTo>
                  <a:cubicBezTo>
                    <a:pt x="8259" y="9809"/>
                    <a:pt x="8248" y="9819"/>
                    <a:pt x="8248" y="9853"/>
                  </a:cubicBezTo>
                  <a:cubicBezTo>
                    <a:pt x="8248" y="9897"/>
                    <a:pt x="8285" y="9945"/>
                    <a:pt x="8349" y="9980"/>
                  </a:cubicBezTo>
                  <a:cubicBezTo>
                    <a:pt x="8359" y="9986"/>
                    <a:pt x="8371" y="9988"/>
                    <a:pt x="8382" y="9988"/>
                  </a:cubicBezTo>
                  <a:cubicBezTo>
                    <a:pt x="8398" y="9988"/>
                    <a:pt x="8414" y="9983"/>
                    <a:pt x="8427" y="9979"/>
                  </a:cubicBezTo>
                  <a:cubicBezTo>
                    <a:pt x="8427" y="9986"/>
                    <a:pt x="8427" y="9992"/>
                    <a:pt x="8427" y="9999"/>
                  </a:cubicBezTo>
                  <a:cubicBezTo>
                    <a:pt x="8429" y="10008"/>
                    <a:pt x="8436" y="10011"/>
                    <a:pt x="8443" y="10012"/>
                  </a:cubicBezTo>
                  <a:cubicBezTo>
                    <a:pt x="8452" y="10017"/>
                    <a:pt x="8462" y="10021"/>
                    <a:pt x="8480" y="10039"/>
                  </a:cubicBezTo>
                  <a:cubicBezTo>
                    <a:pt x="8487" y="10047"/>
                    <a:pt x="8495" y="10057"/>
                    <a:pt x="8499" y="10064"/>
                  </a:cubicBezTo>
                  <a:cubicBezTo>
                    <a:pt x="8495" y="10065"/>
                    <a:pt x="8491" y="10071"/>
                    <a:pt x="8487" y="10087"/>
                  </a:cubicBezTo>
                  <a:cubicBezTo>
                    <a:pt x="8478" y="10119"/>
                    <a:pt x="8472" y="10142"/>
                    <a:pt x="8518" y="10160"/>
                  </a:cubicBezTo>
                  <a:cubicBezTo>
                    <a:pt x="8536" y="10164"/>
                    <a:pt x="8564" y="10167"/>
                    <a:pt x="8594" y="10171"/>
                  </a:cubicBezTo>
                  <a:cubicBezTo>
                    <a:pt x="8629" y="10173"/>
                    <a:pt x="8665" y="10177"/>
                    <a:pt x="8704" y="10186"/>
                  </a:cubicBezTo>
                  <a:cubicBezTo>
                    <a:pt x="8752" y="10194"/>
                    <a:pt x="8800" y="10268"/>
                    <a:pt x="8836" y="10321"/>
                  </a:cubicBezTo>
                  <a:cubicBezTo>
                    <a:pt x="8853" y="10350"/>
                    <a:pt x="8870" y="10373"/>
                    <a:pt x="8881" y="10380"/>
                  </a:cubicBezTo>
                  <a:cubicBezTo>
                    <a:pt x="8902" y="10394"/>
                    <a:pt x="8926" y="10398"/>
                    <a:pt x="8958" y="10398"/>
                  </a:cubicBezTo>
                  <a:cubicBezTo>
                    <a:pt x="8982" y="10400"/>
                    <a:pt x="9013" y="10402"/>
                    <a:pt x="9055" y="10412"/>
                  </a:cubicBezTo>
                  <a:cubicBezTo>
                    <a:pt x="9098" y="10421"/>
                    <a:pt x="9120" y="10459"/>
                    <a:pt x="9143" y="10500"/>
                  </a:cubicBezTo>
                  <a:cubicBezTo>
                    <a:pt x="9166" y="10542"/>
                    <a:pt x="9192" y="10592"/>
                    <a:pt x="9245" y="10611"/>
                  </a:cubicBezTo>
                  <a:cubicBezTo>
                    <a:pt x="9337" y="10646"/>
                    <a:pt x="9526" y="10791"/>
                    <a:pt x="9694" y="10953"/>
                  </a:cubicBezTo>
                  <a:cubicBezTo>
                    <a:pt x="9860" y="11110"/>
                    <a:pt x="9860" y="11272"/>
                    <a:pt x="9858" y="11446"/>
                  </a:cubicBezTo>
                  <a:cubicBezTo>
                    <a:pt x="9855" y="11576"/>
                    <a:pt x="9818" y="11702"/>
                    <a:pt x="9799" y="11769"/>
                  </a:cubicBezTo>
                  <a:cubicBezTo>
                    <a:pt x="9784" y="11811"/>
                    <a:pt x="9781" y="11822"/>
                    <a:pt x="9787" y="11829"/>
                  </a:cubicBezTo>
                  <a:cubicBezTo>
                    <a:pt x="9790" y="11838"/>
                    <a:pt x="9801" y="11840"/>
                    <a:pt x="9806" y="11840"/>
                  </a:cubicBezTo>
                  <a:cubicBezTo>
                    <a:pt x="9811" y="11840"/>
                    <a:pt x="9816" y="11843"/>
                    <a:pt x="9817" y="11845"/>
                  </a:cubicBezTo>
                  <a:cubicBezTo>
                    <a:pt x="9818" y="11848"/>
                    <a:pt x="9821" y="11854"/>
                    <a:pt x="9818" y="11871"/>
                  </a:cubicBezTo>
                  <a:cubicBezTo>
                    <a:pt x="9811" y="11923"/>
                    <a:pt x="9764" y="12287"/>
                    <a:pt x="9765" y="12357"/>
                  </a:cubicBezTo>
                  <a:cubicBezTo>
                    <a:pt x="9766" y="12430"/>
                    <a:pt x="9839" y="12544"/>
                    <a:pt x="9867" y="12579"/>
                  </a:cubicBezTo>
                  <a:cubicBezTo>
                    <a:pt x="9881" y="12590"/>
                    <a:pt x="9881" y="12615"/>
                    <a:pt x="9881" y="12642"/>
                  </a:cubicBezTo>
                  <a:cubicBezTo>
                    <a:pt x="9881" y="12668"/>
                    <a:pt x="9881" y="12695"/>
                    <a:pt x="9896" y="12715"/>
                  </a:cubicBezTo>
                  <a:cubicBezTo>
                    <a:pt x="9911" y="12735"/>
                    <a:pt x="9928" y="12744"/>
                    <a:pt x="9944" y="12751"/>
                  </a:cubicBezTo>
                  <a:cubicBezTo>
                    <a:pt x="9958" y="12759"/>
                    <a:pt x="9967" y="12763"/>
                    <a:pt x="9975" y="12776"/>
                  </a:cubicBezTo>
                  <a:cubicBezTo>
                    <a:pt x="9996" y="12807"/>
                    <a:pt x="10019" y="12812"/>
                    <a:pt x="10056" y="12815"/>
                  </a:cubicBezTo>
                  <a:cubicBezTo>
                    <a:pt x="10061" y="12818"/>
                    <a:pt x="10067" y="12818"/>
                    <a:pt x="10071" y="12818"/>
                  </a:cubicBezTo>
                  <a:cubicBezTo>
                    <a:pt x="10106" y="12818"/>
                    <a:pt x="10115" y="12792"/>
                    <a:pt x="10122" y="12752"/>
                  </a:cubicBezTo>
                  <a:cubicBezTo>
                    <a:pt x="10125" y="12735"/>
                    <a:pt x="10125" y="12709"/>
                    <a:pt x="10124" y="12684"/>
                  </a:cubicBezTo>
                  <a:cubicBezTo>
                    <a:pt x="10123" y="12648"/>
                    <a:pt x="10122" y="12606"/>
                    <a:pt x="10137" y="12594"/>
                  </a:cubicBezTo>
                  <a:cubicBezTo>
                    <a:pt x="10147" y="12589"/>
                    <a:pt x="10160" y="12587"/>
                    <a:pt x="10171" y="12586"/>
                  </a:cubicBezTo>
                  <a:cubicBezTo>
                    <a:pt x="10185" y="12584"/>
                    <a:pt x="10206" y="12581"/>
                    <a:pt x="10222" y="12556"/>
                  </a:cubicBezTo>
                  <a:cubicBezTo>
                    <a:pt x="10236" y="12532"/>
                    <a:pt x="10231" y="12492"/>
                    <a:pt x="10227" y="12453"/>
                  </a:cubicBezTo>
                  <a:cubicBezTo>
                    <a:pt x="10222" y="12431"/>
                    <a:pt x="10220" y="12406"/>
                    <a:pt x="10222" y="12399"/>
                  </a:cubicBezTo>
                  <a:cubicBezTo>
                    <a:pt x="10227" y="12399"/>
                    <a:pt x="10231" y="12402"/>
                    <a:pt x="10235" y="12405"/>
                  </a:cubicBezTo>
                  <a:cubicBezTo>
                    <a:pt x="10242" y="12410"/>
                    <a:pt x="10252" y="12416"/>
                    <a:pt x="10262" y="12416"/>
                  </a:cubicBezTo>
                  <a:cubicBezTo>
                    <a:pt x="10270" y="12416"/>
                    <a:pt x="10278" y="12408"/>
                    <a:pt x="10282" y="12401"/>
                  </a:cubicBezTo>
                  <a:cubicBezTo>
                    <a:pt x="10291" y="12379"/>
                    <a:pt x="10269" y="12361"/>
                    <a:pt x="10252" y="12346"/>
                  </a:cubicBezTo>
                  <a:cubicBezTo>
                    <a:pt x="10241" y="12339"/>
                    <a:pt x="10228" y="12326"/>
                    <a:pt x="10228" y="12322"/>
                  </a:cubicBezTo>
                  <a:cubicBezTo>
                    <a:pt x="10228" y="12320"/>
                    <a:pt x="10228" y="12318"/>
                    <a:pt x="10229" y="12317"/>
                  </a:cubicBezTo>
                  <a:cubicBezTo>
                    <a:pt x="10229" y="12317"/>
                    <a:pt x="10229" y="12314"/>
                    <a:pt x="10231" y="12314"/>
                  </a:cubicBezTo>
                  <a:cubicBezTo>
                    <a:pt x="10231" y="12314"/>
                    <a:pt x="10231" y="12317"/>
                    <a:pt x="10234" y="12318"/>
                  </a:cubicBezTo>
                  <a:cubicBezTo>
                    <a:pt x="10239" y="12326"/>
                    <a:pt x="10248" y="12339"/>
                    <a:pt x="10263" y="12339"/>
                  </a:cubicBezTo>
                  <a:cubicBezTo>
                    <a:pt x="10269" y="12339"/>
                    <a:pt x="10273" y="12339"/>
                    <a:pt x="10280" y="12333"/>
                  </a:cubicBezTo>
                  <a:cubicBezTo>
                    <a:pt x="10326" y="12313"/>
                    <a:pt x="10328" y="12145"/>
                    <a:pt x="10328" y="12143"/>
                  </a:cubicBezTo>
                  <a:cubicBezTo>
                    <a:pt x="10328" y="12120"/>
                    <a:pt x="10312" y="12097"/>
                    <a:pt x="10295" y="12078"/>
                  </a:cubicBezTo>
                  <a:cubicBezTo>
                    <a:pt x="10280" y="12059"/>
                    <a:pt x="10262" y="12036"/>
                    <a:pt x="10267" y="12028"/>
                  </a:cubicBezTo>
                  <a:cubicBezTo>
                    <a:pt x="10267" y="12025"/>
                    <a:pt x="10269" y="12025"/>
                    <a:pt x="10269" y="12025"/>
                  </a:cubicBezTo>
                  <a:cubicBezTo>
                    <a:pt x="10273" y="12028"/>
                    <a:pt x="10283" y="12041"/>
                    <a:pt x="10291" y="12050"/>
                  </a:cubicBezTo>
                  <a:cubicBezTo>
                    <a:pt x="10298" y="12061"/>
                    <a:pt x="10306" y="12071"/>
                    <a:pt x="10315" y="12077"/>
                  </a:cubicBezTo>
                  <a:cubicBezTo>
                    <a:pt x="10320" y="12082"/>
                    <a:pt x="10327" y="12084"/>
                    <a:pt x="10333" y="12084"/>
                  </a:cubicBezTo>
                  <a:cubicBezTo>
                    <a:pt x="10343" y="12084"/>
                    <a:pt x="10354" y="12078"/>
                    <a:pt x="10362" y="12068"/>
                  </a:cubicBezTo>
                  <a:cubicBezTo>
                    <a:pt x="10369" y="12058"/>
                    <a:pt x="10371" y="12042"/>
                    <a:pt x="10368" y="12028"/>
                  </a:cubicBezTo>
                  <a:cubicBezTo>
                    <a:pt x="10362" y="12010"/>
                    <a:pt x="10343" y="11958"/>
                    <a:pt x="10322" y="11907"/>
                  </a:cubicBezTo>
                  <a:cubicBezTo>
                    <a:pt x="10304" y="11864"/>
                    <a:pt x="10286" y="11818"/>
                    <a:pt x="10278" y="11798"/>
                  </a:cubicBezTo>
                  <a:cubicBezTo>
                    <a:pt x="10263" y="11754"/>
                    <a:pt x="10270" y="11710"/>
                    <a:pt x="10270" y="11710"/>
                  </a:cubicBezTo>
                  <a:lnTo>
                    <a:pt x="10270" y="11707"/>
                  </a:lnTo>
                  <a:cubicBezTo>
                    <a:pt x="10270" y="11701"/>
                    <a:pt x="10271" y="11685"/>
                    <a:pt x="10273" y="11679"/>
                  </a:cubicBezTo>
                  <a:lnTo>
                    <a:pt x="10283" y="11679"/>
                  </a:lnTo>
                  <a:cubicBezTo>
                    <a:pt x="10309" y="11679"/>
                    <a:pt x="10323" y="11658"/>
                    <a:pt x="10349" y="11624"/>
                  </a:cubicBezTo>
                  <a:cubicBezTo>
                    <a:pt x="10354" y="11617"/>
                    <a:pt x="10359" y="11610"/>
                    <a:pt x="10365" y="11602"/>
                  </a:cubicBezTo>
                  <a:cubicBezTo>
                    <a:pt x="10385" y="11573"/>
                    <a:pt x="10392" y="11560"/>
                    <a:pt x="10394" y="11546"/>
                  </a:cubicBezTo>
                  <a:cubicBezTo>
                    <a:pt x="10400" y="11535"/>
                    <a:pt x="10403" y="11521"/>
                    <a:pt x="10420" y="11496"/>
                  </a:cubicBezTo>
                  <a:lnTo>
                    <a:pt x="10424" y="11487"/>
                  </a:lnTo>
                  <a:cubicBezTo>
                    <a:pt x="10451" y="11446"/>
                    <a:pt x="10458" y="11433"/>
                    <a:pt x="10489" y="11433"/>
                  </a:cubicBezTo>
                  <a:cubicBezTo>
                    <a:pt x="10494" y="11433"/>
                    <a:pt x="10499" y="11434"/>
                    <a:pt x="10506" y="11434"/>
                  </a:cubicBezTo>
                  <a:cubicBezTo>
                    <a:pt x="10547" y="11440"/>
                    <a:pt x="10547" y="11440"/>
                    <a:pt x="10568" y="11452"/>
                  </a:cubicBezTo>
                  <a:cubicBezTo>
                    <a:pt x="10573" y="11455"/>
                    <a:pt x="10578" y="11461"/>
                    <a:pt x="10584" y="11466"/>
                  </a:cubicBezTo>
                  <a:cubicBezTo>
                    <a:pt x="10593" y="11472"/>
                    <a:pt x="10598" y="11477"/>
                    <a:pt x="10603" y="11479"/>
                  </a:cubicBezTo>
                  <a:cubicBezTo>
                    <a:pt x="10624" y="11494"/>
                    <a:pt x="10626" y="11496"/>
                    <a:pt x="10644" y="11525"/>
                  </a:cubicBezTo>
                  <a:cubicBezTo>
                    <a:pt x="10662" y="11551"/>
                    <a:pt x="10690" y="11564"/>
                    <a:pt x="10727" y="11564"/>
                  </a:cubicBezTo>
                  <a:cubicBezTo>
                    <a:pt x="10742" y="11564"/>
                    <a:pt x="10758" y="11562"/>
                    <a:pt x="10776" y="11558"/>
                  </a:cubicBezTo>
                  <a:cubicBezTo>
                    <a:pt x="10831" y="11544"/>
                    <a:pt x="10831" y="11502"/>
                    <a:pt x="10828" y="11450"/>
                  </a:cubicBezTo>
                  <a:lnTo>
                    <a:pt x="10828" y="11433"/>
                  </a:lnTo>
                  <a:cubicBezTo>
                    <a:pt x="10827" y="11397"/>
                    <a:pt x="10828" y="11389"/>
                    <a:pt x="10830" y="11386"/>
                  </a:cubicBezTo>
                  <a:lnTo>
                    <a:pt x="10830" y="11386"/>
                  </a:lnTo>
                  <a:cubicBezTo>
                    <a:pt x="10831" y="11387"/>
                    <a:pt x="10834" y="11388"/>
                    <a:pt x="10838" y="11389"/>
                  </a:cubicBezTo>
                  <a:cubicBezTo>
                    <a:pt x="10842" y="11391"/>
                    <a:pt x="10846" y="11391"/>
                    <a:pt x="10851" y="11391"/>
                  </a:cubicBezTo>
                  <a:cubicBezTo>
                    <a:pt x="10871" y="11391"/>
                    <a:pt x="10898" y="11377"/>
                    <a:pt x="10933" y="11355"/>
                  </a:cubicBezTo>
                  <a:lnTo>
                    <a:pt x="10953" y="11340"/>
                  </a:lnTo>
                  <a:cubicBezTo>
                    <a:pt x="10974" y="11327"/>
                    <a:pt x="10986" y="11324"/>
                    <a:pt x="10998" y="11324"/>
                  </a:cubicBezTo>
                  <a:cubicBezTo>
                    <a:pt x="11003" y="11324"/>
                    <a:pt x="11009" y="11325"/>
                    <a:pt x="11015" y="11326"/>
                  </a:cubicBezTo>
                  <a:cubicBezTo>
                    <a:pt x="11025" y="11326"/>
                    <a:pt x="11035" y="11327"/>
                    <a:pt x="11047" y="11327"/>
                  </a:cubicBezTo>
                  <a:cubicBezTo>
                    <a:pt x="11054" y="11327"/>
                    <a:pt x="11060" y="11327"/>
                    <a:pt x="11068" y="11326"/>
                  </a:cubicBezTo>
                  <a:cubicBezTo>
                    <a:pt x="11081" y="11326"/>
                    <a:pt x="11092" y="11322"/>
                    <a:pt x="11097" y="11322"/>
                  </a:cubicBezTo>
                  <a:cubicBezTo>
                    <a:pt x="11110" y="11322"/>
                    <a:pt x="11114" y="11326"/>
                    <a:pt x="11121" y="11329"/>
                  </a:cubicBezTo>
                  <a:cubicBezTo>
                    <a:pt x="11127" y="11334"/>
                    <a:pt x="11135" y="11338"/>
                    <a:pt x="11151" y="11344"/>
                  </a:cubicBezTo>
                  <a:cubicBezTo>
                    <a:pt x="11159" y="11345"/>
                    <a:pt x="11169" y="11348"/>
                    <a:pt x="11180" y="11355"/>
                  </a:cubicBezTo>
                  <a:cubicBezTo>
                    <a:pt x="11216" y="11368"/>
                    <a:pt x="11262" y="11384"/>
                    <a:pt x="11296" y="11384"/>
                  </a:cubicBezTo>
                  <a:cubicBezTo>
                    <a:pt x="11302" y="11384"/>
                    <a:pt x="11307" y="11383"/>
                    <a:pt x="11311" y="11383"/>
                  </a:cubicBezTo>
                  <a:cubicBezTo>
                    <a:pt x="11336" y="11383"/>
                    <a:pt x="11339" y="11379"/>
                    <a:pt x="11339" y="11370"/>
                  </a:cubicBezTo>
                  <a:cubicBezTo>
                    <a:pt x="11344" y="11360"/>
                    <a:pt x="11333" y="11355"/>
                    <a:pt x="11331" y="11355"/>
                  </a:cubicBezTo>
                  <a:cubicBezTo>
                    <a:pt x="11325" y="11350"/>
                    <a:pt x="11313" y="11345"/>
                    <a:pt x="11309" y="11338"/>
                  </a:cubicBezTo>
                  <a:cubicBezTo>
                    <a:pt x="11305" y="11322"/>
                    <a:pt x="11305" y="11315"/>
                    <a:pt x="11305" y="11300"/>
                  </a:cubicBezTo>
                  <a:cubicBezTo>
                    <a:pt x="11305" y="11287"/>
                    <a:pt x="11305" y="11269"/>
                    <a:pt x="11299" y="11242"/>
                  </a:cubicBezTo>
                  <a:lnTo>
                    <a:pt x="11299" y="11233"/>
                  </a:lnTo>
                  <a:cubicBezTo>
                    <a:pt x="11305" y="11241"/>
                    <a:pt x="11315" y="11255"/>
                    <a:pt x="11325" y="11277"/>
                  </a:cubicBezTo>
                  <a:cubicBezTo>
                    <a:pt x="11339" y="11306"/>
                    <a:pt x="11347" y="11310"/>
                    <a:pt x="11356" y="11315"/>
                  </a:cubicBezTo>
                  <a:cubicBezTo>
                    <a:pt x="11361" y="11315"/>
                    <a:pt x="11366" y="11318"/>
                    <a:pt x="11377" y="11329"/>
                  </a:cubicBezTo>
                  <a:cubicBezTo>
                    <a:pt x="11389" y="11345"/>
                    <a:pt x="11400" y="11352"/>
                    <a:pt x="11416" y="11352"/>
                  </a:cubicBezTo>
                  <a:cubicBezTo>
                    <a:pt x="11422" y="11352"/>
                    <a:pt x="11429" y="11351"/>
                    <a:pt x="11436" y="11349"/>
                  </a:cubicBezTo>
                  <a:cubicBezTo>
                    <a:pt x="11445" y="11348"/>
                    <a:pt x="11455" y="11348"/>
                    <a:pt x="11466" y="11348"/>
                  </a:cubicBezTo>
                  <a:lnTo>
                    <a:pt x="11472" y="11348"/>
                  </a:lnTo>
                  <a:cubicBezTo>
                    <a:pt x="11493" y="11348"/>
                    <a:pt x="11506" y="11357"/>
                    <a:pt x="11516" y="11362"/>
                  </a:cubicBezTo>
                  <a:cubicBezTo>
                    <a:pt x="11523" y="11367"/>
                    <a:pt x="11532" y="11370"/>
                    <a:pt x="11538" y="11370"/>
                  </a:cubicBezTo>
                  <a:cubicBezTo>
                    <a:pt x="11545" y="11370"/>
                    <a:pt x="11554" y="11367"/>
                    <a:pt x="11560" y="11357"/>
                  </a:cubicBezTo>
                  <a:cubicBezTo>
                    <a:pt x="11566" y="11348"/>
                    <a:pt x="11569" y="11348"/>
                    <a:pt x="11571" y="11348"/>
                  </a:cubicBezTo>
                  <a:cubicBezTo>
                    <a:pt x="11578" y="11348"/>
                    <a:pt x="11585" y="11354"/>
                    <a:pt x="11598" y="11357"/>
                  </a:cubicBezTo>
                  <a:lnTo>
                    <a:pt x="11615" y="11364"/>
                  </a:lnTo>
                  <a:cubicBezTo>
                    <a:pt x="11630" y="11370"/>
                    <a:pt x="11630" y="11370"/>
                    <a:pt x="11636" y="11380"/>
                  </a:cubicBezTo>
                  <a:cubicBezTo>
                    <a:pt x="11639" y="11386"/>
                    <a:pt x="11641" y="11393"/>
                    <a:pt x="11650" y="11405"/>
                  </a:cubicBezTo>
                  <a:cubicBezTo>
                    <a:pt x="11657" y="11415"/>
                    <a:pt x="11667" y="11428"/>
                    <a:pt x="11682" y="11434"/>
                  </a:cubicBezTo>
                  <a:lnTo>
                    <a:pt x="11679" y="11434"/>
                  </a:lnTo>
                  <a:cubicBezTo>
                    <a:pt x="11655" y="11443"/>
                    <a:pt x="11645" y="11446"/>
                    <a:pt x="11641" y="11455"/>
                  </a:cubicBezTo>
                  <a:cubicBezTo>
                    <a:pt x="11639" y="11464"/>
                    <a:pt x="11645" y="11470"/>
                    <a:pt x="11647" y="11474"/>
                  </a:cubicBezTo>
                  <a:cubicBezTo>
                    <a:pt x="11650" y="11477"/>
                    <a:pt x="11651" y="11481"/>
                    <a:pt x="11655" y="11487"/>
                  </a:cubicBezTo>
                  <a:cubicBezTo>
                    <a:pt x="11658" y="11508"/>
                    <a:pt x="11671" y="11510"/>
                    <a:pt x="11683" y="11513"/>
                  </a:cubicBezTo>
                  <a:cubicBezTo>
                    <a:pt x="11691" y="11514"/>
                    <a:pt x="11703" y="11518"/>
                    <a:pt x="11717" y="11528"/>
                  </a:cubicBezTo>
                  <a:cubicBezTo>
                    <a:pt x="11724" y="11531"/>
                    <a:pt x="11727" y="11535"/>
                    <a:pt x="11730" y="11535"/>
                  </a:cubicBezTo>
                  <a:cubicBezTo>
                    <a:pt x="11727" y="11536"/>
                    <a:pt x="11727" y="11537"/>
                    <a:pt x="11726" y="11540"/>
                  </a:cubicBezTo>
                  <a:cubicBezTo>
                    <a:pt x="11723" y="11544"/>
                    <a:pt x="11713" y="11549"/>
                    <a:pt x="11708" y="11557"/>
                  </a:cubicBezTo>
                  <a:cubicBezTo>
                    <a:pt x="11703" y="11566"/>
                    <a:pt x="11693" y="11568"/>
                    <a:pt x="11683" y="11574"/>
                  </a:cubicBezTo>
                  <a:cubicBezTo>
                    <a:pt x="11665" y="11581"/>
                    <a:pt x="11645" y="11595"/>
                    <a:pt x="11630" y="11616"/>
                  </a:cubicBezTo>
                  <a:cubicBezTo>
                    <a:pt x="11605" y="11653"/>
                    <a:pt x="11602" y="11658"/>
                    <a:pt x="11615" y="11694"/>
                  </a:cubicBezTo>
                  <a:cubicBezTo>
                    <a:pt x="11625" y="11727"/>
                    <a:pt x="11647" y="11744"/>
                    <a:pt x="11676" y="11744"/>
                  </a:cubicBezTo>
                  <a:cubicBezTo>
                    <a:pt x="11683" y="11744"/>
                    <a:pt x="11690" y="11743"/>
                    <a:pt x="11697" y="11741"/>
                  </a:cubicBezTo>
                  <a:cubicBezTo>
                    <a:pt x="11710" y="11738"/>
                    <a:pt x="11717" y="11733"/>
                    <a:pt x="11723" y="11725"/>
                  </a:cubicBezTo>
                  <a:cubicBezTo>
                    <a:pt x="11726" y="11716"/>
                    <a:pt x="11723" y="11710"/>
                    <a:pt x="11723" y="11703"/>
                  </a:cubicBezTo>
                  <a:cubicBezTo>
                    <a:pt x="11717" y="11696"/>
                    <a:pt x="11714" y="11687"/>
                    <a:pt x="11714" y="11674"/>
                  </a:cubicBezTo>
                  <a:cubicBezTo>
                    <a:pt x="11717" y="11653"/>
                    <a:pt x="11726" y="11651"/>
                    <a:pt x="11745" y="11638"/>
                  </a:cubicBezTo>
                  <a:cubicBezTo>
                    <a:pt x="11756" y="11633"/>
                    <a:pt x="11771" y="11625"/>
                    <a:pt x="11784" y="11611"/>
                  </a:cubicBezTo>
                  <a:cubicBezTo>
                    <a:pt x="11791" y="11605"/>
                    <a:pt x="11795" y="11602"/>
                    <a:pt x="11801" y="11597"/>
                  </a:cubicBezTo>
                  <a:cubicBezTo>
                    <a:pt x="11816" y="11581"/>
                    <a:pt x="11822" y="11575"/>
                    <a:pt x="11835" y="11575"/>
                  </a:cubicBezTo>
                  <a:cubicBezTo>
                    <a:pt x="11839" y="11575"/>
                    <a:pt x="11842" y="11576"/>
                    <a:pt x="11847" y="11576"/>
                  </a:cubicBezTo>
                  <a:cubicBezTo>
                    <a:pt x="11840" y="11587"/>
                    <a:pt x="11833" y="11599"/>
                    <a:pt x="11829" y="11618"/>
                  </a:cubicBezTo>
                  <a:cubicBezTo>
                    <a:pt x="11825" y="11642"/>
                    <a:pt x="11822" y="11646"/>
                    <a:pt x="11822" y="11646"/>
                  </a:cubicBezTo>
                  <a:lnTo>
                    <a:pt x="11833" y="11651"/>
                  </a:lnTo>
                  <a:lnTo>
                    <a:pt x="11833" y="11664"/>
                  </a:lnTo>
                  <a:cubicBezTo>
                    <a:pt x="11830" y="11664"/>
                    <a:pt x="11827" y="11662"/>
                    <a:pt x="11826" y="11661"/>
                  </a:cubicBezTo>
                  <a:lnTo>
                    <a:pt x="11826" y="11661"/>
                  </a:lnTo>
                  <a:cubicBezTo>
                    <a:pt x="11826" y="11662"/>
                    <a:pt x="11828" y="11664"/>
                    <a:pt x="11829" y="11667"/>
                  </a:cubicBezTo>
                  <a:cubicBezTo>
                    <a:pt x="11833" y="11680"/>
                    <a:pt x="11838" y="11701"/>
                    <a:pt x="11855" y="11701"/>
                  </a:cubicBezTo>
                  <a:cubicBezTo>
                    <a:pt x="11864" y="11701"/>
                    <a:pt x="11871" y="11694"/>
                    <a:pt x="11883" y="11687"/>
                  </a:cubicBezTo>
                  <a:lnTo>
                    <a:pt x="11894" y="11684"/>
                  </a:lnTo>
                  <a:cubicBezTo>
                    <a:pt x="11911" y="11675"/>
                    <a:pt x="11917" y="11661"/>
                    <a:pt x="11922" y="11651"/>
                  </a:cubicBezTo>
                  <a:cubicBezTo>
                    <a:pt x="11926" y="11643"/>
                    <a:pt x="11928" y="11638"/>
                    <a:pt x="11937" y="11638"/>
                  </a:cubicBezTo>
                  <a:cubicBezTo>
                    <a:pt x="11937" y="11638"/>
                    <a:pt x="11940" y="11640"/>
                    <a:pt x="11943" y="11642"/>
                  </a:cubicBezTo>
                  <a:cubicBezTo>
                    <a:pt x="11952" y="11643"/>
                    <a:pt x="11963" y="11643"/>
                    <a:pt x="11965" y="11646"/>
                  </a:cubicBezTo>
                  <a:cubicBezTo>
                    <a:pt x="11967" y="11651"/>
                    <a:pt x="11967" y="11658"/>
                    <a:pt x="11975" y="11672"/>
                  </a:cubicBezTo>
                  <a:cubicBezTo>
                    <a:pt x="11984" y="11689"/>
                    <a:pt x="11992" y="11698"/>
                    <a:pt x="12008" y="11698"/>
                  </a:cubicBezTo>
                  <a:cubicBezTo>
                    <a:pt x="12011" y="11698"/>
                    <a:pt x="12013" y="11698"/>
                    <a:pt x="12016" y="11697"/>
                  </a:cubicBezTo>
                  <a:cubicBezTo>
                    <a:pt x="12019" y="11697"/>
                    <a:pt x="12023" y="11697"/>
                    <a:pt x="12027" y="11697"/>
                  </a:cubicBezTo>
                  <a:cubicBezTo>
                    <a:pt x="12032" y="11697"/>
                    <a:pt x="12038" y="11698"/>
                    <a:pt x="12047" y="11702"/>
                  </a:cubicBezTo>
                  <a:cubicBezTo>
                    <a:pt x="12055" y="11705"/>
                    <a:pt x="12064" y="11707"/>
                    <a:pt x="12070" y="11707"/>
                  </a:cubicBezTo>
                  <a:cubicBezTo>
                    <a:pt x="12084" y="11707"/>
                    <a:pt x="12089" y="11694"/>
                    <a:pt x="12096" y="11687"/>
                  </a:cubicBezTo>
                  <a:cubicBezTo>
                    <a:pt x="12098" y="11679"/>
                    <a:pt x="12102" y="11668"/>
                    <a:pt x="12113" y="11656"/>
                  </a:cubicBezTo>
                  <a:cubicBezTo>
                    <a:pt x="12126" y="11646"/>
                    <a:pt x="12130" y="11627"/>
                    <a:pt x="12126" y="11609"/>
                  </a:cubicBezTo>
                  <a:lnTo>
                    <a:pt x="12126" y="11609"/>
                  </a:lnTo>
                  <a:cubicBezTo>
                    <a:pt x="12127" y="11610"/>
                    <a:pt x="12129" y="11610"/>
                    <a:pt x="12131" y="11610"/>
                  </a:cubicBezTo>
                  <a:cubicBezTo>
                    <a:pt x="12137" y="11610"/>
                    <a:pt x="12145" y="11608"/>
                    <a:pt x="12158" y="11605"/>
                  </a:cubicBezTo>
                  <a:cubicBezTo>
                    <a:pt x="12184" y="11599"/>
                    <a:pt x="12184" y="11581"/>
                    <a:pt x="12184" y="11572"/>
                  </a:cubicBezTo>
                  <a:cubicBezTo>
                    <a:pt x="12183" y="11560"/>
                    <a:pt x="12183" y="11546"/>
                    <a:pt x="12194" y="11528"/>
                  </a:cubicBezTo>
                  <a:cubicBezTo>
                    <a:pt x="12201" y="11518"/>
                    <a:pt x="12206" y="11510"/>
                    <a:pt x="12207" y="11504"/>
                  </a:cubicBezTo>
                  <a:cubicBezTo>
                    <a:pt x="12212" y="11507"/>
                    <a:pt x="12214" y="11510"/>
                    <a:pt x="12220" y="11513"/>
                  </a:cubicBezTo>
                  <a:cubicBezTo>
                    <a:pt x="12235" y="11520"/>
                    <a:pt x="12236" y="11525"/>
                    <a:pt x="12240" y="11533"/>
                  </a:cubicBezTo>
                  <a:cubicBezTo>
                    <a:pt x="12245" y="11541"/>
                    <a:pt x="12249" y="11551"/>
                    <a:pt x="12267" y="11568"/>
                  </a:cubicBezTo>
                  <a:cubicBezTo>
                    <a:pt x="12281" y="11581"/>
                    <a:pt x="12288" y="11590"/>
                    <a:pt x="12299" y="11590"/>
                  </a:cubicBezTo>
                  <a:cubicBezTo>
                    <a:pt x="12304" y="11590"/>
                    <a:pt x="12308" y="11588"/>
                    <a:pt x="12313" y="11583"/>
                  </a:cubicBezTo>
                  <a:cubicBezTo>
                    <a:pt x="12318" y="11581"/>
                    <a:pt x="12325" y="11573"/>
                    <a:pt x="12347" y="11573"/>
                  </a:cubicBezTo>
                  <a:cubicBezTo>
                    <a:pt x="12362" y="11573"/>
                    <a:pt x="12372" y="11576"/>
                    <a:pt x="12379" y="11576"/>
                  </a:cubicBezTo>
                  <a:cubicBezTo>
                    <a:pt x="12385" y="11577"/>
                    <a:pt x="12390" y="11578"/>
                    <a:pt x="12395" y="11578"/>
                  </a:cubicBezTo>
                  <a:cubicBezTo>
                    <a:pt x="12410" y="11578"/>
                    <a:pt x="12421" y="11571"/>
                    <a:pt x="12444" y="11554"/>
                  </a:cubicBezTo>
                  <a:cubicBezTo>
                    <a:pt x="12469" y="11530"/>
                    <a:pt x="12475" y="11530"/>
                    <a:pt x="12490" y="11525"/>
                  </a:cubicBezTo>
                  <a:cubicBezTo>
                    <a:pt x="12495" y="11525"/>
                    <a:pt x="12504" y="11521"/>
                    <a:pt x="12516" y="11518"/>
                  </a:cubicBezTo>
                  <a:cubicBezTo>
                    <a:pt x="12527" y="11514"/>
                    <a:pt x="12535" y="11510"/>
                    <a:pt x="12540" y="11510"/>
                  </a:cubicBezTo>
                  <a:cubicBezTo>
                    <a:pt x="12544" y="11506"/>
                    <a:pt x="12544" y="11506"/>
                    <a:pt x="12549" y="11506"/>
                  </a:cubicBezTo>
                  <a:cubicBezTo>
                    <a:pt x="12553" y="11506"/>
                    <a:pt x="12560" y="11508"/>
                    <a:pt x="12572" y="11508"/>
                  </a:cubicBezTo>
                  <a:lnTo>
                    <a:pt x="12596" y="11510"/>
                  </a:lnTo>
                  <a:cubicBezTo>
                    <a:pt x="12602" y="11510"/>
                    <a:pt x="12607" y="11511"/>
                    <a:pt x="12612" y="11511"/>
                  </a:cubicBezTo>
                  <a:cubicBezTo>
                    <a:pt x="12647" y="11511"/>
                    <a:pt x="12658" y="11498"/>
                    <a:pt x="12668" y="11487"/>
                  </a:cubicBezTo>
                  <a:cubicBezTo>
                    <a:pt x="12668" y="11487"/>
                    <a:pt x="12668" y="11487"/>
                    <a:pt x="12669" y="11486"/>
                  </a:cubicBezTo>
                  <a:cubicBezTo>
                    <a:pt x="12670" y="11486"/>
                    <a:pt x="12670" y="11486"/>
                    <a:pt x="12671" y="11487"/>
                  </a:cubicBezTo>
                  <a:cubicBezTo>
                    <a:pt x="12677" y="11489"/>
                    <a:pt x="12677" y="11489"/>
                    <a:pt x="12677" y="11498"/>
                  </a:cubicBezTo>
                  <a:cubicBezTo>
                    <a:pt x="12677" y="11507"/>
                    <a:pt x="12679" y="11524"/>
                    <a:pt x="12700" y="11541"/>
                  </a:cubicBezTo>
                  <a:lnTo>
                    <a:pt x="12709" y="11549"/>
                  </a:lnTo>
                  <a:cubicBezTo>
                    <a:pt x="12735" y="11567"/>
                    <a:pt x="12741" y="11573"/>
                    <a:pt x="12777" y="11581"/>
                  </a:cubicBezTo>
                  <a:cubicBezTo>
                    <a:pt x="12786" y="11584"/>
                    <a:pt x="12794" y="11586"/>
                    <a:pt x="12801" y="11586"/>
                  </a:cubicBezTo>
                  <a:cubicBezTo>
                    <a:pt x="12830" y="11586"/>
                    <a:pt x="12838" y="11561"/>
                    <a:pt x="12847" y="11537"/>
                  </a:cubicBezTo>
                  <a:cubicBezTo>
                    <a:pt x="12849" y="11531"/>
                    <a:pt x="12852" y="11528"/>
                    <a:pt x="12853" y="11522"/>
                  </a:cubicBezTo>
                  <a:cubicBezTo>
                    <a:pt x="12853" y="11520"/>
                    <a:pt x="12853" y="11519"/>
                    <a:pt x="12854" y="11518"/>
                  </a:cubicBezTo>
                  <a:cubicBezTo>
                    <a:pt x="12857" y="11519"/>
                    <a:pt x="12866" y="11524"/>
                    <a:pt x="12876" y="11529"/>
                  </a:cubicBezTo>
                  <a:cubicBezTo>
                    <a:pt x="12894" y="11540"/>
                    <a:pt x="12894" y="11544"/>
                    <a:pt x="12890" y="11564"/>
                  </a:cubicBezTo>
                  <a:cubicBezTo>
                    <a:pt x="12887" y="11576"/>
                    <a:pt x="12886" y="11593"/>
                    <a:pt x="12887" y="11616"/>
                  </a:cubicBezTo>
                  <a:cubicBezTo>
                    <a:pt x="12894" y="11655"/>
                    <a:pt x="12905" y="11662"/>
                    <a:pt x="12927" y="11675"/>
                  </a:cubicBezTo>
                  <a:cubicBezTo>
                    <a:pt x="12937" y="11677"/>
                    <a:pt x="12948" y="11681"/>
                    <a:pt x="12963" y="11691"/>
                  </a:cubicBezTo>
                  <a:cubicBezTo>
                    <a:pt x="12982" y="11707"/>
                    <a:pt x="12997" y="11716"/>
                    <a:pt x="13010" y="11727"/>
                  </a:cubicBezTo>
                  <a:cubicBezTo>
                    <a:pt x="13028" y="11742"/>
                    <a:pt x="13047" y="11760"/>
                    <a:pt x="13081" y="11781"/>
                  </a:cubicBezTo>
                  <a:cubicBezTo>
                    <a:pt x="13122" y="11805"/>
                    <a:pt x="13125" y="11808"/>
                    <a:pt x="13140" y="11811"/>
                  </a:cubicBezTo>
                  <a:cubicBezTo>
                    <a:pt x="13145" y="11812"/>
                    <a:pt x="13151" y="11812"/>
                    <a:pt x="13166" y="11818"/>
                  </a:cubicBezTo>
                  <a:cubicBezTo>
                    <a:pt x="13177" y="11822"/>
                    <a:pt x="13187" y="11824"/>
                    <a:pt x="13197" y="11824"/>
                  </a:cubicBezTo>
                  <a:cubicBezTo>
                    <a:pt x="13208" y="11824"/>
                    <a:pt x="13218" y="11821"/>
                    <a:pt x="13229" y="11818"/>
                  </a:cubicBezTo>
                  <a:cubicBezTo>
                    <a:pt x="13236" y="11814"/>
                    <a:pt x="13243" y="11811"/>
                    <a:pt x="13261" y="11810"/>
                  </a:cubicBezTo>
                  <a:cubicBezTo>
                    <a:pt x="13269" y="11808"/>
                    <a:pt x="13277" y="11805"/>
                    <a:pt x="13285" y="11805"/>
                  </a:cubicBezTo>
                  <a:cubicBezTo>
                    <a:pt x="13289" y="11805"/>
                    <a:pt x="13294" y="11802"/>
                    <a:pt x="13297" y="11802"/>
                  </a:cubicBezTo>
                  <a:cubicBezTo>
                    <a:pt x="13297" y="11805"/>
                    <a:pt x="13300" y="11805"/>
                    <a:pt x="13303" y="11821"/>
                  </a:cubicBezTo>
                  <a:cubicBezTo>
                    <a:pt x="13311" y="11851"/>
                    <a:pt x="13311" y="11855"/>
                    <a:pt x="13310" y="11871"/>
                  </a:cubicBezTo>
                  <a:lnTo>
                    <a:pt x="13310" y="11878"/>
                  </a:lnTo>
                  <a:cubicBezTo>
                    <a:pt x="13307" y="11903"/>
                    <a:pt x="13344" y="11929"/>
                    <a:pt x="13397" y="11962"/>
                  </a:cubicBezTo>
                  <a:lnTo>
                    <a:pt x="13402" y="11967"/>
                  </a:lnTo>
                  <a:cubicBezTo>
                    <a:pt x="13407" y="11970"/>
                    <a:pt x="13414" y="11972"/>
                    <a:pt x="13421" y="11972"/>
                  </a:cubicBezTo>
                  <a:cubicBezTo>
                    <a:pt x="13434" y="11972"/>
                    <a:pt x="13448" y="11967"/>
                    <a:pt x="13460" y="11961"/>
                  </a:cubicBezTo>
                  <a:lnTo>
                    <a:pt x="13460" y="11961"/>
                  </a:lnTo>
                  <a:cubicBezTo>
                    <a:pt x="13459" y="11977"/>
                    <a:pt x="13466" y="11990"/>
                    <a:pt x="13476" y="12006"/>
                  </a:cubicBezTo>
                  <a:cubicBezTo>
                    <a:pt x="13479" y="12008"/>
                    <a:pt x="13481" y="12014"/>
                    <a:pt x="13488" y="12020"/>
                  </a:cubicBezTo>
                  <a:cubicBezTo>
                    <a:pt x="13494" y="12034"/>
                    <a:pt x="13506" y="12040"/>
                    <a:pt x="13520" y="12042"/>
                  </a:cubicBezTo>
                  <a:cubicBezTo>
                    <a:pt x="13518" y="12049"/>
                    <a:pt x="13515" y="12052"/>
                    <a:pt x="13515" y="12059"/>
                  </a:cubicBezTo>
                  <a:cubicBezTo>
                    <a:pt x="13514" y="12074"/>
                    <a:pt x="13527" y="12089"/>
                    <a:pt x="13543" y="12109"/>
                  </a:cubicBezTo>
                  <a:cubicBezTo>
                    <a:pt x="13554" y="12120"/>
                    <a:pt x="13566" y="12135"/>
                    <a:pt x="13578" y="12151"/>
                  </a:cubicBezTo>
                  <a:cubicBezTo>
                    <a:pt x="13588" y="12164"/>
                    <a:pt x="13598" y="12175"/>
                    <a:pt x="13608" y="12181"/>
                  </a:cubicBezTo>
                  <a:cubicBezTo>
                    <a:pt x="13608" y="12182"/>
                    <a:pt x="13607" y="12183"/>
                    <a:pt x="13607" y="12186"/>
                  </a:cubicBezTo>
                  <a:cubicBezTo>
                    <a:pt x="13572" y="12247"/>
                    <a:pt x="13608" y="12549"/>
                    <a:pt x="13624" y="12611"/>
                  </a:cubicBezTo>
                  <a:cubicBezTo>
                    <a:pt x="13636" y="12659"/>
                    <a:pt x="13654" y="12688"/>
                    <a:pt x="13676" y="12719"/>
                  </a:cubicBezTo>
                  <a:cubicBezTo>
                    <a:pt x="13685" y="12729"/>
                    <a:pt x="13694" y="12740"/>
                    <a:pt x="13699" y="12751"/>
                  </a:cubicBezTo>
                  <a:cubicBezTo>
                    <a:pt x="13729" y="12803"/>
                    <a:pt x="13747" y="12827"/>
                    <a:pt x="13783" y="12872"/>
                  </a:cubicBezTo>
                  <a:cubicBezTo>
                    <a:pt x="13797" y="12893"/>
                    <a:pt x="13805" y="12924"/>
                    <a:pt x="13809" y="12956"/>
                  </a:cubicBezTo>
                  <a:cubicBezTo>
                    <a:pt x="13813" y="12983"/>
                    <a:pt x="13817" y="13013"/>
                    <a:pt x="13833" y="13037"/>
                  </a:cubicBezTo>
                  <a:cubicBezTo>
                    <a:pt x="13851" y="13074"/>
                    <a:pt x="13856" y="13138"/>
                    <a:pt x="13859" y="13197"/>
                  </a:cubicBezTo>
                  <a:lnTo>
                    <a:pt x="13859" y="13234"/>
                  </a:lnTo>
                  <a:cubicBezTo>
                    <a:pt x="13861" y="13241"/>
                    <a:pt x="13861" y="13249"/>
                    <a:pt x="13861" y="13256"/>
                  </a:cubicBezTo>
                  <a:cubicBezTo>
                    <a:pt x="13864" y="13315"/>
                    <a:pt x="13866" y="13372"/>
                    <a:pt x="13904" y="13417"/>
                  </a:cubicBezTo>
                  <a:cubicBezTo>
                    <a:pt x="13923" y="13439"/>
                    <a:pt x="13922" y="13444"/>
                    <a:pt x="13917" y="13456"/>
                  </a:cubicBezTo>
                  <a:cubicBezTo>
                    <a:pt x="13914" y="13470"/>
                    <a:pt x="13910" y="13485"/>
                    <a:pt x="13919" y="13510"/>
                  </a:cubicBezTo>
                  <a:cubicBezTo>
                    <a:pt x="13928" y="13538"/>
                    <a:pt x="13927" y="13561"/>
                    <a:pt x="13923" y="13588"/>
                  </a:cubicBezTo>
                  <a:cubicBezTo>
                    <a:pt x="13922" y="13608"/>
                    <a:pt x="13917" y="13629"/>
                    <a:pt x="13919" y="13659"/>
                  </a:cubicBezTo>
                  <a:cubicBezTo>
                    <a:pt x="13922" y="13691"/>
                    <a:pt x="13904" y="13698"/>
                    <a:pt x="13884" y="13705"/>
                  </a:cubicBezTo>
                  <a:cubicBezTo>
                    <a:pt x="13871" y="13710"/>
                    <a:pt x="13859" y="13713"/>
                    <a:pt x="13851" y="13726"/>
                  </a:cubicBezTo>
                  <a:cubicBezTo>
                    <a:pt x="13833" y="13757"/>
                    <a:pt x="13842" y="13772"/>
                    <a:pt x="13878" y="13820"/>
                  </a:cubicBezTo>
                  <a:lnTo>
                    <a:pt x="13884" y="13829"/>
                  </a:lnTo>
                  <a:cubicBezTo>
                    <a:pt x="13900" y="13849"/>
                    <a:pt x="13904" y="13857"/>
                    <a:pt x="13904" y="13860"/>
                  </a:cubicBezTo>
                  <a:lnTo>
                    <a:pt x="13904" y="13860"/>
                  </a:lnTo>
                  <a:cubicBezTo>
                    <a:pt x="13904" y="13860"/>
                    <a:pt x="13904" y="13860"/>
                    <a:pt x="13904" y="13860"/>
                  </a:cubicBezTo>
                  <a:cubicBezTo>
                    <a:pt x="13904" y="13860"/>
                    <a:pt x="13903" y="13862"/>
                    <a:pt x="13901" y="13862"/>
                  </a:cubicBezTo>
                  <a:cubicBezTo>
                    <a:pt x="13894" y="13869"/>
                    <a:pt x="13884" y="13875"/>
                    <a:pt x="13873" y="13888"/>
                  </a:cubicBezTo>
                  <a:cubicBezTo>
                    <a:pt x="13853" y="13923"/>
                    <a:pt x="13853" y="13927"/>
                    <a:pt x="13853" y="13970"/>
                  </a:cubicBezTo>
                  <a:lnTo>
                    <a:pt x="13853" y="13993"/>
                  </a:lnTo>
                  <a:cubicBezTo>
                    <a:pt x="13853" y="14030"/>
                    <a:pt x="13848" y="14033"/>
                    <a:pt x="13834" y="14046"/>
                  </a:cubicBezTo>
                  <a:cubicBezTo>
                    <a:pt x="13827" y="14051"/>
                    <a:pt x="13819" y="14059"/>
                    <a:pt x="13810" y="14075"/>
                  </a:cubicBezTo>
                  <a:cubicBezTo>
                    <a:pt x="13801" y="14085"/>
                    <a:pt x="13794" y="14094"/>
                    <a:pt x="13786" y="14102"/>
                  </a:cubicBezTo>
                  <a:cubicBezTo>
                    <a:pt x="13770" y="14120"/>
                    <a:pt x="13761" y="14132"/>
                    <a:pt x="13744" y="14164"/>
                  </a:cubicBezTo>
                  <a:cubicBezTo>
                    <a:pt x="13723" y="14201"/>
                    <a:pt x="13721" y="14206"/>
                    <a:pt x="13729" y="14232"/>
                  </a:cubicBezTo>
                  <a:cubicBezTo>
                    <a:pt x="13730" y="14240"/>
                    <a:pt x="13733" y="14251"/>
                    <a:pt x="13737" y="14268"/>
                  </a:cubicBezTo>
                  <a:cubicBezTo>
                    <a:pt x="13744" y="14304"/>
                    <a:pt x="13741" y="14304"/>
                    <a:pt x="13737" y="14310"/>
                  </a:cubicBezTo>
                  <a:cubicBezTo>
                    <a:pt x="13730" y="14314"/>
                    <a:pt x="13725" y="14319"/>
                    <a:pt x="13718" y="14330"/>
                  </a:cubicBezTo>
                  <a:cubicBezTo>
                    <a:pt x="13712" y="14336"/>
                    <a:pt x="13707" y="14342"/>
                    <a:pt x="13704" y="14345"/>
                  </a:cubicBezTo>
                  <a:cubicBezTo>
                    <a:pt x="13689" y="14368"/>
                    <a:pt x="13681" y="14379"/>
                    <a:pt x="13676" y="14420"/>
                  </a:cubicBezTo>
                  <a:lnTo>
                    <a:pt x="13676" y="14435"/>
                  </a:lnTo>
                  <a:cubicBezTo>
                    <a:pt x="13674" y="14465"/>
                    <a:pt x="13674" y="14465"/>
                    <a:pt x="13652" y="14491"/>
                  </a:cubicBezTo>
                  <a:cubicBezTo>
                    <a:pt x="13630" y="14515"/>
                    <a:pt x="13565" y="14525"/>
                    <a:pt x="13520" y="14531"/>
                  </a:cubicBezTo>
                  <a:cubicBezTo>
                    <a:pt x="13506" y="14533"/>
                    <a:pt x="13494" y="14535"/>
                    <a:pt x="13487" y="14537"/>
                  </a:cubicBezTo>
                  <a:cubicBezTo>
                    <a:pt x="13463" y="14542"/>
                    <a:pt x="13457" y="14546"/>
                    <a:pt x="13448" y="14555"/>
                  </a:cubicBezTo>
                  <a:cubicBezTo>
                    <a:pt x="13448" y="14558"/>
                    <a:pt x="13446" y="14563"/>
                    <a:pt x="13433" y="14570"/>
                  </a:cubicBezTo>
                  <a:cubicBezTo>
                    <a:pt x="13412" y="14583"/>
                    <a:pt x="13407" y="14590"/>
                    <a:pt x="13405" y="14606"/>
                  </a:cubicBezTo>
                  <a:cubicBezTo>
                    <a:pt x="13405" y="14610"/>
                    <a:pt x="13405" y="14618"/>
                    <a:pt x="13401" y="14626"/>
                  </a:cubicBezTo>
                  <a:cubicBezTo>
                    <a:pt x="13392" y="14648"/>
                    <a:pt x="13397" y="14661"/>
                    <a:pt x="13401" y="14673"/>
                  </a:cubicBezTo>
                  <a:cubicBezTo>
                    <a:pt x="13403" y="14676"/>
                    <a:pt x="13405" y="14682"/>
                    <a:pt x="13405" y="14682"/>
                  </a:cubicBezTo>
                  <a:cubicBezTo>
                    <a:pt x="13405" y="14682"/>
                    <a:pt x="13403" y="14682"/>
                    <a:pt x="13396" y="14687"/>
                  </a:cubicBezTo>
                  <a:cubicBezTo>
                    <a:pt x="13390" y="14690"/>
                    <a:pt x="13384" y="14691"/>
                    <a:pt x="13378" y="14691"/>
                  </a:cubicBezTo>
                  <a:cubicBezTo>
                    <a:pt x="13364" y="14691"/>
                    <a:pt x="13350" y="14684"/>
                    <a:pt x="13336" y="14676"/>
                  </a:cubicBezTo>
                  <a:cubicBezTo>
                    <a:pt x="13330" y="14672"/>
                    <a:pt x="13325" y="14669"/>
                    <a:pt x="13318" y="14666"/>
                  </a:cubicBezTo>
                  <a:cubicBezTo>
                    <a:pt x="13305" y="14658"/>
                    <a:pt x="13290" y="14656"/>
                    <a:pt x="13274" y="14654"/>
                  </a:cubicBezTo>
                  <a:cubicBezTo>
                    <a:pt x="13254" y="14653"/>
                    <a:pt x="13236" y="14649"/>
                    <a:pt x="13219" y="14639"/>
                  </a:cubicBezTo>
                  <a:lnTo>
                    <a:pt x="13208" y="14634"/>
                  </a:lnTo>
                  <a:cubicBezTo>
                    <a:pt x="13180" y="14615"/>
                    <a:pt x="13159" y="14606"/>
                    <a:pt x="13129" y="14597"/>
                  </a:cubicBezTo>
                  <a:cubicBezTo>
                    <a:pt x="13124" y="14596"/>
                    <a:pt x="13117" y="14595"/>
                    <a:pt x="13109" y="14595"/>
                  </a:cubicBezTo>
                  <a:cubicBezTo>
                    <a:pt x="13094" y="14595"/>
                    <a:pt x="13076" y="14597"/>
                    <a:pt x="13056" y="14599"/>
                  </a:cubicBezTo>
                  <a:cubicBezTo>
                    <a:pt x="13037" y="14599"/>
                    <a:pt x="13021" y="14601"/>
                    <a:pt x="13005" y="14601"/>
                  </a:cubicBezTo>
                  <a:cubicBezTo>
                    <a:pt x="12991" y="14601"/>
                    <a:pt x="12979" y="14599"/>
                    <a:pt x="12974" y="14597"/>
                  </a:cubicBezTo>
                  <a:cubicBezTo>
                    <a:pt x="12967" y="14593"/>
                    <a:pt x="12965" y="14586"/>
                    <a:pt x="12959" y="14578"/>
                  </a:cubicBezTo>
                  <a:cubicBezTo>
                    <a:pt x="12951" y="14563"/>
                    <a:pt x="12941" y="14540"/>
                    <a:pt x="12895" y="14527"/>
                  </a:cubicBezTo>
                  <a:cubicBezTo>
                    <a:pt x="12868" y="14521"/>
                    <a:pt x="12852" y="14517"/>
                    <a:pt x="12836" y="14517"/>
                  </a:cubicBezTo>
                  <a:cubicBezTo>
                    <a:pt x="12803" y="14517"/>
                    <a:pt x="12784" y="14533"/>
                    <a:pt x="12775" y="14563"/>
                  </a:cubicBezTo>
                  <a:cubicBezTo>
                    <a:pt x="12768" y="14582"/>
                    <a:pt x="12740" y="14597"/>
                    <a:pt x="12707" y="14597"/>
                  </a:cubicBezTo>
                  <a:cubicBezTo>
                    <a:pt x="12694" y="14597"/>
                    <a:pt x="12680" y="14596"/>
                    <a:pt x="12669" y="14591"/>
                  </a:cubicBezTo>
                  <a:cubicBezTo>
                    <a:pt x="12652" y="14582"/>
                    <a:pt x="12652" y="14568"/>
                    <a:pt x="12655" y="14540"/>
                  </a:cubicBezTo>
                  <a:cubicBezTo>
                    <a:pt x="12655" y="14521"/>
                    <a:pt x="12655" y="14495"/>
                    <a:pt x="12645" y="14477"/>
                  </a:cubicBezTo>
                  <a:cubicBezTo>
                    <a:pt x="12630" y="14456"/>
                    <a:pt x="12595" y="14432"/>
                    <a:pt x="12559" y="14406"/>
                  </a:cubicBezTo>
                  <a:cubicBezTo>
                    <a:pt x="12529" y="14380"/>
                    <a:pt x="12490" y="14355"/>
                    <a:pt x="12485" y="14342"/>
                  </a:cubicBezTo>
                  <a:cubicBezTo>
                    <a:pt x="12478" y="14330"/>
                    <a:pt x="12481" y="14320"/>
                    <a:pt x="12485" y="14307"/>
                  </a:cubicBezTo>
                  <a:cubicBezTo>
                    <a:pt x="12488" y="14294"/>
                    <a:pt x="12492" y="14276"/>
                    <a:pt x="12485" y="14257"/>
                  </a:cubicBezTo>
                  <a:cubicBezTo>
                    <a:pt x="12475" y="14235"/>
                    <a:pt x="12460" y="14227"/>
                    <a:pt x="12447" y="14217"/>
                  </a:cubicBezTo>
                  <a:cubicBezTo>
                    <a:pt x="12433" y="14207"/>
                    <a:pt x="12419" y="14199"/>
                    <a:pt x="12414" y="14180"/>
                  </a:cubicBezTo>
                  <a:cubicBezTo>
                    <a:pt x="12406" y="14165"/>
                    <a:pt x="12406" y="14143"/>
                    <a:pt x="12403" y="14116"/>
                  </a:cubicBezTo>
                  <a:cubicBezTo>
                    <a:pt x="12401" y="14086"/>
                    <a:pt x="12401" y="14054"/>
                    <a:pt x="12391" y="14017"/>
                  </a:cubicBezTo>
                  <a:cubicBezTo>
                    <a:pt x="12370" y="13947"/>
                    <a:pt x="12358" y="13903"/>
                    <a:pt x="12267" y="13841"/>
                  </a:cubicBezTo>
                  <a:cubicBezTo>
                    <a:pt x="12206" y="13799"/>
                    <a:pt x="12130" y="13798"/>
                    <a:pt x="12073" y="13797"/>
                  </a:cubicBezTo>
                  <a:cubicBezTo>
                    <a:pt x="12045" y="13797"/>
                    <a:pt x="12022" y="13796"/>
                    <a:pt x="12003" y="13791"/>
                  </a:cubicBezTo>
                  <a:cubicBezTo>
                    <a:pt x="11974" y="13782"/>
                    <a:pt x="11958" y="13772"/>
                    <a:pt x="11940" y="13760"/>
                  </a:cubicBezTo>
                  <a:cubicBezTo>
                    <a:pt x="11928" y="13752"/>
                    <a:pt x="11911" y="13740"/>
                    <a:pt x="11889" y="13730"/>
                  </a:cubicBezTo>
                  <a:cubicBezTo>
                    <a:pt x="11877" y="13726"/>
                    <a:pt x="11867" y="13726"/>
                    <a:pt x="11851" y="13726"/>
                  </a:cubicBezTo>
                  <a:cubicBezTo>
                    <a:pt x="11808" y="13726"/>
                    <a:pt x="11750" y="13741"/>
                    <a:pt x="11710" y="13752"/>
                  </a:cubicBezTo>
                  <a:cubicBezTo>
                    <a:pt x="11697" y="13757"/>
                    <a:pt x="11683" y="13760"/>
                    <a:pt x="11676" y="13761"/>
                  </a:cubicBezTo>
                  <a:cubicBezTo>
                    <a:pt x="11667" y="13761"/>
                    <a:pt x="11659" y="13757"/>
                    <a:pt x="11650" y="13749"/>
                  </a:cubicBezTo>
                  <a:cubicBezTo>
                    <a:pt x="11633" y="13738"/>
                    <a:pt x="11615" y="13726"/>
                    <a:pt x="11589" y="13723"/>
                  </a:cubicBezTo>
                  <a:cubicBezTo>
                    <a:pt x="11583" y="13722"/>
                    <a:pt x="11578" y="13721"/>
                    <a:pt x="11573" y="13721"/>
                  </a:cubicBezTo>
                  <a:cubicBezTo>
                    <a:pt x="11542" y="13721"/>
                    <a:pt x="11534" y="13741"/>
                    <a:pt x="11526" y="13758"/>
                  </a:cubicBezTo>
                  <a:cubicBezTo>
                    <a:pt x="11523" y="13763"/>
                    <a:pt x="11521" y="13770"/>
                    <a:pt x="11514" y="13776"/>
                  </a:cubicBezTo>
                  <a:cubicBezTo>
                    <a:pt x="11497" y="13797"/>
                    <a:pt x="11509" y="13841"/>
                    <a:pt x="11518" y="13876"/>
                  </a:cubicBezTo>
                  <a:cubicBezTo>
                    <a:pt x="11521" y="13888"/>
                    <a:pt x="11523" y="13900"/>
                    <a:pt x="11523" y="13905"/>
                  </a:cubicBezTo>
                  <a:cubicBezTo>
                    <a:pt x="11526" y="13930"/>
                    <a:pt x="11532" y="13935"/>
                    <a:pt x="11553" y="13964"/>
                  </a:cubicBezTo>
                  <a:cubicBezTo>
                    <a:pt x="11557" y="13970"/>
                    <a:pt x="11563" y="13977"/>
                    <a:pt x="11571" y="13985"/>
                  </a:cubicBezTo>
                  <a:cubicBezTo>
                    <a:pt x="11609" y="14033"/>
                    <a:pt x="11621" y="14051"/>
                    <a:pt x="11670" y="14101"/>
                  </a:cubicBezTo>
                  <a:cubicBezTo>
                    <a:pt x="11692" y="14122"/>
                    <a:pt x="11694" y="14131"/>
                    <a:pt x="11694" y="14143"/>
                  </a:cubicBezTo>
                  <a:cubicBezTo>
                    <a:pt x="11694" y="14153"/>
                    <a:pt x="11695" y="14171"/>
                    <a:pt x="11710" y="14204"/>
                  </a:cubicBezTo>
                  <a:cubicBezTo>
                    <a:pt x="11721" y="14222"/>
                    <a:pt x="11726" y="14232"/>
                    <a:pt x="11730" y="14240"/>
                  </a:cubicBezTo>
                  <a:cubicBezTo>
                    <a:pt x="11738" y="14257"/>
                    <a:pt x="11738" y="14257"/>
                    <a:pt x="11742" y="14282"/>
                  </a:cubicBezTo>
                  <a:cubicBezTo>
                    <a:pt x="11742" y="14288"/>
                    <a:pt x="11744" y="14295"/>
                    <a:pt x="11744" y="14307"/>
                  </a:cubicBezTo>
                  <a:cubicBezTo>
                    <a:pt x="11746" y="14337"/>
                    <a:pt x="11751" y="14351"/>
                    <a:pt x="11753" y="14363"/>
                  </a:cubicBezTo>
                  <a:cubicBezTo>
                    <a:pt x="11755" y="14377"/>
                    <a:pt x="11756" y="14383"/>
                    <a:pt x="11755" y="14411"/>
                  </a:cubicBezTo>
                  <a:cubicBezTo>
                    <a:pt x="11754" y="14459"/>
                    <a:pt x="11761" y="14470"/>
                    <a:pt x="11784" y="14500"/>
                  </a:cubicBezTo>
                  <a:cubicBezTo>
                    <a:pt x="11791" y="14506"/>
                    <a:pt x="11797" y="14514"/>
                    <a:pt x="11804" y="14523"/>
                  </a:cubicBezTo>
                  <a:lnTo>
                    <a:pt x="11809" y="14526"/>
                  </a:lnTo>
                  <a:cubicBezTo>
                    <a:pt x="11833" y="14563"/>
                    <a:pt x="11833" y="14563"/>
                    <a:pt x="11842" y="14601"/>
                  </a:cubicBezTo>
                  <a:cubicBezTo>
                    <a:pt x="11845" y="14609"/>
                    <a:pt x="11846" y="14618"/>
                    <a:pt x="11849" y="14630"/>
                  </a:cubicBezTo>
                  <a:cubicBezTo>
                    <a:pt x="11860" y="14678"/>
                    <a:pt x="11867" y="14688"/>
                    <a:pt x="11875" y="14708"/>
                  </a:cubicBezTo>
                  <a:cubicBezTo>
                    <a:pt x="11881" y="14717"/>
                    <a:pt x="11889" y="14731"/>
                    <a:pt x="11899" y="14755"/>
                  </a:cubicBezTo>
                  <a:lnTo>
                    <a:pt x="11907" y="14776"/>
                  </a:lnTo>
                  <a:cubicBezTo>
                    <a:pt x="11924" y="14814"/>
                    <a:pt x="11924" y="14815"/>
                    <a:pt x="11943" y="14842"/>
                  </a:cubicBezTo>
                  <a:lnTo>
                    <a:pt x="11958" y="14860"/>
                  </a:lnTo>
                  <a:cubicBezTo>
                    <a:pt x="11993" y="14912"/>
                    <a:pt x="11993" y="14912"/>
                    <a:pt x="11999" y="14955"/>
                  </a:cubicBezTo>
                  <a:cubicBezTo>
                    <a:pt x="12002" y="14975"/>
                    <a:pt x="12006" y="14984"/>
                    <a:pt x="12010" y="14991"/>
                  </a:cubicBezTo>
                  <a:cubicBezTo>
                    <a:pt x="12015" y="15001"/>
                    <a:pt x="12019" y="15009"/>
                    <a:pt x="12017" y="15057"/>
                  </a:cubicBezTo>
                  <a:cubicBezTo>
                    <a:pt x="12015" y="15134"/>
                    <a:pt x="12033" y="15155"/>
                    <a:pt x="12061" y="15183"/>
                  </a:cubicBezTo>
                  <a:cubicBezTo>
                    <a:pt x="12067" y="15190"/>
                    <a:pt x="12075" y="15197"/>
                    <a:pt x="12081" y="15206"/>
                  </a:cubicBezTo>
                  <a:cubicBezTo>
                    <a:pt x="12093" y="15216"/>
                    <a:pt x="12101" y="15226"/>
                    <a:pt x="12106" y="15231"/>
                  </a:cubicBezTo>
                  <a:cubicBezTo>
                    <a:pt x="12118" y="15246"/>
                    <a:pt x="12118" y="15246"/>
                    <a:pt x="12145" y="15280"/>
                  </a:cubicBezTo>
                  <a:cubicBezTo>
                    <a:pt x="12149" y="15288"/>
                    <a:pt x="12153" y="15291"/>
                    <a:pt x="12155" y="15292"/>
                  </a:cubicBezTo>
                  <a:cubicBezTo>
                    <a:pt x="12153" y="15295"/>
                    <a:pt x="12149" y="15295"/>
                    <a:pt x="12147" y="15295"/>
                  </a:cubicBezTo>
                  <a:cubicBezTo>
                    <a:pt x="12133" y="15298"/>
                    <a:pt x="12113" y="15300"/>
                    <a:pt x="12098" y="15312"/>
                  </a:cubicBezTo>
                  <a:cubicBezTo>
                    <a:pt x="12089" y="15316"/>
                    <a:pt x="12084" y="15321"/>
                    <a:pt x="12079" y="15323"/>
                  </a:cubicBezTo>
                  <a:cubicBezTo>
                    <a:pt x="12064" y="15336"/>
                    <a:pt x="12061" y="15337"/>
                    <a:pt x="12040" y="15337"/>
                  </a:cubicBezTo>
                  <a:cubicBezTo>
                    <a:pt x="12032" y="15337"/>
                    <a:pt x="12022" y="15337"/>
                    <a:pt x="12006" y="15336"/>
                  </a:cubicBezTo>
                  <a:cubicBezTo>
                    <a:pt x="11980" y="15333"/>
                    <a:pt x="11976" y="15331"/>
                    <a:pt x="11976" y="15327"/>
                  </a:cubicBezTo>
                  <a:cubicBezTo>
                    <a:pt x="11972" y="15314"/>
                    <a:pt x="11965" y="15300"/>
                    <a:pt x="11935" y="15300"/>
                  </a:cubicBezTo>
                  <a:cubicBezTo>
                    <a:pt x="11923" y="15298"/>
                    <a:pt x="11914" y="15297"/>
                    <a:pt x="11906" y="15297"/>
                  </a:cubicBezTo>
                  <a:cubicBezTo>
                    <a:pt x="11888" y="15297"/>
                    <a:pt x="11882" y="15303"/>
                    <a:pt x="11874" y="15308"/>
                  </a:cubicBezTo>
                  <a:cubicBezTo>
                    <a:pt x="11867" y="15316"/>
                    <a:pt x="11857" y="15321"/>
                    <a:pt x="11840" y="15328"/>
                  </a:cubicBezTo>
                  <a:cubicBezTo>
                    <a:pt x="11809" y="15337"/>
                    <a:pt x="11801" y="15337"/>
                    <a:pt x="11783" y="15337"/>
                  </a:cubicBezTo>
                  <a:cubicBezTo>
                    <a:pt x="11770" y="15337"/>
                    <a:pt x="11756" y="15337"/>
                    <a:pt x="11733" y="15341"/>
                  </a:cubicBezTo>
                  <a:cubicBezTo>
                    <a:pt x="11717" y="15344"/>
                    <a:pt x="11705" y="15344"/>
                    <a:pt x="11694" y="15345"/>
                  </a:cubicBezTo>
                  <a:cubicBezTo>
                    <a:pt x="11676" y="15347"/>
                    <a:pt x="11665" y="15349"/>
                    <a:pt x="11654" y="15349"/>
                  </a:cubicBezTo>
                  <a:cubicBezTo>
                    <a:pt x="11645" y="15349"/>
                    <a:pt x="11637" y="15347"/>
                    <a:pt x="11627" y="15343"/>
                  </a:cubicBezTo>
                  <a:cubicBezTo>
                    <a:pt x="11596" y="15328"/>
                    <a:pt x="11583" y="15318"/>
                    <a:pt x="11553" y="15292"/>
                  </a:cubicBezTo>
                  <a:cubicBezTo>
                    <a:pt x="11538" y="15280"/>
                    <a:pt x="11530" y="15273"/>
                    <a:pt x="11514" y="15273"/>
                  </a:cubicBezTo>
                  <a:cubicBezTo>
                    <a:pt x="11506" y="15273"/>
                    <a:pt x="11497" y="15276"/>
                    <a:pt x="11478" y="15280"/>
                  </a:cubicBezTo>
                  <a:cubicBezTo>
                    <a:pt x="11472" y="15285"/>
                    <a:pt x="11466" y="15288"/>
                    <a:pt x="11458" y="15289"/>
                  </a:cubicBezTo>
                  <a:cubicBezTo>
                    <a:pt x="11445" y="15293"/>
                    <a:pt x="11436" y="15295"/>
                    <a:pt x="11429" y="15295"/>
                  </a:cubicBezTo>
                  <a:cubicBezTo>
                    <a:pt x="11419" y="15295"/>
                    <a:pt x="11412" y="15292"/>
                    <a:pt x="11403" y="15289"/>
                  </a:cubicBezTo>
                  <a:cubicBezTo>
                    <a:pt x="11389" y="15288"/>
                    <a:pt x="11373" y="15278"/>
                    <a:pt x="11345" y="15276"/>
                  </a:cubicBezTo>
                  <a:cubicBezTo>
                    <a:pt x="11334" y="15275"/>
                    <a:pt x="11324" y="15274"/>
                    <a:pt x="11316" y="15274"/>
                  </a:cubicBezTo>
                  <a:cubicBezTo>
                    <a:pt x="11284" y="15274"/>
                    <a:pt x="11268" y="15283"/>
                    <a:pt x="11249" y="15292"/>
                  </a:cubicBezTo>
                  <a:cubicBezTo>
                    <a:pt x="11238" y="15300"/>
                    <a:pt x="11223" y="15305"/>
                    <a:pt x="11203" y="15312"/>
                  </a:cubicBezTo>
                  <a:cubicBezTo>
                    <a:pt x="11142" y="15334"/>
                    <a:pt x="11152" y="15389"/>
                    <a:pt x="11159" y="15424"/>
                  </a:cubicBezTo>
                  <a:cubicBezTo>
                    <a:pt x="11159" y="15431"/>
                    <a:pt x="11161" y="15435"/>
                    <a:pt x="11161" y="15441"/>
                  </a:cubicBezTo>
                  <a:cubicBezTo>
                    <a:pt x="11163" y="15449"/>
                    <a:pt x="11163" y="15451"/>
                    <a:pt x="11163" y="15451"/>
                  </a:cubicBezTo>
                  <a:lnTo>
                    <a:pt x="11154" y="15451"/>
                  </a:lnTo>
                  <a:cubicBezTo>
                    <a:pt x="11144" y="15454"/>
                    <a:pt x="11131" y="15454"/>
                    <a:pt x="11117" y="15467"/>
                  </a:cubicBezTo>
                  <a:cubicBezTo>
                    <a:pt x="11107" y="15472"/>
                    <a:pt x="11101" y="15472"/>
                    <a:pt x="11097" y="15472"/>
                  </a:cubicBezTo>
                  <a:cubicBezTo>
                    <a:pt x="11092" y="15472"/>
                    <a:pt x="11087" y="15471"/>
                    <a:pt x="11079" y="15468"/>
                  </a:cubicBezTo>
                  <a:cubicBezTo>
                    <a:pt x="11068" y="15464"/>
                    <a:pt x="11056" y="15460"/>
                    <a:pt x="11036" y="15458"/>
                  </a:cubicBezTo>
                  <a:cubicBezTo>
                    <a:pt x="11028" y="15454"/>
                    <a:pt x="11020" y="15454"/>
                    <a:pt x="11015" y="15454"/>
                  </a:cubicBezTo>
                  <a:cubicBezTo>
                    <a:pt x="11008" y="15451"/>
                    <a:pt x="11001" y="15449"/>
                    <a:pt x="10995" y="15449"/>
                  </a:cubicBezTo>
                  <a:cubicBezTo>
                    <a:pt x="10980" y="15449"/>
                    <a:pt x="10975" y="15459"/>
                    <a:pt x="10960" y="15475"/>
                  </a:cubicBezTo>
                  <a:cubicBezTo>
                    <a:pt x="10958" y="15477"/>
                    <a:pt x="10952" y="15481"/>
                    <a:pt x="10949" y="15488"/>
                  </a:cubicBezTo>
                  <a:cubicBezTo>
                    <a:pt x="10923" y="15516"/>
                    <a:pt x="10923" y="15529"/>
                    <a:pt x="10934" y="15552"/>
                  </a:cubicBezTo>
                  <a:cubicBezTo>
                    <a:pt x="10941" y="15562"/>
                    <a:pt x="10947" y="15576"/>
                    <a:pt x="10947" y="15601"/>
                  </a:cubicBezTo>
                  <a:cubicBezTo>
                    <a:pt x="10949" y="15644"/>
                    <a:pt x="10947" y="15656"/>
                    <a:pt x="10938" y="15679"/>
                  </a:cubicBezTo>
                  <a:cubicBezTo>
                    <a:pt x="10934" y="15690"/>
                    <a:pt x="10929" y="15701"/>
                    <a:pt x="10927" y="15719"/>
                  </a:cubicBezTo>
                  <a:cubicBezTo>
                    <a:pt x="10917" y="15761"/>
                    <a:pt x="10938" y="15778"/>
                    <a:pt x="10958" y="15797"/>
                  </a:cubicBezTo>
                  <a:cubicBezTo>
                    <a:pt x="10969" y="15806"/>
                    <a:pt x="10980" y="15815"/>
                    <a:pt x="10990" y="15829"/>
                  </a:cubicBezTo>
                  <a:cubicBezTo>
                    <a:pt x="11003" y="15846"/>
                    <a:pt x="11013" y="15851"/>
                    <a:pt x="11018" y="15856"/>
                  </a:cubicBezTo>
                  <a:lnTo>
                    <a:pt x="11018" y="15860"/>
                  </a:lnTo>
                  <a:lnTo>
                    <a:pt x="11018" y="15877"/>
                  </a:lnTo>
                  <a:lnTo>
                    <a:pt x="11018" y="15901"/>
                  </a:lnTo>
                  <a:cubicBezTo>
                    <a:pt x="11017" y="15936"/>
                    <a:pt x="11018" y="15949"/>
                    <a:pt x="11041" y="15999"/>
                  </a:cubicBezTo>
                  <a:cubicBezTo>
                    <a:pt x="11060" y="16035"/>
                    <a:pt x="11056" y="16049"/>
                    <a:pt x="11047" y="16076"/>
                  </a:cubicBezTo>
                  <a:cubicBezTo>
                    <a:pt x="11041" y="16093"/>
                    <a:pt x="11036" y="16113"/>
                    <a:pt x="11032" y="16141"/>
                  </a:cubicBezTo>
                  <a:cubicBezTo>
                    <a:pt x="11031" y="16164"/>
                    <a:pt x="11029" y="16175"/>
                    <a:pt x="11028" y="16182"/>
                  </a:cubicBezTo>
                  <a:cubicBezTo>
                    <a:pt x="11026" y="16196"/>
                    <a:pt x="11026" y="16198"/>
                    <a:pt x="11030" y="16210"/>
                  </a:cubicBezTo>
                  <a:cubicBezTo>
                    <a:pt x="11030" y="16213"/>
                    <a:pt x="11032" y="16223"/>
                    <a:pt x="11035" y="16233"/>
                  </a:cubicBezTo>
                  <a:cubicBezTo>
                    <a:pt x="11041" y="16267"/>
                    <a:pt x="11047" y="16271"/>
                    <a:pt x="11062" y="16280"/>
                  </a:cubicBezTo>
                  <a:cubicBezTo>
                    <a:pt x="11068" y="16286"/>
                    <a:pt x="11079" y="16290"/>
                    <a:pt x="11097" y="16312"/>
                  </a:cubicBezTo>
                  <a:cubicBezTo>
                    <a:pt x="11121" y="16338"/>
                    <a:pt x="11119" y="16343"/>
                    <a:pt x="11110" y="16362"/>
                  </a:cubicBezTo>
                  <a:cubicBezTo>
                    <a:pt x="11105" y="16375"/>
                    <a:pt x="11099" y="16391"/>
                    <a:pt x="11097" y="16413"/>
                  </a:cubicBezTo>
                  <a:cubicBezTo>
                    <a:pt x="11089" y="16459"/>
                    <a:pt x="11095" y="16469"/>
                    <a:pt x="11110" y="16487"/>
                  </a:cubicBezTo>
                  <a:cubicBezTo>
                    <a:pt x="11119" y="16496"/>
                    <a:pt x="11127" y="16504"/>
                    <a:pt x="11137" y="16520"/>
                  </a:cubicBezTo>
                  <a:cubicBezTo>
                    <a:pt x="11159" y="16558"/>
                    <a:pt x="11159" y="16558"/>
                    <a:pt x="11159" y="16573"/>
                  </a:cubicBezTo>
                  <a:cubicBezTo>
                    <a:pt x="11159" y="16578"/>
                    <a:pt x="11159" y="16589"/>
                    <a:pt x="11161" y="16609"/>
                  </a:cubicBezTo>
                  <a:cubicBezTo>
                    <a:pt x="11163" y="16638"/>
                    <a:pt x="11158" y="16648"/>
                    <a:pt x="11143" y="16665"/>
                  </a:cubicBezTo>
                  <a:cubicBezTo>
                    <a:pt x="11133" y="16678"/>
                    <a:pt x="11123" y="16695"/>
                    <a:pt x="11109" y="16724"/>
                  </a:cubicBezTo>
                  <a:cubicBezTo>
                    <a:pt x="11092" y="16758"/>
                    <a:pt x="11089" y="16763"/>
                    <a:pt x="11087" y="16765"/>
                  </a:cubicBezTo>
                  <a:cubicBezTo>
                    <a:pt x="11081" y="16768"/>
                    <a:pt x="11076" y="16773"/>
                    <a:pt x="11060" y="16807"/>
                  </a:cubicBezTo>
                  <a:cubicBezTo>
                    <a:pt x="11041" y="16839"/>
                    <a:pt x="11036" y="16855"/>
                    <a:pt x="11031" y="16868"/>
                  </a:cubicBezTo>
                  <a:cubicBezTo>
                    <a:pt x="11026" y="16882"/>
                    <a:pt x="11021" y="16892"/>
                    <a:pt x="11003" y="16924"/>
                  </a:cubicBezTo>
                  <a:cubicBezTo>
                    <a:pt x="10980" y="16962"/>
                    <a:pt x="10977" y="16963"/>
                    <a:pt x="10969" y="16966"/>
                  </a:cubicBezTo>
                  <a:cubicBezTo>
                    <a:pt x="10961" y="16968"/>
                    <a:pt x="10952" y="16970"/>
                    <a:pt x="10930" y="16991"/>
                  </a:cubicBezTo>
                  <a:cubicBezTo>
                    <a:pt x="10900" y="17019"/>
                    <a:pt x="10897" y="17029"/>
                    <a:pt x="10892" y="17053"/>
                  </a:cubicBezTo>
                  <a:cubicBezTo>
                    <a:pt x="10890" y="17061"/>
                    <a:pt x="10890" y="17070"/>
                    <a:pt x="10886" y="17083"/>
                  </a:cubicBezTo>
                  <a:cubicBezTo>
                    <a:pt x="10877" y="17109"/>
                    <a:pt x="10871" y="17112"/>
                    <a:pt x="10863" y="17120"/>
                  </a:cubicBezTo>
                  <a:cubicBezTo>
                    <a:pt x="10857" y="17127"/>
                    <a:pt x="10847" y="17135"/>
                    <a:pt x="10841" y="17154"/>
                  </a:cubicBezTo>
                  <a:cubicBezTo>
                    <a:pt x="10839" y="17164"/>
                    <a:pt x="10839" y="17170"/>
                    <a:pt x="10838" y="17176"/>
                  </a:cubicBezTo>
                  <a:cubicBezTo>
                    <a:pt x="10838" y="17180"/>
                    <a:pt x="10837" y="17184"/>
                    <a:pt x="10836" y="17185"/>
                  </a:cubicBezTo>
                  <a:lnTo>
                    <a:pt x="10796" y="17185"/>
                  </a:lnTo>
                  <a:cubicBezTo>
                    <a:pt x="10787" y="17185"/>
                    <a:pt x="10779" y="17184"/>
                    <a:pt x="10771" y="17184"/>
                  </a:cubicBezTo>
                  <a:cubicBezTo>
                    <a:pt x="10752" y="17184"/>
                    <a:pt x="10728" y="17185"/>
                    <a:pt x="10705" y="17202"/>
                  </a:cubicBezTo>
                  <a:cubicBezTo>
                    <a:pt x="10689" y="17210"/>
                    <a:pt x="10680" y="17219"/>
                    <a:pt x="10671" y="17227"/>
                  </a:cubicBezTo>
                  <a:cubicBezTo>
                    <a:pt x="10654" y="17239"/>
                    <a:pt x="10644" y="17250"/>
                    <a:pt x="10611" y="17250"/>
                  </a:cubicBezTo>
                  <a:cubicBezTo>
                    <a:pt x="10573" y="17250"/>
                    <a:pt x="10531" y="17218"/>
                    <a:pt x="10495" y="17192"/>
                  </a:cubicBezTo>
                  <a:cubicBezTo>
                    <a:pt x="10475" y="17176"/>
                    <a:pt x="10460" y="17164"/>
                    <a:pt x="10446" y="17155"/>
                  </a:cubicBezTo>
                  <a:cubicBezTo>
                    <a:pt x="10421" y="17143"/>
                    <a:pt x="10397" y="17137"/>
                    <a:pt x="10375" y="17127"/>
                  </a:cubicBezTo>
                  <a:cubicBezTo>
                    <a:pt x="10363" y="17125"/>
                    <a:pt x="10351" y="17120"/>
                    <a:pt x="10339" y="17117"/>
                  </a:cubicBezTo>
                  <a:cubicBezTo>
                    <a:pt x="10328" y="17112"/>
                    <a:pt x="10315" y="17091"/>
                    <a:pt x="10299" y="17077"/>
                  </a:cubicBezTo>
                  <a:cubicBezTo>
                    <a:pt x="10283" y="17053"/>
                    <a:pt x="10263" y="17029"/>
                    <a:pt x="10242" y="17022"/>
                  </a:cubicBezTo>
                  <a:cubicBezTo>
                    <a:pt x="10234" y="17018"/>
                    <a:pt x="10223" y="17016"/>
                    <a:pt x="10210" y="17016"/>
                  </a:cubicBezTo>
                  <a:cubicBezTo>
                    <a:pt x="10188" y="17016"/>
                    <a:pt x="10162" y="17021"/>
                    <a:pt x="10140" y="17025"/>
                  </a:cubicBezTo>
                  <a:cubicBezTo>
                    <a:pt x="10128" y="17026"/>
                    <a:pt x="10121" y="17029"/>
                    <a:pt x="10111" y="17029"/>
                  </a:cubicBezTo>
                  <a:cubicBezTo>
                    <a:pt x="10105" y="17029"/>
                    <a:pt x="10094" y="17032"/>
                    <a:pt x="10089" y="17042"/>
                  </a:cubicBezTo>
                  <a:cubicBezTo>
                    <a:pt x="10085" y="17051"/>
                    <a:pt x="10089" y="17060"/>
                    <a:pt x="10093" y="17066"/>
                  </a:cubicBezTo>
                  <a:cubicBezTo>
                    <a:pt x="10093" y="17070"/>
                    <a:pt x="10094" y="17074"/>
                    <a:pt x="10094" y="17074"/>
                  </a:cubicBezTo>
                  <a:cubicBezTo>
                    <a:pt x="10094" y="17074"/>
                    <a:pt x="10094" y="17075"/>
                    <a:pt x="10093" y="17077"/>
                  </a:cubicBezTo>
                  <a:cubicBezTo>
                    <a:pt x="10085" y="17079"/>
                    <a:pt x="10085" y="17081"/>
                    <a:pt x="10082" y="17081"/>
                  </a:cubicBezTo>
                  <a:cubicBezTo>
                    <a:pt x="10082" y="17081"/>
                    <a:pt x="10081" y="17079"/>
                    <a:pt x="10077" y="17079"/>
                  </a:cubicBezTo>
                  <a:cubicBezTo>
                    <a:pt x="10070" y="17077"/>
                    <a:pt x="10058" y="17071"/>
                    <a:pt x="10034" y="17070"/>
                  </a:cubicBezTo>
                  <a:cubicBezTo>
                    <a:pt x="10029" y="17070"/>
                    <a:pt x="10024" y="17070"/>
                    <a:pt x="10020" y="17070"/>
                  </a:cubicBezTo>
                  <a:cubicBezTo>
                    <a:pt x="9993" y="17070"/>
                    <a:pt x="9975" y="17079"/>
                    <a:pt x="9959" y="17089"/>
                  </a:cubicBezTo>
                  <a:cubicBezTo>
                    <a:pt x="9947" y="17094"/>
                    <a:pt x="9933" y="17101"/>
                    <a:pt x="9918" y="17105"/>
                  </a:cubicBezTo>
                  <a:cubicBezTo>
                    <a:pt x="9882" y="17117"/>
                    <a:pt x="9871" y="17132"/>
                    <a:pt x="9855" y="17153"/>
                  </a:cubicBezTo>
                  <a:cubicBezTo>
                    <a:pt x="9848" y="17162"/>
                    <a:pt x="9839" y="17171"/>
                    <a:pt x="9829" y="17184"/>
                  </a:cubicBezTo>
                  <a:cubicBezTo>
                    <a:pt x="9811" y="17206"/>
                    <a:pt x="9799" y="17219"/>
                    <a:pt x="9785" y="17230"/>
                  </a:cubicBezTo>
                  <a:cubicBezTo>
                    <a:pt x="9769" y="17249"/>
                    <a:pt x="9750" y="17260"/>
                    <a:pt x="9730" y="17290"/>
                  </a:cubicBezTo>
                  <a:cubicBezTo>
                    <a:pt x="9718" y="17305"/>
                    <a:pt x="9707" y="17318"/>
                    <a:pt x="9699" y="17330"/>
                  </a:cubicBezTo>
                  <a:cubicBezTo>
                    <a:pt x="9671" y="17363"/>
                    <a:pt x="9649" y="17388"/>
                    <a:pt x="9642" y="17414"/>
                  </a:cubicBezTo>
                  <a:cubicBezTo>
                    <a:pt x="9636" y="17430"/>
                    <a:pt x="9636" y="17444"/>
                    <a:pt x="9636" y="17460"/>
                  </a:cubicBezTo>
                  <a:cubicBezTo>
                    <a:pt x="9636" y="17484"/>
                    <a:pt x="9635" y="17493"/>
                    <a:pt x="9630" y="17493"/>
                  </a:cubicBezTo>
                  <a:cubicBezTo>
                    <a:pt x="9626" y="17496"/>
                    <a:pt x="9626" y="17496"/>
                    <a:pt x="9624" y="17496"/>
                  </a:cubicBezTo>
                  <a:cubicBezTo>
                    <a:pt x="9617" y="17496"/>
                    <a:pt x="9611" y="17479"/>
                    <a:pt x="9604" y="17452"/>
                  </a:cubicBezTo>
                  <a:cubicBezTo>
                    <a:pt x="9594" y="17415"/>
                    <a:pt x="9604" y="17405"/>
                    <a:pt x="9608" y="17397"/>
                  </a:cubicBezTo>
                  <a:cubicBezTo>
                    <a:pt x="9608" y="17395"/>
                    <a:pt x="9611" y="17395"/>
                    <a:pt x="9611" y="17392"/>
                  </a:cubicBezTo>
                  <a:cubicBezTo>
                    <a:pt x="9625" y="17376"/>
                    <a:pt x="9663" y="17329"/>
                    <a:pt x="9635" y="17298"/>
                  </a:cubicBezTo>
                  <a:cubicBezTo>
                    <a:pt x="9620" y="17281"/>
                    <a:pt x="9595" y="17271"/>
                    <a:pt x="9572" y="17264"/>
                  </a:cubicBezTo>
                  <a:cubicBezTo>
                    <a:pt x="9554" y="17258"/>
                    <a:pt x="9537" y="17254"/>
                    <a:pt x="9526" y="17242"/>
                  </a:cubicBezTo>
                  <a:cubicBezTo>
                    <a:pt x="9505" y="17230"/>
                    <a:pt x="9471" y="17166"/>
                    <a:pt x="9451" y="17127"/>
                  </a:cubicBezTo>
                  <a:cubicBezTo>
                    <a:pt x="9444" y="17112"/>
                    <a:pt x="9437" y="17101"/>
                    <a:pt x="9432" y="17091"/>
                  </a:cubicBezTo>
                  <a:cubicBezTo>
                    <a:pt x="9424" y="17081"/>
                    <a:pt x="9413" y="17074"/>
                    <a:pt x="9397" y="17074"/>
                  </a:cubicBezTo>
                  <a:cubicBezTo>
                    <a:pt x="9391" y="17074"/>
                    <a:pt x="9382" y="17077"/>
                    <a:pt x="9375" y="17077"/>
                  </a:cubicBezTo>
                  <a:cubicBezTo>
                    <a:pt x="9367" y="17077"/>
                    <a:pt x="9359" y="17079"/>
                    <a:pt x="9351" y="17079"/>
                  </a:cubicBezTo>
                  <a:cubicBezTo>
                    <a:pt x="9347" y="17079"/>
                    <a:pt x="9343" y="17079"/>
                    <a:pt x="9339" y="17078"/>
                  </a:cubicBezTo>
                  <a:cubicBezTo>
                    <a:pt x="9335" y="17077"/>
                    <a:pt x="9331" y="17077"/>
                    <a:pt x="9329" y="17077"/>
                  </a:cubicBezTo>
                  <a:cubicBezTo>
                    <a:pt x="9331" y="17075"/>
                    <a:pt x="9331" y="17071"/>
                    <a:pt x="9331" y="17071"/>
                  </a:cubicBezTo>
                  <a:cubicBezTo>
                    <a:pt x="9332" y="17060"/>
                    <a:pt x="9337" y="17046"/>
                    <a:pt x="9337" y="17025"/>
                  </a:cubicBezTo>
                  <a:lnTo>
                    <a:pt x="9337" y="16942"/>
                  </a:lnTo>
                  <a:cubicBezTo>
                    <a:pt x="9337" y="16893"/>
                    <a:pt x="9326" y="16814"/>
                    <a:pt x="9303" y="16764"/>
                  </a:cubicBezTo>
                  <a:cubicBezTo>
                    <a:pt x="9289" y="16735"/>
                    <a:pt x="9266" y="16717"/>
                    <a:pt x="9238" y="16700"/>
                  </a:cubicBezTo>
                  <a:cubicBezTo>
                    <a:pt x="9219" y="16686"/>
                    <a:pt x="9197" y="16671"/>
                    <a:pt x="9173" y="16648"/>
                  </a:cubicBezTo>
                  <a:lnTo>
                    <a:pt x="9163" y="16634"/>
                  </a:lnTo>
                  <a:cubicBezTo>
                    <a:pt x="9143" y="16615"/>
                    <a:pt x="9139" y="16610"/>
                    <a:pt x="9130" y="16610"/>
                  </a:cubicBezTo>
                  <a:cubicBezTo>
                    <a:pt x="9126" y="16610"/>
                    <a:pt x="9125" y="16610"/>
                    <a:pt x="9122" y="16612"/>
                  </a:cubicBezTo>
                  <a:lnTo>
                    <a:pt x="9091" y="16612"/>
                  </a:lnTo>
                  <a:cubicBezTo>
                    <a:pt x="9080" y="16612"/>
                    <a:pt x="9076" y="16615"/>
                    <a:pt x="9071" y="16621"/>
                  </a:cubicBezTo>
                  <a:cubicBezTo>
                    <a:pt x="9067" y="16626"/>
                    <a:pt x="9062" y="16632"/>
                    <a:pt x="9051" y="16642"/>
                  </a:cubicBezTo>
                  <a:cubicBezTo>
                    <a:pt x="9040" y="16648"/>
                    <a:pt x="9031" y="16656"/>
                    <a:pt x="9027" y="16663"/>
                  </a:cubicBezTo>
                  <a:cubicBezTo>
                    <a:pt x="9027" y="16661"/>
                    <a:pt x="9027" y="16661"/>
                    <a:pt x="9025" y="16661"/>
                  </a:cubicBezTo>
                  <a:lnTo>
                    <a:pt x="9021" y="16654"/>
                  </a:lnTo>
                  <a:cubicBezTo>
                    <a:pt x="9015" y="16648"/>
                    <a:pt x="9010" y="16638"/>
                    <a:pt x="9010" y="16635"/>
                  </a:cubicBezTo>
                  <a:lnTo>
                    <a:pt x="9010" y="16632"/>
                  </a:lnTo>
                  <a:cubicBezTo>
                    <a:pt x="9010" y="16626"/>
                    <a:pt x="9010" y="16615"/>
                    <a:pt x="9008" y="16595"/>
                  </a:cubicBezTo>
                  <a:cubicBezTo>
                    <a:pt x="9002" y="16564"/>
                    <a:pt x="9002" y="16551"/>
                    <a:pt x="8985" y="16549"/>
                  </a:cubicBezTo>
                  <a:cubicBezTo>
                    <a:pt x="8980" y="16549"/>
                    <a:pt x="8978" y="16549"/>
                    <a:pt x="8969" y="16543"/>
                  </a:cubicBezTo>
                  <a:cubicBezTo>
                    <a:pt x="8965" y="16536"/>
                    <a:pt x="8956" y="16533"/>
                    <a:pt x="8948" y="16533"/>
                  </a:cubicBezTo>
                  <a:cubicBezTo>
                    <a:pt x="8935" y="16533"/>
                    <a:pt x="8927" y="16541"/>
                    <a:pt x="8921" y="16549"/>
                  </a:cubicBezTo>
                  <a:cubicBezTo>
                    <a:pt x="8914" y="16554"/>
                    <a:pt x="8909" y="16559"/>
                    <a:pt x="8903" y="16563"/>
                  </a:cubicBezTo>
                  <a:cubicBezTo>
                    <a:pt x="8899" y="16565"/>
                    <a:pt x="8893" y="16567"/>
                    <a:pt x="8885" y="16567"/>
                  </a:cubicBezTo>
                  <a:cubicBezTo>
                    <a:pt x="8877" y="16567"/>
                    <a:pt x="8868" y="16565"/>
                    <a:pt x="8859" y="16563"/>
                  </a:cubicBezTo>
                  <a:cubicBezTo>
                    <a:pt x="8843" y="16559"/>
                    <a:pt x="8823" y="16558"/>
                    <a:pt x="8807" y="16558"/>
                  </a:cubicBezTo>
                  <a:lnTo>
                    <a:pt x="8802" y="16558"/>
                  </a:lnTo>
                  <a:cubicBezTo>
                    <a:pt x="8783" y="16558"/>
                    <a:pt x="8780" y="16551"/>
                    <a:pt x="8775" y="16544"/>
                  </a:cubicBezTo>
                  <a:cubicBezTo>
                    <a:pt x="8770" y="16540"/>
                    <a:pt x="8766" y="16531"/>
                    <a:pt x="8754" y="16525"/>
                  </a:cubicBezTo>
                  <a:cubicBezTo>
                    <a:pt x="8742" y="16518"/>
                    <a:pt x="8706" y="16492"/>
                    <a:pt x="8671" y="16469"/>
                  </a:cubicBezTo>
                  <a:cubicBezTo>
                    <a:pt x="8639" y="16447"/>
                    <a:pt x="8609" y="16428"/>
                    <a:pt x="8593" y="16419"/>
                  </a:cubicBezTo>
                  <a:cubicBezTo>
                    <a:pt x="8576" y="16406"/>
                    <a:pt x="8559" y="16404"/>
                    <a:pt x="8546" y="16400"/>
                  </a:cubicBezTo>
                  <a:cubicBezTo>
                    <a:pt x="8534" y="16397"/>
                    <a:pt x="8527" y="16397"/>
                    <a:pt x="8522" y="16393"/>
                  </a:cubicBezTo>
                  <a:cubicBezTo>
                    <a:pt x="8519" y="16391"/>
                    <a:pt x="8519" y="16386"/>
                    <a:pt x="8519" y="16376"/>
                  </a:cubicBezTo>
                  <a:cubicBezTo>
                    <a:pt x="8522" y="16368"/>
                    <a:pt x="8522" y="16354"/>
                    <a:pt x="8513" y="16340"/>
                  </a:cubicBezTo>
                  <a:cubicBezTo>
                    <a:pt x="8499" y="16324"/>
                    <a:pt x="8459" y="16290"/>
                    <a:pt x="8427" y="16272"/>
                  </a:cubicBezTo>
                  <a:lnTo>
                    <a:pt x="8416" y="16267"/>
                  </a:lnTo>
                  <a:cubicBezTo>
                    <a:pt x="8394" y="16255"/>
                    <a:pt x="8376" y="16246"/>
                    <a:pt x="8353" y="16246"/>
                  </a:cubicBezTo>
                  <a:cubicBezTo>
                    <a:pt x="8349" y="16246"/>
                    <a:pt x="8344" y="16246"/>
                    <a:pt x="8339" y="16247"/>
                  </a:cubicBezTo>
                  <a:cubicBezTo>
                    <a:pt x="8298" y="16252"/>
                    <a:pt x="8269" y="16286"/>
                    <a:pt x="8248" y="16317"/>
                  </a:cubicBezTo>
                  <a:cubicBezTo>
                    <a:pt x="8229" y="16346"/>
                    <a:pt x="8237" y="16362"/>
                    <a:pt x="8246" y="16376"/>
                  </a:cubicBezTo>
                  <a:cubicBezTo>
                    <a:pt x="8248" y="16384"/>
                    <a:pt x="8253" y="16392"/>
                    <a:pt x="8254" y="16404"/>
                  </a:cubicBezTo>
                  <a:lnTo>
                    <a:pt x="8257" y="16413"/>
                  </a:lnTo>
                  <a:cubicBezTo>
                    <a:pt x="8260" y="16445"/>
                    <a:pt x="8263" y="16447"/>
                    <a:pt x="8290" y="16474"/>
                  </a:cubicBezTo>
                  <a:cubicBezTo>
                    <a:pt x="8312" y="16492"/>
                    <a:pt x="8329" y="16497"/>
                    <a:pt x="8347" y="16500"/>
                  </a:cubicBezTo>
                  <a:cubicBezTo>
                    <a:pt x="8357" y="16503"/>
                    <a:pt x="8370" y="16504"/>
                    <a:pt x="8383" y="16514"/>
                  </a:cubicBezTo>
                  <a:cubicBezTo>
                    <a:pt x="8392" y="16519"/>
                    <a:pt x="8400" y="16521"/>
                    <a:pt x="8407" y="16521"/>
                  </a:cubicBezTo>
                  <a:cubicBezTo>
                    <a:pt x="8413" y="16521"/>
                    <a:pt x="8417" y="16519"/>
                    <a:pt x="8419" y="16518"/>
                  </a:cubicBezTo>
                  <a:cubicBezTo>
                    <a:pt x="8421" y="16520"/>
                    <a:pt x="8423" y="16522"/>
                    <a:pt x="8429" y="16528"/>
                  </a:cubicBezTo>
                  <a:cubicBezTo>
                    <a:pt x="8442" y="16541"/>
                    <a:pt x="8443" y="16544"/>
                    <a:pt x="8443" y="16544"/>
                  </a:cubicBezTo>
                  <a:cubicBezTo>
                    <a:pt x="8443" y="16544"/>
                    <a:pt x="8442" y="16548"/>
                    <a:pt x="8442" y="16549"/>
                  </a:cubicBezTo>
                  <a:cubicBezTo>
                    <a:pt x="8438" y="16554"/>
                    <a:pt x="8436" y="16563"/>
                    <a:pt x="8433" y="16575"/>
                  </a:cubicBezTo>
                  <a:cubicBezTo>
                    <a:pt x="8429" y="16591"/>
                    <a:pt x="8427" y="16595"/>
                    <a:pt x="8421" y="16603"/>
                  </a:cubicBezTo>
                  <a:cubicBezTo>
                    <a:pt x="8418" y="16610"/>
                    <a:pt x="8411" y="16617"/>
                    <a:pt x="8406" y="16634"/>
                  </a:cubicBezTo>
                  <a:lnTo>
                    <a:pt x="8400" y="16647"/>
                  </a:lnTo>
                  <a:cubicBezTo>
                    <a:pt x="8389" y="16670"/>
                    <a:pt x="8389" y="16672"/>
                    <a:pt x="8389" y="16710"/>
                  </a:cubicBezTo>
                  <a:cubicBezTo>
                    <a:pt x="8388" y="16696"/>
                    <a:pt x="8385" y="16692"/>
                    <a:pt x="8374" y="16687"/>
                  </a:cubicBezTo>
                  <a:cubicBezTo>
                    <a:pt x="8372" y="16687"/>
                    <a:pt x="8370" y="16687"/>
                    <a:pt x="8368" y="16686"/>
                  </a:cubicBezTo>
                  <a:cubicBezTo>
                    <a:pt x="8353" y="16670"/>
                    <a:pt x="8353" y="16664"/>
                    <a:pt x="8353" y="16656"/>
                  </a:cubicBezTo>
                  <a:cubicBezTo>
                    <a:pt x="8353" y="16642"/>
                    <a:pt x="8347" y="16598"/>
                    <a:pt x="8325" y="16566"/>
                  </a:cubicBezTo>
                  <a:cubicBezTo>
                    <a:pt x="8321" y="16559"/>
                    <a:pt x="8316" y="16551"/>
                    <a:pt x="8308" y="16551"/>
                  </a:cubicBezTo>
                  <a:cubicBezTo>
                    <a:pt x="8290" y="16551"/>
                    <a:pt x="8290" y="16573"/>
                    <a:pt x="8290" y="16595"/>
                  </a:cubicBezTo>
                  <a:cubicBezTo>
                    <a:pt x="8290" y="16606"/>
                    <a:pt x="8290" y="16620"/>
                    <a:pt x="8288" y="16628"/>
                  </a:cubicBezTo>
                  <a:cubicBezTo>
                    <a:pt x="8288" y="16632"/>
                    <a:pt x="8286" y="16634"/>
                    <a:pt x="8285" y="16634"/>
                  </a:cubicBezTo>
                  <a:cubicBezTo>
                    <a:pt x="8281" y="16634"/>
                    <a:pt x="8272" y="16632"/>
                    <a:pt x="8262" y="16626"/>
                  </a:cubicBezTo>
                  <a:lnTo>
                    <a:pt x="8257" y="16620"/>
                  </a:lnTo>
                  <a:cubicBezTo>
                    <a:pt x="8243" y="16612"/>
                    <a:pt x="8236" y="16606"/>
                    <a:pt x="8230" y="16588"/>
                  </a:cubicBezTo>
                  <a:cubicBezTo>
                    <a:pt x="8221" y="16568"/>
                    <a:pt x="8210" y="16563"/>
                    <a:pt x="8191" y="16563"/>
                  </a:cubicBezTo>
                  <a:lnTo>
                    <a:pt x="8172" y="16563"/>
                  </a:lnTo>
                  <a:cubicBezTo>
                    <a:pt x="8166" y="16563"/>
                    <a:pt x="8160" y="16559"/>
                    <a:pt x="8155" y="16559"/>
                  </a:cubicBezTo>
                  <a:cubicBezTo>
                    <a:pt x="8143" y="16558"/>
                    <a:pt x="8138" y="16554"/>
                    <a:pt x="8111" y="16554"/>
                  </a:cubicBezTo>
                  <a:cubicBezTo>
                    <a:pt x="8090" y="16554"/>
                    <a:pt x="8083" y="16551"/>
                    <a:pt x="8070" y="16543"/>
                  </a:cubicBezTo>
                  <a:cubicBezTo>
                    <a:pt x="8065" y="16541"/>
                    <a:pt x="8059" y="16536"/>
                    <a:pt x="8053" y="16535"/>
                  </a:cubicBezTo>
                  <a:cubicBezTo>
                    <a:pt x="8048" y="16533"/>
                    <a:pt x="8044" y="16531"/>
                    <a:pt x="8037" y="16528"/>
                  </a:cubicBezTo>
                  <a:cubicBezTo>
                    <a:pt x="8043" y="16525"/>
                    <a:pt x="8044" y="16520"/>
                    <a:pt x="8044" y="16515"/>
                  </a:cubicBezTo>
                  <a:cubicBezTo>
                    <a:pt x="8048" y="16508"/>
                    <a:pt x="8051" y="16503"/>
                    <a:pt x="8059" y="16497"/>
                  </a:cubicBezTo>
                  <a:cubicBezTo>
                    <a:pt x="8070" y="16484"/>
                    <a:pt x="8076" y="16469"/>
                    <a:pt x="8080" y="16450"/>
                  </a:cubicBezTo>
                  <a:cubicBezTo>
                    <a:pt x="8083" y="16442"/>
                    <a:pt x="8085" y="16429"/>
                    <a:pt x="8090" y="16416"/>
                  </a:cubicBezTo>
                  <a:cubicBezTo>
                    <a:pt x="8108" y="16374"/>
                    <a:pt x="8072" y="16346"/>
                    <a:pt x="8059" y="16334"/>
                  </a:cubicBezTo>
                  <a:cubicBezTo>
                    <a:pt x="8055" y="16333"/>
                    <a:pt x="8053" y="16331"/>
                    <a:pt x="8051" y="16329"/>
                  </a:cubicBezTo>
                  <a:cubicBezTo>
                    <a:pt x="8044" y="16324"/>
                    <a:pt x="8037" y="16312"/>
                    <a:pt x="8021" y="16312"/>
                  </a:cubicBezTo>
                  <a:cubicBezTo>
                    <a:pt x="8010" y="16312"/>
                    <a:pt x="7998" y="16315"/>
                    <a:pt x="7983" y="16318"/>
                  </a:cubicBezTo>
                  <a:cubicBezTo>
                    <a:pt x="7962" y="16328"/>
                    <a:pt x="7952" y="16335"/>
                    <a:pt x="7949" y="16346"/>
                  </a:cubicBezTo>
                  <a:cubicBezTo>
                    <a:pt x="7942" y="16359"/>
                    <a:pt x="7947" y="16372"/>
                    <a:pt x="7952" y="16384"/>
                  </a:cubicBezTo>
                  <a:cubicBezTo>
                    <a:pt x="7955" y="16392"/>
                    <a:pt x="7958" y="16400"/>
                    <a:pt x="7960" y="16413"/>
                  </a:cubicBezTo>
                  <a:cubicBezTo>
                    <a:pt x="7968" y="16439"/>
                    <a:pt x="7964" y="16452"/>
                    <a:pt x="7954" y="16468"/>
                  </a:cubicBezTo>
                  <a:cubicBezTo>
                    <a:pt x="7952" y="16474"/>
                    <a:pt x="7950" y="16480"/>
                    <a:pt x="7946" y="16490"/>
                  </a:cubicBezTo>
                  <a:lnTo>
                    <a:pt x="7946" y="16497"/>
                  </a:lnTo>
                  <a:cubicBezTo>
                    <a:pt x="7944" y="16500"/>
                    <a:pt x="7942" y="16506"/>
                    <a:pt x="7942" y="16508"/>
                  </a:cubicBezTo>
                  <a:cubicBezTo>
                    <a:pt x="7939" y="16506"/>
                    <a:pt x="7926" y="16504"/>
                    <a:pt x="7921" y="16500"/>
                  </a:cubicBezTo>
                  <a:cubicBezTo>
                    <a:pt x="7910" y="16498"/>
                    <a:pt x="7902" y="16497"/>
                    <a:pt x="7895" y="16497"/>
                  </a:cubicBezTo>
                  <a:cubicBezTo>
                    <a:pt x="7887" y="16497"/>
                    <a:pt x="7880" y="16498"/>
                    <a:pt x="7875" y="16500"/>
                  </a:cubicBezTo>
                  <a:cubicBezTo>
                    <a:pt x="7870" y="16502"/>
                    <a:pt x="7865" y="16504"/>
                    <a:pt x="7857" y="16504"/>
                  </a:cubicBezTo>
                  <a:cubicBezTo>
                    <a:pt x="7854" y="16504"/>
                    <a:pt x="7851" y="16503"/>
                    <a:pt x="7846" y="16503"/>
                  </a:cubicBezTo>
                  <a:cubicBezTo>
                    <a:pt x="7840" y="16502"/>
                    <a:pt x="7834" y="16501"/>
                    <a:pt x="7829" y="16501"/>
                  </a:cubicBezTo>
                  <a:cubicBezTo>
                    <a:pt x="7816" y="16501"/>
                    <a:pt x="7804" y="16504"/>
                    <a:pt x="7793" y="16506"/>
                  </a:cubicBezTo>
                  <a:cubicBezTo>
                    <a:pt x="7784" y="16510"/>
                    <a:pt x="7776" y="16514"/>
                    <a:pt x="7764" y="16515"/>
                  </a:cubicBezTo>
                  <a:cubicBezTo>
                    <a:pt x="7739" y="16518"/>
                    <a:pt x="7735" y="16520"/>
                    <a:pt x="7728" y="16530"/>
                  </a:cubicBezTo>
                  <a:cubicBezTo>
                    <a:pt x="7725" y="16531"/>
                    <a:pt x="7722" y="16535"/>
                    <a:pt x="7716" y="16541"/>
                  </a:cubicBezTo>
                  <a:cubicBezTo>
                    <a:pt x="7709" y="16544"/>
                    <a:pt x="7705" y="16548"/>
                    <a:pt x="7698" y="16551"/>
                  </a:cubicBezTo>
                  <a:cubicBezTo>
                    <a:pt x="7686" y="16559"/>
                    <a:pt x="7678" y="16563"/>
                    <a:pt x="7662" y="16585"/>
                  </a:cubicBezTo>
                  <a:cubicBezTo>
                    <a:pt x="7658" y="16589"/>
                    <a:pt x="7657" y="16589"/>
                    <a:pt x="7657" y="16589"/>
                  </a:cubicBezTo>
                  <a:cubicBezTo>
                    <a:pt x="7654" y="16587"/>
                    <a:pt x="7649" y="16586"/>
                    <a:pt x="7643" y="16586"/>
                  </a:cubicBezTo>
                  <a:cubicBezTo>
                    <a:pt x="7636" y="16586"/>
                    <a:pt x="7626" y="16588"/>
                    <a:pt x="7615" y="16595"/>
                  </a:cubicBezTo>
                  <a:cubicBezTo>
                    <a:pt x="7600" y="16603"/>
                    <a:pt x="7596" y="16612"/>
                    <a:pt x="7592" y="16620"/>
                  </a:cubicBezTo>
                  <a:cubicBezTo>
                    <a:pt x="7592" y="16628"/>
                    <a:pt x="7596" y="16635"/>
                    <a:pt x="7598" y="16643"/>
                  </a:cubicBezTo>
                  <a:cubicBezTo>
                    <a:pt x="7600" y="16648"/>
                    <a:pt x="7603" y="16653"/>
                    <a:pt x="7604" y="16658"/>
                  </a:cubicBezTo>
                  <a:cubicBezTo>
                    <a:pt x="7608" y="16680"/>
                    <a:pt x="7615" y="16687"/>
                    <a:pt x="7632" y="16695"/>
                  </a:cubicBezTo>
                  <a:cubicBezTo>
                    <a:pt x="7637" y="16698"/>
                    <a:pt x="7642" y="16702"/>
                    <a:pt x="7650" y="16705"/>
                  </a:cubicBezTo>
                  <a:cubicBezTo>
                    <a:pt x="7652" y="16706"/>
                    <a:pt x="7654" y="16707"/>
                    <a:pt x="7657" y="16709"/>
                  </a:cubicBezTo>
                  <a:cubicBezTo>
                    <a:pt x="7654" y="16711"/>
                    <a:pt x="7650" y="16722"/>
                    <a:pt x="7642" y="16735"/>
                  </a:cubicBezTo>
                  <a:cubicBezTo>
                    <a:pt x="7637" y="16754"/>
                    <a:pt x="7628" y="16756"/>
                    <a:pt x="7606" y="16759"/>
                  </a:cubicBezTo>
                  <a:cubicBezTo>
                    <a:pt x="7596" y="16762"/>
                    <a:pt x="7582" y="16764"/>
                    <a:pt x="7568" y="16768"/>
                  </a:cubicBezTo>
                  <a:cubicBezTo>
                    <a:pt x="7555" y="16772"/>
                    <a:pt x="7541" y="16773"/>
                    <a:pt x="7525" y="16773"/>
                  </a:cubicBezTo>
                  <a:cubicBezTo>
                    <a:pt x="7501" y="16773"/>
                    <a:pt x="7475" y="16770"/>
                    <a:pt x="7448" y="16765"/>
                  </a:cubicBezTo>
                  <a:cubicBezTo>
                    <a:pt x="7433" y="16764"/>
                    <a:pt x="7418" y="16763"/>
                    <a:pt x="7403" y="16762"/>
                  </a:cubicBezTo>
                  <a:cubicBezTo>
                    <a:pt x="7369" y="16756"/>
                    <a:pt x="7350" y="16753"/>
                    <a:pt x="7330" y="16748"/>
                  </a:cubicBezTo>
                  <a:cubicBezTo>
                    <a:pt x="7317" y="16745"/>
                    <a:pt x="7302" y="16741"/>
                    <a:pt x="7276" y="16738"/>
                  </a:cubicBezTo>
                  <a:cubicBezTo>
                    <a:pt x="7266" y="16735"/>
                    <a:pt x="7254" y="16735"/>
                    <a:pt x="7245" y="16735"/>
                  </a:cubicBezTo>
                  <a:cubicBezTo>
                    <a:pt x="7212" y="16735"/>
                    <a:pt x="7190" y="16745"/>
                    <a:pt x="7169" y="16751"/>
                  </a:cubicBezTo>
                  <a:lnTo>
                    <a:pt x="7160" y="16754"/>
                  </a:lnTo>
                  <a:cubicBezTo>
                    <a:pt x="7140" y="16764"/>
                    <a:pt x="7134" y="16774"/>
                    <a:pt x="7128" y="16785"/>
                  </a:cubicBezTo>
                  <a:cubicBezTo>
                    <a:pt x="7121" y="16793"/>
                    <a:pt x="7119" y="16800"/>
                    <a:pt x="7111" y="16808"/>
                  </a:cubicBezTo>
                  <a:cubicBezTo>
                    <a:pt x="7103" y="16818"/>
                    <a:pt x="7097" y="16824"/>
                    <a:pt x="7093" y="16829"/>
                  </a:cubicBezTo>
                  <a:cubicBezTo>
                    <a:pt x="7086" y="16839"/>
                    <a:pt x="7085" y="16846"/>
                    <a:pt x="7069" y="16851"/>
                  </a:cubicBezTo>
                  <a:cubicBezTo>
                    <a:pt x="7063" y="16852"/>
                    <a:pt x="7060" y="16853"/>
                    <a:pt x="7057" y="16853"/>
                  </a:cubicBezTo>
                  <a:cubicBezTo>
                    <a:pt x="7053" y="16853"/>
                    <a:pt x="7050" y="16852"/>
                    <a:pt x="7047" y="16852"/>
                  </a:cubicBezTo>
                  <a:cubicBezTo>
                    <a:pt x="7035" y="16852"/>
                    <a:pt x="7027" y="16854"/>
                    <a:pt x="7010" y="16866"/>
                  </a:cubicBezTo>
                  <a:cubicBezTo>
                    <a:pt x="6991" y="16881"/>
                    <a:pt x="6984" y="16882"/>
                    <a:pt x="6971" y="16883"/>
                  </a:cubicBezTo>
                  <a:cubicBezTo>
                    <a:pt x="6965" y="16885"/>
                    <a:pt x="6958" y="16886"/>
                    <a:pt x="6949" y="16890"/>
                  </a:cubicBezTo>
                  <a:cubicBezTo>
                    <a:pt x="6936" y="16892"/>
                    <a:pt x="6916" y="16893"/>
                    <a:pt x="6894" y="16893"/>
                  </a:cubicBezTo>
                  <a:lnTo>
                    <a:pt x="6873" y="16893"/>
                  </a:lnTo>
                  <a:cubicBezTo>
                    <a:pt x="6870" y="16893"/>
                    <a:pt x="6859" y="16890"/>
                    <a:pt x="6853" y="16882"/>
                  </a:cubicBezTo>
                  <a:cubicBezTo>
                    <a:pt x="6844" y="16863"/>
                    <a:pt x="6829" y="16852"/>
                    <a:pt x="6794" y="16829"/>
                  </a:cubicBezTo>
                  <a:cubicBezTo>
                    <a:pt x="6776" y="16818"/>
                    <a:pt x="6763" y="16815"/>
                    <a:pt x="6751" y="16809"/>
                  </a:cubicBezTo>
                  <a:cubicBezTo>
                    <a:pt x="6736" y="16807"/>
                    <a:pt x="6733" y="16806"/>
                    <a:pt x="6729" y="16800"/>
                  </a:cubicBezTo>
                  <a:cubicBezTo>
                    <a:pt x="6727" y="16793"/>
                    <a:pt x="6730" y="16783"/>
                    <a:pt x="6735" y="16776"/>
                  </a:cubicBezTo>
                  <a:cubicBezTo>
                    <a:pt x="6738" y="16768"/>
                    <a:pt x="6740" y="16756"/>
                    <a:pt x="6736" y="16748"/>
                  </a:cubicBezTo>
                  <a:cubicBezTo>
                    <a:pt x="6735" y="16741"/>
                    <a:pt x="6728" y="16738"/>
                    <a:pt x="6719" y="16738"/>
                  </a:cubicBezTo>
                  <a:cubicBezTo>
                    <a:pt x="6712" y="16735"/>
                    <a:pt x="6705" y="16735"/>
                    <a:pt x="6700" y="16735"/>
                  </a:cubicBezTo>
                  <a:cubicBezTo>
                    <a:pt x="6680" y="16735"/>
                    <a:pt x="6658" y="16735"/>
                    <a:pt x="6636" y="16728"/>
                  </a:cubicBezTo>
                  <a:cubicBezTo>
                    <a:pt x="6618" y="16722"/>
                    <a:pt x="6600" y="16722"/>
                    <a:pt x="6588" y="16722"/>
                  </a:cubicBezTo>
                  <a:lnTo>
                    <a:pt x="6568" y="16722"/>
                  </a:lnTo>
                  <a:cubicBezTo>
                    <a:pt x="6558" y="16723"/>
                    <a:pt x="6549" y="16724"/>
                    <a:pt x="6540" y="16724"/>
                  </a:cubicBezTo>
                  <a:cubicBezTo>
                    <a:pt x="6529" y="16724"/>
                    <a:pt x="6520" y="16723"/>
                    <a:pt x="6512" y="16721"/>
                  </a:cubicBezTo>
                  <a:cubicBezTo>
                    <a:pt x="6479" y="16717"/>
                    <a:pt x="6448" y="16715"/>
                    <a:pt x="6430" y="16715"/>
                  </a:cubicBezTo>
                  <a:cubicBezTo>
                    <a:pt x="6419" y="16715"/>
                    <a:pt x="6405" y="16717"/>
                    <a:pt x="6398" y="16717"/>
                  </a:cubicBezTo>
                  <a:cubicBezTo>
                    <a:pt x="6379" y="16719"/>
                    <a:pt x="6345" y="16724"/>
                    <a:pt x="6336" y="16724"/>
                  </a:cubicBezTo>
                  <a:cubicBezTo>
                    <a:pt x="6323" y="16724"/>
                    <a:pt x="6252" y="16706"/>
                    <a:pt x="6220" y="16701"/>
                  </a:cubicBezTo>
                  <a:cubicBezTo>
                    <a:pt x="6210" y="16698"/>
                    <a:pt x="6205" y="16698"/>
                    <a:pt x="6198" y="16698"/>
                  </a:cubicBezTo>
                  <a:cubicBezTo>
                    <a:pt x="6172" y="16698"/>
                    <a:pt x="6164" y="16715"/>
                    <a:pt x="6162" y="16731"/>
                  </a:cubicBezTo>
                  <a:cubicBezTo>
                    <a:pt x="6161" y="16738"/>
                    <a:pt x="6162" y="16745"/>
                    <a:pt x="6167" y="16750"/>
                  </a:cubicBezTo>
                  <a:cubicBezTo>
                    <a:pt x="6178" y="16765"/>
                    <a:pt x="6206" y="16769"/>
                    <a:pt x="6222" y="16769"/>
                  </a:cubicBezTo>
                  <a:cubicBezTo>
                    <a:pt x="6228" y="16769"/>
                    <a:pt x="6233" y="16769"/>
                    <a:pt x="6237" y="16768"/>
                  </a:cubicBezTo>
                  <a:cubicBezTo>
                    <a:pt x="6240" y="16767"/>
                    <a:pt x="6241" y="16766"/>
                    <a:pt x="6243" y="16766"/>
                  </a:cubicBezTo>
                  <a:cubicBezTo>
                    <a:pt x="6246" y="16766"/>
                    <a:pt x="6248" y="16769"/>
                    <a:pt x="6259" y="16780"/>
                  </a:cubicBezTo>
                  <a:cubicBezTo>
                    <a:pt x="6267" y="16792"/>
                    <a:pt x="6280" y="16803"/>
                    <a:pt x="6297" y="16803"/>
                  </a:cubicBezTo>
                  <a:cubicBezTo>
                    <a:pt x="6307" y="16803"/>
                    <a:pt x="6317" y="16800"/>
                    <a:pt x="6329" y="16794"/>
                  </a:cubicBezTo>
                  <a:cubicBezTo>
                    <a:pt x="6343" y="16787"/>
                    <a:pt x="6348" y="16785"/>
                    <a:pt x="6354" y="16785"/>
                  </a:cubicBezTo>
                  <a:cubicBezTo>
                    <a:pt x="6356" y="16785"/>
                    <a:pt x="6366" y="16790"/>
                    <a:pt x="6382" y="16794"/>
                  </a:cubicBezTo>
                  <a:lnTo>
                    <a:pt x="6395" y="16800"/>
                  </a:lnTo>
                  <a:lnTo>
                    <a:pt x="6396" y="16800"/>
                  </a:lnTo>
                  <a:cubicBezTo>
                    <a:pt x="6395" y="16803"/>
                    <a:pt x="6392" y="16808"/>
                    <a:pt x="6392" y="16815"/>
                  </a:cubicBezTo>
                  <a:cubicBezTo>
                    <a:pt x="6390" y="16822"/>
                    <a:pt x="6390" y="16822"/>
                    <a:pt x="6384" y="16822"/>
                  </a:cubicBezTo>
                  <a:cubicBezTo>
                    <a:pt x="6374" y="16824"/>
                    <a:pt x="6360" y="16825"/>
                    <a:pt x="6354" y="16845"/>
                  </a:cubicBezTo>
                  <a:cubicBezTo>
                    <a:pt x="6343" y="16855"/>
                    <a:pt x="6337" y="16861"/>
                    <a:pt x="6332" y="16867"/>
                  </a:cubicBezTo>
                  <a:cubicBezTo>
                    <a:pt x="6326" y="16870"/>
                    <a:pt x="6318" y="16877"/>
                    <a:pt x="6312" y="16885"/>
                  </a:cubicBezTo>
                  <a:cubicBezTo>
                    <a:pt x="6303" y="16899"/>
                    <a:pt x="6303" y="16912"/>
                    <a:pt x="6304" y="16924"/>
                  </a:cubicBezTo>
                  <a:cubicBezTo>
                    <a:pt x="6307" y="16931"/>
                    <a:pt x="6307" y="16940"/>
                    <a:pt x="6303" y="16952"/>
                  </a:cubicBezTo>
                  <a:cubicBezTo>
                    <a:pt x="6299" y="16959"/>
                    <a:pt x="6299" y="16962"/>
                    <a:pt x="6297" y="16966"/>
                  </a:cubicBezTo>
                  <a:cubicBezTo>
                    <a:pt x="6284" y="16943"/>
                    <a:pt x="6253" y="16924"/>
                    <a:pt x="6250" y="16924"/>
                  </a:cubicBezTo>
                  <a:cubicBezTo>
                    <a:pt x="6245" y="16919"/>
                    <a:pt x="6243" y="16919"/>
                    <a:pt x="6241" y="16919"/>
                  </a:cubicBezTo>
                  <a:cubicBezTo>
                    <a:pt x="6218" y="16919"/>
                    <a:pt x="6210" y="16943"/>
                    <a:pt x="6206" y="16962"/>
                  </a:cubicBezTo>
                  <a:cubicBezTo>
                    <a:pt x="6203" y="16970"/>
                    <a:pt x="6196" y="16984"/>
                    <a:pt x="6194" y="16984"/>
                  </a:cubicBezTo>
                  <a:lnTo>
                    <a:pt x="6190" y="16984"/>
                  </a:lnTo>
                  <a:cubicBezTo>
                    <a:pt x="6178" y="16978"/>
                    <a:pt x="6169" y="16974"/>
                    <a:pt x="6164" y="16968"/>
                  </a:cubicBezTo>
                  <a:cubicBezTo>
                    <a:pt x="6155" y="16960"/>
                    <a:pt x="6148" y="16954"/>
                    <a:pt x="6128" y="16954"/>
                  </a:cubicBezTo>
                  <a:cubicBezTo>
                    <a:pt x="6102" y="16954"/>
                    <a:pt x="6095" y="16974"/>
                    <a:pt x="6090" y="16984"/>
                  </a:cubicBezTo>
                  <a:cubicBezTo>
                    <a:pt x="6083" y="16998"/>
                    <a:pt x="6081" y="17005"/>
                    <a:pt x="6071" y="17006"/>
                  </a:cubicBezTo>
                  <a:cubicBezTo>
                    <a:pt x="6058" y="17009"/>
                    <a:pt x="6047" y="17014"/>
                    <a:pt x="6040" y="17020"/>
                  </a:cubicBezTo>
                  <a:cubicBezTo>
                    <a:pt x="6031" y="17025"/>
                    <a:pt x="6022" y="17029"/>
                    <a:pt x="6008" y="17029"/>
                  </a:cubicBezTo>
                  <a:cubicBezTo>
                    <a:pt x="5984" y="17029"/>
                    <a:pt x="5977" y="17029"/>
                    <a:pt x="5968" y="17050"/>
                  </a:cubicBezTo>
                  <a:cubicBezTo>
                    <a:pt x="5967" y="17053"/>
                    <a:pt x="5964" y="17058"/>
                    <a:pt x="5963" y="17063"/>
                  </a:cubicBezTo>
                  <a:cubicBezTo>
                    <a:pt x="5961" y="17070"/>
                    <a:pt x="5956" y="17077"/>
                    <a:pt x="5953" y="17082"/>
                  </a:cubicBezTo>
                  <a:cubicBezTo>
                    <a:pt x="5945" y="17093"/>
                    <a:pt x="5936" y="17109"/>
                    <a:pt x="5944" y="17127"/>
                  </a:cubicBezTo>
                  <a:lnTo>
                    <a:pt x="5950" y="17141"/>
                  </a:lnTo>
                  <a:cubicBezTo>
                    <a:pt x="5956" y="17164"/>
                    <a:pt x="5964" y="17194"/>
                    <a:pt x="5977" y="17211"/>
                  </a:cubicBezTo>
                  <a:cubicBezTo>
                    <a:pt x="5985" y="17226"/>
                    <a:pt x="5996" y="17230"/>
                    <a:pt x="6003" y="17233"/>
                  </a:cubicBezTo>
                  <a:cubicBezTo>
                    <a:pt x="6011" y="17238"/>
                    <a:pt x="6013" y="17238"/>
                    <a:pt x="6016" y="17250"/>
                  </a:cubicBezTo>
                  <a:cubicBezTo>
                    <a:pt x="6020" y="17270"/>
                    <a:pt x="6018" y="17286"/>
                    <a:pt x="6015" y="17290"/>
                  </a:cubicBezTo>
                  <a:cubicBezTo>
                    <a:pt x="6014" y="17292"/>
                    <a:pt x="6011" y="17292"/>
                    <a:pt x="6007" y="17292"/>
                  </a:cubicBezTo>
                  <a:cubicBezTo>
                    <a:pt x="6006" y="17292"/>
                    <a:pt x="6004" y="17292"/>
                    <a:pt x="6003" y="17292"/>
                  </a:cubicBezTo>
                  <a:cubicBezTo>
                    <a:pt x="5997" y="17290"/>
                    <a:pt x="5990" y="17289"/>
                    <a:pt x="5984" y="17289"/>
                  </a:cubicBezTo>
                  <a:cubicBezTo>
                    <a:pt x="5968" y="17289"/>
                    <a:pt x="5952" y="17294"/>
                    <a:pt x="5938" y="17299"/>
                  </a:cubicBezTo>
                  <a:cubicBezTo>
                    <a:pt x="5928" y="17304"/>
                    <a:pt x="5916" y="17309"/>
                    <a:pt x="5907" y="17309"/>
                  </a:cubicBezTo>
                  <a:cubicBezTo>
                    <a:pt x="5905" y="17309"/>
                    <a:pt x="5904" y="17309"/>
                    <a:pt x="5902" y="17309"/>
                  </a:cubicBezTo>
                  <a:cubicBezTo>
                    <a:pt x="5885" y="17305"/>
                    <a:pt x="5867" y="17299"/>
                    <a:pt x="5846" y="17298"/>
                  </a:cubicBezTo>
                  <a:cubicBezTo>
                    <a:pt x="5837" y="17295"/>
                    <a:pt x="5827" y="17293"/>
                    <a:pt x="5816" y="17292"/>
                  </a:cubicBezTo>
                  <a:cubicBezTo>
                    <a:pt x="5811" y="17291"/>
                    <a:pt x="5806" y="17290"/>
                    <a:pt x="5802" y="17290"/>
                  </a:cubicBezTo>
                  <a:cubicBezTo>
                    <a:pt x="5771" y="17290"/>
                    <a:pt x="5759" y="17318"/>
                    <a:pt x="5749" y="17346"/>
                  </a:cubicBezTo>
                  <a:cubicBezTo>
                    <a:pt x="5736" y="17378"/>
                    <a:pt x="5732" y="17385"/>
                    <a:pt x="5718" y="17390"/>
                  </a:cubicBezTo>
                  <a:cubicBezTo>
                    <a:pt x="5708" y="17394"/>
                    <a:pt x="5702" y="17397"/>
                    <a:pt x="5693" y="17399"/>
                  </a:cubicBezTo>
                  <a:cubicBezTo>
                    <a:pt x="5678" y="17402"/>
                    <a:pt x="5662" y="17408"/>
                    <a:pt x="5639" y="17413"/>
                  </a:cubicBezTo>
                  <a:cubicBezTo>
                    <a:pt x="5605" y="17424"/>
                    <a:pt x="5580" y="17462"/>
                    <a:pt x="5556" y="17495"/>
                  </a:cubicBezTo>
                  <a:cubicBezTo>
                    <a:pt x="5547" y="17505"/>
                    <a:pt x="5540" y="17518"/>
                    <a:pt x="5534" y="17522"/>
                  </a:cubicBezTo>
                  <a:cubicBezTo>
                    <a:pt x="5516" y="17540"/>
                    <a:pt x="5442" y="17638"/>
                    <a:pt x="5444" y="17702"/>
                  </a:cubicBezTo>
                  <a:cubicBezTo>
                    <a:pt x="5446" y="17735"/>
                    <a:pt x="5461" y="17808"/>
                    <a:pt x="5475" y="17864"/>
                  </a:cubicBezTo>
                  <a:cubicBezTo>
                    <a:pt x="5453" y="17834"/>
                    <a:pt x="5427" y="17796"/>
                    <a:pt x="5414" y="17787"/>
                  </a:cubicBezTo>
                  <a:cubicBezTo>
                    <a:pt x="5409" y="17784"/>
                    <a:pt x="5403" y="17781"/>
                    <a:pt x="5397" y="17781"/>
                  </a:cubicBezTo>
                  <a:cubicBezTo>
                    <a:pt x="5384" y="17781"/>
                    <a:pt x="5370" y="17789"/>
                    <a:pt x="5358" y="17797"/>
                  </a:cubicBezTo>
                  <a:cubicBezTo>
                    <a:pt x="5349" y="17806"/>
                    <a:pt x="5340" y="17812"/>
                    <a:pt x="5328" y="17812"/>
                  </a:cubicBezTo>
                  <a:cubicBezTo>
                    <a:pt x="5326" y="17812"/>
                    <a:pt x="5325" y="17812"/>
                    <a:pt x="5323" y="17812"/>
                  </a:cubicBezTo>
                  <a:lnTo>
                    <a:pt x="5320" y="17812"/>
                  </a:lnTo>
                  <a:cubicBezTo>
                    <a:pt x="5290" y="17812"/>
                    <a:pt x="5268" y="17864"/>
                    <a:pt x="5252" y="17902"/>
                  </a:cubicBezTo>
                  <a:cubicBezTo>
                    <a:pt x="5247" y="17915"/>
                    <a:pt x="5242" y="17924"/>
                    <a:pt x="5239" y="17930"/>
                  </a:cubicBezTo>
                  <a:cubicBezTo>
                    <a:pt x="5235" y="17937"/>
                    <a:pt x="5222" y="17939"/>
                    <a:pt x="5209" y="17947"/>
                  </a:cubicBezTo>
                  <a:cubicBezTo>
                    <a:pt x="5194" y="17953"/>
                    <a:pt x="5178" y="17959"/>
                    <a:pt x="5164" y="17972"/>
                  </a:cubicBezTo>
                  <a:cubicBezTo>
                    <a:pt x="5150" y="17985"/>
                    <a:pt x="5152" y="18016"/>
                    <a:pt x="5152" y="18036"/>
                  </a:cubicBezTo>
                  <a:cubicBezTo>
                    <a:pt x="5137" y="18027"/>
                    <a:pt x="5116" y="18023"/>
                    <a:pt x="5093" y="18023"/>
                  </a:cubicBezTo>
                  <a:cubicBezTo>
                    <a:pt x="5083" y="18023"/>
                    <a:pt x="5073" y="18024"/>
                    <a:pt x="5062" y="18025"/>
                  </a:cubicBezTo>
                  <a:cubicBezTo>
                    <a:pt x="5050" y="18028"/>
                    <a:pt x="5029" y="18036"/>
                    <a:pt x="5006" y="18042"/>
                  </a:cubicBezTo>
                  <a:cubicBezTo>
                    <a:pt x="4971" y="18051"/>
                    <a:pt x="4931" y="18064"/>
                    <a:pt x="4910" y="18064"/>
                  </a:cubicBezTo>
                  <a:lnTo>
                    <a:pt x="4904" y="18064"/>
                  </a:lnTo>
                  <a:cubicBezTo>
                    <a:pt x="4895" y="18053"/>
                    <a:pt x="4858" y="18023"/>
                    <a:pt x="4823" y="18023"/>
                  </a:cubicBezTo>
                  <a:cubicBezTo>
                    <a:pt x="4812" y="18023"/>
                    <a:pt x="4801" y="18025"/>
                    <a:pt x="4792" y="18031"/>
                  </a:cubicBezTo>
                  <a:cubicBezTo>
                    <a:pt x="4776" y="18035"/>
                    <a:pt x="4762" y="18041"/>
                    <a:pt x="4742" y="18041"/>
                  </a:cubicBezTo>
                  <a:cubicBezTo>
                    <a:pt x="4725" y="18041"/>
                    <a:pt x="4710" y="18038"/>
                    <a:pt x="4690" y="18031"/>
                  </a:cubicBezTo>
                  <a:cubicBezTo>
                    <a:pt x="4675" y="18025"/>
                    <a:pt x="4658" y="18023"/>
                    <a:pt x="4634" y="18023"/>
                  </a:cubicBezTo>
                  <a:cubicBezTo>
                    <a:pt x="4574" y="18023"/>
                    <a:pt x="4502" y="18046"/>
                    <a:pt x="4454" y="18061"/>
                  </a:cubicBezTo>
                  <a:cubicBezTo>
                    <a:pt x="4446" y="18064"/>
                    <a:pt x="4438" y="18064"/>
                    <a:pt x="4430" y="18067"/>
                  </a:cubicBezTo>
                  <a:cubicBezTo>
                    <a:pt x="4401" y="18076"/>
                    <a:pt x="4367" y="18100"/>
                    <a:pt x="4336" y="18119"/>
                  </a:cubicBezTo>
                  <a:cubicBezTo>
                    <a:pt x="4314" y="18133"/>
                    <a:pt x="4290" y="18149"/>
                    <a:pt x="4280" y="18151"/>
                  </a:cubicBezTo>
                  <a:cubicBezTo>
                    <a:pt x="4279" y="18151"/>
                    <a:pt x="4277" y="18151"/>
                    <a:pt x="4276" y="18151"/>
                  </a:cubicBezTo>
                  <a:cubicBezTo>
                    <a:pt x="4271" y="18151"/>
                    <a:pt x="4267" y="18148"/>
                    <a:pt x="4260" y="18146"/>
                  </a:cubicBezTo>
                  <a:cubicBezTo>
                    <a:pt x="4256" y="18146"/>
                    <a:pt x="4248" y="18144"/>
                    <a:pt x="4241" y="18144"/>
                  </a:cubicBezTo>
                  <a:cubicBezTo>
                    <a:pt x="4225" y="18144"/>
                    <a:pt x="4212" y="18153"/>
                    <a:pt x="4194" y="18168"/>
                  </a:cubicBezTo>
                  <a:cubicBezTo>
                    <a:pt x="4156" y="18213"/>
                    <a:pt x="3996" y="18394"/>
                    <a:pt x="3961" y="18438"/>
                  </a:cubicBezTo>
                  <a:cubicBezTo>
                    <a:pt x="3949" y="18452"/>
                    <a:pt x="3942" y="18466"/>
                    <a:pt x="3936" y="18478"/>
                  </a:cubicBezTo>
                  <a:cubicBezTo>
                    <a:pt x="3929" y="18494"/>
                    <a:pt x="3926" y="18498"/>
                    <a:pt x="3906" y="18498"/>
                  </a:cubicBezTo>
                  <a:cubicBezTo>
                    <a:pt x="3902" y="18498"/>
                    <a:pt x="3896" y="18497"/>
                    <a:pt x="3891" y="18497"/>
                  </a:cubicBezTo>
                  <a:cubicBezTo>
                    <a:pt x="3887" y="18496"/>
                    <a:pt x="3883" y="18496"/>
                    <a:pt x="3880" y="18496"/>
                  </a:cubicBezTo>
                  <a:cubicBezTo>
                    <a:pt x="3826" y="18496"/>
                    <a:pt x="3809" y="18546"/>
                    <a:pt x="3794" y="18587"/>
                  </a:cubicBezTo>
                  <a:cubicBezTo>
                    <a:pt x="3792" y="18596"/>
                    <a:pt x="3788" y="18605"/>
                    <a:pt x="3785" y="18612"/>
                  </a:cubicBezTo>
                  <a:cubicBezTo>
                    <a:pt x="3772" y="18643"/>
                    <a:pt x="3764" y="18707"/>
                    <a:pt x="3757" y="18767"/>
                  </a:cubicBezTo>
                  <a:cubicBezTo>
                    <a:pt x="3754" y="18798"/>
                    <a:pt x="3751" y="18830"/>
                    <a:pt x="3747" y="18845"/>
                  </a:cubicBezTo>
                  <a:cubicBezTo>
                    <a:pt x="3745" y="18855"/>
                    <a:pt x="3739" y="18871"/>
                    <a:pt x="3736" y="18881"/>
                  </a:cubicBezTo>
                  <a:cubicBezTo>
                    <a:pt x="3725" y="18917"/>
                    <a:pt x="3712" y="18954"/>
                    <a:pt x="3712" y="19003"/>
                  </a:cubicBezTo>
                  <a:cubicBezTo>
                    <a:pt x="3709" y="19067"/>
                    <a:pt x="3636" y="19123"/>
                    <a:pt x="3596" y="19138"/>
                  </a:cubicBezTo>
                  <a:cubicBezTo>
                    <a:pt x="3549" y="19158"/>
                    <a:pt x="3505" y="19226"/>
                    <a:pt x="3508" y="19264"/>
                  </a:cubicBezTo>
                  <a:cubicBezTo>
                    <a:pt x="3510" y="19299"/>
                    <a:pt x="3529" y="19360"/>
                    <a:pt x="3544" y="19403"/>
                  </a:cubicBezTo>
                  <a:cubicBezTo>
                    <a:pt x="3555" y="19439"/>
                    <a:pt x="3559" y="19479"/>
                    <a:pt x="3559" y="19512"/>
                  </a:cubicBezTo>
                  <a:cubicBezTo>
                    <a:pt x="3559" y="19527"/>
                    <a:pt x="3564" y="19542"/>
                    <a:pt x="3568" y="19553"/>
                  </a:cubicBezTo>
                  <a:cubicBezTo>
                    <a:pt x="3575" y="19573"/>
                    <a:pt x="3576" y="19579"/>
                    <a:pt x="3568" y="19585"/>
                  </a:cubicBezTo>
                  <a:cubicBezTo>
                    <a:pt x="3564" y="19590"/>
                    <a:pt x="3556" y="19592"/>
                    <a:pt x="3548" y="19592"/>
                  </a:cubicBezTo>
                  <a:cubicBezTo>
                    <a:pt x="3540" y="19592"/>
                    <a:pt x="3531" y="19591"/>
                    <a:pt x="3522" y="19588"/>
                  </a:cubicBezTo>
                  <a:cubicBezTo>
                    <a:pt x="3513" y="19586"/>
                    <a:pt x="3501" y="19583"/>
                    <a:pt x="3492" y="19583"/>
                  </a:cubicBezTo>
                  <a:cubicBezTo>
                    <a:pt x="3489" y="19583"/>
                    <a:pt x="3487" y="19583"/>
                    <a:pt x="3486" y="19583"/>
                  </a:cubicBezTo>
                  <a:cubicBezTo>
                    <a:pt x="3449" y="19585"/>
                    <a:pt x="3431" y="19627"/>
                    <a:pt x="3420" y="19652"/>
                  </a:cubicBezTo>
                  <a:cubicBezTo>
                    <a:pt x="3418" y="19659"/>
                    <a:pt x="3418" y="19670"/>
                    <a:pt x="3418" y="19677"/>
                  </a:cubicBezTo>
                  <a:cubicBezTo>
                    <a:pt x="3418" y="19701"/>
                    <a:pt x="3415" y="19704"/>
                    <a:pt x="3404" y="19708"/>
                  </a:cubicBezTo>
                  <a:cubicBezTo>
                    <a:pt x="3402" y="19708"/>
                    <a:pt x="3213" y="19720"/>
                    <a:pt x="3179" y="19742"/>
                  </a:cubicBezTo>
                  <a:cubicBezTo>
                    <a:pt x="3151" y="19759"/>
                    <a:pt x="3168" y="19807"/>
                    <a:pt x="3185" y="19858"/>
                  </a:cubicBezTo>
                  <a:cubicBezTo>
                    <a:pt x="3191" y="19874"/>
                    <a:pt x="3199" y="19890"/>
                    <a:pt x="3201" y="19901"/>
                  </a:cubicBezTo>
                  <a:cubicBezTo>
                    <a:pt x="3208" y="19926"/>
                    <a:pt x="3218" y="19953"/>
                    <a:pt x="3230" y="19978"/>
                  </a:cubicBezTo>
                  <a:cubicBezTo>
                    <a:pt x="3237" y="19995"/>
                    <a:pt x="3244" y="20013"/>
                    <a:pt x="3251" y="20030"/>
                  </a:cubicBezTo>
                  <a:cubicBezTo>
                    <a:pt x="3264" y="20071"/>
                    <a:pt x="3291" y="20092"/>
                    <a:pt x="3314" y="20109"/>
                  </a:cubicBezTo>
                  <a:lnTo>
                    <a:pt x="3322" y="20116"/>
                  </a:lnTo>
                  <a:cubicBezTo>
                    <a:pt x="3333" y="20124"/>
                    <a:pt x="3340" y="20128"/>
                    <a:pt x="3347" y="20134"/>
                  </a:cubicBezTo>
                  <a:cubicBezTo>
                    <a:pt x="3357" y="20141"/>
                    <a:pt x="3365" y="20146"/>
                    <a:pt x="3387" y="20162"/>
                  </a:cubicBezTo>
                  <a:cubicBezTo>
                    <a:pt x="3401" y="20174"/>
                    <a:pt x="3411" y="20242"/>
                    <a:pt x="3413" y="20306"/>
                  </a:cubicBezTo>
                  <a:cubicBezTo>
                    <a:pt x="3393" y="20268"/>
                    <a:pt x="3369" y="20215"/>
                    <a:pt x="3353" y="20192"/>
                  </a:cubicBezTo>
                  <a:cubicBezTo>
                    <a:pt x="3347" y="20188"/>
                    <a:pt x="3341" y="20180"/>
                    <a:pt x="3334" y="20173"/>
                  </a:cubicBezTo>
                  <a:cubicBezTo>
                    <a:pt x="3312" y="20140"/>
                    <a:pt x="3283" y="20098"/>
                    <a:pt x="3252" y="20083"/>
                  </a:cubicBezTo>
                  <a:cubicBezTo>
                    <a:pt x="3227" y="20066"/>
                    <a:pt x="3208" y="20039"/>
                    <a:pt x="3203" y="20010"/>
                  </a:cubicBezTo>
                  <a:cubicBezTo>
                    <a:pt x="3199" y="19973"/>
                    <a:pt x="3139" y="19886"/>
                    <a:pt x="3093" y="19865"/>
                  </a:cubicBezTo>
                  <a:cubicBezTo>
                    <a:pt x="3060" y="19849"/>
                    <a:pt x="3011" y="19839"/>
                    <a:pt x="2965" y="19839"/>
                  </a:cubicBezTo>
                  <a:cubicBezTo>
                    <a:pt x="2953" y="19839"/>
                    <a:pt x="2943" y="19841"/>
                    <a:pt x="2934" y="19841"/>
                  </a:cubicBezTo>
                  <a:cubicBezTo>
                    <a:pt x="2880" y="19847"/>
                    <a:pt x="2505" y="20045"/>
                    <a:pt x="2481" y="20066"/>
                  </a:cubicBezTo>
                  <a:cubicBezTo>
                    <a:pt x="2466" y="20083"/>
                    <a:pt x="2466" y="20103"/>
                    <a:pt x="2466" y="20116"/>
                  </a:cubicBezTo>
                  <a:lnTo>
                    <a:pt x="2466" y="20118"/>
                  </a:lnTo>
                  <a:cubicBezTo>
                    <a:pt x="2455" y="20113"/>
                    <a:pt x="2435" y="20085"/>
                    <a:pt x="2423" y="20066"/>
                  </a:cubicBezTo>
                  <a:cubicBezTo>
                    <a:pt x="2399" y="20036"/>
                    <a:pt x="2391" y="20022"/>
                    <a:pt x="2379" y="20022"/>
                  </a:cubicBezTo>
                  <a:cubicBezTo>
                    <a:pt x="2371" y="20022"/>
                    <a:pt x="2366" y="20023"/>
                    <a:pt x="2363" y="20036"/>
                  </a:cubicBezTo>
                  <a:cubicBezTo>
                    <a:pt x="2363" y="20041"/>
                    <a:pt x="2362" y="20045"/>
                    <a:pt x="2362" y="20052"/>
                  </a:cubicBezTo>
                  <a:cubicBezTo>
                    <a:pt x="2359" y="20079"/>
                    <a:pt x="2355" y="20115"/>
                    <a:pt x="2335" y="20138"/>
                  </a:cubicBezTo>
                  <a:cubicBezTo>
                    <a:pt x="2329" y="20148"/>
                    <a:pt x="2319" y="20152"/>
                    <a:pt x="2311" y="20154"/>
                  </a:cubicBezTo>
                  <a:cubicBezTo>
                    <a:pt x="2302" y="20157"/>
                    <a:pt x="2290" y="20160"/>
                    <a:pt x="2277" y="20174"/>
                  </a:cubicBezTo>
                  <a:cubicBezTo>
                    <a:pt x="2256" y="20196"/>
                    <a:pt x="2275" y="20220"/>
                    <a:pt x="2285" y="20236"/>
                  </a:cubicBezTo>
                  <a:cubicBezTo>
                    <a:pt x="2287" y="20242"/>
                    <a:pt x="2296" y="20253"/>
                    <a:pt x="2296" y="20257"/>
                  </a:cubicBezTo>
                  <a:cubicBezTo>
                    <a:pt x="2296" y="20259"/>
                    <a:pt x="2290" y="20261"/>
                    <a:pt x="2281" y="20261"/>
                  </a:cubicBezTo>
                  <a:cubicBezTo>
                    <a:pt x="2267" y="20264"/>
                    <a:pt x="2249" y="20264"/>
                    <a:pt x="2240" y="20289"/>
                  </a:cubicBezTo>
                  <a:cubicBezTo>
                    <a:pt x="2234" y="20306"/>
                    <a:pt x="2249" y="20330"/>
                    <a:pt x="2265" y="20359"/>
                  </a:cubicBezTo>
                  <a:cubicBezTo>
                    <a:pt x="2276" y="20379"/>
                    <a:pt x="2294" y="20411"/>
                    <a:pt x="2287" y="20417"/>
                  </a:cubicBezTo>
                  <a:lnTo>
                    <a:pt x="2284" y="20417"/>
                  </a:lnTo>
                  <a:cubicBezTo>
                    <a:pt x="2276" y="20417"/>
                    <a:pt x="2256" y="20393"/>
                    <a:pt x="2245" y="20377"/>
                  </a:cubicBezTo>
                  <a:cubicBezTo>
                    <a:pt x="2228" y="20351"/>
                    <a:pt x="2209" y="20327"/>
                    <a:pt x="2190" y="20327"/>
                  </a:cubicBezTo>
                  <a:lnTo>
                    <a:pt x="2189" y="20327"/>
                  </a:lnTo>
                  <a:cubicBezTo>
                    <a:pt x="2165" y="20327"/>
                    <a:pt x="2157" y="20343"/>
                    <a:pt x="2150" y="20354"/>
                  </a:cubicBezTo>
                  <a:cubicBezTo>
                    <a:pt x="2150" y="20358"/>
                    <a:pt x="2148" y="20365"/>
                    <a:pt x="2146" y="20366"/>
                  </a:cubicBezTo>
                  <a:lnTo>
                    <a:pt x="2142" y="20365"/>
                  </a:lnTo>
                  <a:cubicBezTo>
                    <a:pt x="2137" y="20359"/>
                    <a:pt x="2132" y="20358"/>
                    <a:pt x="2130" y="20357"/>
                  </a:cubicBezTo>
                  <a:cubicBezTo>
                    <a:pt x="2118" y="20348"/>
                    <a:pt x="2107" y="20340"/>
                    <a:pt x="2026" y="20327"/>
                  </a:cubicBezTo>
                  <a:cubicBezTo>
                    <a:pt x="2019" y="20326"/>
                    <a:pt x="2013" y="20326"/>
                    <a:pt x="2006" y="20326"/>
                  </a:cubicBezTo>
                  <a:cubicBezTo>
                    <a:pt x="1950" y="20326"/>
                    <a:pt x="1908" y="20360"/>
                    <a:pt x="1869" y="20389"/>
                  </a:cubicBezTo>
                  <a:cubicBezTo>
                    <a:pt x="1838" y="20413"/>
                    <a:pt x="1812" y="20434"/>
                    <a:pt x="1788" y="20434"/>
                  </a:cubicBezTo>
                  <a:cubicBezTo>
                    <a:pt x="1785" y="20434"/>
                    <a:pt x="1782" y="20433"/>
                    <a:pt x="1778" y="20433"/>
                  </a:cubicBezTo>
                  <a:cubicBezTo>
                    <a:pt x="1768" y="20428"/>
                    <a:pt x="1756" y="20428"/>
                    <a:pt x="1743" y="20428"/>
                  </a:cubicBezTo>
                  <a:cubicBezTo>
                    <a:pt x="1678" y="20428"/>
                    <a:pt x="1598" y="20465"/>
                    <a:pt x="1585" y="20475"/>
                  </a:cubicBezTo>
                  <a:lnTo>
                    <a:pt x="1581" y="20475"/>
                  </a:lnTo>
                  <a:cubicBezTo>
                    <a:pt x="1578" y="20475"/>
                    <a:pt x="1575" y="20475"/>
                    <a:pt x="1572" y="20475"/>
                  </a:cubicBezTo>
                  <a:cubicBezTo>
                    <a:pt x="1536" y="20475"/>
                    <a:pt x="1499" y="20464"/>
                    <a:pt x="1457" y="20454"/>
                  </a:cubicBezTo>
                  <a:cubicBezTo>
                    <a:pt x="1416" y="20441"/>
                    <a:pt x="1372" y="20432"/>
                    <a:pt x="1329" y="20432"/>
                  </a:cubicBezTo>
                  <a:cubicBezTo>
                    <a:pt x="1308" y="20432"/>
                    <a:pt x="1291" y="20433"/>
                    <a:pt x="1274" y="20438"/>
                  </a:cubicBezTo>
                  <a:cubicBezTo>
                    <a:pt x="1167" y="20468"/>
                    <a:pt x="793" y="20792"/>
                    <a:pt x="742" y="20873"/>
                  </a:cubicBezTo>
                  <a:cubicBezTo>
                    <a:pt x="705" y="20933"/>
                    <a:pt x="678" y="20942"/>
                    <a:pt x="659" y="20950"/>
                  </a:cubicBezTo>
                  <a:cubicBezTo>
                    <a:pt x="649" y="20954"/>
                    <a:pt x="645" y="20954"/>
                    <a:pt x="635" y="20958"/>
                  </a:cubicBezTo>
                  <a:cubicBezTo>
                    <a:pt x="619" y="20969"/>
                    <a:pt x="613" y="20986"/>
                    <a:pt x="609" y="20999"/>
                  </a:cubicBezTo>
                  <a:cubicBezTo>
                    <a:pt x="605" y="21016"/>
                    <a:pt x="599" y="21029"/>
                    <a:pt x="586" y="21038"/>
                  </a:cubicBezTo>
                  <a:cubicBezTo>
                    <a:pt x="579" y="21045"/>
                    <a:pt x="571" y="21045"/>
                    <a:pt x="562" y="21045"/>
                  </a:cubicBezTo>
                  <a:cubicBezTo>
                    <a:pt x="545" y="21045"/>
                    <a:pt x="531" y="21038"/>
                    <a:pt x="531" y="21038"/>
                  </a:cubicBezTo>
                  <a:lnTo>
                    <a:pt x="523" y="21034"/>
                  </a:lnTo>
                  <a:lnTo>
                    <a:pt x="517" y="21040"/>
                  </a:lnTo>
                  <a:cubicBezTo>
                    <a:pt x="495" y="21061"/>
                    <a:pt x="466" y="21071"/>
                    <a:pt x="427" y="21071"/>
                  </a:cubicBezTo>
                  <a:cubicBezTo>
                    <a:pt x="402" y="21071"/>
                    <a:pt x="376" y="21068"/>
                    <a:pt x="353" y="21063"/>
                  </a:cubicBezTo>
                  <a:cubicBezTo>
                    <a:pt x="329" y="21061"/>
                    <a:pt x="309" y="21056"/>
                    <a:pt x="288" y="21056"/>
                  </a:cubicBezTo>
                  <a:cubicBezTo>
                    <a:pt x="259" y="21056"/>
                    <a:pt x="237" y="21063"/>
                    <a:pt x="222" y="21078"/>
                  </a:cubicBezTo>
                  <a:cubicBezTo>
                    <a:pt x="114" y="21170"/>
                    <a:pt x="50" y="21453"/>
                    <a:pt x="23" y="21668"/>
                  </a:cubicBezTo>
                  <a:cubicBezTo>
                    <a:pt x="1" y="21872"/>
                    <a:pt x="80" y="22099"/>
                    <a:pt x="125" y="22219"/>
                  </a:cubicBezTo>
                  <a:cubicBezTo>
                    <a:pt x="173" y="22328"/>
                    <a:pt x="419" y="22607"/>
                    <a:pt x="460" y="22638"/>
                  </a:cubicBezTo>
                  <a:cubicBezTo>
                    <a:pt x="498" y="22667"/>
                    <a:pt x="568" y="22761"/>
                    <a:pt x="581" y="22843"/>
                  </a:cubicBezTo>
                  <a:cubicBezTo>
                    <a:pt x="598" y="22935"/>
                    <a:pt x="671" y="23073"/>
                    <a:pt x="714" y="23145"/>
                  </a:cubicBezTo>
                  <a:cubicBezTo>
                    <a:pt x="719" y="23158"/>
                    <a:pt x="725" y="23166"/>
                    <a:pt x="731" y="23177"/>
                  </a:cubicBezTo>
                  <a:cubicBezTo>
                    <a:pt x="763" y="23235"/>
                    <a:pt x="783" y="23271"/>
                    <a:pt x="836" y="23286"/>
                  </a:cubicBezTo>
                  <a:cubicBezTo>
                    <a:pt x="875" y="23299"/>
                    <a:pt x="879" y="23303"/>
                    <a:pt x="894" y="23329"/>
                  </a:cubicBezTo>
                  <a:cubicBezTo>
                    <a:pt x="897" y="23332"/>
                    <a:pt x="901" y="23337"/>
                    <a:pt x="903" y="23346"/>
                  </a:cubicBezTo>
                  <a:cubicBezTo>
                    <a:pt x="918" y="23368"/>
                    <a:pt x="911" y="23424"/>
                    <a:pt x="906" y="23478"/>
                  </a:cubicBezTo>
                  <a:cubicBezTo>
                    <a:pt x="903" y="23498"/>
                    <a:pt x="902" y="23520"/>
                    <a:pt x="901" y="23538"/>
                  </a:cubicBezTo>
                  <a:lnTo>
                    <a:pt x="901" y="23557"/>
                  </a:lnTo>
                  <a:cubicBezTo>
                    <a:pt x="897" y="23618"/>
                    <a:pt x="894" y="23686"/>
                    <a:pt x="890" y="23795"/>
                  </a:cubicBezTo>
                  <a:cubicBezTo>
                    <a:pt x="888" y="23850"/>
                    <a:pt x="875" y="23898"/>
                    <a:pt x="867" y="23939"/>
                  </a:cubicBezTo>
                  <a:cubicBezTo>
                    <a:pt x="858" y="23985"/>
                    <a:pt x="848" y="24022"/>
                    <a:pt x="855" y="24057"/>
                  </a:cubicBezTo>
                  <a:lnTo>
                    <a:pt x="860" y="24091"/>
                  </a:lnTo>
                  <a:cubicBezTo>
                    <a:pt x="875" y="24174"/>
                    <a:pt x="906" y="24328"/>
                    <a:pt x="908" y="24375"/>
                  </a:cubicBezTo>
                  <a:cubicBezTo>
                    <a:pt x="911" y="24392"/>
                    <a:pt x="903" y="24416"/>
                    <a:pt x="899" y="24438"/>
                  </a:cubicBezTo>
                  <a:cubicBezTo>
                    <a:pt x="888" y="24488"/>
                    <a:pt x="871" y="24550"/>
                    <a:pt x="913" y="24590"/>
                  </a:cubicBezTo>
                  <a:cubicBezTo>
                    <a:pt x="966" y="24638"/>
                    <a:pt x="1003" y="24761"/>
                    <a:pt x="1015" y="24812"/>
                  </a:cubicBezTo>
                  <a:cubicBezTo>
                    <a:pt x="1026" y="24840"/>
                    <a:pt x="1011" y="24909"/>
                    <a:pt x="1001" y="24963"/>
                  </a:cubicBezTo>
                  <a:cubicBezTo>
                    <a:pt x="992" y="25002"/>
                    <a:pt x="985" y="25035"/>
                    <a:pt x="985" y="25060"/>
                  </a:cubicBezTo>
                  <a:cubicBezTo>
                    <a:pt x="985" y="25099"/>
                    <a:pt x="1006" y="25116"/>
                    <a:pt x="1026" y="25131"/>
                  </a:cubicBezTo>
                  <a:cubicBezTo>
                    <a:pt x="1036" y="25139"/>
                    <a:pt x="1047" y="25149"/>
                    <a:pt x="1058" y="25162"/>
                  </a:cubicBezTo>
                  <a:cubicBezTo>
                    <a:pt x="1076" y="25190"/>
                    <a:pt x="1082" y="25235"/>
                    <a:pt x="1091" y="25277"/>
                  </a:cubicBezTo>
                  <a:cubicBezTo>
                    <a:pt x="1093" y="25296"/>
                    <a:pt x="1095" y="25312"/>
                    <a:pt x="1101" y="25327"/>
                  </a:cubicBezTo>
                  <a:cubicBezTo>
                    <a:pt x="1112" y="25379"/>
                    <a:pt x="1160" y="25444"/>
                    <a:pt x="1211" y="25454"/>
                  </a:cubicBezTo>
                  <a:cubicBezTo>
                    <a:pt x="1226" y="25458"/>
                    <a:pt x="1231" y="25472"/>
                    <a:pt x="1231" y="25506"/>
                  </a:cubicBezTo>
                  <a:cubicBezTo>
                    <a:pt x="1231" y="25524"/>
                    <a:pt x="1232" y="25545"/>
                    <a:pt x="1239" y="25563"/>
                  </a:cubicBezTo>
                  <a:cubicBezTo>
                    <a:pt x="1245" y="25580"/>
                    <a:pt x="1234" y="25611"/>
                    <a:pt x="1221" y="25642"/>
                  </a:cubicBezTo>
                  <a:cubicBezTo>
                    <a:pt x="1209" y="25684"/>
                    <a:pt x="1191" y="25726"/>
                    <a:pt x="1209" y="25754"/>
                  </a:cubicBezTo>
                  <a:cubicBezTo>
                    <a:pt x="1221" y="25784"/>
                    <a:pt x="1279" y="25818"/>
                    <a:pt x="1336" y="25851"/>
                  </a:cubicBezTo>
                  <a:cubicBezTo>
                    <a:pt x="1369" y="25870"/>
                    <a:pt x="1408" y="25894"/>
                    <a:pt x="1413" y="25903"/>
                  </a:cubicBezTo>
                  <a:cubicBezTo>
                    <a:pt x="1419" y="25908"/>
                    <a:pt x="1417" y="25920"/>
                    <a:pt x="1412" y="25934"/>
                  </a:cubicBezTo>
                  <a:cubicBezTo>
                    <a:pt x="1406" y="25956"/>
                    <a:pt x="1396" y="25989"/>
                    <a:pt x="1435" y="26009"/>
                  </a:cubicBezTo>
                  <a:cubicBezTo>
                    <a:pt x="1465" y="26031"/>
                    <a:pt x="1506" y="26035"/>
                    <a:pt x="1534" y="26035"/>
                  </a:cubicBezTo>
                  <a:cubicBezTo>
                    <a:pt x="1569" y="26035"/>
                    <a:pt x="1602" y="26031"/>
                    <a:pt x="1633" y="26018"/>
                  </a:cubicBezTo>
                  <a:cubicBezTo>
                    <a:pt x="1644" y="26014"/>
                    <a:pt x="1658" y="26012"/>
                    <a:pt x="1675" y="26012"/>
                  </a:cubicBezTo>
                  <a:cubicBezTo>
                    <a:pt x="1696" y="26012"/>
                    <a:pt x="1721" y="26015"/>
                    <a:pt x="1744" y="26018"/>
                  </a:cubicBezTo>
                  <a:cubicBezTo>
                    <a:pt x="1770" y="26020"/>
                    <a:pt x="1796" y="26023"/>
                    <a:pt x="1820" y="26023"/>
                  </a:cubicBezTo>
                  <a:cubicBezTo>
                    <a:pt x="1830" y="26023"/>
                    <a:pt x="1840" y="26022"/>
                    <a:pt x="1849" y="26021"/>
                  </a:cubicBezTo>
                  <a:cubicBezTo>
                    <a:pt x="1863" y="26020"/>
                    <a:pt x="1876" y="26020"/>
                    <a:pt x="1884" y="26020"/>
                  </a:cubicBezTo>
                  <a:cubicBezTo>
                    <a:pt x="1901" y="26020"/>
                    <a:pt x="1908" y="26021"/>
                    <a:pt x="1920" y="26026"/>
                  </a:cubicBezTo>
                  <a:cubicBezTo>
                    <a:pt x="1930" y="26032"/>
                    <a:pt x="1940" y="26035"/>
                    <a:pt x="1958" y="26040"/>
                  </a:cubicBezTo>
                  <a:cubicBezTo>
                    <a:pt x="1984" y="26042"/>
                    <a:pt x="1988" y="26052"/>
                    <a:pt x="1992" y="26070"/>
                  </a:cubicBezTo>
                  <a:cubicBezTo>
                    <a:pt x="2000" y="26088"/>
                    <a:pt x="2003" y="26108"/>
                    <a:pt x="2030" y="26129"/>
                  </a:cubicBezTo>
                  <a:cubicBezTo>
                    <a:pt x="2052" y="26149"/>
                    <a:pt x="2069" y="26157"/>
                    <a:pt x="2088" y="26157"/>
                  </a:cubicBezTo>
                  <a:lnTo>
                    <a:pt x="2099" y="26157"/>
                  </a:lnTo>
                  <a:cubicBezTo>
                    <a:pt x="2105" y="26155"/>
                    <a:pt x="2110" y="26155"/>
                    <a:pt x="2118" y="26155"/>
                  </a:cubicBezTo>
                  <a:cubicBezTo>
                    <a:pt x="2142" y="26159"/>
                    <a:pt x="2160" y="26178"/>
                    <a:pt x="2172" y="26204"/>
                  </a:cubicBezTo>
                  <a:cubicBezTo>
                    <a:pt x="2172" y="26208"/>
                    <a:pt x="2168" y="26212"/>
                    <a:pt x="2160" y="26221"/>
                  </a:cubicBezTo>
                  <a:cubicBezTo>
                    <a:pt x="2142" y="26235"/>
                    <a:pt x="2118" y="26262"/>
                    <a:pt x="2142" y="26301"/>
                  </a:cubicBezTo>
                  <a:cubicBezTo>
                    <a:pt x="2151" y="26315"/>
                    <a:pt x="2160" y="26324"/>
                    <a:pt x="2172" y="26324"/>
                  </a:cubicBezTo>
                  <a:cubicBezTo>
                    <a:pt x="2192" y="26324"/>
                    <a:pt x="2213" y="26308"/>
                    <a:pt x="2231" y="26293"/>
                  </a:cubicBezTo>
                  <a:cubicBezTo>
                    <a:pt x="2249" y="26276"/>
                    <a:pt x="2272" y="26259"/>
                    <a:pt x="2294" y="26257"/>
                  </a:cubicBezTo>
                  <a:cubicBezTo>
                    <a:pt x="2298" y="26257"/>
                    <a:pt x="2302" y="26257"/>
                    <a:pt x="2306" y="26257"/>
                  </a:cubicBezTo>
                  <a:cubicBezTo>
                    <a:pt x="2336" y="26257"/>
                    <a:pt x="2353" y="26272"/>
                    <a:pt x="2372" y="26294"/>
                  </a:cubicBezTo>
                  <a:cubicBezTo>
                    <a:pt x="2380" y="26301"/>
                    <a:pt x="2391" y="26308"/>
                    <a:pt x="2402" y="26317"/>
                  </a:cubicBezTo>
                  <a:cubicBezTo>
                    <a:pt x="2410" y="26323"/>
                    <a:pt x="2417" y="26328"/>
                    <a:pt x="2429" y="26336"/>
                  </a:cubicBezTo>
                  <a:cubicBezTo>
                    <a:pt x="2463" y="26360"/>
                    <a:pt x="2507" y="26388"/>
                    <a:pt x="2535" y="26422"/>
                  </a:cubicBezTo>
                  <a:cubicBezTo>
                    <a:pt x="2563" y="26457"/>
                    <a:pt x="2584" y="26474"/>
                    <a:pt x="2623" y="26504"/>
                  </a:cubicBezTo>
                  <a:cubicBezTo>
                    <a:pt x="2631" y="26513"/>
                    <a:pt x="2642" y="26521"/>
                    <a:pt x="2655" y="26531"/>
                  </a:cubicBezTo>
                  <a:cubicBezTo>
                    <a:pt x="2693" y="26565"/>
                    <a:pt x="2696" y="26585"/>
                    <a:pt x="2701" y="26614"/>
                  </a:cubicBezTo>
                  <a:cubicBezTo>
                    <a:pt x="2701" y="26622"/>
                    <a:pt x="2701" y="26633"/>
                    <a:pt x="2706" y="26647"/>
                  </a:cubicBezTo>
                  <a:cubicBezTo>
                    <a:pt x="2714" y="26676"/>
                    <a:pt x="2726" y="26684"/>
                    <a:pt x="2738" y="26692"/>
                  </a:cubicBezTo>
                  <a:cubicBezTo>
                    <a:pt x="2750" y="26700"/>
                    <a:pt x="2766" y="26707"/>
                    <a:pt x="2782" y="26730"/>
                  </a:cubicBezTo>
                  <a:cubicBezTo>
                    <a:pt x="2807" y="26765"/>
                    <a:pt x="2799" y="26795"/>
                    <a:pt x="2788" y="26831"/>
                  </a:cubicBezTo>
                  <a:cubicBezTo>
                    <a:pt x="2786" y="26850"/>
                    <a:pt x="2781" y="26866"/>
                    <a:pt x="2781" y="26885"/>
                  </a:cubicBezTo>
                  <a:cubicBezTo>
                    <a:pt x="2777" y="26913"/>
                    <a:pt x="2781" y="26944"/>
                    <a:pt x="2786" y="26968"/>
                  </a:cubicBezTo>
                  <a:cubicBezTo>
                    <a:pt x="2787" y="27002"/>
                    <a:pt x="2789" y="27035"/>
                    <a:pt x="2786" y="27055"/>
                  </a:cubicBezTo>
                  <a:cubicBezTo>
                    <a:pt x="2772" y="27102"/>
                    <a:pt x="2738" y="27189"/>
                    <a:pt x="2714" y="27232"/>
                  </a:cubicBezTo>
                  <a:cubicBezTo>
                    <a:pt x="2696" y="27263"/>
                    <a:pt x="2709" y="27299"/>
                    <a:pt x="2722" y="27340"/>
                  </a:cubicBezTo>
                  <a:cubicBezTo>
                    <a:pt x="2730" y="27370"/>
                    <a:pt x="2738" y="27400"/>
                    <a:pt x="2738" y="27429"/>
                  </a:cubicBezTo>
                  <a:cubicBezTo>
                    <a:pt x="2728" y="27505"/>
                    <a:pt x="2776" y="27575"/>
                    <a:pt x="2799" y="27601"/>
                  </a:cubicBezTo>
                  <a:cubicBezTo>
                    <a:pt x="2828" y="27634"/>
                    <a:pt x="2869" y="27666"/>
                    <a:pt x="2902" y="27682"/>
                  </a:cubicBezTo>
                  <a:cubicBezTo>
                    <a:pt x="2926" y="27689"/>
                    <a:pt x="2951" y="27731"/>
                    <a:pt x="2963" y="27787"/>
                  </a:cubicBezTo>
                  <a:cubicBezTo>
                    <a:pt x="2970" y="27831"/>
                    <a:pt x="2991" y="27872"/>
                    <a:pt x="3006" y="27899"/>
                  </a:cubicBezTo>
                  <a:cubicBezTo>
                    <a:pt x="3011" y="27910"/>
                    <a:pt x="3014" y="27914"/>
                    <a:pt x="3017" y="27921"/>
                  </a:cubicBezTo>
                  <a:cubicBezTo>
                    <a:pt x="3027" y="27938"/>
                    <a:pt x="3023" y="27969"/>
                    <a:pt x="3019" y="28004"/>
                  </a:cubicBezTo>
                  <a:cubicBezTo>
                    <a:pt x="3019" y="28018"/>
                    <a:pt x="3017" y="28029"/>
                    <a:pt x="3017" y="28040"/>
                  </a:cubicBezTo>
                  <a:cubicBezTo>
                    <a:pt x="3014" y="28085"/>
                    <a:pt x="3028" y="28112"/>
                    <a:pt x="3041" y="28139"/>
                  </a:cubicBezTo>
                  <a:cubicBezTo>
                    <a:pt x="3049" y="28149"/>
                    <a:pt x="3056" y="28162"/>
                    <a:pt x="3062" y="28178"/>
                  </a:cubicBezTo>
                  <a:cubicBezTo>
                    <a:pt x="3067" y="28191"/>
                    <a:pt x="3071" y="28204"/>
                    <a:pt x="3075" y="28215"/>
                  </a:cubicBezTo>
                  <a:cubicBezTo>
                    <a:pt x="3086" y="28250"/>
                    <a:pt x="3096" y="28282"/>
                    <a:pt x="3122" y="28314"/>
                  </a:cubicBezTo>
                  <a:lnTo>
                    <a:pt x="3127" y="28318"/>
                  </a:lnTo>
                  <a:cubicBezTo>
                    <a:pt x="3157" y="28361"/>
                    <a:pt x="3173" y="28379"/>
                    <a:pt x="3188" y="28379"/>
                  </a:cubicBezTo>
                  <a:cubicBezTo>
                    <a:pt x="3191" y="28379"/>
                    <a:pt x="3204" y="28379"/>
                    <a:pt x="3208" y="28359"/>
                  </a:cubicBezTo>
                  <a:lnTo>
                    <a:pt x="3208" y="28347"/>
                  </a:lnTo>
                  <a:cubicBezTo>
                    <a:pt x="3214" y="28318"/>
                    <a:pt x="3219" y="28285"/>
                    <a:pt x="3206" y="28260"/>
                  </a:cubicBezTo>
                  <a:cubicBezTo>
                    <a:pt x="3200" y="28247"/>
                    <a:pt x="3188" y="28234"/>
                    <a:pt x="3178" y="28223"/>
                  </a:cubicBezTo>
                  <a:cubicBezTo>
                    <a:pt x="3159" y="28204"/>
                    <a:pt x="3138" y="28178"/>
                    <a:pt x="3132" y="28151"/>
                  </a:cubicBezTo>
                  <a:cubicBezTo>
                    <a:pt x="3127" y="28142"/>
                    <a:pt x="3127" y="28133"/>
                    <a:pt x="3122" y="28121"/>
                  </a:cubicBezTo>
                  <a:cubicBezTo>
                    <a:pt x="3115" y="28095"/>
                    <a:pt x="3098" y="28040"/>
                    <a:pt x="3106" y="28033"/>
                  </a:cubicBezTo>
                  <a:cubicBezTo>
                    <a:pt x="3107" y="28029"/>
                    <a:pt x="3113" y="28029"/>
                    <a:pt x="3117" y="28029"/>
                  </a:cubicBezTo>
                  <a:cubicBezTo>
                    <a:pt x="3133" y="28029"/>
                    <a:pt x="3160" y="28040"/>
                    <a:pt x="3190" y="28055"/>
                  </a:cubicBezTo>
                  <a:lnTo>
                    <a:pt x="3199" y="28057"/>
                  </a:lnTo>
                  <a:cubicBezTo>
                    <a:pt x="3218" y="28066"/>
                    <a:pt x="3221" y="28083"/>
                    <a:pt x="3227" y="28113"/>
                  </a:cubicBezTo>
                  <a:cubicBezTo>
                    <a:pt x="3229" y="28134"/>
                    <a:pt x="3232" y="28158"/>
                    <a:pt x="3242" y="28182"/>
                  </a:cubicBezTo>
                  <a:cubicBezTo>
                    <a:pt x="3259" y="28212"/>
                    <a:pt x="3280" y="28234"/>
                    <a:pt x="3302" y="28262"/>
                  </a:cubicBezTo>
                  <a:cubicBezTo>
                    <a:pt x="3319" y="28279"/>
                    <a:pt x="3336" y="28303"/>
                    <a:pt x="3354" y="28328"/>
                  </a:cubicBezTo>
                  <a:cubicBezTo>
                    <a:pt x="3377" y="28365"/>
                    <a:pt x="3379" y="28397"/>
                    <a:pt x="3373" y="28406"/>
                  </a:cubicBezTo>
                  <a:cubicBezTo>
                    <a:pt x="3373" y="28411"/>
                    <a:pt x="3369" y="28415"/>
                    <a:pt x="3357" y="28415"/>
                  </a:cubicBezTo>
                  <a:cubicBezTo>
                    <a:pt x="3352" y="28415"/>
                    <a:pt x="3345" y="28415"/>
                    <a:pt x="3334" y="28412"/>
                  </a:cubicBezTo>
                  <a:cubicBezTo>
                    <a:pt x="3331" y="28411"/>
                    <a:pt x="3324" y="28408"/>
                    <a:pt x="3318" y="28408"/>
                  </a:cubicBezTo>
                  <a:cubicBezTo>
                    <a:pt x="3300" y="28408"/>
                    <a:pt x="3293" y="28419"/>
                    <a:pt x="3291" y="28424"/>
                  </a:cubicBezTo>
                  <a:cubicBezTo>
                    <a:pt x="3278" y="28459"/>
                    <a:pt x="3321" y="28533"/>
                    <a:pt x="3369" y="28589"/>
                  </a:cubicBezTo>
                  <a:cubicBezTo>
                    <a:pt x="3402" y="28625"/>
                    <a:pt x="3404" y="28685"/>
                    <a:pt x="3405" y="28740"/>
                  </a:cubicBezTo>
                  <a:cubicBezTo>
                    <a:pt x="3406" y="28790"/>
                    <a:pt x="3408" y="28829"/>
                    <a:pt x="3427" y="28863"/>
                  </a:cubicBezTo>
                  <a:lnTo>
                    <a:pt x="3429" y="28869"/>
                  </a:lnTo>
                  <a:cubicBezTo>
                    <a:pt x="3468" y="28933"/>
                    <a:pt x="3492" y="28975"/>
                    <a:pt x="3544" y="29010"/>
                  </a:cubicBezTo>
                  <a:cubicBezTo>
                    <a:pt x="3574" y="29028"/>
                    <a:pt x="3577" y="29069"/>
                    <a:pt x="3582" y="29110"/>
                  </a:cubicBezTo>
                  <a:cubicBezTo>
                    <a:pt x="3587" y="29136"/>
                    <a:pt x="3591" y="29162"/>
                    <a:pt x="3598" y="29181"/>
                  </a:cubicBezTo>
                  <a:cubicBezTo>
                    <a:pt x="3625" y="29231"/>
                    <a:pt x="3766" y="29341"/>
                    <a:pt x="3828" y="29344"/>
                  </a:cubicBezTo>
                  <a:cubicBezTo>
                    <a:pt x="3831" y="29344"/>
                    <a:pt x="3833" y="29344"/>
                    <a:pt x="3835" y="29344"/>
                  </a:cubicBezTo>
                  <a:cubicBezTo>
                    <a:pt x="3874" y="29344"/>
                    <a:pt x="3902" y="29320"/>
                    <a:pt x="3923" y="29303"/>
                  </a:cubicBezTo>
                  <a:cubicBezTo>
                    <a:pt x="3936" y="29292"/>
                    <a:pt x="3949" y="29283"/>
                    <a:pt x="3961" y="29281"/>
                  </a:cubicBezTo>
                  <a:cubicBezTo>
                    <a:pt x="3965" y="29280"/>
                    <a:pt x="3968" y="29279"/>
                    <a:pt x="3972" y="29279"/>
                  </a:cubicBezTo>
                  <a:cubicBezTo>
                    <a:pt x="3982" y="29279"/>
                    <a:pt x="3992" y="29283"/>
                    <a:pt x="4008" y="29289"/>
                  </a:cubicBezTo>
                  <a:cubicBezTo>
                    <a:pt x="4032" y="29298"/>
                    <a:pt x="4066" y="29309"/>
                    <a:pt x="4123" y="29315"/>
                  </a:cubicBezTo>
                  <a:cubicBezTo>
                    <a:pt x="4125" y="29315"/>
                    <a:pt x="4128" y="29315"/>
                    <a:pt x="4130" y="29315"/>
                  </a:cubicBezTo>
                  <a:cubicBezTo>
                    <a:pt x="4190" y="29315"/>
                    <a:pt x="4230" y="29269"/>
                    <a:pt x="4259" y="29235"/>
                  </a:cubicBezTo>
                  <a:cubicBezTo>
                    <a:pt x="4278" y="29210"/>
                    <a:pt x="4297" y="29188"/>
                    <a:pt x="4319" y="29188"/>
                  </a:cubicBezTo>
                  <a:cubicBezTo>
                    <a:pt x="4378" y="29188"/>
                    <a:pt x="4473" y="29177"/>
                    <a:pt x="4477" y="29177"/>
                  </a:cubicBezTo>
                  <a:lnTo>
                    <a:pt x="4481" y="29176"/>
                  </a:lnTo>
                  <a:lnTo>
                    <a:pt x="4492" y="29165"/>
                  </a:lnTo>
                  <a:cubicBezTo>
                    <a:pt x="4510" y="29143"/>
                    <a:pt x="4529" y="29125"/>
                    <a:pt x="4548" y="29125"/>
                  </a:cubicBezTo>
                  <a:cubicBezTo>
                    <a:pt x="4561" y="29125"/>
                    <a:pt x="4566" y="29127"/>
                    <a:pt x="4576" y="29131"/>
                  </a:cubicBezTo>
                  <a:cubicBezTo>
                    <a:pt x="4584" y="29136"/>
                    <a:pt x="4584" y="29141"/>
                    <a:pt x="4584" y="29143"/>
                  </a:cubicBezTo>
                  <a:cubicBezTo>
                    <a:pt x="4584" y="29183"/>
                    <a:pt x="4441" y="29280"/>
                    <a:pt x="4363" y="29327"/>
                  </a:cubicBezTo>
                  <a:cubicBezTo>
                    <a:pt x="4310" y="29363"/>
                    <a:pt x="4279" y="29386"/>
                    <a:pt x="4269" y="29397"/>
                  </a:cubicBezTo>
                  <a:cubicBezTo>
                    <a:pt x="4247" y="29426"/>
                    <a:pt x="4260" y="29460"/>
                    <a:pt x="4276" y="29490"/>
                  </a:cubicBezTo>
                  <a:cubicBezTo>
                    <a:pt x="4286" y="29518"/>
                    <a:pt x="4297" y="29545"/>
                    <a:pt x="4288" y="29570"/>
                  </a:cubicBezTo>
                  <a:cubicBezTo>
                    <a:pt x="4260" y="29623"/>
                    <a:pt x="4180" y="29652"/>
                    <a:pt x="4135" y="29667"/>
                  </a:cubicBezTo>
                  <a:cubicBezTo>
                    <a:pt x="4092" y="29683"/>
                    <a:pt x="4089" y="29694"/>
                    <a:pt x="4079" y="29757"/>
                  </a:cubicBezTo>
                  <a:cubicBezTo>
                    <a:pt x="4077" y="29773"/>
                    <a:pt x="4074" y="29794"/>
                    <a:pt x="4069" y="29821"/>
                  </a:cubicBezTo>
                  <a:cubicBezTo>
                    <a:pt x="4053" y="29908"/>
                    <a:pt x="4109" y="29982"/>
                    <a:pt x="4146" y="30030"/>
                  </a:cubicBezTo>
                  <a:cubicBezTo>
                    <a:pt x="4162" y="30052"/>
                    <a:pt x="4179" y="30075"/>
                    <a:pt x="4179" y="30083"/>
                  </a:cubicBezTo>
                  <a:lnTo>
                    <a:pt x="4179" y="30201"/>
                  </a:lnTo>
                  <a:lnTo>
                    <a:pt x="4184" y="30206"/>
                  </a:lnTo>
                  <a:cubicBezTo>
                    <a:pt x="4310" y="30345"/>
                    <a:pt x="4648" y="30406"/>
                    <a:pt x="4827" y="30436"/>
                  </a:cubicBezTo>
                  <a:cubicBezTo>
                    <a:pt x="4864" y="30444"/>
                    <a:pt x="4889" y="30448"/>
                    <a:pt x="4909" y="30452"/>
                  </a:cubicBezTo>
                  <a:cubicBezTo>
                    <a:pt x="4920" y="30455"/>
                    <a:pt x="4933" y="30456"/>
                    <a:pt x="4943" y="30456"/>
                  </a:cubicBezTo>
                  <a:cubicBezTo>
                    <a:pt x="4999" y="30456"/>
                    <a:pt x="5040" y="30430"/>
                    <a:pt x="5078" y="30406"/>
                  </a:cubicBezTo>
                  <a:cubicBezTo>
                    <a:pt x="5098" y="30392"/>
                    <a:pt x="5117" y="30380"/>
                    <a:pt x="5130" y="30380"/>
                  </a:cubicBezTo>
                  <a:cubicBezTo>
                    <a:pt x="5132" y="30380"/>
                    <a:pt x="5133" y="30380"/>
                    <a:pt x="5135" y="30380"/>
                  </a:cubicBezTo>
                  <a:cubicBezTo>
                    <a:pt x="5137" y="30380"/>
                    <a:pt x="5141" y="30385"/>
                    <a:pt x="5142" y="30395"/>
                  </a:cubicBezTo>
                  <a:cubicBezTo>
                    <a:pt x="5147" y="30424"/>
                    <a:pt x="5118" y="30480"/>
                    <a:pt x="5082" y="30511"/>
                  </a:cubicBezTo>
                  <a:cubicBezTo>
                    <a:pt x="5030" y="30549"/>
                    <a:pt x="5039" y="30605"/>
                    <a:pt x="5046" y="30632"/>
                  </a:cubicBezTo>
                  <a:cubicBezTo>
                    <a:pt x="5049" y="30638"/>
                    <a:pt x="5050" y="30641"/>
                    <a:pt x="5050" y="30644"/>
                  </a:cubicBezTo>
                  <a:cubicBezTo>
                    <a:pt x="5050" y="30646"/>
                    <a:pt x="5051" y="30653"/>
                    <a:pt x="5051" y="30658"/>
                  </a:cubicBezTo>
                  <a:cubicBezTo>
                    <a:pt x="5057" y="30688"/>
                    <a:pt x="5072" y="30764"/>
                    <a:pt x="5050" y="30789"/>
                  </a:cubicBezTo>
                  <a:cubicBezTo>
                    <a:pt x="5039" y="30794"/>
                    <a:pt x="5033" y="30804"/>
                    <a:pt x="5027" y="30811"/>
                  </a:cubicBezTo>
                  <a:cubicBezTo>
                    <a:pt x="5002" y="30834"/>
                    <a:pt x="4973" y="30857"/>
                    <a:pt x="4973" y="30902"/>
                  </a:cubicBezTo>
                  <a:cubicBezTo>
                    <a:pt x="4973" y="30960"/>
                    <a:pt x="5051" y="31022"/>
                    <a:pt x="5121" y="31040"/>
                  </a:cubicBezTo>
                  <a:cubicBezTo>
                    <a:pt x="5141" y="31045"/>
                    <a:pt x="5162" y="31048"/>
                    <a:pt x="5183" y="31048"/>
                  </a:cubicBezTo>
                  <a:cubicBezTo>
                    <a:pt x="5205" y="31048"/>
                    <a:pt x="5226" y="31045"/>
                    <a:pt x="5247" y="31042"/>
                  </a:cubicBezTo>
                  <a:cubicBezTo>
                    <a:pt x="5263" y="31040"/>
                    <a:pt x="5276" y="31039"/>
                    <a:pt x="5291" y="31036"/>
                  </a:cubicBezTo>
                  <a:cubicBezTo>
                    <a:pt x="5315" y="31036"/>
                    <a:pt x="5355" y="31011"/>
                    <a:pt x="5403" y="30985"/>
                  </a:cubicBezTo>
                  <a:cubicBezTo>
                    <a:pt x="5460" y="30954"/>
                    <a:pt x="5521" y="30914"/>
                    <a:pt x="5557" y="30914"/>
                  </a:cubicBezTo>
                  <a:cubicBezTo>
                    <a:pt x="5557" y="30914"/>
                    <a:pt x="5558" y="30914"/>
                    <a:pt x="5561" y="30918"/>
                  </a:cubicBezTo>
                  <a:cubicBezTo>
                    <a:pt x="6271" y="30525"/>
                    <a:pt x="6954" y="30089"/>
                    <a:pt x="7606" y="29614"/>
                  </a:cubicBezTo>
                  <a:cubicBezTo>
                    <a:pt x="7606" y="29600"/>
                    <a:pt x="7607" y="29591"/>
                    <a:pt x="7609" y="29575"/>
                  </a:cubicBezTo>
                  <a:cubicBezTo>
                    <a:pt x="7609" y="29570"/>
                    <a:pt x="7612" y="29560"/>
                    <a:pt x="7615" y="29550"/>
                  </a:cubicBezTo>
                  <a:cubicBezTo>
                    <a:pt x="7621" y="29514"/>
                    <a:pt x="7619" y="29505"/>
                    <a:pt x="7615" y="29486"/>
                  </a:cubicBezTo>
                  <a:cubicBezTo>
                    <a:pt x="7612" y="29477"/>
                    <a:pt x="7609" y="29466"/>
                    <a:pt x="7609" y="29444"/>
                  </a:cubicBezTo>
                  <a:cubicBezTo>
                    <a:pt x="7606" y="29402"/>
                    <a:pt x="7597" y="29382"/>
                    <a:pt x="7584" y="29349"/>
                  </a:cubicBezTo>
                  <a:cubicBezTo>
                    <a:pt x="7578" y="29332"/>
                    <a:pt x="7572" y="29315"/>
                    <a:pt x="7564" y="29292"/>
                  </a:cubicBezTo>
                  <a:cubicBezTo>
                    <a:pt x="7549" y="29253"/>
                    <a:pt x="7554" y="29241"/>
                    <a:pt x="7557" y="29223"/>
                  </a:cubicBezTo>
                  <a:cubicBezTo>
                    <a:pt x="7562" y="29212"/>
                    <a:pt x="7564" y="29197"/>
                    <a:pt x="7564" y="29176"/>
                  </a:cubicBezTo>
                  <a:cubicBezTo>
                    <a:pt x="7564" y="29166"/>
                    <a:pt x="7564" y="29154"/>
                    <a:pt x="7562" y="29143"/>
                  </a:cubicBezTo>
                  <a:cubicBezTo>
                    <a:pt x="7562" y="29083"/>
                    <a:pt x="7560" y="29008"/>
                    <a:pt x="7548" y="28974"/>
                  </a:cubicBezTo>
                  <a:cubicBezTo>
                    <a:pt x="7546" y="28968"/>
                    <a:pt x="7543" y="28963"/>
                    <a:pt x="7542" y="28961"/>
                  </a:cubicBezTo>
                  <a:cubicBezTo>
                    <a:pt x="7533" y="28936"/>
                    <a:pt x="7533" y="28936"/>
                    <a:pt x="7544" y="28912"/>
                  </a:cubicBezTo>
                  <a:cubicBezTo>
                    <a:pt x="7549" y="28905"/>
                    <a:pt x="7555" y="28896"/>
                    <a:pt x="7562" y="28885"/>
                  </a:cubicBezTo>
                  <a:cubicBezTo>
                    <a:pt x="7576" y="28864"/>
                    <a:pt x="7594" y="28836"/>
                    <a:pt x="7590" y="28799"/>
                  </a:cubicBezTo>
                  <a:cubicBezTo>
                    <a:pt x="7588" y="28773"/>
                    <a:pt x="7576" y="28751"/>
                    <a:pt x="7567" y="28728"/>
                  </a:cubicBezTo>
                  <a:cubicBezTo>
                    <a:pt x="7560" y="28708"/>
                    <a:pt x="7553" y="28690"/>
                    <a:pt x="7549" y="28669"/>
                  </a:cubicBezTo>
                  <a:cubicBezTo>
                    <a:pt x="7548" y="28625"/>
                    <a:pt x="7560" y="28582"/>
                    <a:pt x="7588" y="28523"/>
                  </a:cubicBezTo>
                  <a:cubicBezTo>
                    <a:pt x="7602" y="28489"/>
                    <a:pt x="7612" y="28473"/>
                    <a:pt x="7625" y="28458"/>
                  </a:cubicBezTo>
                  <a:cubicBezTo>
                    <a:pt x="7632" y="28444"/>
                    <a:pt x="7640" y="28433"/>
                    <a:pt x="7651" y="28416"/>
                  </a:cubicBezTo>
                  <a:cubicBezTo>
                    <a:pt x="7666" y="28388"/>
                    <a:pt x="7670" y="28373"/>
                    <a:pt x="7678" y="28345"/>
                  </a:cubicBezTo>
                  <a:cubicBezTo>
                    <a:pt x="7680" y="28329"/>
                    <a:pt x="7683" y="28309"/>
                    <a:pt x="7692" y="28279"/>
                  </a:cubicBezTo>
                  <a:lnTo>
                    <a:pt x="7695" y="28270"/>
                  </a:lnTo>
                  <a:cubicBezTo>
                    <a:pt x="7710" y="28218"/>
                    <a:pt x="7710" y="28218"/>
                    <a:pt x="7715" y="28200"/>
                  </a:cubicBezTo>
                  <a:cubicBezTo>
                    <a:pt x="7718" y="28191"/>
                    <a:pt x="7719" y="28183"/>
                    <a:pt x="7722" y="28171"/>
                  </a:cubicBezTo>
                  <a:cubicBezTo>
                    <a:pt x="7725" y="28151"/>
                    <a:pt x="7730" y="28134"/>
                    <a:pt x="7736" y="28119"/>
                  </a:cubicBezTo>
                  <a:cubicBezTo>
                    <a:pt x="7746" y="28096"/>
                    <a:pt x="7751" y="28074"/>
                    <a:pt x="7746" y="28047"/>
                  </a:cubicBezTo>
                  <a:cubicBezTo>
                    <a:pt x="7740" y="28020"/>
                    <a:pt x="7734" y="28013"/>
                    <a:pt x="7723" y="27999"/>
                  </a:cubicBezTo>
                  <a:cubicBezTo>
                    <a:pt x="7715" y="27995"/>
                    <a:pt x="7710" y="27988"/>
                    <a:pt x="7699" y="27975"/>
                  </a:cubicBezTo>
                  <a:cubicBezTo>
                    <a:pt x="7682" y="27952"/>
                    <a:pt x="7687" y="27937"/>
                    <a:pt x="7693" y="27906"/>
                  </a:cubicBezTo>
                  <a:cubicBezTo>
                    <a:pt x="7695" y="27895"/>
                    <a:pt x="7700" y="27881"/>
                    <a:pt x="7700" y="27864"/>
                  </a:cubicBezTo>
                  <a:cubicBezTo>
                    <a:pt x="7710" y="27818"/>
                    <a:pt x="7727" y="27789"/>
                    <a:pt x="7756" y="27743"/>
                  </a:cubicBezTo>
                  <a:lnTo>
                    <a:pt x="7766" y="27732"/>
                  </a:lnTo>
                  <a:cubicBezTo>
                    <a:pt x="7790" y="27693"/>
                    <a:pt x="7794" y="27677"/>
                    <a:pt x="7794" y="27660"/>
                  </a:cubicBezTo>
                  <a:lnTo>
                    <a:pt x="7794" y="27642"/>
                  </a:lnTo>
                  <a:cubicBezTo>
                    <a:pt x="7801" y="27623"/>
                    <a:pt x="7792" y="27612"/>
                    <a:pt x="7784" y="27602"/>
                  </a:cubicBezTo>
                  <a:cubicBezTo>
                    <a:pt x="7778" y="27591"/>
                    <a:pt x="7767" y="27578"/>
                    <a:pt x="7767" y="27549"/>
                  </a:cubicBezTo>
                  <a:lnTo>
                    <a:pt x="7767" y="27458"/>
                  </a:lnTo>
                  <a:cubicBezTo>
                    <a:pt x="7766" y="27427"/>
                    <a:pt x="7766" y="27394"/>
                    <a:pt x="7766" y="27360"/>
                  </a:cubicBezTo>
                  <a:cubicBezTo>
                    <a:pt x="7766" y="27327"/>
                    <a:pt x="7756" y="27315"/>
                    <a:pt x="7751" y="27304"/>
                  </a:cubicBezTo>
                  <a:cubicBezTo>
                    <a:pt x="7746" y="27292"/>
                    <a:pt x="7740" y="27286"/>
                    <a:pt x="7746" y="27258"/>
                  </a:cubicBezTo>
                  <a:cubicBezTo>
                    <a:pt x="7755" y="27206"/>
                    <a:pt x="7746" y="27189"/>
                    <a:pt x="7737" y="27177"/>
                  </a:cubicBezTo>
                  <a:cubicBezTo>
                    <a:pt x="7734" y="27174"/>
                    <a:pt x="7734" y="27169"/>
                    <a:pt x="7734" y="27169"/>
                  </a:cubicBezTo>
                  <a:cubicBezTo>
                    <a:pt x="7728" y="27150"/>
                    <a:pt x="7715" y="26907"/>
                    <a:pt x="7715" y="26861"/>
                  </a:cubicBezTo>
                  <a:cubicBezTo>
                    <a:pt x="7715" y="26850"/>
                    <a:pt x="7718" y="26850"/>
                    <a:pt x="7723" y="26844"/>
                  </a:cubicBezTo>
                  <a:cubicBezTo>
                    <a:pt x="7736" y="26837"/>
                    <a:pt x="7752" y="26828"/>
                    <a:pt x="7770" y="26797"/>
                  </a:cubicBezTo>
                  <a:cubicBezTo>
                    <a:pt x="7794" y="26750"/>
                    <a:pt x="7790" y="26738"/>
                    <a:pt x="7778" y="26719"/>
                  </a:cubicBezTo>
                  <a:cubicBezTo>
                    <a:pt x="7774" y="26713"/>
                    <a:pt x="7774" y="26712"/>
                    <a:pt x="7774" y="26705"/>
                  </a:cubicBezTo>
                  <a:cubicBezTo>
                    <a:pt x="7770" y="26692"/>
                    <a:pt x="7758" y="26680"/>
                    <a:pt x="7750" y="26670"/>
                  </a:cubicBezTo>
                  <a:cubicBezTo>
                    <a:pt x="7740" y="26656"/>
                    <a:pt x="7728" y="26646"/>
                    <a:pt x="7725" y="26624"/>
                  </a:cubicBezTo>
                  <a:cubicBezTo>
                    <a:pt x="7723" y="26605"/>
                    <a:pt x="7730" y="26597"/>
                    <a:pt x="7740" y="26587"/>
                  </a:cubicBezTo>
                  <a:cubicBezTo>
                    <a:pt x="7746" y="26579"/>
                    <a:pt x="7758" y="26562"/>
                    <a:pt x="7768" y="26533"/>
                  </a:cubicBezTo>
                  <a:cubicBezTo>
                    <a:pt x="7778" y="26507"/>
                    <a:pt x="7778" y="26486"/>
                    <a:pt x="7778" y="26467"/>
                  </a:cubicBezTo>
                  <a:cubicBezTo>
                    <a:pt x="7778" y="26439"/>
                    <a:pt x="7779" y="26406"/>
                    <a:pt x="7794" y="26345"/>
                  </a:cubicBezTo>
                  <a:cubicBezTo>
                    <a:pt x="7810" y="26276"/>
                    <a:pt x="7797" y="26247"/>
                    <a:pt x="7785" y="26227"/>
                  </a:cubicBezTo>
                  <a:cubicBezTo>
                    <a:pt x="7779" y="26212"/>
                    <a:pt x="7774" y="26200"/>
                    <a:pt x="7778" y="26183"/>
                  </a:cubicBezTo>
                  <a:cubicBezTo>
                    <a:pt x="7778" y="26181"/>
                    <a:pt x="7779" y="26177"/>
                    <a:pt x="7779" y="26175"/>
                  </a:cubicBezTo>
                  <a:cubicBezTo>
                    <a:pt x="7782" y="26175"/>
                    <a:pt x="7784" y="26177"/>
                    <a:pt x="7785" y="26177"/>
                  </a:cubicBezTo>
                  <a:cubicBezTo>
                    <a:pt x="7800" y="26177"/>
                    <a:pt x="7809" y="26164"/>
                    <a:pt x="7814" y="26157"/>
                  </a:cubicBezTo>
                  <a:cubicBezTo>
                    <a:pt x="7837" y="26124"/>
                    <a:pt x="7833" y="26092"/>
                    <a:pt x="7829" y="26062"/>
                  </a:cubicBezTo>
                  <a:cubicBezTo>
                    <a:pt x="7827" y="26050"/>
                    <a:pt x="7827" y="26040"/>
                    <a:pt x="7827" y="26026"/>
                  </a:cubicBezTo>
                  <a:cubicBezTo>
                    <a:pt x="7831" y="25997"/>
                    <a:pt x="7813" y="25989"/>
                    <a:pt x="7800" y="25986"/>
                  </a:cubicBezTo>
                  <a:cubicBezTo>
                    <a:pt x="7790" y="25982"/>
                    <a:pt x="7785" y="25980"/>
                    <a:pt x="7784" y="25969"/>
                  </a:cubicBezTo>
                  <a:cubicBezTo>
                    <a:pt x="7782" y="25950"/>
                    <a:pt x="7779" y="25939"/>
                    <a:pt x="7778" y="25934"/>
                  </a:cubicBezTo>
                  <a:cubicBezTo>
                    <a:pt x="7778" y="25927"/>
                    <a:pt x="7774" y="25921"/>
                    <a:pt x="7774" y="25905"/>
                  </a:cubicBezTo>
                  <a:cubicBezTo>
                    <a:pt x="7769" y="25881"/>
                    <a:pt x="7774" y="25835"/>
                    <a:pt x="7778" y="25777"/>
                  </a:cubicBezTo>
                  <a:cubicBezTo>
                    <a:pt x="7784" y="25721"/>
                    <a:pt x="7783" y="25694"/>
                    <a:pt x="7779" y="25629"/>
                  </a:cubicBezTo>
                  <a:lnTo>
                    <a:pt x="7778" y="25614"/>
                  </a:lnTo>
                  <a:cubicBezTo>
                    <a:pt x="7774" y="25563"/>
                    <a:pt x="7777" y="25558"/>
                    <a:pt x="7779" y="25548"/>
                  </a:cubicBezTo>
                  <a:cubicBezTo>
                    <a:pt x="7782" y="25544"/>
                    <a:pt x="7783" y="25535"/>
                    <a:pt x="7784" y="25529"/>
                  </a:cubicBezTo>
                  <a:cubicBezTo>
                    <a:pt x="7785" y="25517"/>
                    <a:pt x="7794" y="25501"/>
                    <a:pt x="7800" y="25482"/>
                  </a:cubicBezTo>
                  <a:cubicBezTo>
                    <a:pt x="7813" y="25453"/>
                    <a:pt x="7831" y="25411"/>
                    <a:pt x="7834" y="25369"/>
                  </a:cubicBezTo>
                  <a:cubicBezTo>
                    <a:pt x="7838" y="25335"/>
                    <a:pt x="7838" y="25319"/>
                    <a:pt x="7838" y="25299"/>
                  </a:cubicBezTo>
                  <a:cubicBezTo>
                    <a:pt x="7838" y="25285"/>
                    <a:pt x="7838" y="25268"/>
                    <a:pt x="7840" y="25235"/>
                  </a:cubicBezTo>
                  <a:cubicBezTo>
                    <a:pt x="7843" y="25196"/>
                    <a:pt x="7838" y="25184"/>
                    <a:pt x="7834" y="25174"/>
                  </a:cubicBezTo>
                  <a:cubicBezTo>
                    <a:pt x="7833" y="25165"/>
                    <a:pt x="7832" y="25158"/>
                    <a:pt x="7834" y="25139"/>
                  </a:cubicBezTo>
                  <a:cubicBezTo>
                    <a:pt x="7840" y="25094"/>
                    <a:pt x="7853" y="25066"/>
                    <a:pt x="7875" y="25007"/>
                  </a:cubicBezTo>
                  <a:lnTo>
                    <a:pt x="7885" y="24990"/>
                  </a:lnTo>
                  <a:cubicBezTo>
                    <a:pt x="7901" y="24938"/>
                    <a:pt x="7920" y="24900"/>
                    <a:pt x="7920" y="24843"/>
                  </a:cubicBezTo>
                  <a:cubicBezTo>
                    <a:pt x="7920" y="24806"/>
                    <a:pt x="7922" y="24806"/>
                    <a:pt x="7931" y="24794"/>
                  </a:cubicBezTo>
                  <a:cubicBezTo>
                    <a:pt x="7938" y="24788"/>
                    <a:pt x="7947" y="24775"/>
                    <a:pt x="7956" y="24754"/>
                  </a:cubicBezTo>
                  <a:cubicBezTo>
                    <a:pt x="7973" y="24725"/>
                    <a:pt x="7986" y="24714"/>
                    <a:pt x="8004" y="24703"/>
                  </a:cubicBezTo>
                  <a:cubicBezTo>
                    <a:pt x="8016" y="24697"/>
                    <a:pt x="8029" y="24685"/>
                    <a:pt x="8048" y="24664"/>
                  </a:cubicBezTo>
                  <a:cubicBezTo>
                    <a:pt x="8071" y="24641"/>
                    <a:pt x="8084" y="24633"/>
                    <a:pt x="8104" y="24627"/>
                  </a:cubicBezTo>
                  <a:cubicBezTo>
                    <a:pt x="8121" y="24621"/>
                    <a:pt x="8141" y="24611"/>
                    <a:pt x="8164" y="24593"/>
                  </a:cubicBezTo>
                  <a:cubicBezTo>
                    <a:pt x="8201" y="24568"/>
                    <a:pt x="8205" y="24554"/>
                    <a:pt x="8199" y="24533"/>
                  </a:cubicBezTo>
                  <a:cubicBezTo>
                    <a:pt x="8199" y="24524"/>
                    <a:pt x="8197" y="24519"/>
                    <a:pt x="8199" y="24510"/>
                  </a:cubicBezTo>
                  <a:cubicBezTo>
                    <a:pt x="8207" y="24482"/>
                    <a:pt x="8247" y="24449"/>
                    <a:pt x="8314" y="24414"/>
                  </a:cubicBezTo>
                  <a:cubicBezTo>
                    <a:pt x="8341" y="24400"/>
                    <a:pt x="8361" y="24385"/>
                    <a:pt x="8378" y="24371"/>
                  </a:cubicBezTo>
                  <a:cubicBezTo>
                    <a:pt x="8403" y="24355"/>
                    <a:pt x="8428" y="24336"/>
                    <a:pt x="8469" y="24320"/>
                  </a:cubicBezTo>
                  <a:cubicBezTo>
                    <a:pt x="8530" y="24301"/>
                    <a:pt x="8551" y="24287"/>
                    <a:pt x="8602" y="24257"/>
                  </a:cubicBezTo>
                  <a:lnTo>
                    <a:pt x="8633" y="24239"/>
                  </a:lnTo>
                  <a:cubicBezTo>
                    <a:pt x="8668" y="24219"/>
                    <a:pt x="8682" y="24212"/>
                    <a:pt x="8696" y="24205"/>
                  </a:cubicBezTo>
                  <a:cubicBezTo>
                    <a:pt x="8711" y="24197"/>
                    <a:pt x="8724" y="24190"/>
                    <a:pt x="8760" y="24166"/>
                  </a:cubicBezTo>
                  <a:cubicBezTo>
                    <a:pt x="8773" y="24159"/>
                    <a:pt x="8784" y="24152"/>
                    <a:pt x="8790" y="24147"/>
                  </a:cubicBezTo>
                  <a:cubicBezTo>
                    <a:pt x="8822" y="24129"/>
                    <a:pt x="8822" y="24129"/>
                    <a:pt x="8853" y="24101"/>
                  </a:cubicBezTo>
                  <a:lnTo>
                    <a:pt x="8862" y="24092"/>
                  </a:lnTo>
                  <a:cubicBezTo>
                    <a:pt x="8909" y="24052"/>
                    <a:pt x="8909" y="24052"/>
                    <a:pt x="8973" y="24020"/>
                  </a:cubicBezTo>
                  <a:cubicBezTo>
                    <a:pt x="9018" y="23998"/>
                    <a:pt x="9042" y="23976"/>
                    <a:pt x="9070" y="23951"/>
                  </a:cubicBezTo>
                  <a:cubicBezTo>
                    <a:pt x="9087" y="23937"/>
                    <a:pt x="9100" y="23922"/>
                    <a:pt x="9124" y="23906"/>
                  </a:cubicBezTo>
                  <a:lnTo>
                    <a:pt x="9139" y="23894"/>
                  </a:lnTo>
                  <a:cubicBezTo>
                    <a:pt x="9190" y="23856"/>
                    <a:pt x="9210" y="23838"/>
                    <a:pt x="9241" y="23777"/>
                  </a:cubicBezTo>
                  <a:cubicBezTo>
                    <a:pt x="9254" y="23749"/>
                    <a:pt x="9275" y="23725"/>
                    <a:pt x="9301" y="23698"/>
                  </a:cubicBezTo>
                  <a:cubicBezTo>
                    <a:pt x="9333" y="23662"/>
                    <a:pt x="9373" y="23624"/>
                    <a:pt x="9400" y="23563"/>
                  </a:cubicBezTo>
                  <a:cubicBezTo>
                    <a:pt x="9431" y="23494"/>
                    <a:pt x="9408" y="23460"/>
                    <a:pt x="9393" y="23432"/>
                  </a:cubicBezTo>
                  <a:cubicBezTo>
                    <a:pt x="9382" y="23417"/>
                    <a:pt x="9377" y="23407"/>
                    <a:pt x="9380" y="23395"/>
                  </a:cubicBezTo>
                  <a:cubicBezTo>
                    <a:pt x="9385" y="23368"/>
                    <a:pt x="9393" y="23357"/>
                    <a:pt x="9412" y="23337"/>
                  </a:cubicBezTo>
                  <a:cubicBezTo>
                    <a:pt x="9424" y="23324"/>
                    <a:pt x="9438" y="23307"/>
                    <a:pt x="9457" y="23277"/>
                  </a:cubicBezTo>
                  <a:cubicBezTo>
                    <a:pt x="9476" y="23250"/>
                    <a:pt x="9490" y="23223"/>
                    <a:pt x="9511" y="23193"/>
                  </a:cubicBezTo>
                  <a:cubicBezTo>
                    <a:pt x="9539" y="23142"/>
                    <a:pt x="9572" y="23091"/>
                    <a:pt x="9605" y="23042"/>
                  </a:cubicBezTo>
                  <a:cubicBezTo>
                    <a:pt x="9643" y="22987"/>
                    <a:pt x="9652" y="22954"/>
                    <a:pt x="9661" y="22922"/>
                  </a:cubicBezTo>
                  <a:cubicBezTo>
                    <a:pt x="9665" y="22904"/>
                    <a:pt x="9671" y="22889"/>
                    <a:pt x="9677" y="22871"/>
                  </a:cubicBezTo>
                  <a:cubicBezTo>
                    <a:pt x="9688" y="22846"/>
                    <a:pt x="9701" y="22840"/>
                    <a:pt x="9717" y="22837"/>
                  </a:cubicBezTo>
                  <a:cubicBezTo>
                    <a:pt x="9731" y="22833"/>
                    <a:pt x="9747" y="22828"/>
                    <a:pt x="9762" y="22808"/>
                  </a:cubicBezTo>
                  <a:cubicBezTo>
                    <a:pt x="9779" y="22782"/>
                    <a:pt x="9775" y="22769"/>
                    <a:pt x="9770" y="22752"/>
                  </a:cubicBezTo>
                  <a:cubicBezTo>
                    <a:pt x="9765" y="22745"/>
                    <a:pt x="9762" y="22741"/>
                    <a:pt x="9767" y="22729"/>
                  </a:cubicBezTo>
                  <a:cubicBezTo>
                    <a:pt x="9773" y="22711"/>
                    <a:pt x="9782" y="22701"/>
                    <a:pt x="9797" y="22686"/>
                  </a:cubicBezTo>
                  <a:cubicBezTo>
                    <a:pt x="9809" y="22670"/>
                    <a:pt x="9825" y="22654"/>
                    <a:pt x="9844" y="22627"/>
                  </a:cubicBezTo>
                  <a:cubicBezTo>
                    <a:pt x="9867" y="22590"/>
                    <a:pt x="9879" y="22552"/>
                    <a:pt x="9893" y="22510"/>
                  </a:cubicBezTo>
                  <a:cubicBezTo>
                    <a:pt x="9904" y="22473"/>
                    <a:pt x="9915" y="22437"/>
                    <a:pt x="9931" y="22405"/>
                  </a:cubicBezTo>
                  <a:cubicBezTo>
                    <a:pt x="9961" y="22355"/>
                    <a:pt x="9977" y="22305"/>
                    <a:pt x="9992" y="22255"/>
                  </a:cubicBezTo>
                  <a:cubicBezTo>
                    <a:pt x="10002" y="22232"/>
                    <a:pt x="10008" y="22209"/>
                    <a:pt x="10018" y="22185"/>
                  </a:cubicBezTo>
                  <a:lnTo>
                    <a:pt x="10020" y="22180"/>
                  </a:lnTo>
                  <a:cubicBezTo>
                    <a:pt x="10048" y="22108"/>
                    <a:pt x="10107" y="21955"/>
                    <a:pt x="10162" y="21910"/>
                  </a:cubicBezTo>
                  <a:cubicBezTo>
                    <a:pt x="10204" y="21877"/>
                    <a:pt x="10210" y="21865"/>
                    <a:pt x="10223" y="21838"/>
                  </a:cubicBezTo>
                  <a:cubicBezTo>
                    <a:pt x="10231" y="21827"/>
                    <a:pt x="10239" y="21810"/>
                    <a:pt x="10256" y="21785"/>
                  </a:cubicBezTo>
                  <a:cubicBezTo>
                    <a:pt x="10275" y="21751"/>
                    <a:pt x="10285" y="21718"/>
                    <a:pt x="10296" y="21689"/>
                  </a:cubicBezTo>
                  <a:cubicBezTo>
                    <a:pt x="10308" y="21648"/>
                    <a:pt x="10318" y="21610"/>
                    <a:pt x="10352" y="21572"/>
                  </a:cubicBezTo>
                  <a:cubicBezTo>
                    <a:pt x="10394" y="21526"/>
                    <a:pt x="10485" y="21479"/>
                    <a:pt x="10626" y="21423"/>
                  </a:cubicBezTo>
                  <a:cubicBezTo>
                    <a:pt x="10671" y="21404"/>
                    <a:pt x="10662" y="21377"/>
                    <a:pt x="10655" y="21354"/>
                  </a:cubicBezTo>
                  <a:cubicBezTo>
                    <a:pt x="10653" y="21343"/>
                    <a:pt x="10648" y="21331"/>
                    <a:pt x="10651" y="21321"/>
                  </a:cubicBezTo>
                  <a:cubicBezTo>
                    <a:pt x="10651" y="21299"/>
                    <a:pt x="10633" y="21276"/>
                    <a:pt x="10615" y="21252"/>
                  </a:cubicBezTo>
                  <a:cubicBezTo>
                    <a:pt x="10591" y="21226"/>
                    <a:pt x="10574" y="21205"/>
                    <a:pt x="10585" y="21188"/>
                  </a:cubicBezTo>
                  <a:cubicBezTo>
                    <a:pt x="10595" y="21171"/>
                    <a:pt x="10599" y="21171"/>
                    <a:pt x="10601" y="21171"/>
                  </a:cubicBezTo>
                  <a:cubicBezTo>
                    <a:pt x="10604" y="21171"/>
                    <a:pt x="10608" y="21174"/>
                    <a:pt x="10612" y="21174"/>
                  </a:cubicBezTo>
                  <a:cubicBezTo>
                    <a:pt x="10618" y="21176"/>
                    <a:pt x="10626" y="21178"/>
                    <a:pt x="10633" y="21178"/>
                  </a:cubicBezTo>
                  <a:cubicBezTo>
                    <a:pt x="10642" y="21178"/>
                    <a:pt x="10651" y="21176"/>
                    <a:pt x="10659" y="21169"/>
                  </a:cubicBezTo>
                  <a:cubicBezTo>
                    <a:pt x="10683" y="21153"/>
                    <a:pt x="10673" y="21134"/>
                    <a:pt x="10671" y="21117"/>
                  </a:cubicBezTo>
                  <a:cubicBezTo>
                    <a:pt x="10663" y="21100"/>
                    <a:pt x="10655" y="21079"/>
                    <a:pt x="10661" y="21044"/>
                  </a:cubicBezTo>
                  <a:cubicBezTo>
                    <a:pt x="10663" y="21026"/>
                    <a:pt x="10665" y="21017"/>
                    <a:pt x="10665" y="21014"/>
                  </a:cubicBezTo>
                  <a:cubicBezTo>
                    <a:pt x="10671" y="21016"/>
                    <a:pt x="10673" y="21016"/>
                    <a:pt x="10675" y="21016"/>
                  </a:cubicBezTo>
                  <a:cubicBezTo>
                    <a:pt x="10684" y="21016"/>
                    <a:pt x="10692" y="21012"/>
                    <a:pt x="10701" y="20999"/>
                  </a:cubicBezTo>
                  <a:cubicBezTo>
                    <a:pt x="10720" y="20971"/>
                    <a:pt x="10714" y="20939"/>
                    <a:pt x="10707" y="20899"/>
                  </a:cubicBezTo>
                  <a:cubicBezTo>
                    <a:pt x="10706" y="20880"/>
                    <a:pt x="10702" y="20864"/>
                    <a:pt x="10701" y="20847"/>
                  </a:cubicBezTo>
                  <a:cubicBezTo>
                    <a:pt x="10701" y="20808"/>
                    <a:pt x="10661" y="20764"/>
                    <a:pt x="10619" y="20722"/>
                  </a:cubicBezTo>
                  <a:cubicBezTo>
                    <a:pt x="10597" y="20698"/>
                    <a:pt x="10569" y="20670"/>
                    <a:pt x="10564" y="20653"/>
                  </a:cubicBezTo>
                  <a:cubicBezTo>
                    <a:pt x="10561" y="20642"/>
                    <a:pt x="10559" y="20636"/>
                    <a:pt x="10557" y="20633"/>
                  </a:cubicBezTo>
                  <a:cubicBezTo>
                    <a:pt x="10549" y="20609"/>
                    <a:pt x="10548" y="20608"/>
                    <a:pt x="10532" y="20591"/>
                  </a:cubicBezTo>
                  <a:lnTo>
                    <a:pt x="10530" y="20587"/>
                  </a:lnTo>
                  <a:cubicBezTo>
                    <a:pt x="10514" y="20571"/>
                    <a:pt x="10511" y="20568"/>
                    <a:pt x="10495" y="20560"/>
                  </a:cubicBezTo>
                  <a:cubicBezTo>
                    <a:pt x="10489" y="20555"/>
                    <a:pt x="10482" y="20550"/>
                    <a:pt x="10470" y="20542"/>
                  </a:cubicBezTo>
                  <a:cubicBezTo>
                    <a:pt x="10437" y="20519"/>
                    <a:pt x="10427" y="20476"/>
                    <a:pt x="10417" y="20433"/>
                  </a:cubicBezTo>
                  <a:lnTo>
                    <a:pt x="10413" y="20421"/>
                  </a:lnTo>
                  <a:cubicBezTo>
                    <a:pt x="10407" y="20389"/>
                    <a:pt x="10404" y="20372"/>
                    <a:pt x="10401" y="20357"/>
                  </a:cubicBezTo>
                  <a:lnTo>
                    <a:pt x="10401" y="20357"/>
                  </a:lnTo>
                  <a:cubicBezTo>
                    <a:pt x="10404" y="20358"/>
                    <a:pt x="10407" y="20368"/>
                    <a:pt x="10413" y="20372"/>
                  </a:cubicBezTo>
                  <a:cubicBezTo>
                    <a:pt x="10425" y="20388"/>
                    <a:pt x="10437" y="20407"/>
                    <a:pt x="10452" y="20433"/>
                  </a:cubicBezTo>
                  <a:cubicBezTo>
                    <a:pt x="10457" y="20445"/>
                    <a:pt x="10467" y="20460"/>
                    <a:pt x="10482" y="20460"/>
                  </a:cubicBezTo>
                  <a:cubicBezTo>
                    <a:pt x="10495" y="20460"/>
                    <a:pt x="10502" y="20446"/>
                    <a:pt x="10511" y="20433"/>
                  </a:cubicBezTo>
                  <a:cubicBezTo>
                    <a:pt x="10520" y="20422"/>
                    <a:pt x="10527" y="20410"/>
                    <a:pt x="10536" y="20407"/>
                  </a:cubicBezTo>
                  <a:cubicBezTo>
                    <a:pt x="10561" y="20396"/>
                    <a:pt x="10568" y="20389"/>
                    <a:pt x="10591" y="20372"/>
                  </a:cubicBezTo>
                  <a:lnTo>
                    <a:pt x="10612" y="20357"/>
                  </a:lnTo>
                  <a:cubicBezTo>
                    <a:pt x="10619" y="20352"/>
                    <a:pt x="10623" y="20348"/>
                    <a:pt x="10627" y="20347"/>
                  </a:cubicBezTo>
                  <a:cubicBezTo>
                    <a:pt x="10635" y="20340"/>
                    <a:pt x="10645" y="20335"/>
                    <a:pt x="10645" y="20327"/>
                  </a:cubicBezTo>
                  <a:cubicBezTo>
                    <a:pt x="10645" y="20319"/>
                    <a:pt x="10640" y="20314"/>
                    <a:pt x="10638" y="20308"/>
                  </a:cubicBezTo>
                  <a:cubicBezTo>
                    <a:pt x="10635" y="20302"/>
                    <a:pt x="10627" y="20294"/>
                    <a:pt x="10620" y="20275"/>
                  </a:cubicBezTo>
                  <a:cubicBezTo>
                    <a:pt x="10608" y="20241"/>
                    <a:pt x="10591" y="20232"/>
                    <a:pt x="10579" y="20229"/>
                  </a:cubicBezTo>
                  <a:cubicBezTo>
                    <a:pt x="10579" y="20228"/>
                    <a:pt x="10577" y="20228"/>
                    <a:pt x="10575" y="20227"/>
                  </a:cubicBezTo>
                  <a:cubicBezTo>
                    <a:pt x="10575" y="20227"/>
                    <a:pt x="10575" y="20226"/>
                    <a:pt x="10577" y="20223"/>
                  </a:cubicBezTo>
                  <a:cubicBezTo>
                    <a:pt x="10577" y="20210"/>
                    <a:pt x="10583" y="20206"/>
                    <a:pt x="10599" y="20199"/>
                  </a:cubicBezTo>
                  <a:cubicBezTo>
                    <a:pt x="10608" y="20192"/>
                    <a:pt x="10620" y="20186"/>
                    <a:pt x="10633" y="20169"/>
                  </a:cubicBezTo>
                  <a:cubicBezTo>
                    <a:pt x="10651" y="20146"/>
                    <a:pt x="10645" y="20127"/>
                    <a:pt x="10635" y="20112"/>
                  </a:cubicBezTo>
                  <a:cubicBezTo>
                    <a:pt x="10632" y="20101"/>
                    <a:pt x="10627" y="20086"/>
                    <a:pt x="10626" y="20065"/>
                  </a:cubicBezTo>
                  <a:cubicBezTo>
                    <a:pt x="10626" y="20040"/>
                    <a:pt x="10627" y="20032"/>
                    <a:pt x="10629" y="20023"/>
                  </a:cubicBezTo>
                  <a:cubicBezTo>
                    <a:pt x="10633" y="20010"/>
                    <a:pt x="10635" y="19997"/>
                    <a:pt x="10629" y="19958"/>
                  </a:cubicBezTo>
                  <a:cubicBezTo>
                    <a:pt x="10623" y="19911"/>
                    <a:pt x="10604" y="19905"/>
                    <a:pt x="10579" y="19899"/>
                  </a:cubicBezTo>
                  <a:cubicBezTo>
                    <a:pt x="10569" y="19895"/>
                    <a:pt x="10559" y="19892"/>
                    <a:pt x="10550" y="19882"/>
                  </a:cubicBezTo>
                  <a:cubicBezTo>
                    <a:pt x="10543" y="19873"/>
                    <a:pt x="10536" y="19868"/>
                    <a:pt x="10532" y="19864"/>
                  </a:cubicBezTo>
                  <a:cubicBezTo>
                    <a:pt x="10526" y="19857"/>
                    <a:pt x="10524" y="19856"/>
                    <a:pt x="10512" y="19843"/>
                  </a:cubicBezTo>
                  <a:lnTo>
                    <a:pt x="10511" y="19843"/>
                  </a:lnTo>
                  <a:lnTo>
                    <a:pt x="10508" y="19840"/>
                  </a:lnTo>
                  <a:cubicBezTo>
                    <a:pt x="10508" y="19838"/>
                    <a:pt x="10511" y="19832"/>
                    <a:pt x="10512" y="19829"/>
                  </a:cubicBezTo>
                  <a:cubicBezTo>
                    <a:pt x="10517" y="19817"/>
                    <a:pt x="10526" y="19805"/>
                    <a:pt x="10530" y="19784"/>
                  </a:cubicBezTo>
                  <a:cubicBezTo>
                    <a:pt x="10532" y="19763"/>
                    <a:pt x="10530" y="19747"/>
                    <a:pt x="10514" y="19742"/>
                  </a:cubicBezTo>
                  <a:cubicBezTo>
                    <a:pt x="10510" y="19741"/>
                    <a:pt x="10508" y="19741"/>
                    <a:pt x="10506" y="19734"/>
                  </a:cubicBezTo>
                  <a:cubicBezTo>
                    <a:pt x="10501" y="19725"/>
                    <a:pt x="10496" y="19719"/>
                    <a:pt x="10492" y="19711"/>
                  </a:cubicBezTo>
                  <a:cubicBezTo>
                    <a:pt x="10487" y="19700"/>
                    <a:pt x="10482" y="19691"/>
                    <a:pt x="10469" y="19669"/>
                  </a:cubicBezTo>
                  <a:cubicBezTo>
                    <a:pt x="10453" y="19641"/>
                    <a:pt x="10453" y="19640"/>
                    <a:pt x="10456" y="19635"/>
                  </a:cubicBezTo>
                  <a:cubicBezTo>
                    <a:pt x="10456" y="19632"/>
                    <a:pt x="10457" y="19624"/>
                    <a:pt x="10456" y="19609"/>
                  </a:cubicBezTo>
                  <a:cubicBezTo>
                    <a:pt x="10454" y="19587"/>
                    <a:pt x="10456" y="19578"/>
                    <a:pt x="10457" y="19553"/>
                  </a:cubicBezTo>
                  <a:cubicBezTo>
                    <a:pt x="10458" y="19541"/>
                    <a:pt x="10458" y="19522"/>
                    <a:pt x="10458" y="19502"/>
                  </a:cubicBezTo>
                  <a:cubicBezTo>
                    <a:pt x="10461" y="19470"/>
                    <a:pt x="10458" y="19459"/>
                    <a:pt x="10452" y="19449"/>
                  </a:cubicBezTo>
                  <a:cubicBezTo>
                    <a:pt x="10449" y="19445"/>
                    <a:pt x="10445" y="19444"/>
                    <a:pt x="10439" y="19444"/>
                  </a:cubicBezTo>
                  <a:cubicBezTo>
                    <a:pt x="10435" y="19444"/>
                    <a:pt x="10430" y="19444"/>
                    <a:pt x="10425" y="19446"/>
                  </a:cubicBezTo>
                  <a:lnTo>
                    <a:pt x="10413" y="19446"/>
                  </a:lnTo>
                  <a:cubicBezTo>
                    <a:pt x="10407" y="19446"/>
                    <a:pt x="10401" y="19446"/>
                    <a:pt x="10394" y="19438"/>
                  </a:cubicBezTo>
                  <a:cubicBezTo>
                    <a:pt x="10355" y="19406"/>
                    <a:pt x="10318" y="19390"/>
                    <a:pt x="10280" y="19371"/>
                  </a:cubicBezTo>
                  <a:lnTo>
                    <a:pt x="10267" y="19367"/>
                  </a:lnTo>
                  <a:cubicBezTo>
                    <a:pt x="10243" y="19354"/>
                    <a:pt x="10230" y="19352"/>
                    <a:pt x="10218" y="19352"/>
                  </a:cubicBezTo>
                  <a:cubicBezTo>
                    <a:pt x="10206" y="19348"/>
                    <a:pt x="10193" y="19344"/>
                    <a:pt x="10166" y="19336"/>
                  </a:cubicBezTo>
                  <a:cubicBezTo>
                    <a:pt x="10162" y="19334"/>
                    <a:pt x="10157" y="19334"/>
                    <a:pt x="10157" y="19332"/>
                  </a:cubicBezTo>
                  <a:cubicBezTo>
                    <a:pt x="10157" y="19331"/>
                    <a:pt x="10161" y="19329"/>
                    <a:pt x="10162" y="19327"/>
                  </a:cubicBezTo>
                  <a:cubicBezTo>
                    <a:pt x="10174" y="19313"/>
                    <a:pt x="10196" y="19292"/>
                    <a:pt x="10204" y="19250"/>
                  </a:cubicBezTo>
                  <a:cubicBezTo>
                    <a:pt x="10207" y="19219"/>
                    <a:pt x="10207" y="19203"/>
                    <a:pt x="10201" y="19195"/>
                  </a:cubicBezTo>
                  <a:cubicBezTo>
                    <a:pt x="10198" y="19191"/>
                    <a:pt x="10194" y="19189"/>
                    <a:pt x="10187" y="19189"/>
                  </a:cubicBezTo>
                  <a:cubicBezTo>
                    <a:pt x="10183" y="19189"/>
                    <a:pt x="10178" y="19190"/>
                    <a:pt x="10172" y="19191"/>
                  </a:cubicBezTo>
                  <a:cubicBezTo>
                    <a:pt x="10166" y="19191"/>
                    <a:pt x="10156" y="19191"/>
                    <a:pt x="10150" y="19188"/>
                  </a:cubicBezTo>
                  <a:cubicBezTo>
                    <a:pt x="10138" y="19178"/>
                    <a:pt x="10127" y="19178"/>
                    <a:pt x="10122" y="19178"/>
                  </a:cubicBezTo>
                  <a:lnTo>
                    <a:pt x="10116" y="19178"/>
                  </a:lnTo>
                  <a:lnTo>
                    <a:pt x="10116" y="19170"/>
                  </a:lnTo>
                  <a:cubicBezTo>
                    <a:pt x="10113" y="19149"/>
                    <a:pt x="10113" y="19148"/>
                    <a:pt x="10113" y="19139"/>
                  </a:cubicBezTo>
                  <a:cubicBezTo>
                    <a:pt x="10113" y="19129"/>
                    <a:pt x="10113" y="19112"/>
                    <a:pt x="10111" y="19075"/>
                  </a:cubicBezTo>
                  <a:cubicBezTo>
                    <a:pt x="10109" y="19025"/>
                    <a:pt x="10103" y="19012"/>
                    <a:pt x="10081" y="19005"/>
                  </a:cubicBezTo>
                  <a:cubicBezTo>
                    <a:pt x="10074" y="19002"/>
                    <a:pt x="10066" y="19000"/>
                    <a:pt x="10055" y="18990"/>
                  </a:cubicBezTo>
                  <a:cubicBezTo>
                    <a:pt x="10028" y="18965"/>
                    <a:pt x="10023" y="18963"/>
                    <a:pt x="9999" y="18959"/>
                  </a:cubicBezTo>
                  <a:cubicBezTo>
                    <a:pt x="9989" y="18956"/>
                    <a:pt x="9973" y="18953"/>
                    <a:pt x="9953" y="18946"/>
                  </a:cubicBezTo>
                  <a:cubicBezTo>
                    <a:pt x="9909" y="18936"/>
                    <a:pt x="9907" y="18919"/>
                    <a:pt x="9907" y="18896"/>
                  </a:cubicBezTo>
                  <a:cubicBezTo>
                    <a:pt x="9903" y="18881"/>
                    <a:pt x="9901" y="18870"/>
                    <a:pt x="9891" y="18851"/>
                  </a:cubicBezTo>
                  <a:cubicBezTo>
                    <a:pt x="9879" y="18829"/>
                    <a:pt x="9866" y="18811"/>
                    <a:pt x="9852" y="18790"/>
                  </a:cubicBezTo>
                  <a:cubicBezTo>
                    <a:pt x="9840" y="18774"/>
                    <a:pt x="9828" y="18760"/>
                    <a:pt x="9817" y="18741"/>
                  </a:cubicBezTo>
                  <a:cubicBezTo>
                    <a:pt x="9804" y="18721"/>
                    <a:pt x="9791" y="18707"/>
                    <a:pt x="9780" y="18698"/>
                  </a:cubicBezTo>
                  <a:cubicBezTo>
                    <a:pt x="9765" y="18686"/>
                    <a:pt x="9765" y="18685"/>
                    <a:pt x="9770" y="18670"/>
                  </a:cubicBezTo>
                  <a:cubicBezTo>
                    <a:pt x="9771" y="18665"/>
                    <a:pt x="9771" y="18665"/>
                    <a:pt x="9774" y="18665"/>
                  </a:cubicBezTo>
                  <a:cubicBezTo>
                    <a:pt x="9779" y="18665"/>
                    <a:pt x="9785" y="18667"/>
                    <a:pt x="9794" y="18670"/>
                  </a:cubicBezTo>
                  <a:cubicBezTo>
                    <a:pt x="9804" y="18674"/>
                    <a:pt x="9817" y="18681"/>
                    <a:pt x="9833" y="18681"/>
                  </a:cubicBezTo>
                  <a:cubicBezTo>
                    <a:pt x="9838" y="18681"/>
                    <a:pt x="9843" y="18680"/>
                    <a:pt x="9849" y="18678"/>
                  </a:cubicBezTo>
                  <a:cubicBezTo>
                    <a:pt x="9883" y="18670"/>
                    <a:pt x="9889" y="18665"/>
                    <a:pt x="9901" y="18644"/>
                  </a:cubicBezTo>
                  <a:cubicBezTo>
                    <a:pt x="9903" y="18638"/>
                    <a:pt x="9907" y="18628"/>
                    <a:pt x="9914" y="18619"/>
                  </a:cubicBezTo>
                  <a:cubicBezTo>
                    <a:pt x="9931" y="18593"/>
                    <a:pt x="9931" y="18581"/>
                    <a:pt x="9922" y="18564"/>
                  </a:cubicBezTo>
                  <a:cubicBezTo>
                    <a:pt x="9922" y="18555"/>
                    <a:pt x="9919" y="18547"/>
                    <a:pt x="9918" y="18534"/>
                  </a:cubicBezTo>
                  <a:cubicBezTo>
                    <a:pt x="9916" y="18508"/>
                    <a:pt x="9904" y="18503"/>
                    <a:pt x="9897" y="18503"/>
                  </a:cubicBezTo>
                  <a:cubicBezTo>
                    <a:pt x="9888" y="18503"/>
                    <a:pt x="9879" y="18512"/>
                    <a:pt x="9868" y="18516"/>
                  </a:cubicBezTo>
                  <a:cubicBezTo>
                    <a:pt x="9861" y="18523"/>
                    <a:pt x="9852" y="18530"/>
                    <a:pt x="9844" y="18530"/>
                  </a:cubicBezTo>
                  <a:cubicBezTo>
                    <a:pt x="9834" y="18530"/>
                    <a:pt x="9834" y="18527"/>
                    <a:pt x="9830" y="18503"/>
                  </a:cubicBezTo>
                  <a:cubicBezTo>
                    <a:pt x="9828" y="18494"/>
                    <a:pt x="9825" y="18485"/>
                    <a:pt x="9822" y="18473"/>
                  </a:cubicBezTo>
                  <a:cubicBezTo>
                    <a:pt x="9822" y="18465"/>
                    <a:pt x="9818" y="18461"/>
                    <a:pt x="9815" y="18452"/>
                  </a:cubicBezTo>
                  <a:cubicBezTo>
                    <a:pt x="9804" y="18425"/>
                    <a:pt x="9798" y="18401"/>
                    <a:pt x="9798" y="18378"/>
                  </a:cubicBezTo>
                  <a:cubicBezTo>
                    <a:pt x="9798" y="18347"/>
                    <a:pt x="9815" y="18205"/>
                    <a:pt x="9832" y="18147"/>
                  </a:cubicBezTo>
                  <a:cubicBezTo>
                    <a:pt x="9834" y="18129"/>
                    <a:pt x="9838" y="18117"/>
                    <a:pt x="9832" y="18108"/>
                  </a:cubicBezTo>
                  <a:cubicBezTo>
                    <a:pt x="9828" y="18104"/>
                    <a:pt x="9823" y="18102"/>
                    <a:pt x="9817" y="18102"/>
                  </a:cubicBezTo>
                  <a:cubicBezTo>
                    <a:pt x="9813" y="18102"/>
                    <a:pt x="9808" y="18103"/>
                    <a:pt x="9804" y="18104"/>
                  </a:cubicBezTo>
                  <a:cubicBezTo>
                    <a:pt x="9797" y="18108"/>
                    <a:pt x="9791" y="18111"/>
                    <a:pt x="9785" y="18111"/>
                  </a:cubicBezTo>
                  <a:cubicBezTo>
                    <a:pt x="9783" y="18111"/>
                    <a:pt x="9781" y="18110"/>
                    <a:pt x="9779" y="18109"/>
                  </a:cubicBezTo>
                  <a:cubicBezTo>
                    <a:pt x="9762" y="18101"/>
                    <a:pt x="9762" y="18099"/>
                    <a:pt x="9771" y="18058"/>
                  </a:cubicBezTo>
                  <a:lnTo>
                    <a:pt x="9774" y="18046"/>
                  </a:lnTo>
                  <a:cubicBezTo>
                    <a:pt x="9779" y="18028"/>
                    <a:pt x="9785" y="18025"/>
                    <a:pt x="9795" y="18019"/>
                  </a:cubicBezTo>
                  <a:cubicBezTo>
                    <a:pt x="9804" y="18015"/>
                    <a:pt x="9817" y="18006"/>
                    <a:pt x="9825" y="17980"/>
                  </a:cubicBezTo>
                  <a:cubicBezTo>
                    <a:pt x="9840" y="17939"/>
                    <a:pt x="9822" y="17925"/>
                    <a:pt x="9807" y="17915"/>
                  </a:cubicBezTo>
                  <a:cubicBezTo>
                    <a:pt x="9802" y="17908"/>
                    <a:pt x="9795" y="17904"/>
                    <a:pt x="9793" y="17898"/>
                  </a:cubicBezTo>
                  <a:cubicBezTo>
                    <a:pt x="9790" y="17890"/>
                    <a:pt x="9791" y="17887"/>
                    <a:pt x="9795" y="17878"/>
                  </a:cubicBezTo>
                  <a:cubicBezTo>
                    <a:pt x="9802" y="17869"/>
                    <a:pt x="9807" y="17854"/>
                    <a:pt x="9809" y="17826"/>
                  </a:cubicBezTo>
                  <a:cubicBezTo>
                    <a:pt x="9810" y="17781"/>
                    <a:pt x="9824" y="17754"/>
                    <a:pt x="9845" y="17720"/>
                  </a:cubicBezTo>
                  <a:cubicBezTo>
                    <a:pt x="9855" y="17703"/>
                    <a:pt x="9872" y="17692"/>
                    <a:pt x="9889" y="17674"/>
                  </a:cubicBezTo>
                  <a:cubicBezTo>
                    <a:pt x="9907" y="17664"/>
                    <a:pt x="9922" y="17649"/>
                    <a:pt x="9938" y="17635"/>
                  </a:cubicBezTo>
                  <a:cubicBezTo>
                    <a:pt x="9961" y="17608"/>
                    <a:pt x="9963" y="17592"/>
                    <a:pt x="9964" y="17576"/>
                  </a:cubicBezTo>
                  <a:cubicBezTo>
                    <a:pt x="9967" y="17566"/>
                    <a:pt x="9968" y="17553"/>
                    <a:pt x="9973" y="17533"/>
                  </a:cubicBezTo>
                  <a:cubicBezTo>
                    <a:pt x="9986" y="17503"/>
                    <a:pt x="9986" y="17484"/>
                    <a:pt x="9989" y="17465"/>
                  </a:cubicBezTo>
                  <a:cubicBezTo>
                    <a:pt x="9989" y="17451"/>
                    <a:pt x="9989" y="17431"/>
                    <a:pt x="9997" y="17406"/>
                  </a:cubicBezTo>
                  <a:cubicBezTo>
                    <a:pt x="10001" y="17383"/>
                    <a:pt x="10003" y="17368"/>
                    <a:pt x="10004" y="17356"/>
                  </a:cubicBezTo>
                  <a:cubicBezTo>
                    <a:pt x="10007" y="17338"/>
                    <a:pt x="10007" y="17334"/>
                    <a:pt x="10023" y="17323"/>
                  </a:cubicBezTo>
                  <a:cubicBezTo>
                    <a:pt x="10041" y="17311"/>
                    <a:pt x="10050" y="17297"/>
                    <a:pt x="10057" y="17282"/>
                  </a:cubicBezTo>
                  <a:cubicBezTo>
                    <a:pt x="10063" y="17269"/>
                    <a:pt x="10070" y="17257"/>
                    <a:pt x="10086" y="17241"/>
                  </a:cubicBezTo>
                  <a:cubicBezTo>
                    <a:pt x="10109" y="17225"/>
                    <a:pt x="10136" y="17204"/>
                    <a:pt x="10165" y="17204"/>
                  </a:cubicBezTo>
                  <a:cubicBezTo>
                    <a:pt x="10175" y="17204"/>
                    <a:pt x="10186" y="17209"/>
                    <a:pt x="10197" y="17210"/>
                  </a:cubicBezTo>
                  <a:cubicBezTo>
                    <a:pt x="10230" y="17226"/>
                    <a:pt x="10230" y="17229"/>
                    <a:pt x="10238" y="17241"/>
                  </a:cubicBezTo>
                  <a:cubicBezTo>
                    <a:pt x="10242" y="17248"/>
                    <a:pt x="10243" y="17254"/>
                    <a:pt x="10249" y="17259"/>
                  </a:cubicBezTo>
                  <a:cubicBezTo>
                    <a:pt x="10261" y="17279"/>
                    <a:pt x="10263" y="17285"/>
                    <a:pt x="10271" y="17300"/>
                  </a:cubicBezTo>
                  <a:cubicBezTo>
                    <a:pt x="10275" y="17313"/>
                    <a:pt x="10283" y="17329"/>
                    <a:pt x="10297" y="17354"/>
                  </a:cubicBezTo>
                  <a:cubicBezTo>
                    <a:pt x="10314" y="17388"/>
                    <a:pt x="10326" y="17398"/>
                    <a:pt x="10345" y="17398"/>
                  </a:cubicBezTo>
                  <a:cubicBezTo>
                    <a:pt x="10346" y="17398"/>
                    <a:pt x="10347" y="17398"/>
                    <a:pt x="10348" y="17398"/>
                  </a:cubicBezTo>
                  <a:cubicBezTo>
                    <a:pt x="10352" y="17397"/>
                    <a:pt x="10356" y="17395"/>
                    <a:pt x="10361" y="17395"/>
                  </a:cubicBezTo>
                  <a:cubicBezTo>
                    <a:pt x="10363" y="17395"/>
                    <a:pt x="10366" y="17396"/>
                    <a:pt x="10370" y="17398"/>
                  </a:cubicBezTo>
                  <a:cubicBezTo>
                    <a:pt x="10385" y="17403"/>
                    <a:pt x="10395" y="17403"/>
                    <a:pt x="10401" y="17403"/>
                  </a:cubicBezTo>
                  <a:cubicBezTo>
                    <a:pt x="10411" y="17403"/>
                    <a:pt x="10421" y="17403"/>
                    <a:pt x="10446" y="17418"/>
                  </a:cubicBezTo>
                  <a:cubicBezTo>
                    <a:pt x="10451" y="17423"/>
                    <a:pt x="10453" y="17425"/>
                    <a:pt x="10457" y="17427"/>
                  </a:cubicBezTo>
                  <a:cubicBezTo>
                    <a:pt x="10447" y="17431"/>
                    <a:pt x="10433" y="17442"/>
                    <a:pt x="10421" y="17460"/>
                  </a:cubicBezTo>
                  <a:cubicBezTo>
                    <a:pt x="10393" y="17502"/>
                    <a:pt x="10387" y="17508"/>
                    <a:pt x="10373" y="17546"/>
                  </a:cubicBezTo>
                  <a:lnTo>
                    <a:pt x="10369" y="17563"/>
                  </a:lnTo>
                  <a:cubicBezTo>
                    <a:pt x="10354" y="17597"/>
                    <a:pt x="10355" y="17608"/>
                    <a:pt x="10366" y="17621"/>
                  </a:cubicBezTo>
                  <a:cubicBezTo>
                    <a:pt x="10370" y="17629"/>
                    <a:pt x="10373" y="17635"/>
                    <a:pt x="10378" y="17649"/>
                  </a:cubicBezTo>
                  <a:cubicBezTo>
                    <a:pt x="10385" y="17682"/>
                    <a:pt x="10405" y="17688"/>
                    <a:pt x="10420" y="17688"/>
                  </a:cubicBezTo>
                  <a:cubicBezTo>
                    <a:pt x="10425" y="17688"/>
                    <a:pt x="10430" y="17688"/>
                    <a:pt x="10432" y="17687"/>
                  </a:cubicBezTo>
                  <a:cubicBezTo>
                    <a:pt x="10435" y="17686"/>
                    <a:pt x="10435" y="17686"/>
                    <a:pt x="10437" y="17686"/>
                  </a:cubicBezTo>
                  <a:cubicBezTo>
                    <a:pt x="10450" y="17693"/>
                    <a:pt x="10482" y="17700"/>
                    <a:pt x="10518" y="17700"/>
                  </a:cubicBezTo>
                  <a:cubicBezTo>
                    <a:pt x="10535" y="17700"/>
                    <a:pt x="10553" y="17699"/>
                    <a:pt x="10570" y="17695"/>
                  </a:cubicBezTo>
                  <a:cubicBezTo>
                    <a:pt x="10612" y="17685"/>
                    <a:pt x="10622" y="17676"/>
                    <a:pt x="10619" y="17650"/>
                  </a:cubicBezTo>
                  <a:cubicBezTo>
                    <a:pt x="10619" y="17643"/>
                    <a:pt x="10619" y="17634"/>
                    <a:pt x="10627" y="17620"/>
                  </a:cubicBezTo>
                  <a:cubicBezTo>
                    <a:pt x="10632" y="17610"/>
                    <a:pt x="10634" y="17605"/>
                    <a:pt x="10635" y="17604"/>
                  </a:cubicBezTo>
                  <a:lnTo>
                    <a:pt x="10635" y="17604"/>
                  </a:lnTo>
                  <a:cubicBezTo>
                    <a:pt x="10635" y="17605"/>
                    <a:pt x="10637" y="17607"/>
                    <a:pt x="10639" y="17607"/>
                  </a:cubicBezTo>
                  <a:cubicBezTo>
                    <a:pt x="10645" y="17610"/>
                    <a:pt x="10652" y="17612"/>
                    <a:pt x="10666" y="17612"/>
                  </a:cubicBezTo>
                  <a:cubicBezTo>
                    <a:pt x="10668" y="17612"/>
                    <a:pt x="10671" y="17612"/>
                    <a:pt x="10673" y="17612"/>
                  </a:cubicBezTo>
                  <a:cubicBezTo>
                    <a:pt x="10681" y="17612"/>
                    <a:pt x="10685" y="17608"/>
                    <a:pt x="10689" y="17604"/>
                  </a:cubicBezTo>
                  <a:cubicBezTo>
                    <a:pt x="10691" y="17613"/>
                    <a:pt x="10697" y="17621"/>
                    <a:pt x="10700" y="17637"/>
                  </a:cubicBezTo>
                  <a:cubicBezTo>
                    <a:pt x="10706" y="17669"/>
                    <a:pt x="10718" y="17674"/>
                    <a:pt x="10733" y="17682"/>
                  </a:cubicBezTo>
                  <a:cubicBezTo>
                    <a:pt x="10736" y="17682"/>
                    <a:pt x="10742" y="17685"/>
                    <a:pt x="10746" y="17685"/>
                  </a:cubicBezTo>
                  <a:cubicBezTo>
                    <a:pt x="10751" y="17690"/>
                    <a:pt x="10757" y="17692"/>
                    <a:pt x="10758" y="17692"/>
                  </a:cubicBezTo>
                  <a:cubicBezTo>
                    <a:pt x="10777" y="17692"/>
                    <a:pt x="10783" y="17673"/>
                    <a:pt x="10798" y="17637"/>
                  </a:cubicBezTo>
                  <a:cubicBezTo>
                    <a:pt x="10803" y="17629"/>
                    <a:pt x="10805" y="17620"/>
                    <a:pt x="10811" y="17609"/>
                  </a:cubicBezTo>
                  <a:cubicBezTo>
                    <a:pt x="10817" y="17592"/>
                    <a:pt x="10821" y="17580"/>
                    <a:pt x="10815" y="17571"/>
                  </a:cubicBezTo>
                  <a:cubicBezTo>
                    <a:pt x="10813" y="17569"/>
                    <a:pt x="10809" y="17563"/>
                    <a:pt x="10800" y="17563"/>
                  </a:cubicBezTo>
                  <a:cubicBezTo>
                    <a:pt x="10793" y="17563"/>
                    <a:pt x="10785" y="17565"/>
                    <a:pt x="10777" y="17569"/>
                  </a:cubicBezTo>
                  <a:cubicBezTo>
                    <a:pt x="10768" y="17574"/>
                    <a:pt x="10758" y="17578"/>
                    <a:pt x="10750" y="17578"/>
                  </a:cubicBezTo>
                  <a:cubicBezTo>
                    <a:pt x="10746" y="17578"/>
                    <a:pt x="10746" y="17576"/>
                    <a:pt x="10746" y="17576"/>
                  </a:cubicBezTo>
                  <a:cubicBezTo>
                    <a:pt x="10728" y="17558"/>
                    <a:pt x="10726" y="17551"/>
                    <a:pt x="10719" y="17525"/>
                  </a:cubicBezTo>
                  <a:cubicBezTo>
                    <a:pt x="10716" y="17518"/>
                    <a:pt x="10714" y="17508"/>
                    <a:pt x="10711" y="17497"/>
                  </a:cubicBezTo>
                  <a:cubicBezTo>
                    <a:pt x="10705" y="17484"/>
                    <a:pt x="10706" y="17478"/>
                    <a:pt x="10706" y="17478"/>
                  </a:cubicBezTo>
                  <a:cubicBezTo>
                    <a:pt x="10711" y="17474"/>
                    <a:pt x="10726" y="17474"/>
                    <a:pt x="10738" y="17473"/>
                  </a:cubicBezTo>
                  <a:cubicBezTo>
                    <a:pt x="10750" y="17473"/>
                    <a:pt x="10763" y="17469"/>
                    <a:pt x="10777" y="17466"/>
                  </a:cubicBezTo>
                  <a:cubicBezTo>
                    <a:pt x="10808" y="17462"/>
                    <a:pt x="10813" y="17461"/>
                    <a:pt x="10821" y="17457"/>
                  </a:cubicBezTo>
                  <a:cubicBezTo>
                    <a:pt x="10828" y="17454"/>
                    <a:pt x="10834" y="17447"/>
                    <a:pt x="10869" y="17436"/>
                  </a:cubicBezTo>
                  <a:cubicBezTo>
                    <a:pt x="10905" y="17427"/>
                    <a:pt x="10918" y="17415"/>
                    <a:pt x="10924" y="17409"/>
                  </a:cubicBezTo>
                  <a:cubicBezTo>
                    <a:pt x="10925" y="17409"/>
                    <a:pt x="10927" y="17412"/>
                    <a:pt x="10929" y="17412"/>
                  </a:cubicBezTo>
                  <a:lnTo>
                    <a:pt x="10935" y="17415"/>
                  </a:lnTo>
                  <a:cubicBezTo>
                    <a:pt x="10948" y="17421"/>
                    <a:pt x="10948" y="17427"/>
                    <a:pt x="10947" y="17442"/>
                  </a:cubicBezTo>
                  <a:cubicBezTo>
                    <a:pt x="10947" y="17462"/>
                    <a:pt x="10947" y="17484"/>
                    <a:pt x="10956" y="17515"/>
                  </a:cubicBezTo>
                  <a:cubicBezTo>
                    <a:pt x="10958" y="17525"/>
                    <a:pt x="10967" y="17552"/>
                    <a:pt x="10987" y="17552"/>
                  </a:cubicBezTo>
                  <a:cubicBezTo>
                    <a:pt x="11002" y="17552"/>
                    <a:pt x="11015" y="17533"/>
                    <a:pt x="11030" y="17510"/>
                  </a:cubicBezTo>
                  <a:cubicBezTo>
                    <a:pt x="11039" y="17495"/>
                    <a:pt x="11047" y="17483"/>
                    <a:pt x="11058" y="17469"/>
                  </a:cubicBezTo>
                  <a:cubicBezTo>
                    <a:pt x="11077" y="17451"/>
                    <a:pt x="11081" y="17442"/>
                    <a:pt x="11085" y="17436"/>
                  </a:cubicBezTo>
                  <a:cubicBezTo>
                    <a:pt x="11086" y="17435"/>
                    <a:pt x="11089" y="17431"/>
                    <a:pt x="11098" y="17427"/>
                  </a:cubicBezTo>
                  <a:cubicBezTo>
                    <a:pt x="11111" y="17414"/>
                    <a:pt x="11117" y="17403"/>
                    <a:pt x="11123" y="17389"/>
                  </a:cubicBezTo>
                  <a:cubicBezTo>
                    <a:pt x="11129" y="17376"/>
                    <a:pt x="11136" y="17354"/>
                    <a:pt x="11175" y="17323"/>
                  </a:cubicBezTo>
                  <a:cubicBezTo>
                    <a:pt x="11213" y="17283"/>
                    <a:pt x="11204" y="17259"/>
                    <a:pt x="11188" y="17237"/>
                  </a:cubicBezTo>
                  <a:cubicBezTo>
                    <a:pt x="11180" y="17222"/>
                    <a:pt x="11176" y="17215"/>
                    <a:pt x="11188" y="17199"/>
                  </a:cubicBezTo>
                  <a:cubicBezTo>
                    <a:pt x="11203" y="17181"/>
                    <a:pt x="11211" y="17164"/>
                    <a:pt x="11219" y="17149"/>
                  </a:cubicBezTo>
                  <a:cubicBezTo>
                    <a:pt x="11239" y="17124"/>
                    <a:pt x="11249" y="17108"/>
                    <a:pt x="11265" y="17104"/>
                  </a:cubicBezTo>
                  <a:cubicBezTo>
                    <a:pt x="11291" y="17100"/>
                    <a:pt x="11345" y="17090"/>
                    <a:pt x="11387" y="17049"/>
                  </a:cubicBezTo>
                  <a:cubicBezTo>
                    <a:pt x="11407" y="17027"/>
                    <a:pt x="11407" y="17001"/>
                    <a:pt x="11410" y="16980"/>
                  </a:cubicBezTo>
                  <a:cubicBezTo>
                    <a:pt x="11410" y="16953"/>
                    <a:pt x="11413" y="16942"/>
                    <a:pt x="11434" y="16941"/>
                  </a:cubicBezTo>
                  <a:cubicBezTo>
                    <a:pt x="11434" y="16939"/>
                    <a:pt x="11437" y="16939"/>
                    <a:pt x="11437" y="16939"/>
                  </a:cubicBezTo>
                  <a:cubicBezTo>
                    <a:pt x="11456" y="16939"/>
                    <a:pt x="11462" y="16983"/>
                    <a:pt x="11465" y="17018"/>
                  </a:cubicBezTo>
                  <a:cubicBezTo>
                    <a:pt x="11469" y="17051"/>
                    <a:pt x="11472" y="17078"/>
                    <a:pt x="11493" y="17078"/>
                  </a:cubicBezTo>
                  <a:cubicBezTo>
                    <a:pt x="11495" y="17078"/>
                    <a:pt x="11498" y="17077"/>
                    <a:pt x="11501" y="17076"/>
                  </a:cubicBezTo>
                  <a:cubicBezTo>
                    <a:pt x="11522" y="17069"/>
                    <a:pt x="11522" y="17052"/>
                    <a:pt x="11522" y="17043"/>
                  </a:cubicBezTo>
                  <a:cubicBezTo>
                    <a:pt x="11522" y="17036"/>
                    <a:pt x="11519" y="17027"/>
                    <a:pt x="11534" y="17012"/>
                  </a:cubicBezTo>
                  <a:cubicBezTo>
                    <a:pt x="11553" y="16997"/>
                    <a:pt x="11564" y="16997"/>
                    <a:pt x="11577" y="16995"/>
                  </a:cubicBezTo>
                  <a:cubicBezTo>
                    <a:pt x="11587" y="16993"/>
                    <a:pt x="11601" y="16992"/>
                    <a:pt x="11621" y="16977"/>
                  </a:cubicBezTo>
                  <a:cubicBezTo>
                    <a:pt x="11645" y="16961"/>
                    <a:pt x="11645" y="16941"/>
                    <a:pt x="11645" y="16923"/>
                  </a:cubicBezTo>
                  <a:cubicBezTo>
                    <a:pt x="11647" y="16906"/>
                    <a:pt x="11647" y="16889"/>
                    <a:pt x="11660" y="16862"/>
                  </a:cubicBezTo>
                  <a:cubicBezTo>
                    <a:pt x="11677" y="16824"/>
                    <a:pt x="11680" y="16823"/>
                    <a:pt x="11675" y="16814"/>
                  </a:cubicBezTo>
                  <a:lnTo>
                    <a:pt x="11671" y="16807"/>
                  </a:lnTo>
                  <a:lnTo>
                    <a:pt x="11669" y="16807"/>
                  </a:lnTo>
                  <a:cubicBezTo>
                    <a:pt x="11669" y="16782"/>
                    <a:pt x="11662" y="16776"/>
                    <a:pt x="11647" y="16771"/>
                  </a:cubicBezTo>
                  <a:cubicBezTo>
                    <a:pt x="11644" y="16768"/>
                    <a:pt x="11639" y="16767"/>
                    <a:pt x="11631" y="16763"/>
                  </a:cubicBezTo>
                  <a:cubicBezTo>
                    <a:pt x="11621" y="16757"/>
                    <a:pt x="11621" y="16754"/>
                    <a:pt x="11621" y="16729"/>
                  </a:cubicBezTo>
                  <a:cubicBezTo>
                    <a:pt x="11622" y="16716"/>
                    <a:pt x="11622" y="16698"/>
                    <a:pt x="11621" y="16677"/>
                  </a:cubicBezTo>
                  <a:lnTo>
                    <a:pt x="11621" y="16647"/>
                  </a:lnTo>
                  <a:cubicBezTo>
                    <a:pt x="11627" y="16645"/>
                    <a:pt x="11631" y="16641"/>
                    <a:pt x="11639" y="16627"/>
                  </a:cubicBezTo>
                  <a:cubicBezTo>
                    <a:pt x="11641" y="16618"/>
                    <a:pt x="11641" y="16608"/>
                    <a:pt x="11637" y="16597"/>
                  </a:cubicBezTo>
                  <a:cubicBezTo>
                    <a:pt x="11631" y="16588"/>
                    <a:pt x="11619" y="16577"/>
                    <a:pt x="11606" y="16572"/>
                  </a:cubicBezTo>
                  <a:lnTo>
                    <a:pt x="11606" y="16572"/>
                  </a:lnTo>
                  <a:cubicBezTo>
                    <a:pt x="11609" y="16573"/>
                    <a:pt x="11614" y="16574"/>
                    <a:pt x="11618" y="16574"/>
                  </a:cubicBezTo>
                  <a:cubicBezTo>
                    <a:pt x="11631" y="16574"/>
                    <a:pt x="11645" y="16568"/>
                    <a:pt x="11659" y="16557"/>
                  </a:cubicBezTo>
                  <a:cubicBezTo>
                    <a:pt x="11683" y="16534"/>
                    <a:pt x="11727" y="16496"/>
                    <a:pt x="11757" y="16447"/>
                  </a:cubicBezTo>
                  <a:cubicBezTo>
                    <a:pt x="11769" y="16426"/>
                    <a:pt x="11778" y="16412"/>
                    <a:pt x="11785" y="16398"/>
                  </a:cubicBezTo>
                  <a:cubicBezTo>
                    <a:pt x="11794" y="16383"/>
                    <a:pt x="11797" y="16373"/>
                    <a:pt x="11809" y="16360"/>
                  </a:cubicBezTo>
                  <a:cubicBezTo>
                    <a:pt x="11825" y="16332"/>
                    <a:pt x="11847" y="16301"/>
                    <a:pt x="11900" y="16259"/>
                  </a:cubicBezTo>
                  <a:cubicBezTo>
                    <a:pt x="11922" y="16240"/>
                    <a:pt x="11932" y="16234"/>
                    <a:pt x="11937" y="16232"/>
                  </a:cubicBezTo>
                  <a:cubicBezTo>
                    <a:pt x="11943" y="16226"/>
                    <a:pt x="11943" y="16225"/>
                    <a:pt x="11966" y="16209"/>
                  </a:cubicBezTo>
                  <a:cubicBezTo>
                    <a:pt x="12002" y="16176"/>
                    <a:pt x="12002" y="16165"/>
                    <a:pt x="11999" y="16125"/>
                  </a:cubicBezTo>
                  <a:lnTo>
                    <a:pt x="11999" y="16113"/>
                  </a:lnTo>
                  <a:cubicBezTo>
                    <a:pt x="11998" y="16086"/>
                    <a:pt x="11985" y="16071"/>
                    <a:pt x="11974" y="16065"/>
                  </a:cubicBezTo>
                  <a:cubicBezTo>
                    <a:pt x="11966" y="16055"/>
                    <a:pt x="11961" y="16050"/>
                    <a:pt x="11963" y="16037"/>
                  </a:cubicBezTo>
                  <a:cubicBezTo>
                    <a:pt x="11963" y="16018"/>
                    <a:pt x="11974" y="16014"/>
                    <a:pt x="11983" y="16014"/>
                  </a:cubicBezTo>
                  <a:cubicBezTo>
                    <a:pt x="11990" y="16014"/>
                    <a:pt x="11998" y="16018"/>
                    <a:pt x="12007" y="16021"/>
                  </a:cubicBezTo>
                  <a:cubicBezTo>
                    <a:pt x="12017" y="16026"/>
                    <a:pt x="12023" y="16027"/>
                    <a:pt x="12023" y="16027"/>
                  </a:cubicBezTo>
                  <a:cubicBezTo>
                    <a:pt x="12027" y="16027"/>
                    <a:pt x="12029" y="16035"/>
                    <a:pt x="12034" y="16043"/>
                  </a:cubicBezTo>
                  <a:lnTo>
                    <a:pt x="12036" y="16048"/>
                  </a:lnTo>
                  <a:cubicBezTo>
                    <a:pt x="12051" y="16071"/>
                    <a:pt x="12056" y="16075"/>
                    <a:pt x="12071" y="16080"/>
                  </a:cubicBezTo>
                  <a:cubicBezTo>
                    <a:pt x="12075" y="16080"/>
                    <a:pt x="12082" y="16081"/>
                    <a:pt x="12096" y="16087"/>
                  </a:cubicBezTo>
                  <a:cubicBezTo>
                    <a:pt x="12102" y="16092"/>
                    <a:pt x="12108" y="16094"/>
                    <a:pt x="12114" y="16094"/>
                  </a:cubicBezTo>
                  <a:cubicBezTo>
                    <a:pt x="12130" y="16094"/>
                    <a:pt x="12141" y="16085"/>
                    <a:pt x="12150" y="16075"/>
                  </a:cubicBezTo>
                  <a:cubicBezTo>
                    <a:pt x="12156" y="16068"/>
                    <a:pt x="12165" y="16061"/>
                    <a:pt x="12172" y="16061"/>
                  </a:cubicBezTo>
                  <a:cubicBezTo>
                    <a:pt x="12182" y="16063"/>
                    <a:pt x="12185" y="16065"/>
                    <a:pt x="12191" y="16065"/>
                  </a:cubicBezTo>
                  <a:cubicBezTo>
                    <a:pt x="12219" y="16065"/>
                    <a:pt x="12245" y="16056"/>
                    <a:pt x="12279" y="16045"/>
                  </a:cubicBezTo>
                  <a:cubicBezTo>
                    <a:pt x="12305" y="16038"/>
                    <a:pt x="12318" y="16021"/>
                    <a:pt x="12327" y="16006"/>
                  </a:cubicBezTo>
                  <a:cubicBezTo>
                    <a:pt x="12336" y="15996"/>
                    <a:pt x="12341" y="15989"/>
                    <a:pt x="12350" y="15989"/>
                  </a:cubicBezTo>
                  <a:lnTo>
                    <a:pt x="12365" y="15989"/>
                  </a:lnTo>
                  <a:cubicBezTo>
                    <a:pt x="12368" y="15989"/>
                    <a:pt x="12371" y="15989"/>
                    <a:pt x="12374" y="15989"/>
                  </a:cubicBezTo>
                  <a:cubicBezTo>
                    <a:pt x="12402" y="15989"/>
                    <a:pt x="12435" y="15988"/>
                    <a:pt x="12473" y="15970"/>
                  </a:cubicBezTo>
                  <a:cubicBezTo>
                    <a:pt x="12496" y="15960"/>
                    <a:pt x="12502" y="15952"/>
                    <a:pt x="12509" y="15942"/>
                  </a:cubicBezTo>
                  <a:cubicBezTo>
                    <a:pt x="12513" y="15939"/>
                    <a:pt x="12518" y="15935"/>
                    <a:pt x="12539" y="15928"/>
                  </a:cubicBezTo>
                  <a:cubicBezTo>
                    <a:pt x="12564" y="15920"/>
                    <a:pt x="12574" y="15913"/>
                    <a:pt x="12587" y="15907"/>
                  </a:cubicBezTo>
                  <a:cubicBezTo>
                    <a:pt x="12597" y="15904"/>
                    <a:pt x="12608" y="15899"/>
                    <a:pt x="12630" y="15891"/>
                  </a:cubicBezTo>
                  <a:cubicBezTo>
                    <a:pt x="12653" y="15884"/>
                    <a:pt x="12669" y="15876"/>
                    <a:pt x="12683" y="15869"/>
                  </a:cubicBezTo>
                  <a:cubicBezTo>
                    <a:pt x="12699" y="15862"/>
                    <a:pt x="12714" y="15853"/>
                    <a:pt x="12736" y="15850"/>
                  </a:cubicBezTo>
                  <a:cubicBezTo>
                    <a:pt x="12744" y="15849"/>
                    <a:pt x="12752" y="15849"/>
                    <a:pt x="12760" y="15849"/>
                  </a:cubicBezTo>
                  <a:cubicBezTo>
                    <a:pt x="12769" y="15849"/>
                    <a:pt x="12777" y="15849"/>
                    <a:pt x="12784" y="15850"/>
                  </a:cubicBezTo>
                  <a:lnTo>
                    <a:pt x="12840" y="15850"/>
                  </a:lnTo>
                  <a:cubicBezTo>
                    <a:pt x="12854" y="15850"/>
                    <a:pt x="12866" y="15848"/>
                    <a:pt x="12872" y="15837"/>
                  </a:cubicBezTo>
                  <a:cubicBezTo>
                    <a:pt x="12879" y="15825"/>
                    <a:pt x="12876" y="15814"/>
                    <a:pt x="12872" y="15804"/>
                  </a:cubicBezTo>
                  <a:cubicBezTo>
                    <a:pt x="12868" y="15794"/>
                    <a:pt x="12863" y="15786"/>
                    <a:pt x="12868" y="15777"/>
                  </a:cubicBezTo>
                  <a:cubicBezTo>
                    <a:pt x="12868" y="15770"/>
                    <a:pt x="12868" y="15763"/>
                    <a:pt x="12888" y="15763"/>
                  </a:cubicBezTo>
                  <a:cubicBezTo>
                    <a:pt x="12895" y="15763"/>
                    <a:pt x="12899" y="15763"/>
                    <a:pt x="12905" y="15766"/>
                  </a:cubicBezTo>
                  <a:cubicBezTo>
                    <a:pt x="12911" y="15766"/>
                    <a:pt x="12918" y="15767"/>
                    <a:pt x="12925" y="15767"/>
                  </a:cubicBezTo>
                  <a:cubicBezTo>
                    <a:pt x="12929" y="15767"/>
                    <a:pt x="12933" y="15767"/>
                    <a:pt x="12938" y="15766"/>
                  </a:cubicBezTo>
                  <a:cubicBezTo>
                    <a:pt x="12975" y="15761"/>
                    <a:pt x="12991" y="15729"/>
                    <a:pt x="13012" y="15685"/>
                  </a:cubicBezTo>
                  <a:cubicBezTo>
                    <a:pt x="13016" y="15678"/>
                    <a:pt x="13021" y="15672"/>
                    <a:pt x="13024" y="15663"/>
                  </a:cubicBezTo>
                  <a:cubicBezTo>
                    <a:pt x="13051" y="15613"/>
                    <a:pt x="13070" y="15579"/>
                    <a:pt x="13104" y="15526"/>
                  </a:cubicBezTo>
                  <a:cubicBezTo>
                    <a:pt x="13130" y="15492"/>
                    <a:pt x="13147" y="15474"/>
                    <a:pt x="13168" y="15450"/>
                  </a:cubicBezTo>
                  <a:cubicBezTo>
                    <a:pt x="13177" y="15440"/>
                    <a:pt x="13188" y="15428"/>
                    <a:pt x="13203" y="15411"/>
                  </a:cubicBezTo>
                  <a:cubicBezTo>
                    <a:pt x="13224" y="15388"/>
                    <a:pt x="13239" y="15373"/>
                    <a:pt x="13255" y="15358"/>
                  </a:cubicBezTo>
                  <a:cubicBezTo>
                    <a:pt x="13270" y="15344"/>
                    <a:pt x="13286" y="15327"/>
                    <a:pt x="13301" y="15307"/>
                  </a:cubicBezTo>
                  <a:cubicBezTo>
                    <a:pt x="13317" y="15288"/>
                    <a:pt x="13331" y="15287"/>
                    <a:pt x="13357" y="15275"/>
                  </a:cubicBezTo>
                  <a:cubicBezTo>
                    <a:pt x="13377" y="15272"/>
                    <a:pt x="13401" y="15265"/>
                    <a:pt x="13434" y="15248"/>
                  </a:cubicBezTo>
                  <a:cubicBezTo>
                    <a:pt x="13464" y="15234"/>
                    <a:pt x="13483" y="15228"/>
                    <a:pt x="13496" y="15228"/>
                  </a:cubicBezTo>
                  <a:cubicBezTo>
                    <a:pt x="13503" y="15228"/>
                    <a:pt x="13507" y="15230"/>
                    <a:pt x="13515" y="15231"/>
                  </a:cubicBezTo>
                  <a:cubicBezTo>
                    <a:pt x="13521" y="15234"/>
                    <a:pt x="13529" y="15236"/>
                    <a:pt x="13540" y="15237"/>
                  </a:cubicBezTo>
                  <a:lnTo>
                    <a:pt x="13555" y="15238"/>
                  </a:lnTo>
                  <a:cubicBezTo>
                    <a:pt x="13587" y="15240"/>
                    <a:pt x="13613" y="15245"/>
                    <a:pt x="13631" y="15261"/>
                  </a:cubicBezTo>
                  <a:cubicBezTo>
                    <a:pt x="13642" y="15272"/>
                    <a:pt x="13662" y="15287"/>
                    <a:pt x="13677" y="15297"/>
                  </a:cubicBezTo>
                  <a:cubicBezTo>
                    <a:pt x="13695" y="15306"/>
                    <a:pt x="13712" y="15320"/>
                    <a:pt x="13721" y="15330"/>
                  </a:cubicBezTo>
                  <a:cubicBezTo>
                    <a:pt x="13745" y="15357"/>
                    <a:pt x="13949" y="15381"/>
                    <a:pt x="13992" y="15383"/>
                  </a:cubicBezTo>
                  <a:lnTo>
                    <a:pt x="13998" y="15383"/>
                  </a:lnTo>
                  <a:cubicBezTo>
                    <a:pt x="14039" y="15383"/>
                    <a:pt x="14044" y="15359"/>
                    <a:pt x="14046" y="15344"/>
                  </a:cubicBezTo>
                  <a:cubicBezTo>
                    <a:pt x="14048" y="15335"/>
                    <a:pt x="14048" y="15332"/>
                    <a:pt x="14052" y="15330"/>
                  </a:cubicBezTo>
                  <a:cubicBezTo>
                    <a:pt x="14060" y="15326"/>
                    <a:pt x="14084" y="15322"/>
                    <a:pt x="14108" y="15320"/>
                  </a:cubicBezTo>
                  <a:cubicBezTo>
                    <a:pt x="14148" y="15317"/>
                    <a:pt x="14192" y="15315"/>
                    <a:pt x="14217" y="15299"/>
                  </a:cubicBezTo>
                  <a:cubicBezTo>
                    <a:pt x="14242" y="15281"/>
                    <a:pt x="14244" y="15268"/>
                    <a:pt x="14240" y="15254"/>
                  </a:cubicBezTo>
                  <a:cubicBezTo>
                    <a:pt x="14238" y="15248"/>
                    <a:pt x="14238" y="15248"/>
                    <a:pt x="14244" y="15245"/>
                  </a:cubicBezTo>
                  <a:cubicBezTo>
                    <a:pt x="14254" y="15235"/>
                    <a:pt x="14269" y="15234"/>
                    <a:pt x="14284" y="15231"/>
                  </a:cubicBezTo>
                  <a:cubicBezTo>
                    <a:pt x="14302" y="15230"/>
                    <a:pt x="14316" y="15228"/>
                    <a:pt x="14340" y="15219"/>
                  </a:cubicBezTo>
                  <a:cubicBezTo>
                    <a:pt x="14370" y="15207"/>
                    <a:pt x="14375" y="15202"/>
                    <a:pt x="14378" y="15181"/>
                  </a:cubicBezTo>
                  <a:cubicBezTo>
                    <a:pt x="14378" y="15176"/>
                    <a:pt x="14378" y="15167"/>
                    <a:pt x="14382" y="15157"/>
                  </a:cubicBezTo>
                  <a:cubicBezTo>
                    <a:pt x="14387" y="15143"/>
                    <a:pt x="14395" y="15135"/>
                    <a:pt x="14424" y="15135"/>
                  </a:cubicBezTo>
                  <a:cubicBezTo>
                    <a:pt x="14436" y="15135"/>
                    <a:pt x="14450" y="15135"/>
                    <a:pt x="14463" y="15136"/>
                  </a:cubicBezTo>
                  <a:lnTo>
                    <a:pt x="14478" y="15139"/>
                  </a:lnTo>
                  <a:cubicBezTo>
                    <a:pt x="14482" y="15139"/>
                    <a:pt x="14485" y="15139"/>
                    <a:pt x="14489" y="15139"/>
                  </a:cubicBezTo>
                  <a:cubicBezTo>
                    <a:pt x="14529" y="15139"/>
                    <a:pt x="14547" y="15128"/>
                    <a:pt x="14564" y="15118"/>
                  </a:cubicBezTo>
                  <a:cubicBezTo>
                    <a:pt x="14569" y="15114"/>
                    <a:pt x="14579" y="15107"/>
                    <a:pt x="14589" y="15104"/>
                  </a:cubicBezTo>
                  <a:cubicBezTo>
                    <a:pt x="14605" y="15097"/>
                    <a:pt x="14617" y="15087"/>
                    <a:pt x="14627" y="15077"/>
                  </a:cubicBezTo>
                  <a:cubicBezTo>
                    <a:pt x="14640" y="15067"/>
                    <a:pt x="14650" y="15061"/>
                    <a:pt x="14667" y="15059"/>
                  </a:cubicBezTo>
                  <a:cubicBezTo>
                    <a:pt x="14693" y="15055"/>
                    <a:pt x="14746" y="15031"/>
                    <a:pt x="14820" y="14986"/>
                  </a:cubicBezTo>
                  <a:cubicBezTo>
                    <a:pt x="14859" y="14963"/>
                    <a:pt x="14933" y="14916"/>
                    <a:pt x="14970" y="14890"/>
                  </a:cubicBezTo>
                  <a:cubicBezTo>
                    <a:pt x="14994" y="14874"/>
                    <a:pt x="15009" y="14841"/>
                    <a:pt x="15026" y="14807"/>
                  </a:cubicBezTo>
                  <a:cubicBezTo>
                    <a:pt x="15036" y="14782"/>
                    <a:pt x="15049" y="14757"/>
                    <a:pt x="15061" y="14747"/>
                  </a:cubicBezTo>
                  <a:cubicBezTo>
                    <a:pt x="15074" y="14738"/>
                    <a:pt x="15121" y="14732"/>
                    <a:pt x="15164" y="14726"/>
                  </a:cubicBezTo>
                  <a:cubicBezTo>
                    <a:pt x="15208" y="14718"/>
                    <a:pt x="15261" y="14713"/>
                    <a:pt x="15298" y="14697"/>
                  </a:cubicBezTo>
                  <a:cubicBezTo>
                    <a:pt x="15325" y="14689"/>
                    <a:pt x="15336" y="14686"/>
                    <a:pt x="15343" y="14686"/>
                  </a:cubicBezTo>
                  <a:cubicBezTo>
                    <a:pt x="15346" y="14686"/>
                    <a:pt x="15348" y="14687"/>
                    <a:pt x="15350" y="14688"/>
                  </a:cubicBezTo>
                  <a:cubicBezTo>
                    <a:pt x="15351" y="14689"/>
                    <a:pt x="15353" y="14691"/>
                    <a:pt x="15358" y="14691"/>
                  </a:cubicBezTo>
                  <a:cubicBezTo>
                    <a:pt x="15361" y="14691"/>
                    <a:pt x="15366" y="14690"/>
                    <a:pt x="15373" y="14687"/>
                  </a:cubicBezTo>
                  <a:cubicBezTo>
                    <a:pt x="15388" y="14678"/>
                    <a:pt x="15391" y="14665"/>
                    <a:pt x="15395" y="14652"/>
                  </a:cubicBezTo>
                  <a:cubicBezTo>
                    <a:pt x="15397" y="14644"/>
                    <a:pt x="15400" y="14638"/>
                    <a:pt x="15403" y="14630"/>
                  </a:cubicBezTo>
                  <a:cubicBezTo>
                    <a:pt x="15408" y="14618"/>
                    <a:pt x="15416" y="14602"/>
                    <a:pt x="15426" y="14589"/>
                  </a:cubicBezTo>
                  <a:cubicBezTo>
                    <a:pt x="15436" y="14573"/>
                    <a:pt x="15444" y="14554"/>
                    <a:pt x="15450" y="14541"/>
                  </a:cubicBezTo>
                  <a:cubicBezTo>
                    <a:pt x="15452" y="14539"/>
                    <a:pt x="15463" y="14529"/>
                    <a:pt x="15468" y="14524"/>
                  </a:cubicBezTo>
                  <a:cubicBezTo>
                    <a:pt x="15468" y="14419"/>
                    <a:pt x="15474" y="14313"/>
                    <a:pt x="15474" y="14204"/>
                  </a:cubicBezTo>
                  <a:cubicBezTo>
                    <a:pt x="15474" y="9316"/>
                    <a:pt x="13622" y="4855"/>
                    <a:pt x="10587" y="1479"/>
                  </a:cubicBezTo>
                  <a:cubicBezTo>
                    <a:pt x="10573" y="1481"/>
                    <a:pt x="10557" y="1482"/>
                    <a:pt x="10545" y="1482"/>
                  </a:cubicBezTo>
                  <a:cubicBezTo>
                    <a:pt x="10541" y="1482"/>
                    <a:pt x="10537" y="1482"/>
                    <a:pt x="10533" y="1482"/>
                  </a:cubicBezTo>
                  <a:cubicBezTo>
                    <a:pt x="10474" y="1482"/>
                    <a:pt x="10322" y="1460"/>
                    <a:pt x="10256" y="1442"/>
                  </a:cubicBezTo>
                  <a:cubicBezTo>
                    <a:pt x="10229" y="1434"/>
                    <a:pt x="9968" y="1366"/>
                    <a:pt x="9895" y="1366"/>
                  </a:cubicBezTo>
                  <a:lnTo>
                    <a:pt x="9891" y="1366"/>
                  </a:lnTo>
                  <a:cubicBezTo>
                    <a:pt x="9876" y="1366"/>
                    <a:pt x="9861" y="1366"/>
                    <a:pt x="9861" y="1380"/>
                  </a:cubicBezTo>
                  <a:cubicBezTo>
                    <a:pt x="9857" y="1394"/>
                    <a:pt x="9872" y="1399"/>
                    <a:pt x="9925" y="1415"/>
                  </a:cubicBezTo>
                  <a:cubicBezTo>
                    <a:pt x="9938" y="1418"/>
                    <a:pt x="9950" y="1421"/>
                    <a:pt x="9961" y="1426"/>
                  </a:cubicBezTo>
                  <a:cubicBezTo>
                    <a:pt x="9988" y="1434"/>
                    <a:pt x="9992" y="1438"/>
                    <a:pt x="9998" y="1449"/>
                  </a:cubicBezTo>
                  <a:cubicBezTo>
                    <a:pt x="10001" y="1451"/>
                    <a:pt x="10003" y="1453"/>
                    <a:pt x="10006" y="1458"/>
                  </a:cubicBezTo>
                  <a:cubicBezTo>
                    <a:pt x="10000" y="1458"/>
                    <a:pt x="9993" y="1457"/>
                    <a:pt x="9986" y="1457"/>
                  </a:cubicBezTo>
                  <a:cubicBezTo>
                    <a:pt x="9979" y="1457"/>
                    <a:pt x="9971" y="1458"/>
                    <a:pt x="9964" y="1458"/>
                  </a:cubicBezTo>
                  <a:cubicBezTo>
                    <a:pt x="9955" y="1459"/>
                    <a:pt x="9945" y="1459"/>
                    <a:pt x="9940" y="1461"/>
                  </a:cubicBezTo>
                  <a:cubicBezTo>
                    <a:pt x="9925" y="1461"/>
                    <a:pt x="9920" y="1461"/>
                    <a:pt x="9914" y="1476"/>
                  </a:cubicBezTo>
                  <a:cubicBezTo>
                    <a:pt x="9913" y="1479"/>
                    <a:pt x="9912" y="1482"/>
                    <a:pt x="9909" y="1486"/>
                  </a:cubicBezTo>
                  <a:cubicBezTo>
                    <a:pt x="9906" y="1492"/>
                    <a:pt x="9900" y="1502"/>
                    <a:pt x="9906" y="1512"/>
                  </a:cubicBezTo>
                  <a:cubicBezTo>
                    <a:pt x="9906" y="1515"/>
                    <a:pt x="9909" y="1518"/>
                    <a:pt x="9912" y="1520"/>
                  </a:cubicBezTo>
                  <a:cubicBezTo>
                    <a:pt x="9906" y="1521"/>
                    <a:pt x="9897" y="1522"/>
                    <a:pt x="9888" y="1527"/>
                  </a:cubicBezTo>
                  <a:cubicBezTo>
                    <a:pt x="9860" y="1538"/>
                    <a:pt x="9857" y="1543"/>
                    <a:pt x="9851" y="1554"/>
                  </a:cubicBezTo>
                  <a:cubicBezTo>
                    <a:pt x="9846" y="1559"/>
                    <a:pt x="9843" y="1567"/>
                    <a:pt x="9828" y="1580"/>
                  </a:cubicBezTo>
                  <a:cubicBezTo>
                    <a:pt x="9822" y="1588"/>
                    <a:pt x="9811" y="1600"/>
                    <a:pt x="9815" y="1612"/>
                  </a:cubicBezTo>
                  <a:cubicBezTo>
                    <a:pt x="9817" y="1628"/>
                    <a:pt x="9832" y="1632"/>
                    <a:pt x="9846" y="1638"/>
                  </a:cubicBezTo>
                  <a:cubicBezTo>
                    <a:pt x="9853" y="1639"/>
                    <a:pt x="9865" y="1643"/>
                    <a:pt x="9865" y="1649"/>
                  </a:cubicBezTo>
                  <a:cubicBezTo>
                    <a:pt x="9865" y="1655"/>
                    <a:pt x="9848" y="1659"/>
                    <a:pt x="9836" y="1661"/>
                  </a:cubicBezTo>
                  <a:cubicBezTo>
                    <a:pt x="9826" y="1664"/>
                    <a:pt x="9815" y="1666"/>
                    <a:pt x="9802" y="1670"/>
                  </a:cubicBezTo>
                  <a:cubicBezTo>
                    <a:pt x="9799" y="1676"/>
                    <a:pt x="9796" y="1676"/>
                    <a:pt x="9794" y="1676"/>
                  </a:cubicBezTo>
                  <a:cubicBezTo>
                    <a:pt x="9794" y="1670"/>
                    <a:pt x="9790" y="1662"/>
                    <a:pt x="9790" y="1656"/>
                  </a:cubicBezTo>
                  <a:cubicBezTo>
                    <a:pt x="9790" y="1646"/>
                    <a:pt x="9788" y="1633"/>
                    <a:pt x="9781" y="1620"/>
                  </a:cubicBezTo>
                  <a:cubicBezTo>
                    <a:pt x="9770" y="1602"/>
                    <a:pt x="9769" y="1591"/>
                    <a:pt x="9764" y="1559"/>
                  </a:cubicBezTo>
                  <a:cubicBezTo>
                    <a:pt x="9761" y="1549"/>
                    <a:pt x="9759" y="1537"/>
                    <a:pt x="9756" y="1520"/>
                  </a:cubicBezTo>
                  <a:cubicBezTo>
                    <a:pt x="9750" y="1499"/>
                    <a:pt x="9748" y="1489"/>
                    <a:pt x="9746" y="1484"/>
                  </a:cubicBezTo>
                  <a:cubicBezTo>
                    <a:pt x="9746" y="1480"/>
                    <a:pt x="9746" y="1476"/>
                    <a:pt x="9743" y="1470"/>
                  </a:cubicBezTo>
                  <a:cubicBezTo>
                    <a:pt x="9736" y="1458"/>
                    <a:pt x="9721" y="1457"/>
                    <a:pt x="9700" y="1454"/>
                  </a:cubicBezTo>
                  <a:cubicBezTo>
                    <a:pt x="9679" y="1453"/>
                    <a:pt x="9651" y="1450"/>
                    <a:pt x="9631" y="1434"/>
                  </a:cubicBezTo>
                  <a:cubicBezTo>
                    <a:pt x="9620" y="1429"/>
                    <a:pt x="9620" y="1426"/>
                    <a:pt x="9617" y="1423"/>
                  </a:cubicBezTo>
                  <a:cubicBezTo>
                    <a:pt x="9620" y="1421"/>
                    <a:pt x="9636" y="1418"/>
                    <a:pt x="9675" y="1418"/>
                  </a:cubicBezTo>
                  <a:cubicBezTo>
                    <a:pt x="9723" y="1418"/>
                    <a:pt x="9732" y="1397"/>
                    <a:pt x="9738" y="1371"/>
                  </a:cubicBezTo>
                  <a:cubicBezTo>
                    <a:pt x="9740" y="1364"/>
                    <a:pt x="9742" y="1355"/>
                    <a:pt x="9746" y="1349"/>
                  </a:cubicBezTo>
                  <a:cubicBezTo>
                    <a:pt x="9753" y="1339"/>
                    <a:pt x="9753" y="1331"/>
                    <a:pt x="9750" y="1324"/>
                  </a:cubicBezTo>
                  <a:cubicBezTo>
                    <a:pt x="9744" y="1306"/>
                    <a:pt x="9716" y="1293"/>
                    <a:pt x="9648" y="1280"/>
                  </a:cubicBezTo>
                  <a:cubicBezTo>
                    <a:pt x="9626" y="1277"/>
                    <a:pt x="9607" y="1273"/>
                    <a:pt x="9590" y="1264"/>
                  </a:cubicBezTo>
                  <a:cubicBezTo>
                    <a:pt x="9571" y="1257"/>
                    <a:pt x="9550" y="1252"/>
                    <a:pt x="9526" y="1248"/>
                  </a:cubicBezTo>
                  <a:cubicBezTo>
                    <a:pt x="9516" y="1246"/>
                    <a:pt x="9506" y="1245"/>
                    <a:pt x="9495" y="1245"/>
                  </a:cubicBezTo>
                  <a:cubicBezTo>
                    <a:pt x="9477" y="1245"/>
                    <a:pt x="9458" y="1247"/>
                    <a:pt x="9438" y="1250"/>
                  </a:cubicBezTo>
                  <a:cubicBezTo>
                    <a:pt x="9426" y="1252"/>
                    <a:pt x="9412" y="1255"/>
                    <a:pt x="9400" y="1255"/>
                  </a:cubicBezTo>
                  <a:cubicBezTo>
                    <a:pt x="9397" y="1255"/>
                    <a:pt x="9395" y="1254"/>
                    <a:pt x="9392" y="1254"/>
                  </a:cubicBezTo>
                  <a:cubicBezTo>
                    <a:pt x="9364" y="1252"/>
                    <a:pt x="9316" y="1235"/>
                    <a:pt x="9269" y="1218"/>
                  </a:cubicBezTo>
                  <a:cubicBezTo>
                    <a:pt x="9261" y="1216"/>
                    <a:pt x="9248" y="1210"/>
                    <a:pt x="9238" y="1208"/>
                  </a:cubicBezTo>
                  <a:cubicBezTo>
                    <a:pt x="9211" y="1199"/>
                    <a:pt x="9188" y="1195"/>
                    <a:pt x="9169" y="1195"/>
                  </a:cubicBezTo>
                  <a:cubicBezTo>
                    <a:pt x="9146" y="1195"/>
                    <a:pt x="9128" y="1200"/>
                    <a:pt x="9110" y="1205"/>
                  </a:cubicBezTo>
                  <a:cubicBezTo>
                    <a:pt x="9102" y="1208"/>
                    <a:pt x="9092" y="1213"/>
                    <a:pt x="9095" y="1224"/>
                  </a:cubicBezTo>
                  <a:lnTo>
                    <a:pt x="9098" y="1234"/>
                  </a:lnTo>
                  <a:lnTo>
                    <a:pt x="9115" y="1234"/>
                  </a:lnTo>
                  <a:cubicBezTo>
                    <a:pt x="9115" y="1237"/>
                    <a:pt x="9107" y="1241"/>
                    <a:pt x="9103" y="1246"/>
                  </a:cubicBezTo>
                  <a:cubicBezTo>
                    <a:pt x="9081" y="1264"/>
                    <a:pt x="9072" y="1277"/>
                    <a:pt x="9076" y="1290"/>
                  </a:cubicBezTo>
                  <a:cubicBezTo>
                    <a:pt x="9068" y="1284"/>
                    <a:pt x="9057" y="1279"/>
                    <a:pt x="9035" y="1270"/>
                  </a:cubicBezTo>
                  <a:cubicBezTo>
                    <a:pt x="9025" y="1266"/>
                    <a:pt x="9019" y="1264"/>
                    <a:pt x="9014" y="1264"/>
                  </a:cubicBezTo>
                  <a:cubicBezTo>
                    <a:pt x="8985" y="1264"/>
                    <a:pt x="8980" y="1292"/>
                    <a:pt x="8978" y="1303"/>
                  </a:cubicBezTo>
                  <a:cubicBezTo>
                    <a:pt x="8976" y="1306"/>
                    <a:pt x="8976" y="1308"/>
                    <a:pt x="8976" y="1310"/>
                  </a:cubicBezTo>
                  <a:cubicBezTo>
                    <a:pt x="8972" y="1314"/>
                    <a:pt x="8972" y="1318"/>
                    <a:pt x="8976" y="1324"/>
                  </a:cubicBezTo>
                  <a:cubicBezTo>
                    <a:pt x="8978" y="1334"/>
                    <a:pt x="8985" y="1341"/>
                    <a:pt x="8999" y="1346"/>
                  </a:cubicBezTo>
                  <a:cubicBezTo>
                    <a:pt x="9004" y="1346"/>
                    <a:pt x="9004" y="1348"/>
                    <a:pt x="9008" y="1351"/>
                  </a:cubicBezTo>
                  <a:cubicBezTo>
                    <a:pt x="9019" y="1357"/>
                    <a:pt x="9037" y="1369"/>
                    <a:pt x="9076" y="1382"/>
                  </a:cubicBezTo>
                  <a:cubicBezTo>
                    <a:pt x="9068" y="1386"/>
                    <a:pt x="9063" y="1389"/>
                    <a:pt x="9057" y="1394"/>
                  </a:cubicBezTo>
                  <a:cubicBezTo>
                    <a:pt x="9053" y="1400"/>
                    <a:pt x="9052" y="1401"/>
                    <a:pt x="9042" y="1401"/>
                  </a:cubicBezTo>
                  <a:cubicBezTo>
                    <a:pt x="9035" y="1401"/>
                    <a:pt x="9024" y="1401"/>
                    <a:pt x="9010" y="1399"/>
                  </a:cubicBezTo>
                  <a:lnTo>
                    <a:pt x="8990" y="1397"/>
                  </a:lnTo>
                  <a:cubicBezTo>
                    <a:pt x="8961" y="1394"/>
                    <a:pt x="8956" y="1388"/>
                    <a:pt x="8952" y="1382"/>
                  </a:cubicBezTo>
                  <a:cubicBezTo>
                    <a:pt x="8950" y="1380"/>
                    <a:pt x="8945" y="1375"/>
                    <a:pt x="8939" y="1375"/>
                  </a:cubicBezTo>
                  <a:cubicBezTo>
                    <a:pt x="8936" y="1375"/>
                    <a:pt x="8932" y="1376"/>
                    <a:pt x="8928" y="1378"/>
                  </a:cubicBezTo>
                  <a:cubicBezTo>
                    <a:pt x="8913" y="1381"/>
                    <a:pt x="8901" y="1394"/>
                    <a:pt x="8888" y="1407"/>
                  </a:cubicBezTo>
                  <a:cubicBezTo>
                    <a:pt x="8877" y="1420"/>
                    <a:pt x="8865" y="1430"/>
                    <a:pt x="8852" y="1440"/>
                  </a:cubicBezTo>
                  <a:cubicBezTo>
                    <a:pt x="8838" y="1453"/>
                    <a:pt x="8802" y="1467"/>
                    <a:pt x="8708" y="1473"/>
                  </a:cubicBezTo>
                  <a:cubicBezTo>
                    <a:pt x="8707" y="1473"/>
                    <a:pt x="8705" y="1473"/>
                    <a:pt x="8704" y="1473"/>
                  </a:cubicBezTo>
                  <a:cubicBezTo>
                    <a:pt x="8654" y="1473"/>
                    <a:pt x="8493" y="1459"/>
                    <a:pt x="8472" y="1453"/>
                  </a:cubicBezTo>
                  <a:lnTo>
                    <a:pt x="8462" y="1451"/>
                  </a:lnTo>
                  <a:cubicBezTo>
                    <a:pt x="8450" y="1449"/>
                    <a:pt x="8443" y="1446"/>
                    <a:pt x="8422" y="1446"/>
                  </a:cubicBezTo>
                  <a:cubicBezTo>
                    <a:pt x="8413" y="1446"/>
                    <a:pt x="8401" y="1447"/>
                    <a:pt x="8385" y="1449"/>
                  </a:cubicBezTo>
                  <a:cubicBezTo>
                    <a:pt x="8345" y="1451"/>
                    <a:pt x="8330" y="1458"/>
                    <a:pt x="8313" y="1465"/>
                  </a:cubicBezTo>
                  <a:cubicBezTo>
                    <a:pt x="8308" y="1467"/>
                    <a:pt x="8305" y="1469"/>
                    <a:pt x="8298" y="1474"/>
                  </a:cubicBezTo>
                  <a:cubicBezTo>
                    <a:pt x="8292" y="1475"/>
                    <a:pt x="8285" y="1475"/>
                    <a:pt x="8279" y="1475"/>
                  </a:cubicBezTo>
                  <a:cubicBezTo>
                    <a:pt x="8273" y="1475"/>
                    <a:pt x="8268" y="1475"/>
                    <a:pt x="8263" y="1474"/>
                  </a:cubicBezTo>
                  <a:cubicBezTo>
                    <a:pt x="8257" y="1470"/>
                    <a:pt x="8253" y="1469"/>
                    <a:pt x="8248" y="1469"/>
                  </a:cubicBezTo>
                  <a:lnTo>
                    <a:pt x="8239" y="1469"/>
                  </a:lnTo>
                  <a:cubicBezTo>
                    <a:pt x="8232" y="1467"/>
                    <a:pt x="8217" y="1465"/>
                    <a:pt x="8191" y="1465"/>
                  </a:cubicBezTo>
                  <a:cubicBezTo>
                    <a:pt x="8167" y="1465"/>
                    <a:pt x="8140" y="1467"/>
                    <a:pt x="8109" y="1469"/>
                  </a:cubicBezTo>
                  <a:cubicBezTo>
                    <a:pt x="8113" y="1462"/>
                    <a:pt x="8121" y="1453"/>
                    <a:pt x="8126" y="1440"/>
                  </a:cubicBezTo>
                  <a:cubicBezTo>
                    <a:pt x="8134" y="1427"/>
                    <a:pt x="8137" y="1418"/>
                    <a:pt x="8132" y="1406"/>
                  </a:cubicBezTo>
                  <a:cubicBezTo>
                    <a:pt x="8131" y="1406"/>
                    <a:pt x="8128" y="1401"/>
                    <a:pt x="8120" y="1401"/>
                  </a:cubicBezTo>
                  <a:cubicBezTo>
                    <a:pt x="8114" y="1401"/>
                    <a:pt x="8110" y="1401"/>
                    <a:pt x="8103" y="1404"/>
                  </a:cubicBezTo>
                  <a:cubicBezTo>
                    <a:pt x="8101" y="1406"/>
                    <a:pt x="8094" y="1406"/>
                    <a:pt x="8091" y="1406"/>
                  </a:cubicBezTo>
                  <a:cubicBezTo>
                    <a:pt x="8086" y="1404"/>
                    <a:pt x="8082" y="1403"/>
                    <a:pt x="8079" y="1403"/>
                  </a:cubicBezTo>
                  <a:cubicBezTo>
                    <a:pt x="8073" y="1403"/>
                    <a:pt x="8069" y="1405"/>
                    <a:pt x="8066" y="1406"/>
                  </a:cubicBezTo>
                  <a:cubicBezTo>
                    <a:pt x="8063" y="1401"/>
                    <a:pt x="8058" y="1394"/>
                    <a:pt x="8060" y="1381"/>
                  </a:cubicBezTo>
                  <a:cubicBezTo>
                    <a:pt x="8060" y="1373"/>
                    <a:pt x="8063" y="1369"/>
                    <a:pt x="8066" y="1366"/>
                  </a:cubicBezTo>
                  <a:cubicBezTo>
                    <a:pt x="8071" y="1357"/>
                    <a:pt x="8077" y="1348"/>
                    <a:pt x="8077" y="1331"/>
                  </a:cubicBezTo>
                  <a:cubicBezTo>
                    <a:pt x="8077" y="1303"/>
                    <a:pt x="8063" y="1302"/>
                    <a:pt x="8047" y="1302"/>
                  </a:cubicBezTo>
                  <a:lnTo>
                    <a:pt x="8042" y="1302"/>
                  </a:lnTo>
                  <a:cubicBezTo>
                    <a:pt x="8037" y="1302"/>
                    <a:pt x="8029" y="1302"/>
                    <a:pt x="8025" y="1300"/>
                  </a:cubicBezTo>
                  <a:cubicBezTo>
                    <a:pt x="8023" y="1299"/>
                    <a:pt x="8021" y="1299"/>
                    <a:pt x="8019" y="1299"/>
                  </a:cubicBezTo>
                  <a:cubicBezTo>
                    <a:pt x="8003" y="1299"/>
                    <a:pt x="7993" y="1303"/>
                    <a:pt x="7985" y="1309"/>
                  </a:cubicBezTo>
                  <a:cubicBezTo>
                    <a:pt x="7977" y="1313"/>
                    <a:pt x="7970" y="1318"/>
                    <a:pt x="7955" y="1318"/>
                  </a:cubicBezTo>
                  <a:cubicBezTo>
                    <a:pt x="7953" y="1318"/>
                    <a:pt x="7943" y="1315"/>
                    <a:pt x="7933" y="1315"/>
                  </a:cubicBezTo>
                  <a:cubicBezTo>
                    <a:pt x="7899" y="1308"/>
                    <a:pt x="7899" y="1303"/>
                    <a:pt x="7895" y="1297"/>
                  </a:cubicBezTo>
                  <a:cubicBezTo>
                    <a:pt x="7893" y="1292"/>
                    <a:pt x="7890" y="1286"/>
                    <a:pt x="7882" y="1279"/>
                  </a:cubicBezTo>
                  <a:cubicBezTo>
                    <a:pt x="7867" y="1260"/>
                    <a:pt x="7867" y="1260"/>
                    <a:pt x="7862" y="1244"/>
                  </a:cubicBezTo>
                  <a:lnTo>
                    <a:pt x="7862" y="1239"/>
                  </a:lnTo>
                  <a:cubicBezTo>
                    <a:pt x="7863" y="1236"/>
                    <a:pt x="7878" y="1230"/>
                    <a:pt x="7903" y="1230"/>
                  </a:cubicBezTo>
                  <a:cubicBezTo>
                    <a:pt x="7913" y="1230"/>
                    <a:pt x="7916" y="1232"/>
                    <a:pt x="7919" y="1232"/>
                  </a:cubicBezTo>
                  <a:cubicBezTo>
                    <a:pt x="7938" y="1236"/>
                    <a:pt x="7943" y="1236"/>
                    <a:pt x="7945" y="1236"/>
                  </a:cubicBezTo>
                  <a:cubicBezTo>
                    <a:pt x="7947" y="1236"/>
                    <a:pt x="7997" y="1236"/>
                    <a:pt x="8044" y="1226"/>
                  </a:cubicBezTo>
                  <a:cubicBezTo>
                    <a:pt x="8063" y="1221"/>
                    <a:pt x="8073" y="1218"/>
                    <a:pt x="8077" y="1204"/>
                  </a:cubicBezTo>
                  <a:cubicBezTo>
                    <a:pt x="8080" y="1194"/>
                    <a:pt x="8071" y="1188"/>
                    <a:pt x="8066" y="1180"/>
                  </a:cubicBezTo>
                  <a:cubicBezTo>
                    <a:pt x="8060" y="1177"/>
                    <a:pt x="8056" y="1175"/>
                    <a:pt x="8054" y="1170"/>
                  </a:cubicBezTo>
                  <a:cubicBezTo>
                    <a:pt x="8044" y="1149"/>
                    <a:pt x="8011" y="1143"/>
                    <a:pt x="7972" y="1136"/>
                  </a:cubicBezTo>
                  <a:cubicBezTo>
                    <a:pt x="7964" y="1135"/>
                    <a:pt x="7955" y="1134"/>
                    <a:pt x="7948" y="1131"/>
                  </a:cubicBezTo>
                  <a:cubicBezTo>
                    <a:pt x="7942" y="1130"/>
                    <a:pt x="7936" y="1129"/>
                    <a:pt x="7931" y="1129"/>
                  </a:cubicBezTo>
                  <a:cubicBezTo>
                    <a:pt x="7918" y="1129"/>
                    <a:pt x="7906" y="1132"/>
                    <a:pt x="7898" y="1135"/>
                  </a:cubicBezTo>
                  <a:cubicBezTo>
                    <a:pt x="7891" y="1137"/>
                    <a:pt x="7884" y="1138"/>
                    <a:pt x="7879" y="1138"/>
                  </a:cubicBezTo>
                  <a:cubicBezTo>
                    <a:pt x="7875" y="1138"/>
                    <a:pt x="7871" y="1138"/>
                    <a:pt x="7867" y="1136"/>
                  </a:cubicBezTo>
                  <a:cubicBezTo>
                    <a:pt x="7848" y="1131"/>
                    <a:pt x="7838" y="1128"/>
                    <a:pt x="7833" y="1126"/>
                  </a:cubicBezTo>
                  <a:cubicBezTo>
                    <a:pt x="7821" y="1080"/>
                    <a:pt x="7809" y="1054"/>
                    <a:pt x="7794" y="1054"/>
                  </a:cubicBezTo>
                  <a:cubicBezTo>
                    <a:pt x="7790" y="1057"/>
                    <a:pt x="7785" y="1057"/>
                    <a:pt x="7785" y="1057"/>
                  </a:cubicBezTo>
                  <a:cubicBezTo>
                    <a:pt x="7781" y="1057"/>
                    <a:pt x="7777" y="1054"/>
                    <a:pt x="7765" y="1049"/>
                  </a:cubicBezTo>
                  <a:cubicBezTo>
                    <a:pt x="7755" y="1048"/>
                    <a:pt x="7747" y="1044"/>
                    <a:pt x="7736" y="1036"/>
                  </a:cubicBezTo>
                  <a:cubicBezTo>
                    <a:pt x="7714" y="1031"/>
                    <a:pt x="7712" y="1025"/>
                    <a:pt x="7709" y="1019"/>
                  </a:cubicBezTo>
                  <a:cubicBezTo>
                    <a:pt x="7704" y="1011"/>
                    <a:pt x="7699" y="999"/>
                    <a:pt x="7682" y="988"/>
                  </a:cubicBezTo>
                  <a:cubicBezTo>
                    <a:pt x="7662" y="968"/>
                    <a:pt x="7651" y="963"/>
                    <a:pt x="7636" y="963"/>
                  </a:cubicBezTo>
                  <a:cubicBezTo>
                    <a:pt x="7633" y="963"/>
                    <a:pt x="7630" y="964"/>
                    <a:pt x="7626" y="964"/>
                  </a:cubicBezTo>
                  <a:lnTo>
                    <a:pt x="7609" y="964"/>
                  </a:lnTo>
                  <a:cubicBezTo>
                    <a:pt x="7583" y="964"/>
                    <a:pt x="7574" y="975"/>
                    <a:pt x="7566" y="986"/>
                  </a:cubicBezTo>
                  <a:cubicBezTo>
                    <a:pt x="7564" y="991"/>
                    <a:pt x="7562" y="995"/>
                    <a:pt x="7556" y="997"/>
                  </a:cubicBezTo>
                  <a:cubicBezTo>
                    <a:pt x="7545" y="1002"/>
                    <a:pt x="7541" y="1005"/>
                    <a:pt x="7532" y="1011"/>
                  </a:cubicBezTo>
                  <a:cubicBezTo>
                    <a:pt x="7525" y="1018"/>
                    <a:pt x="7513" y="1027"/>
                    <a:pt x="7485" y="1045"/>
                  </a:cubicBezTo>
                  <a:cubicBezTo>
                    <a:pt x="7469" y="1057"/>
                    <a:pt x="7463" y="1058"/>
                    <a:pt x="7460" y="1058"/>
                  </a:cubicBezTo>
                  <a:cubicBezTo>
                    <a:pt x="7462" y="1058"/>
                    <a:pt x="7460" y="1057"/>
                    <a:pt x="7460" y="1057"/>
                  </a:cubicBezTo>
                  <a:cubicBezTo>
                    <a:pt x="7453" y="1048"/>
                    <a:pt x="7443" y="1036"/>
                    <a:pt x="7406" y="1031"/>
                  </a:cubicBezTo>
                  <a:cubicBezTo>
                    <a:pt x="7376" y="1025"/>
                    <a:pt x="7362" y="1019"/>
                    <a:pt x="7348" y="1015"/>
                  </a:cubicBezTo>
                  <a:cubicBezTo>
                    <a:pt x="7336" y="1011"/>
                    <a:pt x="7328" y="1005"/>
                    <a:pt x="7308" y="1003"/>
                  </a:cubicBezTo>
                  <a:cubicBezTo>
                    <a:pt x="7302" y="1002"/>
                    <a:pt x="7296" y="1002"/>
                    <a:pt x="7292" y="1002"/>
                  </a:cubicBezTo>
                  <a:cubicBezTo>
                    <a:pt x="7273" y="1002"/>
                    <a:pt x="7267" y="1015"/>
                    <a:pt x="7264" y="1025"/>
                  </a:cubicBezTo>
                  <a:cubicBezTo>
                    <a:pt x="7263" y="1032"/>
                    <a:pt x="7260" y="1044"/>
                    <a:pt x="7248" y="1058"/>
                  </a:cubicBezTo>
                  <a:cubicBezTo>
                    <a:pt x="7242" y="1074"/>
                    <a:pt x="7235" y="1083"/>
                    <a:pt x="7242" y="1093"/>
                  </a:cubicBezTo>
                  <a:cubicBezTo>
                    <a:pt x="7242" y="1095"/>
                    <a:pt x="7246" y="1101"/>
                    <a:pt x="7255" y="1101"/>
                  </a:cubicBezTo>
                  <a:cubicBezTo>
                    <a:pt x="7259" y="1101"/>
                    <a:pt x="7263" y="1101"/>
                    <a:pt x="7270" y="1100"/>
                  </a:cubicBezTo>
                  <a:cubicBezTo>
                    <a:pt x="7277" y="1098"/>
                    <a:pt x="7288" y="1098"/>
                    <a:pt x="7288" y="1098"/>
                  </a:cubicBezTo>
                  <a:cubicBezTo>
                    <a:pt x="7302" y="1109"/>
                    <a:pt x="7316" y="1111"/>
                    <a:pt x="7336" y="1111"/>
                  </a:cubicBezTo>
                  <a:lnTo>
                    <a:pt x="7372" y="1111"/>
                  </a:lnTo>
                  <a:cubicBezTo>
                    <a:pt x="7378" y="1109"/>
                    <a:pt x="7387" y="1109"/>
                    <a:pt x="7392" y="1109"/>
                  </a:cubicBezTo>
                  <a:cubicBezTo>
                    <a:pt x="7399" y="1109"/>
                    <a:pt x="7399" y="1109"/>
                    <a:pt x="7406" y="1112"/>
                  </a:cubicBezTo>
                  <a:cubicBezTo>
                    <a:pt x="7408" y="1117"/>
                    <a:pt x="7415" y="1118"/>
                    <a:pt x="7423" y="1124"/>
                  </a:cubicBezTo>
                  <a:cubicBezTo>
                    <a:pt x="7434" y="1131"/>
                    <a:pt x="7434" y="1131"/>
                    <a:pt x="7430" y="1141"/>
                  </a:cubicBezTo>
                  <a:cubicBezTo>
                    <a:pt x="7430" y="1146"/>
                    <a:pt x="7428" y="1153"/>
                    <a:pt x="7428" y="1165"/>
                  </a:cubicBezTo>
                  <a:cubicBezTo>
                    <a:pt x="7426" y="1175"/>
                    <a:pt x="7423" y="1180"/>
                    <a:pt x="7420" y="1188"/>
                  </a:cubicBezTo>
                  <a:cubicBezTo>
                    <a:pt x="7416" y="1195"/>
                    <a:pt x="7410" y="1204"/>
                    <a:pt x="7410" y="1221"/>
                  </a:cubicBezTo>
                  <a:cubicBezTo>
                    <a:pt x="7411" y="1243"/>
                    <a:pt x="7434" y="1250"/>
                    <a:pt x="7453" y="1256"/>
                  </a:cubicBezTo>
                  <a:cubicBezTo>
                    <a:pt x="7464" y="1259"/>
                    <a:pt x="7476" y="1263"/>
                    <a:pt x="7484" y="1270"/>
                  </a:cubicBezTo>
                  <a:cubicBezTo>
                    <a:pt x="7499" y="1279"/>
                    <a:pt x="7508" y="1283"/>
                    <a:pt x="7522" y="1288"/>
                  </a:cubicBezTo>
                  <a:cubicBezTo>
                    <a:pt x="7530" y="1289"/>
                    <a:pt x="7538" y="1292"/>
                    <a:pt x="7548" y="1299"/>
                  </a:cubicBezTo>
                  <a:cubicBezTo>
                    <a:pt x="7565" y="1306"/>
                    <a:pt x="7579" y="1308"/>
                    <a:pt x="7592" y="1308"/>
                  </a:cubicBezTo>
                  <a:cubicBezTo>
                    <a:pt x="7596" y="1308"/>
                    <a:pt x="7601" y="1308"/>
                    <a:pt x="7605" y="1308"/>
                  </a:cubicBezTo>
                  <a:cubicBezTo>
                    <a:pt x="7611" y="1305"/>
                    <a:pt x="7618" y="1305"/>
                    <a:pt x="7626" y="1305"/>
                  </a:cubicBezTo>
                  <a:cubicBezTo>
                    <a:pt x="7638" y="1305"/>
                    <a:pt x="7650" y="1309"/>
                    <a:pt x="7660" y="1311"/>
                  </a:cubicBezTo>
                  <a:cubicBezTo>
                    <a:pt x="7673" y="1314"/>
                    <a:pt x="7688" y="1316"/>
                    <a:pt x="7704" y="1316"/>
                  </a:cubicBezTo>
                  <a:cubicBezTo>
                    <a:pt x="7713" y="1316"/>
                    <a:pt x="7723" y="1315"/>
                    <a:pt x="7733" y="1313"/>
                  </a:cubicBezTo>
                  <a:cubicBezTo>
                    <a:pt x="7745" y="1309"/>
                    <a:pt x="7757" y="1305"/>
                    <a:pt x="7766" y="1305"/>
                  </a:cubicBezTo>
                  <a:cubicBezTo>
                    <a:pt x="7781" y="1305"/>
                    <a:pt x="7782" y="1312"/>
                    <a:pt x="7782" y="1315"/>
                  </a:cubicBezTo>
                  <a:cubicBezTo>
                    <a:pt x="7782" y="1318"/>
                    <a:pt x="7766" y="1328"/>
                    <a:pt x="7761" y="1331"/>
                  </a:cubicBezTo>
                  <a:cubicBezTo>
                    <a:pt x="7755" y="1333"/>
                    <a:pt x="7751" y="1337"/>
                    <a:pt x="7748" y="1339"/>
                  </a:cubicBezTo>
                  <a:cubicBezTo>
                    <a:pt x="7739" y="1346"/>
                    <a:pt x="7727" y="1346"/>
                    <a:pt x="7673" y="1347"/>
                  </a:cubicBezTo>
                  <a:lnTo>
                    <a:pt x="7626" y="1347"/>
                  </a:lnTo>
                  <a:cubicBezTo>
                    <a:pt x="7589" y="1348"/>
                    <a:pt x="7576" y="1348"/>
                    <a:pt x="7575" y="1363"/>
                  </a:cubicBezTo>
                  <a:cubicBezTo>
                    <a:pt x="7574" y="1377"/>
                    <a:pt x="7583" y="1380"/>
                    <a:pt x="7610" y="1388"/>
                  </a:cubicBezTo>
                  <a:cubicBezTo>
                    <a:pt x="7624" y="1390"/>
                    <a:pt x="7650" y="1397"/>
                    <a:pt x="7654" y="1401"/>
                  </a:cubicBezTo>
                  <a:cubicBezTo>
                    <a:pt x="7670" y="1415"/>
                    <a:pt x="7685" y="1438"/>
                    <a:pt x="7695" y="1453"/>
                  </a:cubicBezTo>
                  <a:lnTo>
                    <a:pt x="7700" y="1461"/>
                  </a:lnTo>
                  <a:cubicBezTo>
                    <a:pt x="7714" y="1477"/>
                    <a:pt x="7722" y="1489"/>
                    <a:pt x="7749" y="1512"/>
                  </a:cubicBezTo>
                  <a:cubicBezTo>
                    <a:pt x="7769" y="1534"/>
                    <a:pt x="7777" y="1544"/>
                    <a:pt x="7782" y="1555"/>
                  </a:cubicBezTo>
                  <a:lnTo>
                    <a:pt x="7777" y="1555"/>
                  </a:lnTo>
                  <a:cubicBezTo>
                    <a:pt x="7766" y="1560"/>
                    <a:pt x="7750" y="1567"/>
                    <a:pt x="7736" y="1583"/>
                  </a:cubicBezTo>
                  <a:lnTo>
                    <a:pt x="7729" y="1590"/>
                  </a:lnTo>
                  <a:cubicBezTo>
                    <a:pt x="7729" y="1590"/>
                    <a:pt x="7726" y="1590"/>
                    <a:pt x="7722" y="1588"/>
                  </a:cubicBezTo>
                  <a:cubicBezTo>
                    <a:pt x="7714" y="1582"/>
                    <a:pt x="7699" y="1574"/>
                    <a:pt x="7671" y="1568"/>
                  </a:cubicBezTo>
                  <a:cubicBezTo>
                    <a:pt x="7650" y="1565"/>
                    <a:pt x="7644" y="1559"/>
                    <a:pt x="7642" y="1559"/>
                  </a:cubicBezTo>
                  <a:cubicBezTo>
                    <a:pt x="7642" y="1559"/>
                    <a:pt x="7647" y="1552"/>
                    <a:pt x="7647" y="1549"/>
                  </a:cubicBezTo>
                  <a:cubicBezTo>
                    <a:pt x="7650" y="1540"/>
                    <a:pt x="7654" y="1527"/>
                    <a:pt x="7654" y="1512"/>
                  </a:cubicBezTo>
                  <a:cubicBezTo>
                    <a:pt x="7654" y="1481"/>
                    <a:pt x="7654" y="1477"/>
                    <a:pt x="7647" y="1464"/>
                  </a:cubicBezTo>
                  <a:cubicBezTo>
                    <a:pt x="7647" y="1459"/>
                    <a:pt x="7642" y="1453"/>
                    <a:pt x="7638" y="1440"/>
                  </a:cubicBezTo>
                  <a:cubicBezTo>
                    <a:pt x="7632" y="1423"/>
                    <a:pt x="7626" y="1406"/>
                    <a:pt x="7608" y="1406"/>
                  </a:cubicBezTo>
                  <a:lnTo>
                    <a:pt x="7596" y="1406"/>
                  </a:lnTo>
                  <a:cubicBezTo>
                    <a:pt x="7592" y="1408"/>
                    <a:pt x="7587" y="1411"/>
                    <a:pt x="7582" y="1411"/>
                  </a:cubicBezTo>
                  <a:cubicBezTo>
                    <a:pt x="7580" y="1411"/>
                    <a:pt x="7578" y="1410"/>
                    <a:pt x="7576" y="1409"/>
                  </a:cubicBezTo>
                  <a:cubicBezTo>
                    <a:pt x="7562" y="1406"/>
                    <a:pt x="7547" y="1406"/>
                    <a:pt x="7527" y="1406"/>
                  </a:cubicBezTo>
                  <a:cubicBezTo>
                    <a:pt x="7518" y="1406"/>
                    <a:pt x="7508" y="1408"/>
                    <a:pt x="7494" y="1408"/>
                  </a:cubicBezTo>
                  <a:cubicBezTo>
                    <a:pt x="7487" y="1408"/>
                    <a:pt x="7480" y="1407"/>
                    <a:pt x="7472" y="1406"/>
                  </a:cubicBezTo>
                  <a:cubicBezTo>
                    <a:pt x="7448" y="1406"/>
                    <a:pt x="7439" y="1401"/>
                    <a:pt x="7428" y="1390"/>
                  </a:cubicBezTo>
                  <a:cubicBezTo>
                    <a:pt x="7412" y="1381"/>
                    <a:pt x="7399" y="1370"/>
                    <a:pt x="7367" y="1366"/>
                  </a:cubicBezTo>
                  <a:cubicBezTo>
                    <a:pt x="7336" y="1363"/>
                    <a:pt x="7331" y="1357"/>
                    <a:pt x="7319" y="1348"/>
                  </a:cubicBezTo>
                  <a:cubicBezTo>
                    <a:pt x="7314" y="1341"/>
                    <a:pt x="7305" y="1332"/>
                    <a:pt x="7280" y="1319"/>
                  </a:cubicBezTo>
                  <a:cubicBezTo>
                    <a:pt x="7248" y="1303"/>
                    <a:pt x="7238" y="1299"/>
                    <a:pt x="7230" y="1292"/>
                  </a:cubicBezTo>
                  <a:cubicBezTo>
                    <a:pt x="7225" y="1291"/>
                    <a:pt x="7220" y="1289"/>
                    <a:pt x="7210" y="1284"/>
                  </a:cubicBezTo>
                  <a:cubicBezTo>
                    <a:pt x="7213" y="1279"/>
                    <a:pt x="7213" y="1277"/>
                    <a:pt x="7213" y="1272"/>
                  </a:cubicBezTo>
                  <a:cubicBezTo>
                    <a:pt x="7213" y="1270"/>
                    <a:pt x="7213" y="1262"/>
                    <a:pt x="7210" y="1255"/>
                  </a:cubicBezTo>
                  <a:lnTo>
                    <a:pt x="7210" y="1255"/>
                  </a:lnTo>
                  <a:cubicBezTo>
                    <a:pt x="7213" y="1255"/>
                    <a:pt x="7215" y="1255"/>
                    <a:pt x="7218" y="1255"/>
                  </a:cubicBezTo>
                  <a:cubicBezTo>
                    <a:pt x="7235" y="1255"/>
                    <a:pt x="7257" y="1252"/>
                    <a:pt x="7282" y="1246"/>
                  </a:cubicBezTo>
                  <a:cubicBezTo>
                    <a:pt x="7305" y="1241"/>
                    <a:pt x="7316" y="1237"/>
                    <a:pt x="7316" y="1225"/>
                  </a:cubicBezTo>
                  <a:cubicBezTo>
                    <a:pt x="7318" y="1213"/>
                    <a:pt x="7308" y="1208"/>
                    <a:pt x="7295" y="1202"/>
                  </a:cubicBezTo>
                  <a:cubicBezTo>
                    <a:pt x="7285" y="1197"/>
                    <a:pt x="7273" y="1193"/>
                    <a:pt x="7263" y="1185"/>
                  </a:cubicBezTo>
                  <a:cubicBezTo>
                    <a:pt x="7250" y="1166"/>
                    <a:pt x="7247" y="1164"/>
                    <a:pt x="7229" y="1163"/>
                  </a:cubicBezTo>
                  <a:cubicBezTo>
                    <a:pt x="7218" y="1160"/>
                    <a:pt x="7201" y="1157"/>
                    <a:pt x="7167" y="1146"/>
                  </a:cubicBezTo>
                  <a:cubicBezTo>
                    <a:pt x="7161" y="1143"/>
                    <a:pt x="7156" y="1143"/>
                    <a:pt x="7154" y="1143"/>
                  </a:cubicBezTo>
                  <a:lnTo>
                    <a:pt x="7154" y="1126"/>
                  </a:lnTo>
                  <a:cubicBezTo>
                    <a:pt x="7150" y="1120"/>
                    <a:pt x="7146" y="1118"/>
                    <a:pt x="7140" y="1118"/>
                  </a:cubicBezTo>
                  <a:cubicBezTo>
                    <a:pt x="7135" y="1118"/>
                    <a:pt x="7128" y="1120"/>
                    <a:pt x="7119" y="1122"/>
                  </a:cubicBezTo>
                  <a:cubicBezTo>
                    <a:pt x="7112" y="1126"/>
                    <a:pt x="7104" y="1128"/>
                    <a:pt x="7102" y="1128"/>
                  </a:cubicBezTo>
                  <a:cubicBezTo>
                    <a:pt x="7093" y="1123"/>
                    <a:pt x="7066" y="1112"/>
                    <a:pt x="7035" y="1101"/>
                  </a:cubicBezTo>
                  <a:cubicBezTo>
                    <a:pt x="7026" y="1098"/>
                    <a:pt x="7019" y="1094"/>
                    <a:pt x="7012" y="1092"/>
                  </a:cubicBezTo>
                  <a:cubicBezTo>
                    <a:pt x="7019" y="1089"/>
                    <a:pt x="7028" y="1085"/>
                    <a:pt x="7040" y="1079"/>
                  </a:cubicBezTo>
                  <a:cubicBezTo>
                    <a:pt x="7053" y="1074"/>
                    <a:pt x="7059" y="1064"/>
                    <a:pt x="7060" y="1058"/>
                  </a:cubicBezTo>
                  <a:cubicBezTo>
                    <a:pt x="7063" y="1050"/>
                    <a:pt x="7063" y="1044"/>
                    <a:pt x="7060" y="1036"/>
                  </a:cubicBezTo>
                  <a:cubicBezTo>
                    <a:pt x="7066" y="1036"/>
                    <a:pt x="7074" y="1035"/>
                    <a:pt x="7082" y="1035"/>
                  </a:cubicBezTo>
                  <a:cubicBezTo>
                    <a:pt x="7092" y="1035"/>
                    <a:pt x="7102" y="1036"/>
                    <a:pt x="7110" y="1043"/>
                  </a:cubicBezTo>
                  <a:cubicBezTo>
                    <a:pt x="7122" y="1049"/>
                    <a:pt x="7138" y="1054"/>
                    <a:pt x="7154" y="1054"/>
                  </a:cubicBezTo>
                  <a:cubicBezTo>
                    <a:pt x="7170" y="1054"/>
                    <a:pt x="7186" y="1050"/>
                    <a:pt x="7200" y="1047"/>
                  </a:cubicBezTo>
                  <a:lnTo>
                    <a:pt x="7209" y="1045"/>
                  </a:lnTo>
                  <a:cubicBezTo>
                    <a:pt x="7230" y="1040"/>
                    <a:pt x="7236" y="1031"/>
                    <a:pt x="7246" y="1019"/>
                  </a:cubicBezTo>
                  <a:cubicBezTo>
                    <a:pt x="7248" y="1015"/>
                    <a:pt x="7255" y="1008"/>
                    <a:pt x="7260" y="1002"/>
                  </a:cubicBezTo>
                  <a:cubicBezTo>
                    <a:pt x="7282" y="982"/>
                    <a:pt x="7300" y="968"/>
                    <a:pt x="7325" y="924"/>
                  </a:cubicBezTo>
                  <a:cubicBezTo>
                    <a:pt x="7328" y="917"/>
                    <a:pt x="7336" y="904"/>
                    <a:pt x="7331" y="891"/>
                  </a:cubicBezTo>
                  <a:cubicBezTo>
                    <a:pt x="7325" y="877"/>
                    <a:pt x="7310" y="874"/>
                    <a:pt x="7291" y="872"/>
                  </a:cubicBezTo>
                  <a:cubicBezTo>
                    <a:pt x="7277" y="870"/>
                    <a:pt x="7261" y="866"/>
                    <a:pt x="7252" y="860"/>
                  </a:cubicBezTo>
                  <a:cubicBezTo>
                    <a:pt x="7220" y="832"/>
                    <a:pt x="7213" y="832"/>
                    <a:pt x="7177" y="832"/>
                  </a:cubicBezTo>
                  <a:cubicBezTo>
                    <a:pt x="7158" y="832"/>
                    <a:pt x="7134" y="825"/>
                    <a:pt x="7112" y="817"/>
                  </a:cubicBezTo>
                  <a:lnTo>
                    <a:pt x="7134" y="817"/>
                  </a:lnTo>
                  <a:cubicBezTo>
                    <a:pt x="7170" y="813"/>
                    <a:pt x="7179" y="810"/>
                    <a:pt x="7181" y="774"/>
                  </a:cubicBezTo>
                  <a:cubicBezTo>
                    <a:pt x="7184" y="770"/>
                    <a:pt x="7184" y="762"/>
                    <a:pt x="7184" y="754"/>
                  </a:cubicBezTo>
                  <a:cubicBezTo>
                    <a:pt x="7187" y="714"/>
                    <a:pt x="7142" y="703"/>
                    <a:pt x="7110" y="695"/>
                  </a:cubicBezTo>
                  <a:cubicBezTo>
                    <a:pt x="7098" y="692"/>
                    <a:pt x="7085" y="690"/>
                    <a:pt x="7082" y="685"/>
                  </a:cubicBezTo>
                  <a:cubicBezTo>
                    <a:pt x="7074" y="679"/>
                    <a:pt x="7065" y="671"/>
                    <a:pt x="7059" y="665"/>
                  </a:cubicBezTo>
                  <a:cubicBezTo>
                    <a:pt x="7047" y="653"/>
                    <a:pt x="7034" y="643"/>
                    <a:pt x="7019" y="629"/>
                  </a:cubicBezTo>
                  <a:cubicBezTo>
                    <a:pt x="7012" y="621"/>
                    <a:pt x="7005" y="613"/>
                    <a:pt x="6994" y="613"/>
                  </a:cubicBezTo>
                  <a:cubicBezTo>
                    <a:pt x="6985" y="613"/>
                    <a:pt x="6979" y="619"/>
                    <a:pt x="6972" y="625"/>
                  </a:cubicBezTo>
                  <a:cubicBezTo>
                    <a:pt x="6966" y="632"/>
                    <a:pt x="6960" y="637"/>
                    <a:pt x="6948" y="644"/>
                  </a:cubicBezTo>
                  <a:cubicBezTo>
                    <a:pt x="6941" y="648"/>
                    <a:pt x="6936" y="649"/>
                    <a:pt x="6932" y="649"/>
                  </a:cubicBezTo>
                  <a:cubicBezTo>
                    <a:pt x="6925" y="649"/>
                    <a:pt x="6919" y="645"/>
                    <a:pt x="6910" y="636"/>
                  </a:cubicBezTo>
                  <a:cubicBezTo>
                    <a:pt x="6908" y="632"/>
                    <a:pt x="6908" y="631"/>
                    <a:pt x="6904" y="629"/>
                  </a:cubicBezTo>
                  <a:cubicBezTo>
                    <a:pt x="6914" y="625"/>
                    <a:pt x="6928" y="619"/>
                    <a:pt x="6934" y="606"/>
                  </a:cubicBezTo>
                  <a:cubicBezTo>
                    <a:pt x="6940" y="596"/>
                    <a:pt x="6940" y="588"/>
                    <a:pt x="6936" y="582"/>
                  </a:cubicBezTo>
                  <a:cubicBezTo>
                    <a:pt x="6928" y="572"/>
                    <a:pt x="6916" y="572"/>
                    <a:pt x="6910" y="572"/>
                  </a:cubicBezTo>
                  <a:cubicBezTo>
                    <a:pt x="6905" y="572"/>
                    <a:pt x="6898" y="572"/>
                    <a:pt x="6889" y="573"/>
                  </a:cubicBezTo>
                  <a:cubicBezTo>
                    <a:pt x="6880" y="573"/>
                    <a:pt x="6871" y="574"/>
                    <a:pt x="6861" y="574"/>
                  </a:cubicBezTo>
                  <a:cubicBezTo>
                    <a:pt x="6833" y="574"/>
                    <a:pt x="6790" y="549"/>
                    <a:pt x="6761" y="531"/>
                  </a:cubicBezTo>
                  <a:cubicBezTo>
                    <a:pt x="6756" y="530"/>
                    <a:pt x="6750" y="525"/>
                    <a:pt x="6744" y="522"/>
                  </a:cubicBezTo>
                  <a:cubicBezTo>
                    <a:pt x="6715" y="505"/>
                    <a:pt x="6637" y="429"/>
                    <a:pt x="6620" y="404"/>
                  </a:cubicBezTo>
                  <a:cubicBezTo>
                    <a:pt x="6608" y="381"/>
                    <a:pt x="6608" y="371"/>
                    <a:pt x="6610" y="338"/>
                  </a:cubicBezTo>
                  <a:lnTo>
                    <a:pt x="6610" y="330"/>
                  </a:lnTo>
                  <a:cubicBezTo>
                    <a:pt x="6610" y="300"/>
                    <a:pt x="6608" y="291"/>
                    <a:pt x="6594" y="273"/>
                  </a:cubicBezTo>
                  <a:cubicBezTo>
                    <a:pt x="6589" y="267"/>
                    <a:pt x="6582" y="256"/>
                    <a:pt x="6575" y="244"/>
                  </a:cubicBezTo>
                  <a:cubicBezTo>
                    <a:pt x="6567" y="227"/>
                    <a:pt x="6558" y="215"/>
                    <a:pt x="6542" y="215"/>
                  </a:cubicBezTo>
                  <a:cubicBezTo>
                    <a:pt x="6536" y="215"/>
                    <a:pt x="6527" y="218"/>
                    <a:pt x="6525" y="221"/>
                  </a:cubicBezTo>
                  <a:cubicBezTo>
                    <a:pt x="6520" y="224"/>
                    <a:pt x="6517" y="227"/>
                    <a:pt x="6514" y="227"/>
                  </a:cubicBezTo>
                  <a:cubicBezTo>
                    <a:pt x="6513" y="227"/>
                    <a:pt x="6512" y="226"/>
                    <a:pt x="6510" y="225"/>
                  </a:cubicBezTo>
                  <a:cubicBezTo>
                    <a:pt x="6507" y="223"/>
                    <a:pt x="6503" y="221"/>
                    <a:pt x="6498" y="221"/>
                  </a:cubicBezTo>
                  <a:cubicBezTo>
                    <a:pt x="6483" y="215"/>
                    <a:pt x="6481" y="214"/>
                    <a:pt x="6453" y="159"/>
                  </a:cubicBezTo>
                  <a:cubicBezTo>
                    <a:pt x="6445" y="144"/>
                    <a:pt x="6441" y="133"/>
                    <a:pt x="6437" y="126"/>
                  </a:cubicBezTo>
                  <a:cubicBezTo>
                    <a:pt x="6429" y="111"/>
                    <a:pt x="6425" y="107"/>
                    <a:pt x="6417" y="104"/>
                  </a:cubicBezTo>
                  <a:cubicBezTo>
                    <a:pt x="6412" y="103"/>
                    <a:pt x="6409" y="103"/>
                    <a:pt x="6400" y="99"/>
                  </a:cubicBezTo>
                  <a:cubicBezTo>
                    <a:pt x="6390" y="92"/>
                    <a:pt x="6381" y="89"/>
                    <a:pt x="6373" y="89"/>
                  </a:cubicBezTo>
                  <a:cubicBezTo>
                    <a:pt x="6359" y="89"/>
                    <a:pt x="6347" y="96"/>
                    <a:pt x="6331" y="103"/>
                  </a:cubicBezTo>
                  <a:cubicBezTo>
                    <a:pt x="6319" y="110"/>
                    <a:pt x="6308" y="117"/>
                    <a:pt x="6288" y="123"/>
                  </a:cubicBezTo>
                  <a:cubicBezTo>
                    <a:pt x="6297" y="107"/>
                    <a:pt x="6309" y="86"/>
                    <a:pt x="6305" y="61"/>
                  </a:cubicBezTo>
                  <a:cubicBezTo>
                    <a:pt x="6296" y="21"/>
                    <a:pt x="6266" y="19"/>
                    <a:pt x="6242" y="19"/>
                  </a:cubicBezTo>
                  <a:cubicBezTo>
                    <a:pt x="6232" y="18"/>
                    <a:pt x="6223" y="18"/>
                    <a:pt x="6215" y="17"/>
                  </a:cubicBezTo>
                  <a:cubicBezTo>
                    <a:pt x="6191" y="12"/>
                    <a:pt x="6149" y="12"/>
                    <a:pt x="6101" y="9"/>
                  </a:cubicBezTo>
                  <a:cubicBezTo>
                    <a:pt x="6064" y="9"/>
                    <a:pt x="6025" y="9"/>
                    <a:pt x="5993" y="6"/>
                  </a:cubicBezTo>
                  <a:cubicBezTo>
                    <a:pt x="5984" y="6"/>
                    <a:pt x="5976" y="3"/>
                    <a:pt x="5965" y="3"/>
                  </a:cubicBezTo>
                  <a:cubicBezTo>
                    <a:pt x="5951" y="1"/>
                    <a:pt x="5941" y="0"/>
                    <a:pt x="5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2536950" y="2461425"/>
              <a:ext cx="25" cy="50"/>
            </a:xfrm>
            <a:custGeom>
              <a:avLst/>
              <a:gdLst/>
              <a:ahLst/>
              <a:cxnLst/>
              <a:rect l="l" t="t" r="r" b="b"/>
              <a:pathLst>
                <a:path w="1" h="2" extrusionOk="0">
                  <a:moveTo>
                    <a:pt x="0" y="0"/>
                  </a:moveTo>
                  <a:lnTo>
                    <a:pt x="0" y="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2482275" y="2294175"/>
              <a:ext cx="137175" cy="34425"/>
            </a:xfrm>
            <a:custGeom>
              <a:avLst/>
              <a:gdLst/>
              <a:ahLst/>
              <a:cxnLst/>
              <a:rect l="l" t="t" r="r" b="b"/>
              <a:pathLst>
                <a:path w="5487" h="1377" extrusionOk="0">
                  <a:moveTo>
                    <a:pt x="3454" y="448"/>
                  </a:moveTo>
                  <a:cubicBezTo>
                    <a:pt x="3528" y="463"/>
                    <a:pt x="3607" y="471"/>
                    <a:pt x="3679" y="475"/>
                  </a:cubicBezTo>
                  <a:lnTo>
                    <a:pt x="3568" y="492"/>
                  </a:lnTo>
                  <a:lnTo>
                    <a:pt x="3461" y="533"/>
                  </a:lnTo>
                  <a:lnTo>
                    <a:pt x="3389" y="599"/>
                  </a:lnTo>
                  <a:cubicBezTo>
                    <a:pt x="3382" y="601"/>
                    <a:pt x="3377" y="601"/>
                    <a:pt x="3373" y="601"/>
                  </a:cubicBezTo>
                  <a:cubicBezTo>
                    <a:pt x="3366" y="601"/>
                    <a:pt x="3362" y="600"/>
                    <a:pt x="3361" y="595"/>
                  </a:cubicBezTo>
                  <a:cubicBezTo>
                    <a:pt x="3359" y="593"/>
                    <a:pt x="3359" y="587"/>
                    <a:pt x="3361" y="585"/>
                  </a:cubicBezTo>
                  <a:lnTo>
                    <a:pt x="3447" y="514"/>
                  </a:lnTo>
                  <a:lnTo>
                    <a:pt x="3425" y="459"/>
                  </a:lnTo>
                  <a:lnTo>
                    <a:pt x="3454" y="448"/>
                  </a:lnTo>
                  <a:close/>
                  <a:moveTo>
                    <a:pt x="1127" y="1"/>
                  </a:moveTo>
                  <a:cubicBezTo>
                    <a:pt x="1106" y="1"/>
                    <a:pt x="1081" y="5"/>
                    <a:pt x="1055" y="15"/>
                  </a:cubicBezTo>
                  <a:cubicBezTo>
                    <a:pt x="1030" y="27"/>
                    <a:pt x="1000" y="34"/>
                    <a:pt x="963" y="34"/>
                  </a:cubicBezTo>
                  <a:cubicBezTo>
                    <a:pt x="920" y="34"/>
                    <a:pt x="886" y="23"/>
                    <a:pt x="884" y="23"/>
                  </a:cubicBezTo>
                  <a:lnTo>
                    <a:pt x="656" y="23"/>
                  </a:lnTo>
                  <a:lnTo>
                    <a:pt x="654" y="31"/>
                  </a:lnTo>
                  <a:cubicBezTo>
                    <a:pt x="654" y="32"/>
                    <a:pt x="640" y="64"/>
                    <a:pt x="597" y="64"/>
                  </a:cubicBezTo>
                  <a:cubicBezTo>
                    <a:pt x="587" y="64"/>
                    <a:pt x="573" y="62"/>
                    <a:pt x="561" y="57"/>
                  </a:cubicBezTo>
                  <a:cubicBezTo>
                    <a:pt x="480" y="34"/>
                    <a:pt x="458" y="28"/>
                    <a:pt x="458" y="28"/>
                  </a:cubicBezTo>
                  <a:lnTo>
                    <a:pt x="447" y="24"/>
                  </a:lnTo>
                  <a:lnTo>
                    <a:pt x="443" y="37"/>
                  </a:lnTo>
                  <a:cubicBezTo>
                    <a:pt x="443" y="37"/>
                    <a:pt x="432" y="53"/>
                    <a:pt x="378" y="53"/>
                  </a:cubicBezTo>
                  <a:cubicBezTo>
                    <a:pt x="372" y="53"/>
                    <a:pt x="366" y="53"/>
                    <a:pt x="359" y="52"/>
                  </a:cubicBezTo>
                  <a:cubicBezTo>
                    <a:pt x="355" y="52"/>
                    <a:pt x="351" y="52"/>
                    <a:pt x="348" y="52"/>
                  </a:cubicBezTo>
                  <a:cubicBezTo>
                    <a:pt x="274" y="52"/>
                    <a:pt x="249" y="81"/>
                    <a:pt x="241" y="93"/>
                  </a:cubicBezTo>
                  <a:cubicBezTo>
                    <a:pt x="235" y="96"/>
                    <a:pt x="215" y="102"/>
                    <a:pt x="185" y="102"/>
                  </a:cubicBezTo>
                  <a:cubicBezTo>
                    <a:pt x="170" y="102"/>
                    <a:pt x="157" y="102"/>
                    <a:pt x="140" y="100"/>
                  </a:cubicBezTo>
                  <a:cubicBezTo>
                    <a:pt x="132" y="98"/>
                    <a:pt x="129" y="97"/>
                    <a:pt x="121" y="97"/>
                  </a:cubicBezTo>
                  <a:cubicBezTo>
                    <a:pt x="120" y="97"/>
                    <a:pt x="120" y="97"/>
                    <a:pt x="119" y="97"/>
                  </a:cubicBezTo>
                  <a:cubicBezTo>
                    <a:pt x="53" y="97"/>
                    <a:pt x="13" y="155"/>
                    <a:pt x="11" y="159"/>
                  </a:cubicBezTo>
                  <a:lnTo>
                    <a:pt x="1" y="173"/>
                  </a:lnTo>
                  <a:lnTo>
                    <a:pt x="239" y="246"/>
                  </a:lnTo>
                  <a:lnTo>
                    <a:pt x="679" y="246"/>
                  </a:lnTo>
                  <a:cubicBezTo>
                    <a:pt x="681" y="246"/>
                    <a:pt x="681" y="250"/>
                    <a:pt x="681" y="251"/>
                  </a:cubicBezTo>
                  <a:cubicBezTo>
                    <a:pt x="677" y="263"/>
                    <a:pt x="657" y="269"/>
                    <a:pt x="644" y="272"/>
                  </a:cubicBezTo>
                  <a:lnTo>
                    <a:pt x="623" y="274"/>
                  </a:lnTo>
                  <a:lnTo>
                    <a:pt x="636" y="290"/>
                  </a:lnTo>
                  <a:cubicBezTo>
                    <a:pt x="670" y="336"/>
                    <a:pt x="861" y="379"/>
                    <a:pt x="884" y="384"/>
                  </a:cubicBezTo>
                  <a:lnTo>
                    <a:pt x="1242" y="440"/>
                  </a:lnTo>
                  <a:lnTo>
                    <a:pt x="1589" y="514"/>
                  </a:lnTo>
                  <a:lnTo>
                    <a:pt x="1748" y="545"/>
                  </a:lnTo>
                  <a:lnTo>
                    <a:pt x="1919" y="627"/>
                  </a:lnTo>
                  <a:lnTo>
                    <a:pt x="2120" y="627"/>
                  </a:lnTo>
                  <a:cubicBezTo>
                    <a:pt x="2187" y="636"/>
                    <a:pt x="2270" y="676"/>
                    <a:pt x="2270" y="677"/>
                  </a:cubicBezTo>
                  <a:lnTo>
                    <a:pt x="2442" y="677"/>
                  </a:lnTo>
                  <a:lnTo>
                    <a:pt x="2488" y="747"/>
                  </a:lnTo>
                  <a:lnTo>
                    <a:pt x="2590" y="776"/>
                  </a:lnTo>
                  <a:lnTo>
                    <a:pt x="2617" y="821"/>
                  </a:lnTo>
                  <a:lnTo>
                    <a:pt x="2796" y="926"/>
                  </a:lnTo>
                  <a:lnTo>
                    <a:pt x="2897" y="983"/>
                  </a:lnTo>
                  <a:lnTo>
                    <a:pt x="3176" y="983"/>
                  </a:lnTo>
                  <a:cubicBezTo>
                    <a:pt x="3190" y="982"/>
                    <a:pt x="3201" y="981"/>
                    <a:pt x="3209" y="981"/>
                  </a:cubicBezTo>
                  <a:cubicBezTo>
                    <a:pt x="3225" y="981"/>
                    <a:pt x="3230" y="983"/>
                    <a:pt x="3230" y="983"/>
                  </a:cubicBezTo>
                  <a:lnTo>
                    <a:pt x="3230" y="989"/>
                  </a:lnTo>
                  <a:cubicBezTo>
                    <a:pt x="3233" y="1010"/>
                    <a:pt x="3242" y="1036"/>
                    <a:pt x="3299" y="1068"/>
                  </a:cubicBezTo>
                  <a:cubicBezTo>
                    <a:pt x="3400" y="1125"/>
                    <a:pt x="3511" y="1126"/>
                    <a:pt x="3539" y="1126"/>
                  </a:cubicBezTo>
                  <a:cubicBezTo>
                    <a:pt x="3540" y="1126"/>
                    <a:pt x="3540" y="1126"/>
                    <a:pt x="3541" y="1126"/>
                  </a:cubicBezTo>
                  <a:lnTo>
                    <a:pt x="3561" y="1135"/>
                  </a:lnTo>
                  <a:lnTo>
                    <a:pt x="3425" y="1135"/>
                  </a:lnTo>
                  <a:lnTo>
                    <a:pt x="3440" y="1158"/>
                  </a:lnTo>
                  <a:cubicBezTo>
                    <a:pt x="3516" y="1258"/>
                    <a:pt x="3593" y="1296"/>
                    <a:pt x="3599" y="1299"/>
                  </a:cubicBezTo>
                  <a:lnTo>
                    <a:pt x="3603" y="1301"/>
                  </a:lnTo>
                  <a:cubicBezTo>
                    <a:pt x="3766" y="1308"/>
                    <a:pt x="3807" y="1328"/>
                    <a:pt x="3807" y="1328"/>
                  </a:cubicBezTo>
                  <a:lnTo>
                    <a:pt x="3811" y="1332"/>
                  </a:lnTo>
                  <a:lnTo>
                    <a:pt x="3947" y="1347"/>
                  </a:lnTo>
                  <a:lnTo>
                    <a:pt x="4064" y="1376"/>
                  </a:lnTo>
                  <a:lnTo>
                    <a:pt x="4119" y="1376"/>
                  </a:lnTo>
                  <a:lnTo>
                    <a:pt x="4117" y="1360"/>
                  </a:lnTo>
                  <a:cubicBezTo>
                    <a:pt x="4108" y="1313"/>
                    <a:pt x="4093" y="1287"/>
                    <a:pt x="4081" y="1275"/>
                  </a:cubicBezTo>
                  <a:lnTo>
                    <a:pt x="4152" y="1253"/>
                  </a:lnTo>
                  <a:cubicBezTo>
                    <a:pt x="4231" y="1291"/>
                    <a:pt x="4285" y="1296"/>
                    <a:pt x="4309" y="1296"/>
                  </a:cubicBezTo>
                  <a:lnTo>
                    <a:pt x="4331" y="1296"/>
                  </a:lnTo>
                  <a:lnTo>
                    <a:pt x="4334" y="1295"/>
                  </a:lnTo>
                  <a:lnTo>
                    <a:pt x="4359" y="1263"/>
                  </a:lnTo>
                  <a:lnTo>
                    <a:pt x="4454" y="1265"/>
                  </a:lnTo>
                  <a:cubicBezTo>
                    <a:pt x="4463" y="1268"/>
                    <a:pt x="4475" y="1271"/>
                    <a:pt x="4498" y="1276"/>
                  </a:cubicBezTo>
                  <a:cubicBezTo>
                    <a:pt x="4608" y="1295"/>
                    <a:pt x="4636" y="1325"/>
                    <a:pt x="4639" y="1325"/>
                  </a:cubicBezTo>
                  <a:lnTo>
                    <a:pt x="4642" y="1328"/>
                  </a:lnTo>
                  <a:lnTo>
                    <a:pt x="4645" y="1333"/>
                  </a:lnTo>
                  <a:lnTo>
                    <a:pt x="4743" y="1339"/>
                  </a:lnTo>
                  <a:lnTo>
                    <a:pt x="4848" y="1276"/>
                  </a:lnTo>
                  <a:lnTo>
                    <a:pt x="4842" y="1264"/>
                  </a:lnTo>
                  <a:cubicBezTo>
                    <a:pt x="4838" y="1258"/>
                    <a:pt x="4837" y="1253"/>
                    <a:pt x="4835" y="1247"/>
                  </a:cubicBezTo>
                  <a:lnTo>
                    <a:pt x="4835" y="1247"/>
                  </a:lnTo>
                  <a:cubicBezTo>
                    <a:pt x="4839" y="1249"/>
                    <a:pt x="4848" y="1253"/>
                    <a:pt x="4863" y="1264"/>
                  </a:cubicBezTo>
                  <a:cubicBezTo>
                    <a:pt x="4937" y="1324"/>
                    <a:pt x="5007" y="1334"/>
                    <a:pt x="5009" y="1334"/>
                  </a:cubicBezTo>
                  <a:lnTo>
                    <a:pt x="5021" y="1335"/>
                  </a:lnTo>
                  <a:lnTo>
                    <a:pt x="5021" y="1291"/>
                  </a:lnTo>
                  <a:cubicBezTo>
                    <a:pt x="5036" y="1293"/>
                    <a:pt x="5049" y="1293"/>
                    <a:pt x="5060" y="1293"/>
                  </a:cubicBezTo>
                  <a:cubicBezTo>
                    <a:pt x="5084" y="1293"/>
                    <a:pt x="5101" y="1291"/>
                    <a:pt x="5115" y="1290"/>
                  </a:cubicBezTo>
                  <a:cubicBezTo>
                    <a:pt x="5110" y="1236"/>
                    <a:pt x="5121" y="1205"/>
                    <a:pt x="5122" y="1204"/>
                  </a:cubicBezTo>
                  <a:lnTo>
                    <a:pt x="5125" y="1199"/>
                  </a:lnTo>
                  <a:lnTo>
                    <a:pt x="5225" y="1199"/>
                  </a:lnTo>
                  <a:cubicBezTo>
                    <a:pt x="5274" y="1217"/>
                    <a:pt x="5301" y="1229"/>
                    <a:pt x="5315" y="1239"/>
                  </a:cubicBezTo>
                  <a:cubicBezTo>
                    <a:pt x="5331" y="1202"/>
                    <a:pt x="5349" y="1192"/>
                    <a:pt x="5364" y="1192"/>
                  </a:cubicBezTo>
                  <a:cubicBezTo>
                    <a:pt x="5373" y="1192"/>
                    <a:pt x="5381" y="1196"/>
                    <a:pt x="5385" y="1199"/>
                  </a:cubicBezTo>
                  <a:cubicBezTo>
                    <a:pt x="5397" y="1199"/>
                    <a:pt x="5405" y="1201"/>
                    <a:pt x="5417" y="1202"/>
                  </a:cubicBezTo>
                  <a:lnTo>
                    <a:pt x="5422" y="1196"/>
                  </a:lnTo>
                  <a:lnTo>
                    <a:pt x="5315" y="1162"/>
                  </a:lnTo>
                  <a:lnTo>
                    <a:pt x="5248" y="1187"/>
                  </a:lnTo>
                  <a:cubicBezTo>
                    <a:pt x="5151" y="1159"/>
                    <a:pt x="5105" y="1145"/>
                    <a:pt x="5105" y="1145"/>
                  </a:cubicBezTo>
                  <a:lnTo>
                    <a:pt x="4984" y="1114"/>
                  </a:lnTo>
                  <a:lnTo>
                    <a:pt x="4901" y="1123"/>
                  </a:lnTo>
                  <a:lnTo>
                    <a:pt x="4854" y="1072"/>
                  </a:lnTo>
                  <a:lnTo>
                    <a:pt x="4854" y="1069"/>
                  </a:lnTo>
                  <a:lnTo>
                    <a:pt x="4841" y="1059"/>
                  </a:lnTo>
                  <a:lnTo>
                    <a:pt x="4829" y="1048"/>
                  </a:lnTo>
                  <a:cubicBezTo>
                    <a:pt x="4800" y="1021"/>
                    <a:pt x="4783" y="1002"/>
                    <a:pt x="4770" y="984"/>
                  </a:cubicBezTo>
                  <a:cubicBezTo>
                    <a:pt x="4737" y="948"/>
                    <a:pt x="4722" y="930"/>
                    <a:pt x="4665" y="930"/>
                  </a:cubicBezTo>
                  <a:cubicBezTo>
                    <a:pt x="4580" y="931"/>
                    <a:pt x="4523" y="977"/>
                    <a:pt x="4521" y="981"/>
                  </a:cubicBezTo>
                  <a:cubicBezTo>
                    <a:pt x="4480" y="1010"/>
                    <a:pt x="4454" y="1016"/>
                    <a:pt x="4439" y="1016"/>
                  </a:cubicBezTo>
                  <a:cubicBezTo>
                    <a:pt x="4435" y="1016"/>
                    <a:pt x="4431" y="1015"/>
                    <a:pt x="4429" y="1015"/>
                  </a:cubicBezTo>
                  <a:cubicBezTo>
                    <a:pt x="4423" y="969"/>
                    <a:pt x="4432" y="958"/>
                    <a:pt x="4435" y="955"/>
                  </a:cubicBezTo>
                  <a:lnTo>
                    <a:pt x="4523" y="930"/>
                  </a:lnTo>
                  <a:lnTo>
                    <a:pt x="4629" y="898"/>
                  </a:lnTo>
                  <a:cubicBezTo>
                    <a:pt x="4750" y="907"/>
                    <a:pt x="4790" y="912"/>
                    <a:pt x="4790" y="912"/>
                  </a:cubicBezTo>
                  <a:cubicBezTo>
                    <a:pt x="4815" y="919"/>
                    <a:pt x="4829" y="926"/>
                    <a:pt x="4846" y="931"/>
                  </a:cubicBezTo>
                  <a:cubicBezTo>
                    <a:pt x="4831" y="863"/>
                    <a:pt x="4829" y="816"/>
                    <a:pt x="4842" y="793"/>
                  </a:cubicBezTo>
                  <a:cubicBezTo>
                    <a:pt x="4846" y="784"/>
                    <a:pt x="4854" y="780"/>
                    <a:pt x="4854" y="780"/>
                  </a:cubicBezTo>
                  <a:lnTo>
                    <a:pt x="4950" y="741"/>
                  </a:lnTo>
                  <a:lnTo>
                    <a:pt x="5044" y="706"/>
                  </a:lnTo>
                  <a:lnTo>
                    <a:pt x="5136" y="735"/>
                  </a:lnTo>
                  <a:cubicBezTo>
                    <a:pt x="5209" y="676"/>
                    <a:pt x="5265" y="669"/>
                    <a:pt x="5284" y="669"/>
                  </a:cubicBezTo>
                  <a:cubicBezTo>
                    <a:pt x="5294" y="669"/>
                    <a:pt x="5297" y="672"/>
                    <a:pt x="5297" y="672"/>
                  </a:cubicBezTo>
                  <a:lnTo>
                    <a:pt x="5467" y="669"/>
                  </a:lnTo>
                  <a:lnTo>
                    <a:pt x="5476" y="676"/>
                  </a:lnTo>
                  <a:lnTo>
                    <a:pt x="5486" y="666"/>
                  </a:lnTo>
                  <a:lnTo>
                    <a:pt x="5451" y="566"/>
                  </a:lnTo>
                  <a:lnTo>
                    <a:pt x="5375" y="467"/>
                  </a:lnTo>
                  <a:lnTo>
                    <a:pt x="5271" y="440"/>
                  </a:lnTo>
                  <a:lnTo>
                    <a:pt x="5182" y="426"/>
                  </a:lnTo>
                  <a:lnTo>
                    <a:pt x="5121" y="411"/>
                  </a:lnTo>
                  <a:cubicBezTo>
                    <a:pt x="5051" y="385"/>
                    <a:pt x="5039" y="384"/>
                    <a:pt x="5021" y="382"/>
                  </a:cubicBezTo>
                  <a:cubicBezTo>
                    <a:pt x="5013" y="382"/>
                    <a:pt x="5001" y="380"/>
                    <a:pt x="4970" y="371"/>
                  </a:cubicBezTo>
                  <a:cubicBezTo>
                    <a:pt x="4904" y="354"/>
                    <a:pt x="4875" y="347"/>
                    <a:pt x="4869" y="346"/>
                  </a:cubicBezTo>
                  <a:lnTo>
                    <a:pt x="4826" y="307"/>
                  </a:lnTo>
                  <a:lnTo>
                    <a:pt x="4631" y="297"/>
                  </a:lnTo>
                  <a:lnTo>
                    <a:pt x="4522" y="312"/>
                  </a:lnTo>
                  <a:lnTo>
                    <a:pt x="4453" y="385"/>
                  </a:lnTo>
                  <a:lnTo>
                    <a:pt x="4411" y="445"/>
                  </a:lnTo>
                  <a:lnTo>
                    <a:pt x="4336" y="434"/>
                  </a:lnTo>
                  <a:lnTo>
                    <a:pt x="4331" y="438"/>
                  </a:lnTo>
                  <a:cubicBezTo>
                    <a:pt x="4278" y="479"/>
                    <a:pt x="4251" y="500"/>
                    <a:pt x="4239" y="508"/>
                  </a:cubicBezTo>
                  <a:lnTo>
                    <a:pt x="4179" y="475"/>
                  </a:lnTo>
                  <a:lnTo>
                    <a:pt x="4088" y="490"/>
                  </a:lnTo>
                  <a:lnTo>
                    <a:pt x="4107" y="507"/>
                  </a:lnTo>
                  <a:cubicBezTo>
                    <a:pt x="4123" y="525"/>
                    <a:pt x="4141" y="552"/>
                    <a:pt x="4137" y="559"/>
                  </a:cubicBezTo>
                  <a:cubicBezTo>
                    <a:pt x="4137" y="561"/>
                    <a:pt x="4132" y="564"/>
                    <a:pt x="4119" y="565"/>
                  </a:cubicBezTo>
                  <a:cubicBezTo>
                    <a:pt x="4100" y="567"/>
                    <a:pt x="4085" y="567"/>
                    <a:pt x="4074" y="567"/>
                  </a:cubicBezTo>
                  <a:cubicBezTo>
                    <a:pt x="4057" y="567"/>
                    <a:pt x="4048" y="566"/>
                    <a:pt x="4043" y="566"/>
                  </a:cubicBezTo>
                  <a:lnTo>
                    <a:pt x="3950" y="482"/>
                  </a:lnTo>
                  <a:lnTo>
                    <a:pt x="3857" y="482"/>
                  </a:lnTo>
                  <a:lnTo>
                    <a:pt x="3839" y="479"/>
                  </a:lnTo>
                  <a:cubicBezTo>
                    <a:pt x="3922" y="464"/>
                    <a:pt x="4005" y="461"/>
                    <a:pt x="4063" y="461"/>
                  </a:cubicBezTo>
                  <a:cubicBezTo>
                    <a:pt x="4123" y="461"/>
                    <a:pt x="4168" y="464"/>
                    <a:pt x="4169" y="464"/>
                  </a:cubicBezTo>
                  <a:lnTo>
                    <a:pt x="4171" y="467"/>
                  </a:lnTo>
                  <a:lnTo>
                    <a:pt x="4298" y="379"/>
                  </a:lnTo>
                  <a:lnTo>
                    <a:pt x="4293" y="322"/>
                  </a:lnTo>
                  <a:lnTo>
                    <a:pt x="4460" y="266"/>
                  </a:lnTo>
                  <a:lnTo>
                    <a:pt x="4411" y="260"/>
                  </a:lnTo>
                  <a:cubicBezTo>
                    <a:pt x="4411" y="260"/>
                    <a:pt x="4283" y="234"/>
                    <a:pt x="4199" y="216"/>
                  </a:cubicBezTo>
                  <a:cubicBezTo>
                    <a:pt x="4119" y="199"/>
                    <a:pt x="3983" y="192"/>
                    <a:pt x="3965" y="192"/>
                  </a:cubicBezTo>
                  <a:cubicBezTo>
                    <a:pt x="3950" y="184"/>
                    <a:pt x="3872" y="151"/>
                    <a:pt x="3798" y="151"/>
                  </a:cubicBezTo>
                  <a:cubicBezTo>
                    <a:pt x="3787" y="151"/>
                    <a:pt x="3777" y="151"/>
                    <a:pt x="3767" y="153"/>
                  </a:cubicBezTo>
                  <a:cubicBezTo>
                    <a:pt x="3747" y="157"/>
                    <a:pt x="3723" y="159"/>
                    <a:pt x="3701" y="159"/>
                  </a:cubicBezTo>
                  <a:cubicBezTo>
                    <a:pt x="3660" y="159"/>
                    <a:pt x="3634" y="151"/>
                    <a:pt x="3634" y="151"/>
                  </a:cubicBezTo>
                  <a:lnTo>
                    <a:pt x="3629" y="151"/>
                  </a:lnTo>
                  <a:lnTo>
                    <a:pt x="3623" y="155"/>
                  </a:lnTo>
                  <a:cubicBezTo>
                    <a:pt x="3623" y="155"/>
                    <a:pt x="3616" y="160"/>
                    <a:pt x="3592" y="160"/>
                  </a:cubicBezTo>
                  <a:cubicBezTo>
                    <a:pt x="3573" y="160"/>
                    <a:pt x="3556" y="157"/>
                    <a:pt x="3534" y="151"/>
                  </a:cubicBezTo>
                  <a:cubicBezTo>
                    <a:pt x="3461" y="133"/>
                    <a:pt x="3428" y="127"/>
                    <a:pt x="3425" y="127"/>
                  </a:cubicBezTo>
                  <a:lnTo>
                    <a:pt x="3349" y="127"/>
                  </a:lnTo>
                  <a:lnTo>
                    <a:pt x="3236" y="101"/>
                  </a:lnTo>
                  <a:lnTo>
                    <a:pt x="3126" y="121"/>
                  </a:lnTo>
                  <a:lnTo>
                    <a:pt x="3038" y="177"/>
                  </a:lnTo>
                  <a:lnTo>
                    <a:pt x="2930" y="103"/>
                  </a:lnTo>
                  <a:lnTo>
                    <a:pt x="2799" y="69"/>
                  </a:lnTo>
                  <a:lnTo>
                    <a:pt x="2473" y="32"/>
                  </a:lnTo>
                  <a:lnTo>
                    <a:pt x="1692" y="32"/>
                  </a:lnTo>
                  <a:lnTo>
                    <a:pt x="1626" y="52"/>
                  </a:lnTo>
                  <a:lnTo>
                    <a:pt x="1527" y="32"/>
                  </a:lnTo>
                  <a:lnTo>
                    <a:pt x="1407" y="15"/>
                  </a:lnTo>
                  <a:lnTo>
                    <a:pt x="1188" y="15"/>
                  </a:lnTo>
                  <a:cubicBezTo>
                    <a:pt x="1179" y="11"/>
                    <a:pt x="1160" y="1"/>
                    <a:pt x="1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2620325" y="2322025"/>
              <a:ext cx="19725" cy="6875"/>
            </a:xfrm>
            <a:custGeom>
              <a:avLst/>
              <a:gdLst/>
              <a:ahLst/>
              <a:cxnLst/>
              <a:rect l="l" t="t" r="r" b="b"/>
              <a:pathLst>
                <a:path w="789" h="275" extrusionOk="0">
                  <a:moveTo>
                    <a:pt x="662" y="0"/>
                  </a:moveTo>
                  <a:cubicBezTo>
                    <a:pt x="641" y="0"/>
                    <a:pt x="610" y="1"/>
                    <a:pt x="568" y="5"/>
                  </a:cubicBezTo>
                  <a:cubicBezTo>
                    <a:pt x="514" y="12"/>
                    <a:pt x="496" y="15"/>
                    <a:pt x="481" y="19"/>
                  </a:cubicBezTo>
                  <a:cubicBezTo>
                    <a:pt x="469" y="23"/>
                    <a:pt x="453" y="26"/>
                    <a:pt x="416" y="31"/>
                  </a:cubicBezTo>
                  <a:lnTo>
                    <a:pt x="330" y="38"/>
                  </a:lnTo>
                  <a:lnTo>
                    <a:pt x="249" y="103"/>
                  </a:lnTo>
                  <a:cubicBezTo>
                    <a:pt x="205" y="91"/>
                    <a:pt x="164" y="88"/>
                    <a:pt x="129" y="88"/>
                  </a:cubicBezTo>
                  <a:cubicBezTo>
                    <a:pt x="88" y="88"/>
                    <a:pt x="69" y="94"/>
                    <a:pt x="65" y="94"/>
                  </a:cubicBezTo>
                  <a:lnTo>
                    <a:pt x="1" y="103"/>
                  </a:lnTo>
                  <a:cubicBezTo>
                    <a:pt x="5" y="104"/>
                    <a:pt x="19" y="106"/>
                    <a:pt x="19" y="106"/>
                  </a:cubicBezTo>
                  <a:cubicBezTo>
                    <a:pt x="34" y="107"/>
                    <a:pt x="43" y="115"/>
                    <a:pt x="49" y="128"/>
                  </a:cubicBezTo>
                  <a:cubicBezTo>
                    <a:pt x="69" y="153"/>
                    <a:pt x="65" y="196"/>
                    <a:pt x="60" y="220"/>
                  </a:cubicBezTo>
                  <a:cubicBezTo>
                    <a:pt x="108" y="168"/>
                    <a:pt x="124" y="161"/>
                    <a:pt x="126" y="161"/>
                  </a:cubicBezTo>
                  <a:lnTo>
                    <a:pt x="128" y="159"/>
                  </a:lnTo>
                  <a:cubicBezTo>
                    <a:pt x="152" y="149"/>
                    <a:pt x="175" y="145"/>
                    <a:pt x="193" y="145"/>
                  </a:cubicBezTo>
                  <a:cubicBezTo>
                    <a:pt x="231" y="145"/>
                    <a:pt x="243" y="161"/>
                    <a:pt x="247" y="162"/>
                  </a:cubicBezTo>
                  <a:cubicBezTo>
                    <a:pt x="295" y="224"/>
                    <a:pt x="305" y="256"/>
                    <a:pt x="306" y="259"/>
                  </a:cubicBezTo>
                  <a:lnTo>
                    <a:pt x="307" y="264"/>
                  </a:lnTo>
                  <a:lnTo>
                    <a:pt x="305" y="268"/>
                  </a:lnTo>
                  <a:cubicBezTo>
                    <a:pt x="303" y="272"/>
                    <a:pt x="303" y="272"/>
                    <a:pt x="303" y="275"/>
                  </a:cubicBezTo>
                  <a:lnTo>
                    <a:pt x="307" y="275"/>
                  </a:lnTo>
                  <a:cubicBezTo>
                    <a:pt x="325" y="258"/>
                    <a:pt x="330" y="252"/>
                    <a:pt x="338" y="239"/>
                  </a:cubicBezTo>
                  <a:lnTo>
                    <a:pt x="334" y="224"/>
                  </a:lnTo>
                  <a:lnTo>
                    <a:pt x="352" y="224"/>
                  </a:lnTo>
                  <a:cubicBezTo>
                    <a:pt x="367" y="206"/>
                    <a:pt x="373" y="197"/>
                    <a:pt x="375" y="197"/>
                  </a:cubicBezTo>
                  <a:lnTo>
                    <a:pt x="376" y="196"/>
                  </a:lnTo>
                  <a:cubicBezTo>
                    <a:pt x="439" y="115"/>
                    <a:pt x="476" y="88"/>
                    <a:pt x="476" y="87"/>
                  </a:cubicBezTo>
                  <a:lnTo>
                    <a:pt x="482" y="84"/>
                  </a:lnTo>
                  <a:lnTo>
                    <a:pt x="488" y="85"/>
                  </a:lnTo>
                  <a:cubicBezTo>
                    <a:pt x="601" y="125"/>
                    <a:pt x="627" y="174"/>
                    <a:pt x="627" y="174"/>
                  </a:cubicBezTo>
                  <a:cubicBezTo>
                    <a:pt x="636" y="188"/>
                    <a:pt x="638" y="187"/>
                    <a:pt x="646" y="190"/>
                  </a:cubicBezTo>
                  <a:lnTo>
                    <a:pt x="675" y="176"/>
                  </a:lnTo>
                  <a:lnTo>
                    <a:pt x="728" y="159"/>
                  </a:lnTo>
                  <a:lnTo>
                    <a:pt x="789" y="122"/>
                  </a:lnTo>
                  <a:lnTo>
                    <a:pt x="789" y="44"/>
                  </a:lnTo>
                  <a:lnTo>
                    <a:pt x="683" y="1"/>
                  </a:lnTo>
                  <a:cubicBezTo>
                    <a:pt x="683" y="0"/>
                    <a:pt x="677" y="0"/>
                    <a:pt x="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2582325" y="2328675"/>
              <a:ext cx="52050" cy="8775"/>
            </a:xfrm>
            <a:custGeom>
              <a:avLst/>
              <a:gdLst/>
              <a:ahLst/>
              <a:cxnLst/>
              <a:rect l="l" t="t" r="r" b="b"/>
              <a:pathLst>
                <a:path w="2082" h="351" extrusionOk="0">
                  <a:moveTo>
                    <a:pt x="542" y="0"/>
                  </a:moveTo>
                  <a:cubicBezTo>
                    <a:pt x="426" y="0"/>
                    <a:pt x="389" y="3"/>
                    <a:pt x="387" y="3"/>
                  </a:cubicBezTo>
                  <a:lnTo>
                    <a:pt x="265" y="14"/>
                  </a:lnTo>
                  <a:cubicBezTo>
                    <a:pt x="265" y="14"/>
                    <a:pt x="244" y="21"/>
                    <a:pt x="178" y="38"/>
                  </a:cubicBezTo>
                  <a:cubicBezTo>
                    <a:pt x="106" y="54"/>
                    <a:pt x="56" y="80"/>
                    <a:pt x="56" y="81"/>
                  </a:cubicBezTo>
                  <a:lnTo>
                    <a:pt x="52" y="82"/>
                  </a:lnTo>
                  <a:lnTo>
                    <a:pt x="0" y="153"/>
                  </a:lnTo>
                  <a:lnTo>
                    <a:pt x="18" y="158"/>
                  </a:lnTo>
                  <a:cubicBezTo>
                    <a:pt x="144" y="201"/>
                    <a:pt x="168" y="219"/>
                    <a:pt x="168" y="219"/>
                  </a:cubicBezTo>
                  <a:cubicBezTo>
                    <a:pt x="236" y="288"/>
                    <a:pt x="329" y="294"/>
                    <a:pt x="341" y="294"/>
                  </a:cubicBezTo>
                  <a:lnTo>
                    <a:pt x="491" y="328"/>
                  </a:lnTo>
                  <a:lnTo>
                    <a:pt x="670" y="328"/>
                  </a:lnTo>
                  <a:lnTo>
                    <a:pt x="671" y="326"/>
                  </a:lnTo>
                  <a:cubicBezTo>
                    <a:pt x="723" y="290"/>
                    <a:pt x="740" y="258"/>
                    <a:pt x="747" y="240"/>
                  </a:cubicBezTo>
                  <a:cubicBezTo>
                    <a:pt x="786" y="265"/>
                    <a:pt x="804" y="286"/>
                    <a:pt x="817" y="301"/>
                  </a:cubicBezTo>
                  <a:cubicBezTo>
                    <a:pt x="832" y="317"/>
                    <a:pt x="842" y="331"/>
                    <a:pt x="873" y="331"/>
                  </a:cubicBezTo>
                  <a:cubicBezTo>
                    <a:pt x="881" y="331"/>
                    <a:pt x="891" y="329"/>
                    <a:pt x="904" y="328"/>
                  </a:cubicBezTo>
                  <a:cubicBezTo>
                    <a:pt x="984" y="316"/>
                    <a:pt x="1019" y="312"/>
                    <a:pt x="1028" y="309"/>
                  </a:cubicBezTo>
                  <a:cubicBezTo>
                    <a:pt x="1139" y="331"/>
                    <a:pt x="1183" y="347"/>
                    <a:pt x="1183" y="347"/>
                  </a:cubicBezTo>
                  <a:lnTo>
                    <a:pt x="1188" y="349"/>
                  </a:lnTo>
                  <a:lnTo>
                    <a:pt x="1190" y="347"/>
                  </a:lnTo>
                  <a:cubicBezTo>
                    <a:pt x="1215" y="339"/>
                    <a:pt x="1243" y="333"/>
                    <a:pt x="1270" y="333"/>
                  </a:cubicBezTo>
                  <a:cubicBezTo>
                    <a:pt x="1313" y="333"/>
                    <a:pt x="1344" y="347"/>
                    <a:pt x="1344" y="347"/>
                  </a:cubicBezTo>
                  <a:lnTo>
                    <a:pt x="1557" y="347"/>
                  </a:lnTo>
                  <a:cubicBezTo>
                    <a:pt x="1563" y="349"/>
                    <a:pt x="1565" y="350"/>
                    <a:pt x="1569" y="350"/>
                  </a:cubicBezTo>
                  <a:cubicBezTo>
                    <a:pt x="1575" y="350"/>
                    <a:pt x="1578" y="349"/>
                    <a:pt x="1582" y="347"/>
                  </a:cubicBezTo>
                  <a:lnTo>
                    <a:pt x="1605" y="347"/>
                  </a:lnTo>
                  <a:lnTo>
                    <a:pt x="1592" y="341"/>
                  </a:lnTo>
                  <a:lnTo>
                    <a:pt x="1616" y="324"/>
                  </a:lnTo>
                  <a:lnTo>
                    <a:pt x="1564" y="324"/>
                  </a:lnTo>
                  <a:cubicBezTo>
                    <a:pt x="1557" y="318"/>
                    <a:pt x="1548" y="304"/>
                    <a:pt x="1539" y="261"/>
                  </a:cubicBezTo>
                  <a:cubicBezTo>
                    <a:pt x="1536" y="247"/>
                    <a:pt x="1534" y="236"/>
                    <a:pt x="1534" y="228"/>
                  </a:cubicBezTo>
                  <a:lnTo>
                    <a:pt x="1534" y="228"/>
                  </a:lnTo>
                  <a:cubicBezTo>
                    <a:pt x="1536" y="231"/>
                    <a:pt x="1536" y="232"/>
                    <a:pt x="1537" y="234"/>
                  </a:cubicBezTo>
                  <a:lnTo>
                    <a:pt x="1539" y="237"/>
                  </a:lnTo>
                  <a:lnTo>
                    <a:pt x="1543" y="240"/>
                  </a:lnTo>
                  <a:cubicBezTo>
                    <a:pt x="1665" y="279"/>
                    <a:pt x="1713" y="308"/>
                    <a:pt x="1716" y="309"/>
                  </a:cubicBezTo>
                  <a:lnTo>
                    <a:pt x="1721" y="309"/>
                  </a:lnTo>
                  <a:lnTo>
                    <a:pt x="1846" y="306"/>
                  </a:lnTo>
                  <a:lnTo>
                    <a:pt x="1905" y="251"/>
                  </a:lnTo>
                  <a:lnTo>
                    <a:pt x="1974" y="304"/>
                  </a:lnTo>
                  <a:cubicBezTo>
                    <a:pt x="1976" y="306"/>
                    <a:pt x="1999" y="318"/>
                    <a:pt x="2022" y="318"/>
                  </a:cubicBezTo>
                  <a:cubicBezTo>
                    <a:pt x="2037" y="318"/>
                    <a:pt x="2062" y="313"/>
                    <a:pt x="2069" y="272"/>
                  </a:cubicBezTo>
                  <a:cubicBezTo>
                    <a:pt x="2081" y="196"/>
                    <a:pt x="2042" y="164"/>
                    <a:pt x="2040" y="161"/>
                  </a:cubicBezTo>
                  <a:cubicBezTo>
                    <a:pt x="2003" y="129"/>
                    <a:pt x="1976" y="106"/>
                    <a:pt x="1951" y="83"/>
                  </a:cubicBezTo>
                  <a:cubicBezTo>
                    <a:pt x="1902" y="78"/>
                    <a:pt x="1868" y="73"/>
                    <a:pt x="1856" y="73"/>
                  </a:cubicBezTo>
                  <a:lnTo>
                    <a:pt x="1823" y="114"/>
                  </a:lnTo>
                  <a:cubicBezTo>
                    <a:pt x="1847" y="165"/>
                    <a:pt x="1846" y="188"/>
                    <a:pt x="1846" y="190"/>
                  </a:cubicBezTo>
                  <a:lnTo>
                    <a:pt x="1844" y="201"/>
                  </a:lnTo>
                  <a:lnTo>
                    <a:pt x="1832" y="201"/>
                  </a:lnTo>
                  <a:cubicBezTo>
                    <a:pt x="1802" y="199"/>
                    <a:pt x="1774" y="199"/>
                    <a:pt x="1745" y="199"/>
                  </a:cubicBezTo>
                  <a:cubicBezTo>
                    <a:pt x="1698" y="199"/>
                    <a:pt x="1672" y="201"/>
                    <a:pt x="1672" y="201"/>
                  </a:cubicBezTo>
                  <a:lnTo>
                    <a:pt x="1484" y="201"/>
                  </a:lnTo>
                  <a:lnTo>
                    <a:pt x="1480" y="199"/>
                  </a:lnTo>
                  <a:cubicBezTo>
                    <a:pt x="1416" y="168"/>
                    <a:pt x="1392" y="150"/>
                    <a:pt x="1385" y="144"/>
                  </a:cubicBezTo>
                  <a:cubicBezTo>
                    <a:pt x="1310" y="121"/>
                    <a:pt x="1282" y="111"/>
                    <a:pt x="1282" y="111"/>
                  </a:cubicBezTo>
                  <a:lnTo>
                    <a:pt x="1280" y="108"/>
                  </a:lnTo>
                  <a:cubicBezTo>
                    <a:pt x="1250" y="82"/>
                    <a:pt x="1225" y="61"/>
                    <a:pt x="1211" y="42"/>
                  </a:cubicBezTo>
                  <a:lnTo>
                    <a:pt x="1188" y="42"/>
                  </a:lnTo>
                  <a:lnTo>
                    <a:pt x="1049" y="63"/>
                  </a:lnTo>
                  <a:lnTo>
                    <a:pt x="1008" y="78"/>
                  </a:lnTo>
                  <a:lnTo>
                    <a:pt x="897" y="54"/>
                  </a:lnTo>
                  <a:lnTo>
                    <a:pt x="831" y="34"/>
                  </a:lnTo>
                  <a:lnTo>
                    <a:pt x="738" y="28"/>
                  </a:lnTo>
                  <a:lnTo>
                    <a:pt x="589" y="0"/>
                  </a:lnTo>
                  <a:cubicBezTo>
                    <a:pt x="572" y="0"/>
                    <a:pt x="557"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2603425" y="2311025"/>
              <a:ext cx="17625" cy="8100"/>
            </a:xfrm>
            <a:custGeom>
              <a:avLst/>
              <a:gdLst/>
              <a:ahLst/>
              <a:cxnLst/>
              <a:rect l="l" t="t" r="r" b="b"/>
              <a:pathLst>
                <a:path w="705" h="324" extrusionOk="0">
                  <a:moveTo>
                    <a:pt x="0" y="256"/>
                  </a:moveTo>
                  <a:lnTo>
                    <a:pt x="0" y="260"/>
                  </a:lnTo>
                  <a:lnTo>
                    <a:pt x="5" y="274"/>
                  </a:lnTo>
                  <a:lnTo>
                    <a:pt x="17" y="268"/>
                  </a:lnTo>
                  <a:lnTo>
                    <a:pt x="22" y="268"/>
                  </a:lnTo>
                  <a:cubicBezTo>
                    <a:pt x="28" y="268"/>
                    <a:pt x="38" y="269"/>
                    <a:pt x="53" y="275"/>
                  </a:cubicBezTo>
                  <a:lnTo>
                    <a:pt x="53" y="275"/>
                  </a:lnTo>
                  <a:cubicBezTo>
                    <a:pt x="42" y="270"/>
                    <a:pt x="23" y="263"/>
                    <a:pt x="0" y="256"/>
                  </a:cubicBezTo>
                  <a:close/>
                  <a:moveTo>
                    <a:pt x="630" y="1"/>
                  </a:moveTo>
                  <a:lnTo>
                    <a:pt x="576" y="54"/>
                  </a:lnTo>
                  <a:lnTo>
                    <a:pt x="484" y="48"/>
                  </a:lnTo>
                  <a:lnTo>
                    <a:pt x="489" y="58"/>
                  </a:lnTo>
                  <a:lnTo>
                    <a:pt x="569" y="108"/>
                  </a:lnTo>
                  <a:lnTo>
                    <a:pt x="428" y="233"/>
                  </a:lnTo>
                  <a:lnTo>
                    <a:pt x="423" y="235"/>
                  </a:lnTo>
                  <a:cubicBezTo>
                    <a:pt x="423" y="235"/>
                    <a:pt x="367" y="238"/>
                    <a:pt x="205" y="252"/>
                  </a:cubicBezTo>
                  <a:lnTo>
                    <a:pt x="71" y="282"/>
                  </a:lnTo>
                  <a:lnTo>
                    <a:pt x="71" y="282"/>
                  </a:lnTo>
                  <a:cubicBezTo>
                    <a:pt x="65" y="279"/>
                    <a:pt x="59" y="276"/>
                    <a:pt x="53" y="275"/>
                  </a:cubicBezTo>
                  <a:lnTo>
                    <a:pt x="53" y="275"/>
                  </a:lnTo>
                  <a:cubicBezTo>
                    <a:pt x="61" y="278"/>
                    <a:pt x="66" y="280"/>
                    <a:pt x="66" y="280"/>
                  </a:cubicBezTo>
                  <a:lnTo>
                    <a:pt x="71" y="282"/>
                  </a:lnTo>
                  <a:lnTo>
                    <a:pt x="71" y="282"/>
                  </a:lnTo>
                  <a:lnTo>
                    <a:pt x="71" y="282"/>
                  </a:lnTo>
                  <a:cubicBezTo>
                    <a:pt x="89" y="289"/>
                    <a:pt x="112" y="302"/>
                    <a:pt x="141" y="321"/>
                  </a:cubicBezTo>
                  <a:lnTo>
                    <a:pt x="146" y="323"/>
                  </a:lnTo>
                  <a:lnTo>
                    <a:pt x="155" y="323"/>
                  </a:lnTo>
                  <a:cubicBezTo>
                    <a:pt x="172" y="323"/>
                    <a:pt x="217" y="320"/>
                    <a:pt x="313" y="302"/>
                  </a:cubicBezTo>
                  <a:cubicBezTo>
                    <a:pt x="313" y="302"/>
                    <a:pt x="337" y="302"/>
                    <a:pt x="426" y="268"/>
                  </a:cubicBezTo>
                  <a:cubicBezTo>
                    <a:pt x="426" y="268"/>
                    <a:pt x="438" y="264"/>
                    <a:pt x="476" y="264"/>
                  </a:cubicBezTo>
                  <a:cubicBezTo>
                    <a:pt x="497" y="264"/>
                    <a:pt x="522" y="265"/>
                    <a:pt x="551" y="268"/>
                  </a:cubicBezTo>
                  <a:cubicBezTo>
                    <a:pt x="552" y="268"/>
                    <a:pt x="557" y="270"/>
                    <a:pt x="559" y="270"/>
                  </a:cubicBezTo>
                  <a:cubicBezTo>
                    <a:pt x="576" y="270"/>
                    <a:pt x="600" y="257"/>
                    <a:pt x="618" y="195"/>
                  </a:cubicBezTo>
                  <a:lnTo>
                    <a:pt x="621" y="192"/>
                  </a:lnTo>
                  <a:lnTo>
                    <a:pt x="616" y="185"/>
                  </a:lnTo>
                  <a:cubicBezTo>
                    <a:pt x="616" y="184"/>
                    <a:pt x="605" y="160"/>
                    <a:pt x="616" y="121"/>
                  </a:cubicBezTo>
                  <a:lnTo>
                    <a:pt x="705" y="151"/>
                  </a:lnTo>
                  <a:lnTo>
                    <a:pt x="705" y="3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2602975" y="2310875"/>
              <a:ext cx="16225" cy="7200"/>
            </a:xfrm>
            <a:custGeom>
              <a:avLst/>
              <a:gdLst/>
              <a:ahLst/>
              <a:cxnLst/>
              <a:rect l="l" t="t" r="r" b="b"/>
              <a:pathLst>
                <a:path w="649" h="288" extrusionOk="0">
                  <a:moveTo>
                    <a:pt x="456" y="1"/>
                  </a:moveTo>
                  <a:cubicBezTo>
                    <a:pt x="437" y="1"/>
                    <a:pt x="381" y="7"/>
                    <a:pt x="308" y="67"/>
                  </a:cubicBezTo>
                  <a:lnTo>
                    <a:pt x="216" y="38"/>
                  </a:lnTo>
                  <a:lnTo>
                    <a:pt x="122" y="72"/>
                  </a:lnTo>
                  <a:lnTo>
                    <a:pt x="26" y="112"/>
                  </a:lnTo>
                  <a:cubicBezTo>
                    <a:pt x="26" y="112"/>
                    <a:pt x="18" y="115"/>
                    <a:pt x="14" y="125"/>
                  </a:cubicBezTo>
                  <a:cubicBezTo>
                    <a:pt x="1" y="147"/>
                    <a:pt x="3" y="195"/>
                    <a:pt x="18" y="262"/>
                  </a:cubicBezTo>
                  <a:cubicBezTo>
                    <a:pt x="58" y="274"/>
                    <a:pt x="84" y="287"/>
                    <a:pt x="84" y="287"/>
                  </a:cubicBezTo>
                  <a:lnTo>
                    <a:pt x="88" y="288"/>
                  </a:lnTo>
                  <a:lnTo>
                    <a:pt x="223" y="258"/>
                  </a:lnTo>
                  <a:cubicBezTo>
                    <a:pt x="385" y="244"/>
                    <a:pt x="441" y="241"/>
                    <a:pt x="441" y="241"/>
                  </a:cubicBezTo>
                  <a:lnTo>
                    <a:pt x="446" y="239"/>
                  </a:lnTo>
                  <a:lnTo>
                    <a:pt x="587" y="114"/>
                  </a:lnTo>
                  <a:lnTo>
                    <a:pt x="507" y="64"/>
                  </a:lnTo>
                  <a:lnTo>
                    <a:pt x="502" y="54"/>
                  </a:lnTo>
                  <a:lnTo>
                    <a:pt x="594" y="60"/>
                  </a:lnTo>
                  <a:lnTo>
                    <a:pt x="648" y="7"/>
                  </a:lnTo>
                  <a:lnTo>
                    <a:pt x="639" y="1"/>
                  </a:lnTo>
                  <a:lnTo>
                    <a:pt x="469" y="3"/>
                  </a:lnTo>
                  <a:cubicBezTo>
                    <a:pt x="469" y="3"/>
                    <a:pt x="466" y="1"/>
                    <a:pt x="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2628775" y="2326750"/>
              <a:ext cx="8750" cy="4375"/>
            </a:xfrm>
            <a:custGeom>
              <a:avLst/>
              <a:gdLst/>
              <a:ahLst/>
              <a:cxnLst/>
              <a:rect l="l" t="t" r="r" b="b"/>
              <a:pathLst>
                <a:path w="350" h="175" extrusionOk="0">
                  <a:moveTo>
                    <a:pt x="308" y="1"/>
                  </a:moveTo>
                  <a:lnTo>
                    <a:pt x="235" y="37"/>
                  </a:lnTo>
                  <a:lnTo>
                    <a:pt x="127" y="44"/>
                  </a:lnTo>
                  <a:lnTo>
                    <a:pt x="126" y="41"/>
                  </a:lnTo>
                  <a:cubicBezTo>
                    <a:pt x="126" y="41"/>
                    <a:pt x="92" y="35"/>
                    <a:pt x="44" y="35"/>
                  </a:cubicBezTo>
                  <a:lnTo>
                    <a:pt x="14" y="35"/>
                  </a:lnTo>
                  <a:cubicBezTo>
                    <a:pt x="11" y="39"/>
                    <a:pt x="3" y="47"/>
                    <a:pt x="0" y="50"/>
                  </a:cubicBezTo>
                  <a:lnTo>
                    <a:pt x="9" y="86"/>
                  </a:lnTo>
                  <a:cubicBezTo>
                    <a:pt x="17" y="93"/>
                    <a:pt x="49" y="123"/>
                    <a:pt x="93" y="160"/>
                  </a:cubicBezTo>
                  <a:cubicBezTo>
                    <a:pt x="104" y="162"/>
                    <a:pt x="111" y="162"/>
                    <a:pt x="127" y="165"/>
                  </a:cubicBezTo>
                  <a:cubicBezTo>
                    <a:pt x="132" y="167"/>
                    <a:pt x="156" y="175"/>
                    <a:pt x="182" y="175"/>
                  </a:cubicBezTo>
                  <a:cubicBezTo>
                    <a:pt x="200" y="175"/>
                    <a:pt x="213" y="172"/>
                    <a:pt x="226" y="162"/>
                  </a:cubicBezTo>
                  <a:lnTo>
                    <a:pt x="230" y="159"/>
                  </a:lnTo>
                  <a:lnTo>
                    <a:pt x="262" y="112"/>
                  </a:lnTo>
                  <a:cubicBezTo>
                    <a:pt x="277" y="111"/>
                    <a:pt x="307" y="103"/>
                    <a:pt x="335" y="63"/>
                  </a:cubicBezTo>
                  <a:cubicBezTo>
                    <a:pt x="346" y="43"/>
                    <a:pt x="349" y="37"/>
                    <a:pt x="347" y="29"/>
                  </a:cubicBezTo>
                  <a:cubicBezTo>
                    <a:pt x="343" y="21"/>
                    <a:pt x="337" y="18"/>
                    <a:pt x="333" y="18"/>
                  </a:cubicBezTo>
                  <a:cubicBezTo>
                    <a:pt x="329" y="16"/>
                    <a:pt x="316" y="7"/>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2610125" y="2326050"/>
              <a:ext cx="7325" cy="4175"/>
            </a:xfrm>
            <a:custGeom>
              <a:avLst/>
              <a:gdLst/>
              <a:ahLst/>
              <a:cxnLst/>
              <a:rect l="l" t="t" r="r" b="b"/>
              <a:pathLst>
                <a:path w="293" h="167" extrusionOk="0">
                  <a:moveTo>
                    <a:pt x="177" y="1"/>
                  </a:moveTo>
                  <a:cubicBezTo>
                    <a:pt x="168" y="1"/>
                    <a:pt x="160" y="1"/>
                    <a:pt x="151" y="4"/>
                  </a:cubicBezTo>
                  <a:lnTo>
                    <a:pt x="150" y="4"/>
                  </a:lnTo>
                  <a:cubicBezTo>
                    <a:pt x="149" y="4"/>
                    <a:pt x="143" y="3"/>
                    <a:pt x="131" y="3"/>
                  </a:cubicBezTo>
                  <a:cubicBezTo>
                    <a:pt x="113" y="3"/>
                    <a:pt x="84" y="5"/>
                    <a:pt x="43" y="12"/>
                  </a:cubicBezTo>
                  <a:cubicBezTo>
                    <a:pt x="40" y="12"/>
                    <a:pt x="27" y="13"/>
                    <a:pt x="1" y="15"/>
                  </a:cubicBezTo>
                  <a:cubicBezTo>
                    <a:pt x="4" y="29"/>
                    <a:pt x="1" y="36"/>
                    <a:pt x="7" y="51"/>
                  </a:cubicBezTo>
                  <a:lnTo>
                    <a:pt x="8" y="59"/>
                  </a:lnTo>
                  <a:cubicBezTo>
                    <a:pt x="8" y="59"/>
                    <a:pt x="25" y="84"/>
                    <a:pt x="69" y="116"/>
                  </a:cubicBezTo>
                  <a:cubicBezTo>
                    <a:pt x="73" y="121"/>
                    <a:pt x="81" y="131"/>
                    <a:pt x="99" y="147"/>
                  </a:cubicBezTo>
                  <a:lnTo>
                    <a:pt x="188" y="151"/>
                  </a:lnTo>
                  <a:lnTo>
                    <a:pt x="272" y="166"/>
                  </a:lnTo>
                  <a:lnTo>
                    <a:pt x="293" y="142"/>
                  </a:lnTo>
                  <a:lnTo>
                    <a:pt x="293" y="93"/>
                  </a:lnTo>
                  <a:cubicBezTo>
                    <a:pt x="284" y="85"/>
                    <a:pt x="262" y="63"/>
                    <a:pt x="216" y="30"/>
                  </a:cubicBezTo>
                  <a:lnTo>
                    <a:pt x="208" y="27"/>
                  </a:lnTo>
                  <a:lnTo>
                    <a:pt x="211" y="20"/>
                  </a:lnTo>
                  <a:cubicBezTo>
                    <a:pt x="211" y="20"/>
                    <a:pt x="211" y="13"/>
                    <a:pt x="207" y="9"/>
                  </a:cubicBezTo>
                  <a:cubicBezTo>
                    <a:pt x="203" y="6"/>
                    <a:pt x="194"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2617125" y="2324225"/>
              <a:ext cx="3225" cy="1825"/>
            </a:xfrm>
            <a:custGeom>
              <a:avLst/>
              <a:gdLst/>
              <a:ahLst/>
              <a:cxnLst/>
              <a:rect l="l" t="t" r="r" b="b"/>
              <a:pathLst>
                <a:path w="129" h="73" extrusionOk="0">
                  <a:moveTo>
                    <a:pt x="23" y="0"/>
                  </a:moveTo>
                  <a:lnTo>
                    <a:pt x="0" y="34"/>
                  </a:lnTo>
                  <a:lnTo>
                    <a:pt x="29" y="73"/>
                  </a:lnTo>
                  <a:lnTo>
                    <a:pt x="82" y="19"/>
                  </a:lnTo>
                  <a:lnTo>
                    <a:pt x="129" y="15"/>
                  </a:lnTo>
                  <a:cubicBezTo>
                    <a:pt x="111" y="8"/>
                    <a:pt x="79" y="3"/>
                    <a:pt x="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2610025" y="2323975"/>
              <a:ext cx="21075" cy="9750"/>
            </a:xfrm>
            <a:custGeom>
              <a:avLst/>
              <a:gdLst/>
              <a:ahLst/>
              <a:cxnLst/>
              <a:rect l="l" t="t" r="r" b="b"/>
              <a:pathLst>
                <a:path w="843" h="390" extrusionOk="0">
                  <a:moveTo>
                    <a:pt x="254" y="0"/>
                  </a:moveTo>
                  <a:cubicBezTo>
                    <a:pt x="239" y="0"/>
                    <a:pt x="221" y="10"/>
                    <a:pt x="205" y="47"/>
                  </a:cubicBezTo>
                  <a:cubicBezTo>
                    <a:pt x="191" y="37"/>
                    <a:pt x="164" y="25"/>
                    <a:pt x="116" y="7"/>
                  </a:cubicBezTo>
                  <a:lnTo>
                    <a:pt x="15" y="7"/>
                  </a:lnTo>
                  <a:lnTo>
                    <a:pt x="12" y="12"/>
                  </a:lnTo>
                  <a:cubicBezTo>
                    <a:pt x="11" y="13"/>
                    <a:pt x="0" y="44"/>
                    <a:pt x="5" y="98"/>
                  </a:cubicBezTo>
                  <a:cubicBezTo>
                    <a:pt x="31" y="96"/>
                    <a:pt x="44" y="95"/>
                    <a:pt x="47" y="95"/>
                  </a:cubicBezTo>
                  <a:cubicBezTo>
                    <a:pt x="88" y="88"/>
                    <a:pt x="117" y="86"/>
                    <a:pt x="135" y="86"/>
                  </a:cubicBezTo>
                  <a:cubicBezTo>
                    <a:pt x="147" y="86"/>
                    <a:pt x="153" y="87"/>
                    <a:pt x="154" y="87"/>
                  </a:cubicBezTo>
                  <a:lnTo>
                    <a:pt x="155" y="87"/>
                  </a:lnTo>
                  <a:cubicBezTo>
                    <a:pt x="164" y="84"/>
                    <a:pt x="172" y="84"/>
                    <a:pt x="180" y="84"/>
                  </a:cubicBezTo>
                  <a:cubicBezTo>
                    <a:pt x="197" y="84"/>
                    <a:pt x="207" y="89"/>
                    <a:pt x="210" y="92"/>
                  </a:cubicBezTo>
                  <a:cubicBezTo>
                    <a:pt x="215" y="96"/>
                    <a:pt x="215" y="103"/>
                    <a:pt x="215" y="103"/>
                  </a:cubicBezTo>
                  <a:lnTo>
                    <a:pt x="211" y="110"/>
                  </a:lnTo>
                  <a:lnTo>
                    <a:pt x="220" y="113"/>
                  </a:lnTo>
                  <a:cubicBezTo>
                    <a:pt x="266" y="146"/>
                    <a:pt x="287" y="168"/>
                    <a:pt x="297" y="176"/>
                  </a:cubicBezTo>
                  <a:lnTo>
                    <a:pt x="297" y="225"/>
                  </a:lnTo>
                  <a:lnTo>
                    <a:pt x="276" y="249"/>
                  </a:lnTo>
                  <a:lnTo>
                    <a:pt x="191" y="234"/>
                  </a:lnTo>
                  <a:lnTo>
                    <a:pt x="102" y="230"/>
                  </a:lnTo>
                  <a:lnTo>
                    <a:pt x="102" y="230"/>
                  </a:lnTo>
                  <a:cubicBezTo>
                    <a:pt x="117" y="248"/>
                    <a:pt x="141" y="270"/>
                    <a:pt x="172" y="296"/>
                  </a:cubicBezTo>
                  <a:lnTo>
                    <a:pt x="174" y="299"/>
                  </a:lnTo>
                  <a:cubicBezTo>
                    <a:pt x="174" y="299"/>
                    <a:pt x="202" y="309"/>
                    <a:pt x="277" y="332"/>
                  </a:cubicBezTo>
                  <a:cubicBezTo>
                    <a:pt x="284" y="336"/>
                    <a:pt x="308" y="356"/>
                    <a:pt x="372" y="387"/>
                  </a:cubicBezTo>
                  <a:lnTo>
                    <a:pt x="376" y="389"/>
                  </a:lnTo>
                  <a:lnTo>
                    <a:pt x="564" y="389"/>
                  </a:lnTo>
                  <a:cubicBezTo>
                    <a:pt x="564" y="389"/>
                    <a:pt x="590" y="387"/>
                    <a:pt x="637" y="387"/>
                  </a:cubicBezTo>
                  <a:cubicBezTo>
                    <a:pt x="666" y="387"/>
                    <a:pt x="694" y="387"/>
                    <a:pt x="724" y="389"/>
                  </a:cubicBezTo>
                  <a:lnTo>
                    <a:pt x="735" y="389"/>
                  </a:lnTo>
                  <a:lnTo>
                    <a:pt x="737" y="378"/>
                  </a:lnTo>
                  <a:cubicBezTo>
                    <a:pt x="737" y="376"/>
                    <a:pt x="739" y="353"/>
                    <a:pt x="715" y="301"/>
                  </a:cubicBezTo>
                  <a:lnTo>
                    <a:pt x="748" y="261"/>
                  </a:lnTo>
                  <a:cubicBezTo>
                    <a:pt x="760" y="261"/>
                    <a:pt x="793" y="266"/>
                    <a:pt x="843" y="271"/>
                  </a:cubicBezTo>
                  <a:cubicBezTo>
                    <a:pt x="799" y="234"/>
                    <a:pt x="767" y="204"/>
                    <a:pt x="759" y="197"/>
                  </a:cubicBezTo>
                  <a:lnTo>
                    <a:pt x="750" y="161"/>
                  </a:lnTo>
                  <a:cubicBezTo>
                    <a:pt x="742" y="174"/>
                    <a:pt x="737" y="181"/>
                    <a:pt x="719" y="197"/>
                  </a:cubicBezTo>
                  <a:lnTo>
                    <a:pt x="715" y="197"/>
                  </a:lnTo>
                  <a:cubicBezTo>
                    <a:pt x="715" y="194"/>
                    <a:pt x="715" y="194"/>
                    <a:pt x="717" y="191"/>
                  </a:cubicBezTo>
                  <a:lnTo>
                    <a:pt x="719" y="186"/>
                  </a:lnTo>
                  <a:lnTo>
                    <a:pt x="718" y="181"/>
                  </a:lnTo>
                  <a:cubicBezTo>
                    <a:pt x="717" y="179"/>
                    <a:pt x="707" y="146"/>
                    <a:pt x="659" y="84"/>
                  </a:cubicBezTo>
                  <a:cubicBezTo>
                    <a:pt x="655" y="83"/>
                    <a:pt x="643" y="67"/>
                    <a:pt x="605" y="67"/>
                  </a:cubicBezTo>
                  <a:cubicBezTo>
                    <a:pt x="587" y="67"/>
                    <a:pt x="564" y="71"/>
                    <a:pt x="540" y="81"/>
                  </a:cubicBezTo>
                  <a:lnTo>
                    <a:pt x="538" y="83"/>
                  </a:lnTo>
                  <a:cubicBezTo>
                    <a:pt x="536" y="83"/>
                    <a:pt x="520" y="90"/>
                    <a:pt x="472" y="142"/>
                  </a:cubicBezTo>
                  <a:cubicBezTo>
                    <a:pt x="477" y="118"/>
                    <a:pt x="481" y="76"/>
                    <a:pt x="461" y="51"/>
                  </a:cubicBezTo>
                  <a:cubicBezTo>
                    <a:pt x="456" y="37"/>
                    <a:pt x="446" y="29"/>
                    <a:pt x="431" y="28"/>
                  </a:cubicBezTo>
                  <a:cubicBezTo>
                    <a:pt x="431" y="28"/>
                    <a:pt x="417" y="26"/>
                    <a:pt x="413" y="25"/>
                  </a:cubicBezTo>
                  <a:lnTo>
                    <a:pt x="366" y="29"/>
                  </a:lnTo>
                  <a:lnTo>
                    <a:pt x="313" y="83"/>
                  </a:lnTo>
                  <a:lnTo>
                    <a:pt x="284" y="44"/>
                  </a:lnTo>
                  <a:lnTo>
                    <a:pt x="307" y="10"/>
                  </a:lnTo>
                  <a:cubicBezTo>
                    <a:pt x="295" y="9"/>
                    <a:pt x="287" y="7"/>
                    <a:pt x="275" y="7"/>
                  </a:cubicBezTo>
                  <a:cubicBezTo>
                    <a:pt x="271" y="4"/>
                    <a:pt x="263" y="0"/>
                    <a:pt x="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2629100" y="2324125"/>
              <a:ext cx="7375" cy="3725"/>
            </a:xfrm>
            <a:custGeom>
              <a:avLst/>
              <a:gdLst/>
              <a:ahLst/>
              <a:cxnLst/>
              <a:rect l="l" t="t" r="r" b="b"/>
              <a:pathLst>
                <a:path w="295" h="149" extrusionOk="0">
                  <a:moveTo>
                    <a:pt x="131" y="0"/>
                  </a:moveTo>
                  <a:lnTo>
                    <a:pt x="125" y="3"/>
                  </a:lnTo>
                  <a:cubicBezTo>
                    <a:pt x="125" y="4"/>
                    <a:pt x="88" y="31"/>
                    <a:pt x="25" y="112"/>
                  </a:cubicBezTo>
                  <a:lnTo>
                    <a:pt x="24" y="113"/>
                  </a:lnTo>
                  <a:cubicBezTo>
                    <a:pt x="22" y="113"/>
                    <a:pt x="16" y="122"/>
                    <a:pt x="1" y="140"/>
                  </a:cubicBezTo>
                  <a:lnTo>
                    <a:pt x="31" y="140"/>
                  </a:lnTo>
                  <a:cubicBezTo>
                    <a:pt x="79" y="140"/>
                    <a:pt x="113" y="146"/>
                    <a:pt x="113" y="146"/>
                  </a:cubicBezTo>
                  <a:lnTo>
                    <a:pt x="114" y="148"/>
                  </a:lnTo>
                  <a:lnTo>
                    <a:pt x="222" y="142"/>
                  </a:lnTo>
                  <a:lnTo>
                    <a:pt x="295" y="106"/>
                  </a:lnTo>
                  <a:cubicBezTo>
                    <a:pt x="288" y="103"/>
                    <a:pt x="286" y="104"/>
                    <a:pt x="276" y="90"/>
                  </a:cubicBezTo>
                  <a:cubicBezTo>
                    <a:pt x="276" y="90"/>
                    <a:pt x="250" y="41"/>
                    <a:pt x="137" y="1"/>
                  </a:cubicBezTo>
                  <a:lnTo>
                    <a:pt x="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2623250" y="2337275"/>
              <a:ext cx="28550" cy="16825"/>
            </a:xfrm>
            <a:custGeom>
              <a:avLst/>
              <a:gdLst/>
              <a:ahLst/>
              <a:cxnLst/>
              <a:rect l="l" t="t" r="r" b="b"/>
              <a:pathLst>
                <a:path w="1142" h="673" extrusionOk="0">
                  <a:moveTo>
                    <a:pt x="190" y="0"/>
                  </a:moveTo>
                  <a:cubicBezTo>
                    <a:pt x="154" y="1"/>
                    <a:pt x="114" y="11"/>
                    <a:pt x="111" y="11"/>
                  </a:cubicBezTo>
                  <a:lnTo>
                    <a:pt x="7" y="11"/>
                  </a:lnTo>
                  <a:lnTo>
                    <a:pt x="9" y="23"/>
                  </a:lnTo>
                  <a:lnTo>
                    <a:pt x="9" y="81"/>
                  </a:lnTo>
                  <a:cubicBezTo>
                    <a:pt x="7" y="89"/>
                    <a:pt x="9" y="100"/>
                    <a:pt x="9" y="108"/>
                  </a:cubicBezTo>
                  <a:cubicBezTo>
                    <a:pt x="9" y="116"/>
                    <a:pt x="11" y="122"/>
                    <a:pt x="9" y="130"/>
                  </a:cubicBezTo>
                  <a:cubicBezTo>
                    <a:pt x="1" y="145"/>
                    <a:pt x="15" y="161"/>
                    <a:pt x="28" y="171"/>
                  </a:cubicBezTo>
                  <a:cubicBezTo>
                    <a:pt x="35" y="184"/>
                    <a:pt x="43" y="192"/>
                    <a:pt x="45" y="202"/>
                  </a:cubicBezTo>
                  <a:cubicBezTo>
                    <a:pt x="54" y="219"/>
                    <a:pt x="64" y="223"/>
                    <a:pt x="71" y="223"/>
                  </a:cubicBezTo>
                  <a:cubicBezTo>
                    <a:pt x="79" y="223"/>
                    <a:pt x="86" y="219"/>
                    <a:pt x="92" y="215"/>
                  </a:cubicBezTo>
                  <a:cubicBezTo>
                    <a:pt x="96" y="212"/>
                    <a:pt x="103" y="208"/>
                    <a:pt x="105" y="208"/>
                  </a:cubicBezTo>
                  <a:cubicBezTo>
                    <a:pt x="114" y="211"/>
                    <a:pt x="119" y="215"/>
                    <a:pt x="127" y="215"/>
                  </a:cubicBezTo>
                  <a:cubicBezTo>
                    <a:pt x="142" y="223"/>
                    <a:pt x="158" y="231"/>
                    <a:pt x="189" y="231"/>
                  </a:cubicBezTo>
                  <a:cubicBezTo>
                    <a:pt x="221" y="231"/>
                    <a:pt x="256" y="244"/>
                    <a:pt x="270" y="266"/>
                  </a:cubicBezTo>
                  <a:lnTo>
                    <a:pt x="265" y="266"/>
                  </a:lnTo>
                  <a:cubicBezTo>
                    <a:pt x="256" y="265"/>
                    <a:pt x="245" y="263"/>
                    <a:pt x="236" y="263"/>
                  </a:cubicBezTo>
                  <a:cubicBezTo>
                    <a:pt x="234" y="263"/>
                    <a:pt x="232" y="263"/>
                    <a:pt x="231" y="263"/>
                  </a:cubicBezTo>
                  <a:cubicBezTo>
                    <a:pt x="210" y="269"/>
                    <a:pt x="213" y="292"/>
                    <a:pt x="215" y="309"/>
                  </a:cubicBezTo>
                  <a:cubicBezTo>
                    <a:pt x="219" y="332"/>
                    <a:pt x="217" y="339"/>
                    <a:pt x="213" y="341"/>
                  </a:cubicBezTo>
                  <a:cubicBezTo>
                    <a:pt x="210" y="341"/>
                    <a:pt x="205" y="343"/>
                    <a:pt x="202" y="344"/>
                  </a:cubicBezTo>
                  <a:cubicBezTo>
                    <a:pt x="201" y="343"/>
                    <a:pt x="201" y="341"/>
                    <a:pt x="201" y="341"/>
                  </a:cubicBezTo>
                  <a:cubicBezTo>
                    <a:pt x="199" y="333"/>
                    <a:pt x="193" y="322"/>
                    <a:pt x="183" y="306"/>
                  </a:cubicBezTo>
                  <a:cubicBezTo>
                    <a:pt x="161" y="282"/>
                    <a:pt x="150" y="278"/>
                    <a:pt x="129" y="275"/>
                  </a:cubicBezTo>
                  <a:cubicBezTo>
                    <a:pt x="120" y="273"/>
                    <a:pt x="108" y="271"/>
                    <a:pt x="92" y="266"/>
                  </a:cubicBezTo>
                  <a:cubicBezTo>
                    <a:pt x="90" y="265"/>
                    <a:pt x="88" y="265"/>
                    <a:pt x="86" y="265"/>
                  </a:cubicBezTo>
                  <a:cubicBezTo>
                    <a:pt x="81" y="265"/>
                    <a:pt x="76" y="268"/>
                    <a:pt x="75" y="273"/>
                  </a:cubicBezTo>
                  <a:cubicBezTo>
                    <a:pt x="69" y="284"/>
                    <a:pt x="75" y="293"/>
                    <a:pt x="103" y="336"/>
                  </a:cubicBezTo>
                  <a:cubicBezTo>
                    <a:pt x="111" y="345"/>
                    <a:pt x="118" y="355"/>
                    <a:pt x="125" y="364"/>
                  </a:cubicBezTo>
                  <a:cubicBezTo>
                    <a:pt x="135" y="381"/>
                    <a:pt x="141" y="394"/>
                    <a:pt x="146" y="403"/>
                  </a:cubicBezTo>
                  <a:cubicBezTo>
                    <a:pt x="152" y="417"/>
                    <a:pt x="155" y="427"/>
                    <a:pt x="171" y="435"/>
                  </a:cubicBezTo>
                  <a:cubicBezTo>
                    <a:pt x="183" y="443"/>
                    <a:pt x="190" y="444"/>
                    <a:pt x="201" y="446"/>
                  </a:cubicBezTo>
                  <a:cubicBezTo>
                    <a:pt x="209" y="447"/>
                    <a:pt x="217" y="450"/>
                    <a:pt x="235" y="457"/>
                  </a:cubicBezTo>
                  <a:cubicBezTo>
                    <a:pt x="256" y="468"/>
                    <a:pt x="261" y="472"/>
                    <a:pt x="270" y="485"/>
                  </a:cubicBezTo>
                  <a:cubicBezTo>
                    <a:pt x="277" y="492"/>
                    <a:pt x="286" y="502"/>
                    <a:pt x="299" y="517"/>
                  </a:cubicBezTo>
                  <a:cubicBezTo>
                    <a:pt x="325" y="545"/>
                    <a:pt x="327" y="548"/>
                    <a:pt x="339" y="550"/>
                  </a:cubicBezTo>
                  <a:cubicBezTo>
                    <a:pt x="344" y="551"/>
                    <a:pt x="351" y="551"/>
                    <a:pt x="362" y="558"/>
                  </a:cubicBezTo>
                  <a:cubicBezTo>
                    <a:pt x="376" y="565"/>
                    <a:pt x="383" y="566"/>
                    <a:pt x="388" y="567"/>
                  </a:cubicBezTo>
                  <a:cubicBezTo>
                    <a:pt x="400" y="574"/>
                    <a:pt x="407" y="575"/>
                    <a:pt x="432" y="591"/>
                  </a:cubicBezTo>
                  <a:cubicBezTo>
                    <a:pt x="451" y="602"/>
                    <a:pt x="463" y="606"/>
                    <a:pt x="471" y="606"/>
                  </a:cubicBezTo>
                  <a:cubicBezTo>
                    <a:pt x="476" y="606"/>
                    <a:pt x="480" y="604"/>
                    <a:pt x="483" y="604"/>
                  </a:cubicBezTo>
                  <a:cubicBezTo>
                    <a:pt x="485" y="602"/>
                    <a:pt x="488" y="599"/>
                    <a:pt x="493" y="599"/>
                  </a:cubicBezTo>
                  <a:cubicBezTo>
                    <a:pt x="499" y="599"/>
                    <a:pt x="503" y="602"/>
                    <a:pt x="508" y="602"/>
                  </a:cubicBezTo>
                  <a:cubicBezTo>
                    <a:pt x="524" y="602"/>
                    <a:pt x="537" y="602"/>
                    <a:pt x="560" y="597"/>
                  </a:cubicBezTo>
                  <a:cubicBezTo>
                    <a:pt x="591" y="590"/>
                    <a:pt x="595" y="586"/>
                    <a:pt x="604" y="560"/>
                  </a:cubicBezTo>
                  <a:cubicBezTo>
                    <a:pt x="604" y="554"/>
                    <a:pt x="609" y="548"/>
                    <a:pt x="611" y="539"/>
                  </a:cubicBezTo>
                  <a:cubicBezTo>
                    <a:pt x="614" y="532"/>
                    <a:pt x="616" y="523"/>
                    <a:pt x="620" y="519"/>
                  </a:cubicBezTo>
                  <a:cubicBezTo>
                    <a:pt x="621" y="519"/>
                    <a:pt x="621" y="520"/>
                    <a:pt x="621" y="522"/>
                  </a:cubicBezTo>
                  <a:cubicBezTo>
                    <a:pt x="627" y="525"/>
                    <a:pt x="634" y="529"/>
                    <a:pt x="642" y="532"/>
                  </a:cubicBezTo>
                  <a:cubicBezTo>
                    <a:pt x="651" y="535"/>
                    <a:pt x="651" y="539"/>
                    <a:pt x="651" y="539"/>
                  </a:cubicBezTo>
                  <a:cubicBezTo>
                    <a:pt x="651" y="539"/>
                    <a:pt x="649" y="543"/>
                    <a:pt x="647" y="548"/>
                  </a:cubicBezTo>
                  <a:cubicBezTo>
                    <a:pt x="644" y="555"/>
                    <a:pt x="638" y="567"/>
                    <a:pt x="635" y="588"/>
                  </a:cubicBezTo>
                  <a:cubicBezTo>
                    <a:pt x="632" y="620"/>
                    <a:pt x="641" y="628"/>
                    <a:pt x="658" y="634"/>
                  </a:cubicBezTo>
                  <a:cubicBezTo>
                    <a:pt x="666" y="636"/>
                    <a:pt x="670" y="639"/>
                    <a:pt x="678" y="644"/>
                  </a:cubicBezTo>
                  <a:cubicBezTo>
                    <a:pt x="690" y="653"/>
                    <a:pt x="698" y="655"/>
                    <a:pt x="706" y="655"/>
                  </a:cubicBezTo>
                  <a:cubicBezTo>
                    <a:pt x="710" y="655"/>
                    <a:pt x="716" y="653"/>
                    <a:pt x="722" y="652"/>
                  </a:cubicBezTo>
                  <a:cubicBezTo>
                    <a:pt x="724" y="651"/>
                    <a:pt x="725" y="650"/>
                    <a:pt x="726" y="650"/>
                  </a:cubicBezTo>
                  <a:cubicBezTo>
                    <a:pt x="727" y="650"/>
                    <a:pt x="728" y="651"/>
                    <a:pt x="730" y="653"/>
                  </a:cubicBezTo>
                  <a:cubicBezTo>
                    <a:pt x="750" y="668"/>
                    <a:pt x="759" y="668"/>
                    <a:pt x="810" y="670"/>
                  </a:cubicBezTo>
                  <a:cubicBezTo>
                    <a:pt x="824" y="670"/>
                    <a:pt x="839" y="670"/>
                    <a:pt x="859" y="673"/>
                  </a:cubicBezTo>
                  <a:lnTo>
                    <a:pt x="862" y="673"/>
                  </a:lnTo>
                  <a:cubicBezTo>
                    <a:pt x="870" y="673"/>
                    <a:pt x="876" y="668"/>
                    <a:pt x="876" y="663"/>
                  </a:cubicBezTo>
                  <a:cubicBezTo>
                    <a:pt x="880" y="655"/>
                    <a:pt x="876" y="646"/>
                    <a:pt x="868" y="637"/>
                  </a:cubicBezTo>
                  <a:cubicBezTo>
                    <a:pt x="859" y="625"/>
                    <a:pt x="848" y="610"/>
                    <a:pt x="853" y="595"/>
                  </a:cubicBezTo>
                  <a:lnTo>
                    <a:pt x="853" y="589"/>
                  </a:lnTo>
                  <a:cubicBezTo>
                    <a:pt x="855" y="582"/>
                    <a:pt x="856" y="579"/>
                    <a:pt x="856" y="577"/>
                  </a:cubicBezTo>
                  <a:cubicBezTo>
                    <a:pt x="857" y="577"/>
                    <a:pt x="862" y="575"/>
                    <a:pt x="867" y="573"/>
                  </a:cubicBezTo>
                  <a:cubicBezTo>
                    <a:pt x="876" y="571"/>
                    <a:pt x="891" y="565"/>
                    <a:pt x="913" y="552"/>
                  </a:cubicBezTo>
                  <a:cubicBezTo>
                    <a:pt x="936" y="540"/>
                    <a:pt x="947" y="533"/>
                    <a:pt x="951" y="522"/>
                  </a:cubicBezTo>
                  <a:cubicBezTo>
                    <a:pt x="952" y="511"/>
                    <a:pt x="944" y="504"/>
                    <a:pt x="938" y="499"/>
                  </a:cubicBezTo>
                  <a:cubicBezTo>
                    <a:pt x="929" y="491"/>
                    <a:pt x="921" y="484"/>
                    <a:pt x="921" y="467"/>
                  </a:cubicBezTo>
                  <a:cubicBezTo>
                    <a:pt x="921" y="449"/>
                    <a:pt x="923" y="449"/>
                    <a:pt x="927" y="449"/>
                  </a:cubicBezTo>
                  <a:cubicBezTo>
                    <a:pt x="935" y="449"/>
                    <a:pt x="947" y="454"/>
                    <a:pt x="960" y="460"/>
                  </a:cubicBezTo>
                  <a:cubicBezTo>
                    <a:pt x="971" y="460"/>
                    <a:pt x="985" y="466"/>
                    <a:pt x="999" y="471"/>
                  </a:cubicBezTo>
                  <a:cubicBezTo>
                    <a:pt x="1029" y="477"/>
                    <a:pt x="1038" y="481"/>
                    <a:pt x="1047" y="481"/>
                  </a:cubicBezTo>
                  <a:cubicBezTo>
                    <a:pt x="1053" y="481"/>
                    <a:pt x="1057" y="479"/>
                    <a:pt x="1061" y="476"/>
                  </a:cubicBezTo>
                  <a:cubicBezTo>
                    <a:pt x="1066" y="476"/>
                    <a:pt x="1072" y="472"/>
                    <a:pt x="1084" y="471"/>
                  </a:cubicBezTo>
                  <a:cubicBezTo>
                    <a:pt x="1108" y="466"/>
                    <a:pt x="1113" y="465"/>
                    <a:pt x="1113" y="453"/>
                  </a:cubicBezTo>
                  <a:cubicBezTo>
                    <a:pt x="1113" y="444"/>
                    <a:pt x="1108" y="441"/>
                    <a:pt x="1105" y="438"/>
                  </a:cubicBezTo>
                  <a:cubicBezTo>
                    <a:pt x="1097" y="437"/>
                    <a:pt x="1093" y="434"/>
                    <a:pt x="1093" y="428"/>
                  </a:cubicBezTo>
                  <a:cubicBezTo>
                    <a:pt x="1093" y="406"/>
                    <a:pt x="1095" y="406"/>
                    <a:pt x="1113" y="381"/>
                  </a:cubicBezTo>
                  <a:lnTo>
                    <a:pt x="1127" y="366"/>
                  </a:lnTo>
                  <a:cubicBezTo>
                    <a:pt x="1136" y="352"/>
                    <a:pt x="1141" y="330"/>
                    <a:pt x="1127" y="310"/>
                  </a:cubicBezTo>
                  <a:cubicBezTo>
                    <a:pt x="1120" y="300"/>
                    <a:pt x="1109" y="298"/>
                    <a:pt x="1105" y="298"/>
                  </a:cubicBezTo>
                  <a:cubicBezTo>
                    <a:pt x="1099" y="298"/>
                    <a:pt x="1093" y="299"/>
                    <a:pt x="1090" y="300"/>
                  </a:cubicBezTo>
                  <a:cubicBezTo>
                    <a:pt x="1079" y="293"/>
                    <a:pt x="1059" y="285"/>
                    <a:pt x="1045" y="282"/>
                  </a:cubicBezTo>
                  <a:cubicBezTo>
                    <a:pt x="1031" y="278"/>
                    <a:pt x="1020" y="275"/>
                    <a:pt x="992" y="257"/>
                  </a:cubicBezTo>
                  <a:cubicBezTo>
                    <a:pt x="982" y="251"/>
                    <a:pt x="972" y="248"/>
                    <a:pt x="963" y="248"/>
                  </a:cubicBezTo>
                  <a:cubicBezTo>
                    <a:pt x="956" y="248"/>
                    <a:pt x="949" y="250"/>
                    <a:pt x="943" y="253"/>
                  </a:cubicBezTo>
                  <a:cubicBezTo>
                    <a:pt x="936" y="253"/>
                    <a:pt x="931" y="254"/>
                    <a:pt x="923" y="256"/>
                  </a:cubicBezTo>
                  <a:cubicBezTo>
                    <a:pt x="898" y="259"/>
                    <a:pt x="892" y="274"/>
                    <a:pt x="887" y="286"/>
                  </a:cubicBezTo>
                  <a:cubicBezTo>
                    <a:pt x="885" y="291"/>
                    <a:pt x="884" y="297"/>
                    <a:pt x="880" y="303"/>
                  </a:cubicBezTo>
                  <a:cubicBezTo>
                    <a:pt x="877" y="306"/>
                    <a:pt x="876" y="309"/>
                    <a:pt x="875" y="309"/>
                  </a:cubicBezTo>
                  <a:cubicBezTo>
                    <a:pt x="869" y="310"/>
                    <a:pt x="863" y="314"/>
                    <a:pt x="847" y="324"/>
                  </a:cubicBezTo>
                  <a:cubicBezTo>
                    <a:pt x="836" y="333"/>
                    <a:pt x="834" y="333"/>
                    <a:pt x="830" y="333"/>
                  </a:cubicBezTo>
                  <a:lnTo>
                    <a:pt x="826" y="331"/>
                  </a:lnTo>
                  <a:cubicBezTo>
                    <a:pt x="822" y="326"/>
                    <a:pt x="816" y="322"/>
                    <a:pt x="807" y="322"/>
                  </a:cubicBezTo>
                  <a:cubicBezTo>
                    <a:pt x="806" y="322"/>
                    <a:pt x="804" y="322"/>
                    <a:pt x="801" y="322"/>
                  </a:cubicBezTo>
                  <a:cubicBezTo>
                    <a:pt x="800" y="324"/>
                    <a:pt x="799" y="324"/>
                    <a:pt x="797" y="324"/>
                  </a:cubicBezTo>
                  <a:cubicBezTo>
                    <a:pt x="793" y="324"/>
                    <a:pt x="787" y="321"/>
                    <a:pt x="780" y="319"/>
                  </a:cubicBezTo>
                  <a:cubicBezTo>
                    <a:pt x="770" y="312"/>
                    <a:pt x="758" y="306"/>
                    <a:pt x="740" y="303"/>
                  </a:cubicBezTo>
                  <a:cubicBezTo>
                    <a:pt x="725" y="298"/>
                    <a:pt x="722" y="297"/>
                    <a:pt x="716" y="291"/>
                  </a:cubicBezTo>
                  <a:cubicBezTo>
                    <a:pt x="710" y="290"/>
                    <a:pt x="707" y="285"/>
                    <a:pt x="691" y="278"/>
                  </a:cubicBezTo>
                  <a:cubicBezTo>
                    <a:pt x="676" y="272"/>
                    <a:pt x="668" y="270"/>
                    <a:pt x="662" y="270"/>
                  </a:cubicBezTo>
                  <a:cubicBezTo>
                    <a:pt x="659" y="270"/>
                    <a:pt x="657" y="271"/>
                    <a:pt x="654" y="272"/>
                  </a:cubicBezTo>
                  <a:cubicBezTo>
                    <a:pt x="652" y="272"/>
                    <a:pt x="649" y="274"/>
                    <a:pt x="644" y="274"/>
                  </a:cubicBezTo>
                  <a:cubicBezTo>
                    <a:pt x="638" y="274"/>
                    <a:pt x="624" y="265"/>
                    <a:pt x="609" y="254"/>
                  </a:cubicBezTo>
                  <a:lnTo>
                    <a:pt x="640" y="254"/>
                  </a:lnTo>
                  <a:cubicBezTo>
                    <a:pt x="668" y="254"/>
                    <a:pt x="671" y="254"/>
                    <a:pt x="682" y="253"/>
                  </a:cubicBezTo>
                  <a:lnTo>
                    <a:pt x="694" y="253"/>
                  </a:lnTo>
                  <a:cubicBezTo>
                    <a:pt x="710" y="248"/>
                    <a:pt x="734" y="236"/>
                    <a:pt x="747" y="216"/>
                  </a:cubicBezTo>
                  <a:cubicBezTo>
                    <a:pt x="751" y="206"/>
                    <a:pt x="753" y="196"/>
                    <a:pt x="750" y="184"/>
                  </a:cubicBezTo>
                  <a:cubicBezTo>
                    <a:pt x="742" y="166"/>
                    <a:pt x="731" y="161"/>
                    <a:pt x="721" y="158"/>
                  </a:cubicBezTo>
                  <a:cubicBezTo>
                    <a:pt x="710" y="155"/>
                    <a:pt x="706" y="150"/>
                    <a:pt x="696" y="141"/>
                  </a:cubicBezTo>
                  <a:lnTo>
                    <a:pt x="687" y="135"/>
                  </a:lnTo>
                  <a:cubicBezTo>
                    <a:pt x="671" y="115"/>
                    <a:pt x="668" y="112"/>
                    <a:pt x="640" y="112"/>
                  </a:cubicBezTo>
                  <a:cubicBezTo>
                    <a:pt x="631" y="112"/>
                    <a:pt x="621" y="113"/>
                    <a:pt x="612" y="113"/>
                  </a:cubicBezTo>
                  <a:cubicBezTo>
                    <a:pt x="603" y="114"/>
                    <a:pt x="595" y="115"/>
                    <a:pt x="587" y="115"/>
                  </a:cubicBezTo>
                  <a:cubicBezTo>
                    <a:pt x="581" y="115"/>
                    <a:pt x="576" y="115"/>
                    <a:pt x="570" y="113"/>
                  </a:cubicBezTo>
                  <a:cubicBezTo>
                    <a:pt x="555" y="110"/>
                    <a:pt x="501" y="72"/>
                    <a:pt x="448" y="35"/>
                  </a:cubicBezTo>
                  <a:cubicBezTo>
                    <a:pt x="432" y="23"/>
                    <a:pt x="422" y="18"/>
                    <a:pt x="413" y="18"/>
                  </a:cubicBezTo>
                  <a:cubicBezTo>
                    <a:pt x="407" y="18"/>
                    <a:pt x="403" y="23"/>
                    <a:pt x="401" y="24"/>
                  </a:cubicBezTo>
                  <a:cubicBezTo>
                    <a:pt x="394" y="30"/>
                    <a:pt x="394" y="40"/>
                    <a:pt x="394" y="49"/>
                  </a:cubicBezTo>
                  <a:cubicBezTo>
                    <a:pt x="396" y="58"/>
                    <a:pt x="396" y="69"/>
                    <a:pt x="388" y="75"/>
                  </a:cubicBezTo>
                  <a:cubicBezTo>
                    <a:pt x="377" y="87"/>
                    <a:pt x="368" y="89"/>
                    <a:pt x="357" y="89"/>
                  </a:cubicBezTo>
                  <a:cubicBezTo>
                    <a:pt x="347" y="89"/>
                    <a:pt x="335" y="88"/>
                    <a:pt x="319" y="85"/>
                  </a:cubicBezTo>
                  <a:lnTo>
                    <a:pt x="317" y="85"/>
                  </a:lnTo>
                  <a:cubicBezTo>
                    <a:pt x="319" y="77"/>
                    <a:pt x="319" y="69"/>
                    <a:pt x="317" y="59"/>
                  </a:cubicBezTo>
                  <a:cubicBezTo>
                    <a:pt x="310" y="33"/>
                    <a:pt x="289" y="27"/>
                    <a:pt x="268" y="23"/>
                  </a:cubicBezTo>
                  <a:cubicBezTo>
                    <a:pt x="259" y="21"/>
                    <a:pt x="247" y="18"/>
                    <a:pt x="240" y="11"/>
                  </a:cubicBezTo>
                  <a:cubicBezTo>
                    <a:pt x="231" y="3"/>
                    <a:pt x="213" y="0"/>
                    <a:pt x="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2651700" y="2339575"/>
              <a:ext cx="66975" cy="31325"/>
            </a:xfrm>
            <a:custGeom>
              <a:avLst/>
              <a:gdLst/>
              <a:ahLst/>
              <a:cxnLst/>
              <a:rect l="l" t="t" r="r" b="b"/>
              <a:pathLst>
                <a:path w="2679" h="1253" extrusionOk="0">
                  <a:moveTo>
                    <a:pt x="791" y="962"/>
                  </a:moveTo>
                  <a:lnTo>
                    <a:pt x="791" y="971"/>
                  </a:lnTo>
                  <a:cubicBezTo>
                    <a:pt x="791" y="981"/>
                    <a:pt x="791" y="997"/>
                    <a:pt x="798" y="1016"/>
                  </a:cubicBezTo>
                  <a:cubicBezTo>
                    <a:pt x="796" y="1015"/>
                    <a:pt x="794" y="1012"/>
                    <a:pt x="794" y="1012"/>
                  </a:cubicBezTo>
                  <a:cubicBezTo>
                    <a:pt x="786" y="1007"/>
                    <a:pt x="775" y="999"/>
                    <a:pt x="766" y="991"/>
                  </a:cubicBezTo>
                  <a:cubicBezTo>
                    <a:pt x="753" y="979"/>
                    <a:pt x="741" y="974"/>
                    <a:pt x="725" y="971"/>
                  </a:cubicBezTo>
                  <a:cubicBezTo>
                    <a:pt x="728" y="971"/>
                    <a:pt x="732" y="971"/>
                    <a:pt x="734" y="970"/>
                  </a:cubicBezTo>
                  <a:cubicBezTo>
                    <a:pt x="749" y="966"/>
                    <a:pt x="761" y="965"/>
                    <a:pt x="775" y="962"/>
                  </a:cubicBezTo>
                  <a:close/>
                  <a:moveTo>
                    <a:pt x="347" y="1"/>
                  </a:moveTo>
                  <a:cubicBezTo>
                    <a:pt x="340" y="1"/>
                    <a:pt x="336" y="2"/>
                    <a:pt x="332" y="4"/>
                  </a:cubicBezTo>
                  <a:cubicBezTo>
                    <a:pt x="329" y="6"/>
                    <a:pt x="324" y="6"/>
                    <a:pt x="319" y="6"/>
                  </a:cubicBezTo>
                  <a:cubicBezTo>
                    <a:pt x="315" y="5"/>
                    <a:pt x="312" y="5"/>
                    <a:pt x="308" y="5"/>
                  </a:cubicBezTo>
                  <a:cubicBezTo>
                    <a:pt x="297" y="5"/>
                    <a:pt x="289" y="6"/>
                    <a:pt x="281" y="9"/>
                  </a:cubicBezTo>
                  <a:cubicBezTo>
                    <a:pt x="274" y="9"/>
                    <a:pt x="267" y="10"/>
                    <a:pt x="259" y="10"/>
                  </a:cubicBezTo>
                  <a:cubicBezTo>
                    <a:pt x="253" y="10"/>
                    <a:pt x="246" y="10"/>
                    <a:pt x="238" y="9"/>
                  </a:cubicBezTo>
                  <a:cubicBezTo>
                    <a:pt x="226" y="6"/>
                    <a:pt x="213" y="6"/>
                    <a:pt x="200" y="6"/>
                  </a:cubicBezTo>
                  <a:cubicBezTo>
                    <a:pt x="168" y="6"/>
                    <a:pt x="124" y="16"/>
                    <a:pt x="59" y="35"/>
                  </a:cubicBezTo>
                  <a:cubicBezTo>
                    <a:pt x="11" y="49"/>
                    <a:pt x="0" y="56"/>
                    <a:pt x="1" y="70"/>
                  </a:cubicBezTo>
                  <a:cubicBezTo>
                    <a:pt x="3" y="82"/>
                    <a:pt x="15" y="85"/>
                    <a:pt x="30" y="87"/>
                  </a:cubicBezTo>
                  <a:cubicBezTo>
                    <a:pt x="35" y="89"/>
                    <a:pt x="46" y="92"/>
                    <a:pt x="53" y="93"/>
                  </a:cubicBezTo>
                  <a:cubicBezTo>
                    <a:pt x="57" y="114"/>
                    <a:pt x="80" y="119"/>
                    <a:pt x="109" y="124"/>
                  </a:cubicBezTo>
                  <a:cubicBezTo>
                    <a:pt x="123" y="130"/>
                    <a:pt x="139" y="133"/>
                    <a:pt x="152" y="138"/>
                  </a:cubicBezTo>
                  <a:lnTo>
                    <a:pt x="161" y="141"/>
                  </a:lnTo>
                  <a:cubicBezTo>
                    <a:pt x="195" y="155"/>
                    <a:pt x="205" y="161"/>
                    <a:pt x="233" y="184"/>
                  </a:cubicBezTo>
                  <a:cubicBezTo>
                    <a:pt x="257" y="200"/>
                    <a:pt x="267" y="202"/>
                    <a:pt x="281" y="202"/>
                  </a:cubicBezTo>
                  <a:cubicBezTo>
                    <a:pt x="285" y="202"/>
                    <a:pt x="291" y="202"/>
                    <a:pt x="302" y="206"/>
                  </a:cubicBezTo>
                  <a:cubicBezTo>
                    <a:pt x="316" y="209"/>
                    <a:pt x="322" y="215"/>
                    <a:pt x="328" y="218"/>
                  </a:cubicBezTo>
                  <a:cubicBezTo>
                    <a:pt x="334" y="222"/>
                    <a:pt x="342" y="228"/>
                    <a:pt x="355" y="230"/>
                  </a:cubicBezTo>
                  <a:cubicBezTo>
                    <a:pt x="366" y="237"/>
                    <a:pt x="387" y="246"/>
                    <a:pt x="395" y="254"/>
                  </a:cubicBezTo>
                  <a:cubicBezTo>
                    <a:pt x="398" y="257"/>
                    <a:pt x="407" y="272"/>
                    <a:pt x="426" y="336"/>
                  </a:cubicBezTo>
                  <a:lnTo>
                    <a:pt x="426" y="342"/>
                  </a:lnTo>
                  <a:cubicBezTo>
                    <a:pt x="434" y="359"/>
                    <a:pt x="462" y="413"/>
                    <a:pt x="474" y="438"/>
                  </a:cubicBezTo>
                  <a:cubicBezTo>
                    <a:pt x="490" y="461"/>
                    <a:pt x="490" y="467"/>
                    <a:pt x="488" y="486"/>
                  </a:cubicBezTo>
                  <a:cubicBezTo>
                    <a:pt x="486" y="495"/>
                    <a:pt x="484" y="507"/>
                    <a:pt x="483" y="524"/>
                  </a:cubicBezTo>
                  <a:cubicBezTo>
                    <a:pt x="480" y="546"/>
                    <a:pt x="483" y="559"/>
                    <a:pt x="490" y="565"/>
                  </a:cubicBezTo>
                  <a:cubicBezTo>
                    <a:pt x="495" y="571"/>
                    <a:pt x="502" y="572"/>
                    <a:pt x="510" y="572"/>
                  </a:cubicBezTo>
                  <a:cubicBezTo>
                    <a:pt x="510" y="572"/>
                    <a:pt x="512" y="572"/>
                    <a:pt x="516" y="571"/>
                  </a:cubicBezTo>
                  <a:cubicBezTo>
                    <a:pt x="523" y="571"/>
                    <a:pt x="534" y="571"/>
                    <a:pt x="546" y="577"/>
                  </a:cubicBezTo>
                  <a:cubicBezTo>
                    <a:pt x="574" y="597"/>
                    <a:pt x="587" y="602"/>
                    <a:pt x="608" y="610"/>
                  </a:cubicBezTo>
                  <a:cubicBezTo>
                    <a:pt x="616" y="613"/>
                    <a:pt x="627" y="616"/>
                    <a:pt x="638" y="621"/>
                  </a:cubicBezTo>
                  <a:cubicBezTo>
                    <a:pt x="659" y="631"/>
                    <a:pt x="659" y="631"/>
                    <a:pt x="656" y="647"/>
                  </a:cubicBezTo>
                  <a:cubicBezTo>
                    <a:pt x="656" y="654"/>
                    <a:pt x="654" y="661"/>
                    <a:pt x="652" y="672"/>
                  </a:cubicBezTo>
                  <a:cubicBezTo>
                    <a:pt x="650" y="687"/>
                    <a:pt x="650" y="687"/>
                    <a:pt x="633" y="692"/>
                  </a:cubicBezTo>
                  <a:cubicBezTo>
                    <a:pt x="623" y="693"/>
                    <a:pt x="610" y="699"/>
                    <a:pt x="592" y="709"/>
                  </a:cubicBezTo>
                  <a:cubicBezTo>
                    <a:pt x="580" y="714"/>
                    <a:pt x="571" y="717"/>
                    <a:pt x="564" y="717"/>
                  </a:cubicBezTo>
                  <a:cubicBezTo>
                    <a:pt x="555" y="717"/>
                    <a:pt x="551" y="714"/>
                    <a:pt x="546" y="709"/>
                  </a:cubicBezTo>
                  <a:cubicBezTo>
                    <a:pt x="539" y="709"/>
                    <a:pt x="534" y="702"/>
                    <a:pt x="525" y="702"/>
                  </a:cubicBezTo>
                  <a:cubicBezTo>
                    <a:pt x="520" y="702"/>
                    <a:pt x="519" y="702"/>
                    <a:pt x="513" y="701"/>
                  </a:cubicBezTo>
                  <a:cubicBezTo>
                    <a:pt x="507" y="701"/>
                    <a:pt x="499" y="700"/>
                    <a:pt x="492" y="700"/>
                  </a:cubicBezTo>
                  <a:cubicBezTo>
                    <a:pt x="480" y="700"/>
                    <a:pt x="468" y="703"/>
                    <a:pt x="459" y="708"/>
                  </a:cubicBezTo>
                  <a:cubicBezTo>
                    <a:pt x="439" y="723"/>
                    <a:pt x="426" y="741"/>
                    <a:pt x="401" y="775"/>
                  </a:cubicBezTo>
                  <a:cubicBezTo>
                    <a:pt x="389" y="795"/>
                    <a:pt x="362" y="806"/>
                    <a:pt x="336" y="819"/>
                  </a:cubicBezTo>
                  <a:cubicBezTo>
                    <a:pt x="331" y="822"/>
                    <a:pt x="322" y="825"/>
                    <a:pt x="315" y="830"/>
                  </a:cubicBezTo>
                  <a:cubicBezTo>
                    <a:pt x="302" y="835"/>
                    <a:pt x="297" y="839"/>
                    <a:pt x="295" y="849"/>
                  </a:cubicBezTo>
                  <a:cubicBezTo>
                    <a:pt x="295" y="858"/>
                    <a:pt x="299" y="863"/>
                    <a:pt x="305" y="866"/>
                  </a:cubicBezTo>
                  <a:cubicBezTo>
                    <a:pt x="315" y="872"/>
                    <a:pt x="331" y="885"/>
                    <a:pt x="350" y="919"/>
                  </a:cubicBezTo>
                  <a:cubicBezTo>
                    <a:pt x="390" y="992"/>
                    <a:pt x="456" y="1001"/>
                    <a:pt x="483" y="1001"/>
                  </a:cubicBezTo>
                  <a:cubicBezTo>
                    <a:pt x="490" y="1001"/>
                    <a:pt x="493" y="997"/>
                    <a:pt x="497" y="993"/>
                  </a:cubicBezTo>
                  <a:cubicBezTo>
                    <a:pt x="501" y="985"/>
                    <a:pt x="499" y="976"/>
                    <a:pt x="495" y="967"/>
                  </a:cubicBezTo>
                  <a:cubicBezTo>
                    <a:pt x="493" y="963"/>
                    <a:pt x="492" y="956"/>
                    <a:pt x="492" y="953"/>
                  </a:cubicBezTo>
                  <a:lnTo>
                    <a:pt x="510" y="953"/>
                  </a:lnTo>
                  <a:cubicBezTo>
                    <a:pt x="520" y="956"/>
                    <a:pt x="529" y="957"/>
                    <a:pt x="535" y="957"/>
                  </a:cubicBezTo>
                  <a:cubicBezTo>
                    <a:pt x="541" y="957"/>
                    <a:pt x="549" y="956"/>
                    <a:pt x="553" y="949"/>
                  </a:cubicBezTo>
                  <a:cubicBezTo>
                    <a:pt x="559" y="944"/>
                    <a:pt x="559" y="937"/>
                    <a:pt x="559" y="932"/>
                  </a:cubicBezTo>
                  <a:cubicBezTo>
                    <a:pt x="558" y="928"/>
                    <a:pt x="558" y="921"/>
                    <a:pt x="563" y="912"/>
                  </a:cubicBezTo>
                  <a:cubicBezTo>
                    <a:pt x="571" y="922"/>
                    <a:pt x="583" y="940"/>
                    <a:pt x="605" y="956"/>
                  </a:cubicBezTo>
                  <a:cubicBezTo>
                    <a:pt x="616" y="965"/>
                    <a:pt x="629" y="971"/>
                    <a:pt x="639" y="974"/>
                  </a:cubicBezTo>
                  <a:cubicBezTo>
                    <a:pt x="638" y="974"/>
                    <a:pt x="633" y="972"/>
                    <a:pt x="632" y="972"/>
                  </a:cubicBezTo>
                  <a:cubicBezTo>
                    <a:pt x="622" y="969"/>
                    <a:pt x="615" y="967"/>
                    <a:pt x="608" y="967"/>
                  </a:cubicBezTo>
                  <a:cubicBezTo>
                    <a:pt x="597" y="967"/>
                    <a:pt x="591" y="972"/>
                    <a:pt x="587" y="976"/>
                  </a:cubicBezTo>
                  <a:cubicBezTo>
                    <a:pt x="583" y="985"/>
                    <a:pt x="587" y="997"/>
                    <a:pt x="594" y="1007"/>
                  </a:cubicBezTo>
                  <a:cubicBezTo>
                    <a:pt x="596" y="1012"/>
                    <a:pt x="598" y="1023"/>
                    <a:pt x="596" y="1028"/>
                  </a:cubicBezTo>
                  <a:cubicBezTo>
                    <a:pt x="594" y="1058"/>
                    <a:pt x="613" y="1072"/>
                    <a:pt x="631" y="1083"/>
                  </a:cubicBezTo>
                  <a:lnTo>
                    <a:pt x="638" y="1088"/>
                  </a:lnTo>
                  <a:cubicBezTo>
                    <a:pt x="654" y="1095"/>
                    <a:pt x="660" y="1098"/>
                    <a:pt x="686" y="1108"/>
                  </a:cubicBezTo>
                  <a:cubicBezTo>
                    <a:pt x="697" y="1112"/>
                    <a:pt x="713" y="1118"/>
                    <a:pt x="736" y="1126"/>
                  </a:cubicBezTo>
                  <a:lnTo>
                    <a:pt x="755" y="1134"/>
                  </a:lnTo>
                  <a:cubicBezTo>
                    <a:pt x="767" y="1139"/>
                    <a:pt x="775" y="1141"/>
                    <a:pt x="775" y="1141"/>
                  </a:cubicBezTo>
                  <a:cubicBezTo>
                    <a:pt x="781" y="1146"/>
                    <a:pt x="784" y="1150"/>
                    <a:pt x="799" y="1162"/>
                  </a:cubicBezTo>
                  <a:cubicBezTo>
                    <a:pt x="824" y="1180"/>
                    <a:pt x="835" y="1181"/>
                    <a:pt x="845" y="1182"/>
                  </a:cubicBezTo>
                  <a:cubicBezTo>
                    <a:pt x="851" y="1182"/>
                    <a:pt x="856" y="1182"/>
                    <a:pt x="866" y="1189"/>
                  </a:cubicBezTo>
                  <a:cubicBezTo>
                    <a:pt x="884" y="1197"/>
                    <a:pt x="894" y="1201"/>
                    <a:pt x="906" y="1201"/>
                  </a:cubicBezTo>
                  <a:cubicBezTo>
                    <a:pt x="914" y="1201"/>
                    <a:pt x="924" y="1199"/>
                    <a:pt x="940" y="1196"/>
                  </a:cubicBezTo>
                  <a:cubicBezTo>
                    <a:pt x="946" y="1196"/>
                    <a:pt x="952" y="1195"/>
                    <a:pt x="961" y="1194"/>
                  </a:cubicBezTo>
                  <a:cubicBezTo>
                    <a:pt x="1000" y="1189"/>
                    <a:pt x="1007" y="1183"/>
                    <a:pt x="1017" y="1171"/>
                  </a:cubicBezTo>
                  <a:cubicBezTo>
                    <a:pt x="1020" y="1168"/>
                    <a:pt x="1028" y="1162"/>
                    <a:pt x="1038" y="1153"/>
                  </a:cubicBezTo>
                  <a:cubicBezTo>
                    <a:pt x="1044" y="1149"/>
                    <a:pt x="1050" y="1146"/>
                    <a:pt x="1055" y="1143"/>
                  </a:cubicBezTo>
                  <a:cubicBezTo>
                    <a:pt x="1068" y="1133"/>
                    <a:pt x="1071" y="1130"/>
                    <a:pt x="1080" y="1130"/>
                  </a:cubicBezTo>
                  <a:cubicBezTo>
                    <a:pt x="1087" y="1130"/>
                    <a:pt x="1095" y="1130"/>
                    <a:pt x="1100" y="1133"/>
                  </a:cubicBezTo>
                  <a:cubicBezTo>
                    <a:pt x="1118" y="1133"/>
                    <a:pt x="1128" y="1139"/>
                    <a:pt x="1143" y="1144"/>
                  </a:cubicBezTo>
                  <a:cubicBezTo>
                    <a:pt x="1163" y="1152"/>
                    <a:pt x="1186" y="1162"/>
                    <a:pt x="1228" y="1165"/>
                  </a:cubicBezTo>
                  <a:lnTo>
                    <a:pt x="1238" y="1165"/>
                  </a:lnTo>
                  <a:cubicBezTo>
                    <a:pt x="1248" y="1165"/>
                    <a:pt x="1258" y="1163"/>
                    <a:pt x="1263" y="1155"/>
                  </a:cubicBezTo>
                  <a:cubicBezTo>
                    <a:pt x="1267" y="1147"/>
                    <a:pt x="1267" y="1139"/>
                    <a:pt x="1263" y="1133"/>
                  </a:cubicBezTo>
                  <a:cubicBezTo>
                    <a:pt x="1258" y="1117"/>
                    <a:pt x="1256" y="1105"/>
                    <a:pt x="1305" y="1083"/>
                  </a:cubicBezTo>
                  <a:cubicBezTo>
                    <a:pt x="1337" y="1072"/>
                    <a:pt x="1360" y="1063"/>
                    <a:pt x="1373" y="1060"/>
                  </a:cubicBezTo>
                  <a:cubicBezTo>
                    <a:pt x="1376" y="1060"/>
                    <a:pt x="1383" y="1060"/>
                    <a:pt x="1383" y="1052"/>
                  </a:cubicBezTo>
                  <a:cubicBezTo>
                    <a:pt x="1383" y="1049"/>
                    <a:pt x="1387" y="1046"/>
                    <a:pt x="1390" y="1044"/>
                  </a:cubicBezTo>
                  <a:cubicBezTo>
                    <a:pt x="1401" y="1044"/>
                    <a:pt x="1427" y="1045"/>
                    <a:pt x="1475" y="1078"/>
                  </a:cubicBezTo>
                  <a:cubicBezTo>
                    <a:pt x="1508" y="1103"/>
                    <a:pt x="1508" y="1103"/>
                    <a:pt x="1514" y="1103"/>
                  </a:cubicBezTo>
                  <a:lnTo>
                    <a:pt x="1522" y="1103"/>
                  </a:lnTo>
                  <a:lnTo>
                    <a:pt x="1522" y="1102"/>
                  </a:lnTo>
                  <a:cubicBezTo>
                    <a:pt x="1549" y="1114"/>
                    <a:pt x="1559" y="1115"/>
                    <a:pt x="1570" y="1118"/>
                  </a:cubicBezTo>
                  <a:cubicBezTo>
                    <a:pt x="1579" y="1120"/>
                    <a:pt x="1585" y="1122"/>
                    <a:pt x="1601" y="1126"/>
                  </a:cubicBezTo>
                  <a:cubicBezTo>
                    <a:pt x="1620" y="1132"/>
                    <a:pt x="1627" y="1134"/>
                    <a:pt x="1637" y="1134"/>
                  </a:cubicBezTo>
                  <a:cubicBezTo>
                    <a:pt x="1639" y="1134"/>
                    <a:pt x="1642" y="1134"/>
                    <a:pt x="1645" y="1134"/>
                  </a:cubicBezTo>
                  <a:cubicBezTo>
                    <a:pt x="1652" y="1133"/>
                    <a:pt x="1663" y="1133"/>
                    <a:pt x="1683" y="1133"/>
                  </a:cubicBezTo>
                  <a:cubicBezTo>
                    <a:pt x="1715" y="1133"/>
                    <a:pt x="1731" y="1130"/>
                    <a:pt x="1735" y="1111"/>
                  </a:cubicBezTo>
                  <a:cubicBezTo>
                    <a:pt x="1735" y="1111"/>
                    <a:pt x="1735" y="1111"/>
                    <a:pt x="1737" y="1109"/>
                  </a:cubicBezTo>
                  <a:cubicBezTo>
                    <a:pt x="1740" y="1105"/>
                    <a:pt x="1741" y="1105"/>
                    <a:pt x="1745" y="1105"/>
                  </a:cubicBezTo>
                  <a:cubicBezTo>
                    <a:pt x="1750" y="1105"/>
                    <a:pt x="1758" y="1114"/>
                    <a:pt x="1771" y="1122"/>
                  </a:cubicBezTo>
                  <a:cubicBezTo>
                    <a:pt x="1777" y="1126"/>
                    <a:pt x="1781" y="1134"/>
                    <a:pt x="1789" y="1138"/>
                  </a:cubicBezTo>
                  <a:cubicBezTo>
                    <a:pt x="1810" y="1153"/>
                    <a:pt x="1827" y="1155"/>
                    <a:pt x="1848" y="1155"/>
                  </a:cubicBezTo>
                  <a:cubicBezTo>
                    <a:pt x="1861" y="1155"/>
                    <a:pt x="1877" y="1155"/>
                    <a:pt x="1901" y="1160"/>
                  </a:cubicBezTo>
                  <a:cubicBezTo>
                    <a:pt x="1924" y="1166"/>
                    <a:pt x="1942" y="1166"/>
                    <a:pt x="1963" y="1166"/>
                  </a:cubicBezTo>
                  <a:cubicBezTo>
                    <a:pt x="1991" y="1166"/>
                    <a:pt x="2019" y="1168"/>
                    <a:pt x="2052" y="1180"/>
                  </a:cubicBezTo>
                  <a:cubicBezTo>
                    <a:pt x="2101" y="1202"/>
                    <a:pt x="2121" y="1203"/>
                    <a:pt x="2153" y="1205"/>
                  </a:cubicBezTo>
                  <a:cubicBezTo>
                    <a:pt x="2159" y="1205"/>
                    <a:pt x="2167" y="1205"/>
                    <a:pt x="2178" y="1207"/>
                  </a:cubicBezTo>
                  <a:cubicBezTo>
                    <a:pt x="2203" y="1209"/>
                    <a:pt x="2219" y="1210"/>
                    <a:pt x="2236" y="1216"/>
                  </a:cubicBezTo>
                  <a:cubicBezTo>
                    <a:pt x="2251" y="1218"/>
                    <a:pt x="2268" y="1221"/>
                    <a:pt x="2294" y="1223"/>
                  </a:cubicBezTo>
                  <a:cubicBezTo>
                    <a:pt x="2320" y="1227"/>
                    <a:pt x="2356" y="1227"/>
                    <a:pt x="2393" y="1231"/>
                  </a:cubicBezTo>
                  <a:cubicBezTo>
                    <a:pt x="2456" y="1232"/>
                    <a:pt x="2524" y="1233"/>
                    <a:pt x="2550" y="1246"/>
                  </a:cubicBezTo>
                  <a:cubicBezTo>
                    <a:pt x="2562" y="1250"/>
                    <a:pt x="2572" y="1253"/>
                    <a:pt x="2582" y="1253"/>
                  </a:cubicBezTo>
                  <a:cubicBezTo>
                    <a:pt x="2592" y="1253"/>
                    <a:pt x="2601" y="1250"/>
                    <a:pt x="2608" y="1249"/>
                  </a:cubicBezTo>
                  <a:cubicBezTo>
                    <a:pt x="2615" y="1245"/>
                    <a:pt x="2620" y="1243"/>
                    <a:pt x="2627" y="1243"/>
                  </a:cubicBezTo>
                  <a:cubicBezTo>
                    <a:pt x="2630" y="1243"/>
                    <a:pt x="2634" y="1243"/>
                    <a:pt x="2638" y="1245"/>
                  </a:cubicBezTo>
                  <a:cubicBezTo>
                    <a:pt x="2640" y="1245"/>
                    <a:pt x="2642" y="1245"/>
                    <a:pt x="2643" y="1245"/>
                  </a:cubicBezTo>
                  <a:cubicBezTo>
                    <a:pt x="2659" y="1245"/>
                    <a:pt x="2668" y="1231"/>
                    <a:pt x="2679" y="1220"/>
                  </a:cubicBezTo>
                  <a:cubicBezTo>
                    <a:pt x="2542" y="1074"/>
                    <a:pt x="2403" y="928"/>
                    <a:pt x="2262" y="783"/>
                  </a:cubicBezTo>
                  <a:cubicBezTo>
                    <a:pt x="2259" y="783"/>
                    <a:pt x="2255" y="783"/>
                    <a:pt x="2252" y="783"/>
                  </a:cubicBezTo>
                  <a:cubicBezTo>
                    <a:pt x="2245" y="783"/>
                    <a:pt x="2237" y="783"/>
                    <a:pt x="2230" y="783"/>
                  </a:cubicBezTo>
                  <a:cubicBezTo>
                    <a:pt x="2211" y="785"/>
                    <a:pt x="2193" y="787"/>
                    <a:pt x="2175" y="787"/>
                  </a:cubicBezTo>
                  <a:cubicBezTo>
                    <a:pt x="2167" y="787"/>
                    <a:pt x="2159" y="787"/>
                    <a:pt x="2152" y="786"/>
                  </a:cubicBezTo>
                  <a:cubicBezTo>
                    <a:pt x="2139" y="784"/>
                    <a:pt x="2127" y="783"/>
                    <a:pt x="2117" y="783"/>
                  </a:cubicBezTo>
                  <a:cubicBezTo>
                    <a:pt x="2113" y="783"/>
                    <a:pt x="2109" y="783"/>
                    <a:pt x="2106" y="784"/>
                  </a:cubicBezTo>
                  <a:cubicBezTo>
                    <a:pt x="2111" y="780"/>
                    <a:pt x="2118" y="774"/>
                    <a:pt x="2129" y="766"/>
                  </a:cubicBezTo>
                  <a:cubicBezTo>
                    <a:pt x="2137" y="761"/>
                    <a:pt x="2143" y="761"/>
                    <a:pt x="2149" y="761"/>
                  </a:cubicBezTo>
                  <a:lnTo>
                    <a:pt x="2169" y="761"/>
                  </a:lnTo>
                  <a:cubicBezTo>
                    <a:pt x="2181" y="764"/>
                    <a:pt x="2194" y="769"/>
                    <a:pt x="2217" y="769"/>
                  </a:cubicBezTo>
                  <a:cubicBezTo>
                    <a:pt x="2229" y="769"/>
                    <a:pt x="2231" y="763"/>
                    <a:pt x="2241" y="761"/>
                  </a:cubicBezTo>
                  <a:cubicBezTo>
                    <a:pt x="2049" y="565"/>
                    <a:pt x="1852" y="376"/>
                    <a:pt x="1651" y="190"/>
                  </a:cubicBezTo>
                  <a:cubicBezTo>
                    <a:pt x="1648" y="190"/>
                    <a:pt x="1648" y="189"/>
                    <a:pt x="1645" y="189"/>
                  </a:cubicBezTo>
                  <a:cubicBezTo>
                    <a:pt x="1627" y="189"/>
                    <a:pt x="1603" y="187"/>
                    <a:pt x="1563" y="167"/>
                  </a:cubicBezTo>
                  <a:cubicBezTo>
                    <a:pt x="1533" y="159"/>
                    <a:pt x="1518" y="151"/>
                    <a:pt x="1503" y="151"/>
                  </a:cubicBezTo>
                  <a:cubicBezTo>
                    <a:pt x="1489" y="151"/>
                    <a:pt x="1481" y="159"/>
                    <a:pt x="1475" y="165"/>
                  </a:cubicBezTo>
                  <a:cubicBezTo>
                    <a:pt x="1472" y="167"/>
                    <a:pt x="1467" y="170"/>
                    <a:pt x="1462" y="173"/>
                  </a:cubicBezTo>
                  <a:cubicBezTo>
                    <a:pt x="1426" y="183"/>
                    <a:pt x="1419" y="194"/>
                    <a:pt x="1379" y="246"/>
                  </a:cubicBezTo>
                  <a:cubicBezTo>
                    <a:pt x="1355" y="272"/>
                    <a:pt x="1355" y="272"/>
                    <a:pt x="1360" y="280"/>
                  </a:cubicBezTo>
                  <a:lnTo>
                    <a:pt x="1360" y="288"/>
                  </a:lnTo>
                  <a:lnTo>
                    <a:pt x="1371" y="288"/>
                  </a:lnTo>
                  <a:cubicBezTo>
                    <a:pt x="1376" y="288"/>
                    <a:pt x="1379" y="284"/>
                    <a:pt x="1379" y="282"/>
                  </a:cubicBezTo>
                  <a:cubicBezTo>
                    <a:pt x="1387" y="277"/>
                    <a:pt x="1391" y="274"/>
                    <a:pt x="1396" y="274"/>
                  </a:cubicBezTo>
                  <a:cubicBezTo>
                    <a:pt x="1412" y="288"/>
                    <a:pt x="1427" y="301"/>
                    <a:pt x="1439" y="309"/>
                  </a:cubicBezTo>
                  <a:cubicBezTo>
                    <a:pt x="1431" y="313"/>
                    <a:pt x="1421" y="313"/>
                    <a:pt x="1412" y="313"/>
                  </a:cubicBezTo>
                  <a:cubicBezTo>
                    <a:pt x="1392" y="313"/>
                    <a:pt x="1379" y="308"/>
                    <a:pt x="1372" y="301"/>
                  </a:cubicBezTo>
                  <a:cubicBezTo>
                    <a:pt x="1360" y="289"/>
                    <a:pt x="1351" y="284"/>
                    <a:pt x="1333" y="284"/>
                  </a:cubicBezTo>
                  <a:cubicBezTo>
                    <a:pt x="1326" y="284"/>
                    <a:pt x="1319" y="284"/>
                    <a:pt x="1309" y="288"/>
                  </a:cubicBezTo>
                  <a:cubicBezTo>
                    <a:pt x="1300" y="289"/>
                    <a:pt x="1291" y="292"/>
                    <a:pt x="1275" y="295"/>
                  </a:cubicBezTo>
                  <a:cubicBezTo>
                    <a:pt x="1269" y="296"/>
                    <a:pt x="1264" y="296"/>
                    <a:pt x="1259" y="296"/>
                  </a:cubicBezTo>
                  <a:cubicBezTo>
                    <a:pt x="1229" y="296"/>
                    <a:pt x="1212" y="281"/>
                    <a:pt x="1194" y="265"/>
                  </a:cubicBezTo>
                  <a:cubicBezTo>
                    <a:pt x="1186" y="261"/>
                    <a:pt x="1183" y="255"/>
                    <a:pt x="1177" y="252"/>
                  </a:cubicBezTo>
                  <a:cubicBezTo>
                    <a:pt x="1175" y="251"/>
                    <a:pt x="1175" y="249"/>
                    <a:pt x="1175" y="249"/>
                  </a:cubicBezTo>
                  <a:cubicBezTo>
                    <a:pt x="1175" y="247"/>
                    <a:pt x="1175" y="247"/>
                    <a:pt x="1177" y="246"/>
                  </a:cubicBezTo>
                  <a:cubicBezTo>
                    <a:pt x="1183" y="238"/>
                    <a:pt x="1196" y="222"/>
                    <a:pt x="1205" y="198"/>
                  </a:cubicBezTo>
                  <a:cubicBezTo>
                    <a:pt x="1209" y="184"/>
                    <a:pt x="1209" y="171"/>
                    <a:pt x="1203" y="165"/>
                  </a:cubicBezTo>
                  <a:cubicBezTo>
                    <a:pt x="1200" y="161"/>
                    <a:pt x="1193" y="155"/>
                    <a:pt x="1183" y="155"/>
                  </a:cubicBezTo>
                  <a:cubicBezTo>
                    <a:pt x="1163" y="155"/>
                    <a:pt x="1130" y="174"/>
                    <a:pt x="1089" y="194"/>
                  </a:cubicBezTo>
                  <a:lnTo>
                    <a:pt x="1080" y="199"/>
                  </a:lnTo>
                  <a:cubicBezTo>
                    <a:pt x="1038" y="222"/>
                    <a:pt x="1032" y="228"/>
                    <a:pt x="1020" y="236"/>
                  </a:cubicBezTo>
                  <a:cubicBezTo>
                    <a:pt x="1016" y="240"/>
                    <a:pt x="1010" y="244"/>
                    <a:pt x="1002" y="252"/>
                  </a:cubicBezTo>
                  <a:lnTo>
                    <a:pt x="993" y="256"/>
                  </a:lnTo>
                  <a:cubicBezTo>
                    <a:pt x="964" y="274"/>
                    <a:pt x="963" y="280"/>
                    <a:pt x="963" y="325"/>
                  </a:cubicBezTo>
                  <a:cubicBezTo>
                    <a:pt x="963" y="355"/>
                    <a:pt x="973" y="362"/>
                    <a:pt x="987" y="374"/>
                  </a:cubicBezTo>
                  <a:cubicBezTo>
                    <a:pt x="997" y="380"/>
                    <a:pt x="1014" y="392"/>
                    <a:pt x="1033" y="419"/>
                  </a:cubicBezTo>
                  <a:lnTo>
                    <a:pt x="1041" y="428"/>
                  </a:lnTo>
                  <a:cubicBezTo>
                    <a:pt x="1074" y="472"/>
                    <a:pt x="1074" y="472"/>
                    <a:pt x="1074" y="482"/>
                  </a:cubicBezTo>
                  <a:lnTo>
                    <a:pt x="1074" y="495"/>
                  </a:lnTo>
                  <a:cubicBezTo>
                    <a:pt x="1070" y="491"/>
                    <a:pt x="1066" y="489"/>
                    <a:pt x="1062" y="487"/>
                  </a:cubicBezTo>
                  <a:cubicBezTo>
                    <a:pt x="1050" y="479"/>
                    <a:pt x="1030" y="466"/>
                    <a:pt x="1008" y="459"/>
                  </a:cubicBezTo>
                  <a:cubicBezTo>
                    <a:pt x="969" y="447"/>
                    <a:pt x="969" y="444"/>
                    <a:pt x="968" y="413"/>
                  </a:cubicBezTo>
                  <a:cubicBezTo>
                    <a:pt x="967" y="405"/>
                    <a:pt x="964" y="397"/>
                    <a:pt x="963" y="385"/>
                  </a:cubicBezTo>
                  <a:cubicBezTo>
                    <a:pt x="957" y="336"/>
                    <a:pt x="935" y="315"/>
                    <a:pt x="915" y="293"/>
                  </a:cubicBezTo>
                  <a:cubicBezTo>
                    <a:pt x="905" y="288"/>
                    <a:pt x="899" y="280"/>
                    <a:pt x="893" y="274"/>
                  </a:cubicBezTo>
                  <a:cubicBezTo>
                    <a:pt x="871" y="246"/>
                    <a:pt x="798" y="216"/>
                    <a:pt x="778" y="208"/>
                  </a:cubicBezTo>
                  <a:cubicBezTo>
                    <a:pt x="772" y="200"/>
                    <a:pt x="759" y="181"/>
                    <a:pt x="753" y="167"/>
                  </a:cubicBezTo>
                  <a:cubicBezTo>
                    <a:pt x="749" y="155"/>
                    <a:pt x="745" y="149"/>
                    <a:pt x="736" y="138"/>
                  </a:cubicBezTo>
                  <a:cubicBezTo>
                    <a:pt x="729" y="131"/>
                    <a:pt x="725" y="122"/>
                    <a:pt x="716" y="108"/>
                  </a:cubicBezTo>
                  <a:cubicBezTo>
                    <a:pt x="709" y="97"/>
                    <a:pt x="698" y="89"/>
                    <a:pt x="689" y="89"/>
                  </a:cubicBezTo>
                  <a:cubicBezTo>
                    <a:pt x="680" y="89"/>
                    <a:pt x="674" y="93"/>
                    <a:pt x="669" y="97"/>
                  </a:cubicBezTo>
                  <a:cubicBezTo>
                    <a:pt x="662" y="102"/>
                    <a:pt x="657" y="103"/>
                    <a:pt x="652" y="103"/>
                  </a:cubicBezTo>
                  <a:cubicBezTo>
                    <a:pt x="639" y="104"/>
                    <a:pt x="634" y="107"/>
                    <a:pt x="632" y="108"/>
                  </a:cubicBezTo>
                  <a:cubicBezTo>
                    <a:pt x="628" y="108"/>
                    <a:pt x="628" y="108"/>
                    <a:pt x="621" y="104"/>
                  </a:cubicBezTo>
                  <a:cubicBezTo>
                    <a:pt x="616" y="103"/>
                    <a:pt x="613" y="103"/>
                    <a:pt x="610" y="103"/>
                  </a:cubicBezTo>
                  <a:cubicBezTo>
                    <a:pt x="596" y="103"/>
                    <a:pt x="587" y="114"/>
                    <a:pt x="582" y="124"/>
                  </a:cubicBezTo>
                  <a:cubicBezTo>
                    <a:pt x="580" y="128"/>
                    <a:pt x="576" y="135"/>
                    <a:pt x="574" y="135"/>
                  </a:cubicBezTo>
                  <a:lnTo>
                    <a:pt x="570" y="135"/>
                  </a:lnTo>
                  <a:cubicBezTo>
                    <a:pt x="562" y="135"/>
                    <a:pt x="549" y="129"/>
                    <a:pt x="522" y="114"/>
                  </a:cubicBezTo>
                  <a:lnTo>
                    <a:pt x="502" y="104"/>
                  </a:lnTo>
                  <a:cubicBezTo>
                    <a:pt x="491" y="98"/>
                    <a:pt x="482" y="96"/>
                    <a:pt x="476" y="96"/>
                  </a:cubicBezTo>
                  <a:cubicBezTo>
                    <a:pt x="468" y="96"/>
                    <a:pt x="463" y="100"/>
                    <a:pt x="460" y="103"/>
                  </a:cubicBezTo>
                  <a:cubicBezTo>
                    <a:pt x="456" y="111"/>
                    <a:pt x="456" y="123"/>
                    <a:pt x="457" y="133"/>
                  </a:cubicBezTo>
                  <a:cubicBezTo>
                    <a:pt x="457" y="138"/>
                    <a:pt x="459" y="145"/>
                    <a:pt x="457" y="148"/>
                  </a:cubicBezTo>
                  <a:lnTo>
                    <a:pt x="453" y="152"/>
                  </a:lnTo>
                  <a:cubicBezTo>
                    <a:pt x="448" y="156"/>
                    <a:pt x="444" y="159"/>
                    <a:pt x="436" y="159"/>
                  </a:cubicBezTo>
                  <a:cubicBezTo>
                    <a:pt x="434" y="159"/>
                    <a:pt x="428" y="156"/>
                    <a:pt x="423" y="156"/>
                  </a:cubicBezTo>
                  <a:cubicBezTo>
                    <a:pt x="426" y="152"/>
                    <a:pt x="426" y="142"/>
                    <a:pt x="423" y="135"/>
                  </a:cubicBezTo>
                  <a:cubicBezTo>
                    <a:pt x="420" y="131"/>
                    <a:pt x="426" y="127"/>
                    <a:pt x="438" y="114"/>
                  </a:cubicBezTo>
                  <a:cubicBezTo>
                    <a:pt x="448" y="106"/>
                    <a:pt x="456" y="97"/>
                    <a:pt x="468" y="85"/>
                  </a:cubicBezTo>
                  <a:cubicBezTo>
                    <a:pt x="474" y="77"/>
                    <a:pt x="482" y="65"/>
                    <a:pt x="474" y="53"/>
                  </a:cubicBezTo>
                  <a:cubicBezTo>
                    <a:pt x="470" y="44"/>
                    <a:pt x="457" y="44"/>
                    <a:pt x="456" y="44"/>
                  </a:cubicBezTo>
                  <a:cubicBezTo>
                    <a:pt x="448" y="44"/>
                    <a:pt x="439" y="44"/>
                    <a:pt x="432" y="46"/>
                  </a:cubicBezTo>
                  <a:cubicBezTo>
                    <a:pt x="426" y="47"/>
                    <a:pt x="420" y="47"/>
                    <a:pt x="413" y="47"/>
                  </a:cubicBezTo>
                  <a:cubicBezTo>
                    <a:pt x="409" y="47"/>
                    <a:pt x="403" y="41"/>
                    <a:pt x="395" y="32"/>
                  </a:cubicBezTo>
                  <a:cubicBezTo>
                    <a:pt x="385" y="24"/>
                    <a:pt x="377" y="13"/>
                    <a:pt x="365" y="6"/>
                  </a:cubicBezTo>
                  <a:cubicBezTo>
                    <a:pt x="358" y="2"/>
                    <a:pt x="352"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2638575" y="2313100"/>
              <a:ext cx="21525" cy="8750"/>
            </a:xfrm>
            <a:custGeom>
              <a:avLst/>
              <a:gdLst/>
              <a:ahLst/>
              <a:cxnLst/>
              <a:rect l="l" t="t" r="r" b="b"/>
              <a:pathLst>
                <a:path w="861" h="350" extrusionOk="0">
                  <a:moveTo>
                    <a:pt x="142" y="1"/>
                  </a:moveTo>
                  <a:cubicBezTo>
                    <a:pt x="132" y="1"/>
                    <a:pt x="122" y="3"/>
                    <a:pt x="114" y="5"/>
                  </a:cubicBezTo>
                  <a:cubicBezTo>
                    <a:pt x="109" y="8"/>
                    <a:pt x="103" y="9"/>
                    <a:pt x="97" y="9"/>
                  </a:cubicBezTo>
                  <a:cubicBezTo>
                    <a:pt x="83" y="9"/>
                    <a:pt x="65" y="19"/>
                    <a:pt x="53" y="28"/>
                  </a:cubicBezTo>
                  <a:cubicBezTo>
                    <a:pt x="42" y="34"/>
                    <a:pt x="33" y="40"/>
                    <a:pt x="25" y="42"/>
                  </a:cubicBezTo>
                  <a:cubicBezTo>
                    <a:pt x="21" y="44"/>
                    <a:pt x="8" y="47"/>
                    <a:pt x="3" y="58"/>
                  </a:cubicBezTo>
                  <a:cubicBezTo>
                    <a:pt x="1" y="70"/>
                    <a:pt x="3" y="79"/>
                    <a:pt x="8" y="90"/>
                  </a:cubicBezTo>
                  <a:cubicBezTo>
                    <a:pt x="10" y="97"/>
                    <a:pt x="14" y="102"/>
                    <a:pt x="16" y="112"/>
                  </a:cubicBezTo>
                  <a:cubicBezTo>
                    <a:pt x="18" y="130"/>
                    <a:pt x="28" y="137"/>
                    <a:pt x="46" y="137"/>
                  </a:cubicBezTo>
                  <a:cubicBezTo>
                    <a:pt x="48" y="137"/>
                    <a:pt x="49" y="137"/>
                    <a:pt x="51" y="137"/>
                  </a:cubicBezTo>
                  <a:cubicBezTo>
                    <a:pt x="53" y="136"/>
                    <a:pt x="54" y="135"/>
                    <a:pt x="56" y="135"/>
                  </a:cubicBezTo>
                  <a:cubicBezTo>
                    <a:pt x="58" y="135"/>
                    <a:pt x="60" y="136"/>
                    <a:pt x="63" y="138"/>
                  </a:cubicBezTo>
                  <a:cubicBezTo>
                    <a:pt x="83" y="149"/>
                    <a:pt x="103" y="162"/>
                    <a:pt x="137" y="162"/>
                  </a:cubicBezTo>
                  <a:cubicBezTo>
                    <a:pt x="145" y="162"/>
                    <a:pt x="154" y="160"/>
                    <a:pt x="160" y="160"/>
                  </a:cubicBezTo>
                  <a:cubicBezTo>
                    <a:pt x="168" y="160"/>
                    <a:pt x="175" y="159"/>
                    <a:pt x="182" y="159"/>
                  </a:cubicBezTo>
                  <a:cubicBezTo>
                    <a:pt x="187" y="159"/>
                    <a:pt x="191" y="159"/>
                    <a:pt x="196" y="160"/>
                  </a:cubicBezTo>
                  <a:cubicBezTo>
                    <a:pt x="194" y="169"/>
                    <a:pt x="192" y="178"/>
                    <a:pt x="194" y="191"/>
                  </a:cubicBezTo>
                  <a:lnTo>
                    <a:pt x="194" y="198"/>
                  </a:lnTo>
                  <a:lnTo>
                    <a:pt x="194" y="199"/>
                  </a:lnTo>
                  <a:lnTo>
                    <a:pt x="240" y="219"/>
                  </a:lnTo>
                  <a:cubicBezTo>
                    <a:pt x="255" y="225"/>
                    <a:pt x="266" y="227"/>
                    <a:pt x="275" y="227"/>
                  </a:cubicBezTo>
                  <a:cubicBezTo>
                    <a:pt x="281" y="227"/>
                    <a:pt x="285" y="227"/>
                    <a:pt x="290" y="226"/>
                  </a:cubicBezTo>
                  <a:cubicBezTo>
                    <a:pt x="291" y="225"/>
                    <a:pt x="293" y="222"/>
                    <a:pt x="295" y="222"/>
                  </a:cubicBezTo>
                  <a:cubicBezTo>
                    <a:pt x="298" y="222"/>
                    <a:pt x="300" y="225"/>
                    <a:pt x="308" y="226"/>
                  </a:cubicBezTo>
                  <a:cubicBezTo>
                    <a:pt x="313" y="229"/>
                    <a:pt x="319" y="230"/>
                    <a:pt x="324" y="230"/>
                  </a:cubicBezTo>
                  <a:cubicBezTo>
                    <a:pt x="334" y="230"/>
                    <a:pt x="342" y="226"/>
                    <a:pt x="347" y="222"/>
                  </a:cubicBezTo>
                  <a:cubicBezTo>
                    <a:pt x="350" y="222"/>
                    <a:pt x="354" y="220"/>
                    <a:pt x="355" y="220"/>
                  </a:cubicBezTo>
                  <a:cubicBezTo>
                    <a:pt x="355" y="220"/>
                    <a:pt x="356" y="221"/>
                    <a:pt x="356" y="222"/>
                  </a:cubicBezTo>
                  <a:cubicBezTo>
                    <a:pt x="358" y="222"/>
                    <a:pt x="358" y="225"/>
                    <a:pt x="358" y="226"/>
                  </a:cubicBezTo>
                  <a:cubicBezTo>
                    <a:pt x="356" y="232"/>
                    <a:pt x="355" y="239"/>
                    <a:pt x="355" y="253"/>
                  </a:cubicBezTo>
                  <a:cubicBezTo>
                    <a:pt x="355" y="266"/>
                    <a:pt x="366" y="287"/>
                    <a:pt x="446" y="318"/>
                  </a:cubicBezTo>
                  <a:cubicBezTo>
                    <a:pt x="455" y="320"/>
                    <a:pt x="464" y="322"/>
                    <a:pt x="471" y="322"/>
                  </a:cubicBezTo>
                  <a:cubicBezTo>
                    <a:pt x="484" y="322"/>
                    <a:pt x="494" y="318"/>
                    <a:pt x="500" y="314"/>
                  </a:cubicBezTo>
                  <a:cubicBezTo>
                    <a:pt x="503" y="313"/>
                    <a:pt x="505" y="312"/>
                    <a:pt x="507" y="312"/>
                  </a:cubicBezTo>
                  <a:cubicBezTo>
                    <a:pt x="511" y="312"/>
                    <a:pt x="514" y="314"/>
                    <a:pt x="520" y="317"/>
                  </a:cubicBezTo>
                  <a:cubicBezTo>
                    <a:pt x="536" y="325"/>
                    <a:pt x="555" y="325"/>
                    <a:pt x="571" y="328"/>
                  </a:cubicBezTo>
                  <a:cubicBezTo>
                    <a:pt x="588" y="330"/>
                    <a:pt x="605" y="330"/>
                    <a:pt x="630" y="340"/>
                  </a:cubicBezTo>
                  <a:cubicBezTo>
                    <a:pt x="648" y="346"/>
                    <a:pt x="662" y="350"/>
                    <a:pt x="676" y="350"/>
                  </a:cubicBezTo>
                  <a:cubicBezTo>
                    <a:pt x="685" y="350"/>
                    <a:pt x="694" y="346"/>
                    <a:pt x="701" y="344"/>
                  </a:cubicBezTo>
                  <a:cubicBezTo>
                    <a:pt x="708" y="342"/>
                    <a:pt x="712" y="341"/>
                    <a:pt x="720" y="340"/>
                  </a:cubicBezTo>
                  <a:cubicBezTo>
                    <a:pt x="726" y="338"/>
                    <a:pt x="731" y="338"/>
                    <a:pt x="735" y="338"/>
                  </a:cubicBezTo>
                  <a:cubicBezTo>
                    <a:pt x="742" y="338"/>
                    <a:pt x="747" y="339"/>
                    <a:pt x="753" y="340"/>
                  </a:cubicBezTo>
                  <a:cubicBezTo>
                    <a:pt x="758" y="341"/>
                    <a:pt x="764" y="342"/>
                    <a:pt x="772" y="342"/>
                  </a:cubicBezTo>
                  <a:cubicBezTo>
                    <a:pt x="777" y="342"/>
                    <a:pt x="781" y="341"/>
                    <a:pt x="788" y="340"/>
                  </a:cubicBezTo>
                  <a:cubicBezTo>
                    <a:pt x="815" y="334"/>
                    <a:pt x="832" y="314"/>
                    <a:pt x="847" y="298"/>
                  </a:cubicBezTo>
                  <a:lnTo>
                    <a:pt x="861" y="283"/>
                  </a:lnTo>
                  <a:lnTo>
                    <a:pt x="829" y="242"/>
                  </a:lnTo>
                  <a:lnTo>
                    <a:pt x="824" y="241"/>
                  </a:lnTo>
                  <a:cubicBezTo>
                    <a:pt x="823" y="241"/>
                    <a:pt x="769" y="219"/>
                    <a:pt x="725" y="210"/>
                  </a:cubicBezTo>
                  <a:cubicBezTo>
                    <a:pt x="711" y="206"/>
                    <a:pt x="700" y="204"/>
                    <a:pt x="692" y="204"/>
                  </a:cubicBezTo>
                  <a:cubicBezTo>
                    <a:pt x="686" y="204"/>
                    <a:pt x="681" y="205"/>
                    <a:pt x="677" y="207"/>
                  </a:cubicBezTo>
                  <a:cubicBezTo>
                    <a:pt x="668" y="203"/>
                    <a:pt x="649" y="196"/>
                    <a:pt x="634" y="196"/>
                  </a:cubicBezTo>
                  <a:cubicBezTo>
                    <a:pt x="626" y="196"/>
                    <a:pt x="620" y="191"/>
                    <a:pt x="612" y="189"/>
                  </a:cubicBezTo>
                  <a:cubicBezTo>
                    <a:pt x="605" y="185"/>
                    <a:pt x="595" y="181"/>
                    <a:pt x="581" y="181"/>
                  </a:cubicBezTo>
                  <a:cubicBezTo>
                    <a:pt x="576" y="181"/>
                    <a:pt x="572" y="181"/>
                    <a:pt x="567" y="182"/>
                  </a:cubicBezTo>
                  <a:cubicBezTo>
                    <a:pt x="563" y="183"/>
                    <a:pt x="560" y="183"/>
                    <a:pt x="557" y="183"/>
                  </a:cubicBezTo>
                  <a:cubicBezTo>
                    <a:pt x="542" y="183"/>
                    <a:pt x="529" y="177"/>
                    <a:pt x="519" y="167"/>
                  </a:cubicBezTo>
                  <a:cubicBezTo>
                    <a:pt x="517" y="162"/>
                    <a:pt x="514" y="162"/>
                    <a:pt x="504" y="159"/>
                  </a:cubicBezTo>
                  <a:cubicBezTo>
                    <a:pt x="513" y="159"/>
                    <a:pt x="525" y="159"/>
                    <a:pt x="539" y="159"/>
                  </a:cubicBezTo>
                  <a:cubicBezTo>
                    <a:pt x="556" y="159"/>
                    <a:pt x="575" y="160"/>
                    <a:pt x="594" y="162"/>
                  </a:cubicBezTo>
                  <a:lnTo>
                    <a:pt x="607" y="162"/>
                  </a:lnTo>
                  <a:cubicBezTo>
                    <a:pt x="616" y="162"/>
                    <a:pt x="640" y="162"/>
                    <a:pt x="646" y="144"/>
                  </a:cubicBezTo>
                  <a:cubicBezTo>
                    <a:pt x="649" y="137"/>
                    <a:pt x="646" y="127"/>
                    <a:pt x="644" y="121"/>
                  </a:cubicBezTo>
                  <a:cubicBezTo>
                    <a:pt x="640" y="111"/>
                    <a:pt x="628" y="96"/>
                    <a:pt x="602" y="96"/>
                  </a:cubicBezTo>
                  <a:cubicBezTo>
                    <a:pt x="598" y="96"/>
                    <a:pt x="593" y="96"/>
                    <a:pt x="587" y="97"/>
                  </a:cubicBezTo>
                  <a:cubicBezTo>
                    <a:pt x="584" y="97"/>
                    <a:pt x="580" y="98"/>
                    <a:pt x="575" y="98"/>
                  </a:cubicBezTo>
                  <a:cubicBezTo>
                    <a:pt x="565" y="98"/>
                    <a:pt x="552" y="97"/>
                    <a:pt x="539" y="94"/>
                  </a:cubicBezTo>
                  <a:cubicBezTo>
                    <a:pt x="527" y="93"/>
                    <a:pt x="515" y="91"/>
                    <a:pt x="504" y="91"/>
                  </a:cubicBezTo>
                  <a:cubicBezTo>
                    <a:pt x="492" y="91"/>
                    <a:pt x="484" y="93"/>
                    <a:pt x="476" y="98"/>
                  </a:cubicBezTo>
                  <a:cubicBezTo>
                    <a:pt x="475" y="99"/>
                    <a:pt x="473" y="99"/>
                    <a:pt x="470" y="99"/>
                  </a:cubicBezTo>
                  <a:cubicBezTo>
                    <a:pt x="463" y="99"/>
                    <a:pt x="452" y="97"/>
                    <a:pt x="440" y="94"/>
                  </a:cubicBezTo>
                  <a:cubicBezTo>
                    <a:pt x="432" y="93"/>
                    <a:pt x="423" y="92"/>
                    <a:pt x="414" y="92"/>
                  </a:cubicBezTo>
                  <a:cubicBezTo>
                    <a:pt x="403" y="92"/>
                    <a:pt x="392" y="93"/>
                    <a:pt x="384" y="98"/>
                  </a:cubicBezTo>
                  <a:cubicBezTo>
                    <a:pt x="383" y="99"/>
                    <a:pt x="382" y="99"/>
                    <a:pt x="380" y="99"/>
                  </a:cubicBezTo>
                  <a:cubicBezTo>
                    <a:pt x="373" y="99"/>
                    <a:pt x="362" y="93"/>
                    <a:pt x="350" y="88"/>
                  </a:cubicBezTo>
                  <a:cubicBezTo>
                    <a:pt x="334" y="77"/>
                    <a:pt x="315" y="65"/>
                    <a:pt x="292" y="63"/>
                  </a:cubicBezTo>
                  <a:cubicBezTo>
                    <a:pt x="263" y="59"/>
                    <a:pt x="240" y="45"/>
                    <a:pt x="215" y="30"/>
                  </a:cubicBezTo>
                  <a:cubicBezTo>
                    <a:pt x="205" y="25"/>
                    <a:pt x="193" y="17"/>
                    <a:pt x="182" y="10"/>
                  </a:cubicBezTo>
                  <a:cubicBezTo>
                    <a:pt x="167" y="3"/>
                    <a:pt x="154" y="1"/>
                    <a:pt x="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2315375" y="2291975"/>
              <a:ext cx="229200" cy="132150"/>
            </a:xfrm>
            <a:custGeom>
              <a:avLst/>
              <a:gdLst/>
              <a:ahLst/>
              <a:cxnLst/>
              <a:rect l="l" t="t" r="r" b="b"/>
              <a:pathLst>
                <a:path w="9168" h="5286" extrusionOk="0">
                  <a:moveTo>
                    <a:pt x="8709" y="1147"/>
                  </a:moveTo>
                  <a:cubicBezTo>
                    <a:pt x="8715" y="1147"/>
                    <a:pt x="8720" y="1150"/>
                    <a:pt x="8727" y="1157"/>
                  </a:cubicBezTo>
                  <a:cubicBezTo>
                    <a:pt x="8729" y="1159"/>
                    <a:pt x="8729" y="1159"/>
                    <a:pt x="8730" y="1163"/>
                  </a:cubicBezTo>
                  <a:cubicBezTo>
                    <a:pt x="8715" y="1159"/>
                    <a:pt x="8697" y="1159"/>
                    <a:pt x="8687" y="1157"/>
                  </a:cubicBezTo>
                  <a:cubicBezTo>
                    <a:pt x="8695" y="1150"/>
                    <a:pt x="8702" y="1147"/>
                    <a:pt x="8709" y="1147"/>
                  </a:cubicBezTo>
                  <a:close/>
                  <a:moveTo>
                    <a:pt x="2877" y="0"/>
                  </a:moveTo>
                  <a:cubicBezTo>
                    <a:pt x="2854" y="0"/>
                    <a:pt x="2844" y="8"/>
                    <a:pt x="2835" y="14"/>
                  </a:cubicBezTo>
                  <a:cubicBezTo>
                    <a:pt x="2827" y="17"/>
                    <a:pt x="2820" y="21"/>
                    <a:pt x="2808" y="21"/>
                  </a:cubicBezTo>
                  <a:cubicBezTo>
                    <a:pt x="2805" y="21"/>
                    <a:pt x="2801" y="21"/>
                    <a:pt x="2797" y="20"/>
                  </a:cubicBezTo>
                  <a:cubicBezTo>
                    <a:pt x="2790" y="20"/>
                    <a:pt x="2786" y="18"/>
                    <a:pt x="2779" y="18"/>
                  </a:cubicBezTo>
                  <a:cubicBezTo>
                    <a:pt x="2748" y="18"/>
                    <a:pt x="2743" y="35"/>
                    <a:pt x="2738" y="50"/>
                  </a:cubicBezTo>
                  <a:lnTo>
                    <a:pt x="2738" y="54"/>
                  </a:lnTo>
                  <a:cubicBezTo>
                    <a:pt x="2734" y="77"/>
                    <a:pt x="2758" y="90"/>
                    <a:pt x="2789" y="103"/>
                  </a:cubicBezTo>
                  <a:cubicBezTo>
                    <a:pt x="2806" y="110"/>
                    <a:pt x="2817" y="112"/>
                    <a:pt x="2826" y="112"/>
                  </a:cubicBezTo>
                  <a:cubicBezTo>
                    <a:pt x="2829" y="112"/>
                    <a:pt x="2835" y="110"/>
                    <a:pt x="2840" y="110"/>
                  </a:cubicBezTo>
                  <a:lnTo>
                    <a:pt x="2858" y="110"/>
                  </a:lnTo>
                  <a:cubicBezTo>
                    <a:pt x="2881" y="115"/>
                    <a:pt x="2902" y="118"/>
                    <a:pt x="2939" y="140"/>
                  </a:cubicBezTo>
                  <a:cubicBezTo>
                    <a:pt x="2933" y="144"/>
                    <a:pt x="2922" y="145"/>
                    <a:pt x="2914" y="146"/>
                  </a:cubicBezTo>
                  <a:cubicBezTo>
                    <a:pt x="2904" y="147"/>
                    <a:pt x="2896" y="149"/>
                    <a:pt x="2888" y="149"/>
                  </a:cubicBezTo>
                  <a:cubicBezTo>
                    <a:pt x="2885" y="150"/>
                    <a:pt x="2882" y="151"/>
                    <a:pt x="2878" y="151"/>
                  </a:cubicBezTo>
                  <a:cubicBezTo>
                    <a:pt x="2863" y="151"/>
                    <a:pt x="2845" y="142"/>
                    <a:pt x="2817" y="129"/>
                  </a:cubicBezTo>
                  <a:cubicBezTo>
                    <a:pt x="2787" y="112"/>
                    <a:pt x="2766" y="109"/>
                    <a:pt x="2738" y="104"/>
                  </a:cubicBezTo>
                  <a:cubicBezTo>
                    <a:pt x="2730" y="103"/>
                    <a:pt x="2720" y="102"/>
                    <a:pt x="2708" y="99"/>
                  </a:cubicBezTo>
                  <a:cubicBezTo>
                    <a:pt x="2683" y="94"/>
                    <a:pt x="2676" y="82"/>
                    <a:pt x="2665" y="63"/>
                  </a:cubicBezTo>
                  <a:cubicBezTo>
                    <a:pt x="2656" y="49"/>
                    <a:pt x="2647" y="35"/>
                    <a:pt x="2629" y="20"/>
                  </a:cubicBezTo>
                  <a:cubicBezTo>
                    <a:pt x="2620" y="13"/>
                    <a:pt x="2599" y="1"/>
                    <a:pt x="2512" y="1"/>
                  </a:cubicBezTo>
                  <a:cubicBezTo>
                    <a:pt x="2441" y="1"/>
                    <a:pt x="2350" y="10"/>
                    <a:pt x="2290" y="13"/>
                  </a:cubicBezTo>
                  <a:cubicBezTo>
                    <a:pt x="2267" y="16"/>
                    <a:pt x="2248" y="16"/>
                    <a:pt x="2237" y="18"/>
                  </a:cubicBezTo>
                  <a:cubicBezTo>
                    <a:pt x="2209" y="18"/>
                    <a:pt x="2190" y="23"/>
                    <a:pt x="2173" y="30"/>
                  </a:cubicBezTo>
                  <a:cubicBezTo>
                    <a:pt x="2159" y="32"/>
                    <a:pt x="2144" y="35"/>
                    <a:pt x="2128" y="35"/>
                  </a:cubicBezTo>
                  <a:cubicBezTo>
                    <a:pt x="2121" y="35"/>
                    <a:pt x="2114" y="35"/>
                    <a:pt x="2106" y="34"/>
                  </a:cubicBezTo>
                  <a:cubicBezTo>
                    <a:pt x="2100" y="33"/>
                    <a:pt x="2093" y="32"/>
                    <a:pt x="2085" y="32"/>
                  </a:cubicBezTo>
                  <a:cubicBezTo>
                    <a:pt x="2060" y="32"/>
                    <a:pt x="2029" y="37"/>
                    <a:pt x="2001" y="45"/>
                  </a:cubicBezTo>
                  <a:cubicBezTo>
                    <a:pt x="1976" y="49"/>
                    <a:pt x="1949" y="55"/>
                    <a:pt x="1926" y="55"/>
                  </a:cubicBezTo>
                  <a:cubicBezTo>
                    <a:pt x="1921" y="55"/>
                    <a:pt x="1917" y="55"/>
                    <a:pt x="1913" y="54"/>
                  </a:cubicBezTo>
                  <a:cubicBezTo>
                    <a:pt x="1903" y="53"/>
                    <a:pt x="1894" y="53"/>
                    <a:pt x="1886" y="53"/>
                  </a:cubicBezTo>
                  <a:cubicBezTo>
                    <a:pt x="1856" y="53"/>
                    <a:pt x="1837" y="60"/>
                    <a:pt x="1815" y="68"/>
                  </a:cubicBezTo>
                  <a:cubicBezTo>
                    <a:pt x="1809" y="70"/>
                    <a:pt x="1801" y="72"/>
                    <a:pt x="1795" y="74"/>
                  </a:cubicBezTo>
                  <a:cubicBezTo>
                    <a:pt x="1785" y="77"/>
                    <a:pt x="1776" y="82"/>
                    <a:pt x="1764" y="88"/>
                  </a:cubicBezTo>
                  <a:cubicBezTo>
                    <a:pt x="1729" y="99"/>
                    <a:pt x="1693" y="112"/>
                    <a:pt x="1656" y="116"/>
                  </a:cubicBezTo>
                  <a:lnTo>
                    <a:pt x="1624" y="116"/>
                  </a:lnTo>
                  <a:cubicBezTo>
                    <a:pt x="1601" y="116"/>
                    <a:pt x="1593" y="118"/>
                    <a:pt x="1565" y="137"/>
                  </a:cubicBezTo>
                  <a:cubicBezTo>
                    <a:pt x="1549" y="147"/>
                    <a:pt x="1543" y="149"/>
                    <a:pt x="1535" y="149"/>
                  </a:cubicBezTo>
                  <a:cubicBezTo>
                    <a:pt x="1527" y="149"/>
                    <a:pt x="1518" y="147"/>
                    <a:pt x="1511" y="145"/>
                  </a:cubicBezTo>
                  <a:cubicBezTo>
                    <a:pt x="1496" y="140"/>
                    <a:pt x="1483" y="137"/>
                    <a:pt x="1464" y="137"/>
                  </a:cubicBezTo>
                  <a:cubicBezTo>
                    <a:pt x="1446" y="135"/>
                    <a:pt x="1434" y="134"/>
                    <a:pt x="1424" y="134"/>
                  </a:cubicBezTo>
                  <a:cubicBezTo>
                    <a:pt x="1415" y="134"/>
                    <a:pt x="1407" y="135"/>
                    <a:pt x="1398" y="136"/>
                  </a:cubicBezTo>
                  <a:cubicBezTo>
                    <a:pt x="1385" y="136"/>
                    <a:pt x="1367" y="137"/>
                    <a:pt x="1342" y="137"/>
                  </a:cubicBezTo>
                  <a:cubicBezTo>
                    <a:pt x="1288" y="137"/>
                    <a:pt x="1277" y="147"/>
                    <a:pt x="1262" y="160"/>
                  </a:cubicBezTo>
                  <a:cubicBezTo>
                    <a:pt x="1260" y="162"/>
                    <a:pt x="1256" y="164"/>
                    <a:pt x="1252" y="168"/>
                  </a:cubicBezTo>
                  <a:cubicBezTo>
                    <a:pt x="1239" y="178"/>
                    <a:pt x="1232" y="183"/>
                    <a:pt x="1232" y="193"/>
                  </a:cubicBezTo>
                  <a:cubicBezTo>
                    <a:pt x="1232" y="205"/>
                    <a:pt x="1236" y="209"/>
                    <a:pt x="1250" y="219"/>
                  </a:cubicBezTo>
                  <a:cubicBezTo>
                    <a:pt x="1273" y="239"/>
                    <a:pt x="1308" y="241"/>
                    <a:pt x="1348" y="243"/>
                  </a:cubicBezTo>
                  <a:cubicBezTo>
                    <a:pt x="1361" y="243"/>
                    <a:pt x="1368" y="245"/>
                    <a:pt x="1373" y="247"/>
                  </a:cubicBezTo>
                  <a:cubicBezTo>
                    <a:pt x="1381" y="248"/>
                    <a:pt x="1388" y="249"/>
                    <a:pt x="1394" y="249"/>
                  </a:cubicBezTo>
                  <a:cubicBezTo>
                    <a:pt x="1401" y="249"/>
                    <a:pt x="1408" y="248"/>
                    <a:pt x="1418" y="245"/>
                  </a:cubicBezTo>
                  <a:cubicBezTo>
                    <a:pt x="1418" y="243"/>
                    <a:pt x="1420" y="243"/>
                    <a:pt x="1423" y="243"/>
                  </a:cubicBezTo>
                  <a:cubicBezTo>
                    <a:pt x="1434" y="243"/>
                    <a:pt x="1449" y="247"/>
                    <a:pt x="1465" y="252"/>
                  </a:cubicBezTo>
                  <a:cubicBezTo>
                    <a:pt x="1486" y="258"/>
                    <a:pt x="1512" y="264"/>
                    <a:pt x="1535" y="264"/>
                  </a:cubicBezTo>
                  <a:cubicBezTo>
                    <a:pt x="1565" y="261"/>
                    <a:pt x="1570" y="260"/>
                    <a:pt x="1581" y="253"/>
                  </a:cubicBezTo>
                  <a:cubicBezTo>
                    <a:pt x="1586" y="252"/>
                    <a:pt x="1595" y="249"/>
                    <a:pt x="1603" y="247"/>
                  </a:cubicBezTo>
                  <a:cubicBezTo>
                    <a:pt x="1607" y="246"/>
                    <a:pt x="1611" y="245"/>
                    <a:pt x="1614" y="245"/>
                  </a:cubicBezTo>
                  <a:cubicBezTo>
                    <a:pt x="1623" y="245"/>
                    <a:pt x="1629" y="249"/>
                    <a:pt x="1636" y="253"/>
                  </a:cubicBezTo>
                  <a:cubicBezTo>
                    <a:pt x="1643" y="260"/>
                    <a:pt x="1652" y="264"/>
                    <a:pt x="1662" y="270"/>
                  </a:cubicBezTo>
                  <a:cubicBezTo>
                    <a:pt x="1672" y="270"/>
                    <a:pt x="1678" y="272"/>
                    <a:pt x="1684" y="275"/>
                  </a:cubicBezTo>
                  <a:cubicBezTo>
                    <a:pt x="1693" y="280"/>
                    <a:pt x="1703" y="282"/>
                    <a:pt x="1721" y="283"/>
                  </a:cubicBezTo>
                  <a:cubicBezTo>
                    <a:pt x="1729" y="285"/>
                    <a:pt x="1736" y="287"/>
                    <a:pt x="1745" y="290"/>
                  </a:cubicBezTo>
                  <a:cubicBezTo>
                    <a:pt x="1762" y="293"/>
                    <a:pt x="1782" y="299"/>
                    <a:pt x="1818" y="299"/>
                  </a:cubicBezTo>
                  <a:lnTo>
                    <a:pt x="1832" y="299"/>
                  </a:lnTo>
                  <a:cubicBezTo>
                    <a:pt x="1829" y="304"/>
                    <a:pt x="1827" y="311"/>
                    <a:pt x="1827" y="322"/>
                  </a:cubicBezTo>
                  <a:cubicBezTo>
                    <a:pt x="1827" y="322"/>
                    <a:pt x="1827" y="322"/>
                    <a:pt x="1813" y="328"/>
                  </a:cubicBezTo>
                  <a:cubicBezTo>
                    <a:pt x="1806" y="328"/>
                    <a:pt x="1798" y="332"/>
                    <a:pt x="1787" y="338"/>
                  </a:cubicBezTo>
                  <a:cubicBezTo>
                    <a:pt x="1782" y="339"/>
                    <a:pt x="1773" y="342"/>
                    <a:pt x="1762" y="342"/>
                  </a:cubicBezTo>
                  <a:cubicBezTo>
                    <a:pt x="1741" y="342"/>
                    <a:pt x="1704" y="334"/>
                    <a:pt x="1678" y="313"/>
                  </a:cubicBezTo>
                  <a:lnTo>
                    <a:pt x="1672" y="307"/>
                  </a:lnTo>
                  <a:cubicBezTo>
                    <a:pt x="1634" y="280"/>
                    <a:pt x="1626" y="272"/>
                    <a:pt x="1592" y="272"/>
                  </a:cubicBezTo>
                  <a:cubicBezTo>
                    <a:pt x="1581" y="272"/>
                    <a:pt x="1568" y="270"/>
                    <a:pt x="1549" y="270"/>
                  </a:cubicBezTo>
                  <a:cubicBezTo>
                    <a:pt x="1525" y="270"/>
                    <a:pt x="1493" y="267"/>
                    <a:pt x="1465" y="267"/>
                  </a:cubicBezTo>
                  <a:cubicBezTo>
                    <a:pt x="1438" y="267"/>
                    <a:pt x="1420" y="270"/>
                    <a:pt x="1408" y="273"/>
                  </a:cubicBezTo>
                  <a:cubicBezTo>
                    <a:pt x="1385" y="283"/>
                    <a:pt x="1378" y="285"/>
                    <a:pt x="1373" y="304"/>
                  </a:cubicBezTo>
                  <a:cubicBezTo>
                    <a:pt x="1373" y="307"/>
                    <a:pt x="1370" y="311"/>
                    <a:pt x="1369" y="314"/>
                  </a:cubicBezTo>
                  <a:cubicBezTo>
                    <a:pt x="1361" y="342"/>
                    <a:pt x="1380" y="362"/>
                    <a:pt x="1393" y="376"/>
                  </a:cubicBezTo>
                  <a:cubicBezTo>
                    <a:pt x="1399" y="382"/>
                    <a:pt x="1400" y="385"/>
                    <a:pt x="1404" y="388"/>
                  </a:cubicBezTo>
                  <a:cubicBezTo>
                    <a:pt x="1408" y="392"/>
                    <a:pt x="1411" y="396"/>
                    <a:pt x="1418" y="400"/>
                  </a:cubicBezTo>
                  <a:cubicBezTo>
                    <a:pt x="1417" y="400"/>
                    <a:pt x="1411" y="400"/>
                    <a:pt x="1408" y="402"/>
                  </a:cubicBezTo>
                  <a:cubicBezTo>
                    <a:pt x="1397" y="406"/>
                    <a:pt x="1388" y="408"/>
                    <a:pt x="1379" y="408"/>
                  </a:cubicBezTo>
                  <a:cubicBezTo>
                    <a:pt x="1371" y="408"/>
                    <a:pt x="1363" y="407"/>
                    <a:pt x="1354" y="405"/>
                  </a:cubicBezTo>
                  <a:cubicBezTo>
                    <a:pt x="1350" y="402"/>
                    <a:pt x="1342" y="400"/>
                    <a:pt x="1333" y="400"/>
                  </a:cubicBezTo>
                  <a:cubicBezTo>
                    <a:pt x="1314" y="396"/>
                    <a:pt x="1298" y="386"/>
                    <a:pt x="1282" y="376"/>
                  </a:cubicBezTo>
                  <a:cubicBezTo>
                    <a:pt x="1262" y="366"/>
                    <a:pt x="1246" y="354"/>
                    <a:pt x="1223" y="351"/>
                  </a:cubicBezTo>
                  <a:cubicBezTo>
                    <a:pt x="1210" y="346"/>
                    <a:pt x="1200" y="344"/>
                    <a:pt x="1193" y="344"/>
                  </a:cubicBezTo>
                  <a:cubicBezTo>
                    <a:pt x="1183" y="344"/>
                    <a:pt x="1177" y="347"/>
                    <a:pt x="1172" y="352"/>
                  </a:cubicBezTo>
                  <a:cubicBezTo>
                    <a:pt x="1169" y="354"/>
                    <a:pt x="1168" y="354"/>
                    <a:pt x="1160" y="360"/>
                  </a:cubicBezTo>
                  <a:cubicBezTo>
                    <a:pt x="1157" y="360"/>
                    <a:pt x="1154" y="360"/>
                    <a:pt x="1150" y="354"/>
                  </a:cubicBezTo>
                  <a:cubicBezTo>
                    <a:pt x="1146" y="351"/>
                    <a:pt x="1146" y="342"/>
                    <a:pt x="1146" y="338"/>
                  </a:cubicBezTo>
                  <a:cubicBezTo>
                    <a:pt x="1146" y="338"/>
                    <a:pt x="1153" y="329"/>
                    <a:pt x="1157" y="323"/>
                  </a:cubicBezTo>
                  <a:cubicBezTo>
                    <a:pt x="1172" y="300"/>
                    <a:pt x="1184" y="278"/>
                    <a:pt x="1182" y="262"/>
                  </a:cubicBezTo>
                  <a:cubicBezTo>
                    <a:pt x="1180" y="255"/>
                    <a:pt x="1177" y="249"/>
                    <a:pt x="1172" y="247"/>
                  </a:cubicBezTo>
                  <a:cubicBezTo>
                    <a:pt x="1169" y="243"/>
                    <a:pt x="1166" y="243"/>
                    <a:pt x="1160" y="243"/>
                  </a:cubicBezTo>
                  <a:cubicBezTo>
                    <a:pt x="1144" y="243"/>
                    <a:pt x="1125" y="261"/>
                    <a:pt x="1102" y="287"/>
                  </a:cubicBezTo>
                  <a:cubicBezTo>
                    <a:pt x="1095" y="294"/>
                    <a:pt x="1086" y="304"/>
                    <a:pt x="1084" y="307"/>
                  </a:cubicBezTo>
                  <a:cubicBezTo>
                    <a:pt x="1076" y="307"/>
                    <a:pt x="1072" y="312"/>
                    <a:pt x="1072" y="316"/>
                  </a:cubicBezTo>
                  <a:lnTo>
                    <a:pt x="1068" y="329"/>
                  </a:lnTo>
                  <a:lnTo>
                    <a:pt x="1081" y="332"/>
                  </a:lnTo>
                  <a:cubicBezTo>
                    <a:pt x="1084" y="335"/>
                    <a:pt x="1088" y="338"/>
                    <a:pt x="1092" y="342"/>
                  </a:cubicBezTo>
                  <a:lnTo>
                    <a:pt x="1092" y="344"/>
                  </a:lnTo>
                  <a:cubicBezTo>
                    <a:pt x="1084" y="344"/>
                    <a:pt x="1074" y="342"/>
                    <a:pt x="1056" y="338"/>
                  </a:cubicBezTo>
                  <a:cubicBezTo>
                    <a:pt x="1044" y="335"/>
                    <a:pt x="1035" y="334"/>
                    <a:pt x="1028" y="334"/>
                  </a:cubicBezTo>
                  <a:cubicBezTo>
                    <a:pt x="1011" y="334"/>
                    <a:pt x="1004" y="340"/>
                    <a:pt x="998" y="345"/>
                  </a:cubicBezTo>
                  <a:cubicBezTo>
                    <a:pt x="998" y="350"/>
                    <a:pt x="994" y="351"/>
                    <a:pt x="994" y="352"/>
                  </a:cubicBezTo>
                  <a:cubicBezTo>
                    <a:pt x="994" y="350"/>
                    <a:pt x="992" y="342"/>
                    <a:pt x="990" y="339"/>
                  </a:cubicBezTo>
                  <a:cubicBezTo>
                    <a:pt x="990" y="328"/>
                    <a:pt x="988" y="315"/>
                    <a:pt x="980" y="307"/>
                  </a:cubicBezTo>
                  <a:cubicBezTo>
                    <a:pt x="978" y="304"/>
                    <a:pt x="977" y="299"/>
                    <a:pt x="972" y="294"/>
                  </a:cubicBezTo>
                  <a:cubicBezTo>
                    <a:pt x="965" y="278"/>
                    <a:pt x="955" y="261"/>
                    <a:pt x="941" y="261"/>
                  </a:cubicBezTo>
                  <a:cubicBezTo>
                    <a:pt x="935" y="261"/>
                    <a:pt x="932" y="263"/>
                    <a:pt x="928" y="266"/>
                  </a:cubicBezTo>
                  <a:cubicBezTo>
                    <a:pt x="906" y="283"/>
                    <a:pt x="891" y="338"/>
                    <a:pt x="889" y="352"/>
                  </a:cubicBezTo>
                  <a:cubicBezTo>
                    <a:pt x="886" y="357"/>
                    <a:pt x="886" y="360"/>
                    <a:pt x="878" y="360"/>
                  </a:cubicBezTo>
                  <a:cubicBezTo>
                    <a:pt x="875" y="360"/>
                    <a:pt x="869" y="360"/>
                    <a:pt x="863" y="357"/>
                  </a:cubicBezTo>
                  <a:cubicBezTo>
                    <a:pt x="857" y="354"/>
                    <a:pt x="848" y="354"/>
                    <a:pt x="841" y="354"/>
                  </a:cubicBezTo>
                  <a:cubicBezTo>
                    <a:pt x="831" y="354"/>
                    <a:pt x="810" y="342"/>
                    <a:pt x="796" y="332"/>
                  </a:cubicBezTo>
                  <a:cubicBezTo>
                    <a:pt x="779" y="322"/>
                    <a:pt x="768" y="314"/>
                    <a:pt x="758" y="313"/>
                  </a:cubicBezTo>
                  <a:cubicBezTo>
                    <a:pt x="753" y="313"/>
                    <a:pt x="744" y="311"/>
                    <a:pt x="732" y="307"/>
                  </a:cubicBezTo>
                  <a:cubicBezTo>
                    <a:pt x="701" y="300"/>
                    <a:pt x="653" y="287"/>
                    <a:pt x="627" y="287"/>
                  </a:cubicBezTo>
                  <a:cubicBezTo>
                    <a:pt x="623" y="287"/>
                    <a:pt x="620" y="288"/>
                    <a:pt x="617" y="289"/>
                  </a:cubicBezTo>
                  <a:cubicBezTo>
                    <a:pt x="595" y="293"/>
                    <a:pt x="420" y="303"/>
                    <a:pt x="355" y="307"/>
                  </a:cubicBezTo>
                  <a:cubicBezTo>
                    <a:pt x="355" y="307"/>
                    <a:pt x="314" y="304"/>
                    <a:pt x="272" y="304"/>
                  </a:cubicBezTo>
                  <a:cubicBezTo>
                    <a:pt x="246" y="304"/>
                    <a:pt x="225" y="304"/>
                    <a:pt x="207" y="307"/>
                  </a:cubicBezTo>
                  <a:cubicBezTo>
                    <a:pt x="190" y="310"/>
                    <a:pt x="175" y="311"/>
                    <a:pt x="161" y="311"/>
                  </a:cubicBezTo>
                  <a:cubicBezTo>
                    <a:pt x="151" y="311"/>
                    <a:pt x="142" y="310"/>
                    <a:pt x="133" y="309"/>
                  </a:cubicBezTo>
                  <a:cubicBezTo>
                    <a:pt x="122" y="307"/>
                    <a:pt x="113" y="307"/>
                    <a:pt x="103" y="307"/>
                  </a:cubicBezTo>
                  <a:cubicBezTo>
                    <a:pt x="71" y="307"/>
                    <a:pt x="26" y="315"/>
                    <a:pt x="10" y="336"/>
                  </a:cubicBezTo>
                  <a:cubicBezTo>
                    <a:pt x="2" y="342"/>
                    <a:pt x="1" y="351"/>
                    <a:pt x="2" y="354"/>
                  </a:cubicBezTo>
                  <a:cubicBezTo>
                    <a:pt x="4" y="367"/>
                    <a:pt x="13" y="372"/>
                    <a:pt x="26" y="378"/>
                  </a:cubicBezTo>
                  <a:cubicBezTo>
                    <a:pt x="33" y="385"/>
                    <a:pt x="44" y="390"/>
                    <a:pt x="52" y="395"/>
                  </a:cubicBezTo>
                  <a:cubicBezTo>
                    <a:pt x="74" y="414"/>
                    <a:pt x="95" y="420"/>
                    <a:pt x="120" y="426"/>
                  </a:cubicBezTo>
                  <a:cubicBezTo>
                    <a:pt x="128" y="429"/>
                    <a:pt x="139" y="434"/>
                    <a:pt x="148" y="436"/>
                  </a:cubicBezTo>
                  <a:cubicBezTo>
                    <a:pt x="161" y="440"/>
                    <a:pt x="174" y="442"/>
                    <a:pt x="185" y="442"/>
                  </a:cubicBezTo>
                  <a:cubicBezTo>
                    <a:pt x="194" y="442"/>
                    <a:pt x="203" y="441"/>
                    <a:pt x="210" y="440"/>
                  </a:cubicBezTo>
                  <a:cubicBezTo>
                    <a:pt x="216" y="440"/>
                    <a:pt x="222" y="436"/>
                    <a:pt x="227" y="436"/>
                  </a:cubicBezTo>
                  <a:cubicBezTo>
                    <a:pt x="239" y="436"/>
                    <a:pt x="241" y="440"/>
                    <a:pt x="256" y="459"/>
                  </a:cubicBezTo>
                  <a:cubicBezTo>
                    <a:pt x="258" y="463"/>
                    <a:pt x="261" y="467"/>
                    <a:pt x="266" y="473"/>
                  </a:cubicBezTo>
                  <a:cubicBezTo>
                    <a:pt x="273" y="483"/>
                    <a:pt x="287" y="488"/>
                    <a:pt x="308" y="488"/>
                  </a:cubicBezTo>
                  <a:cubicBezTo>
                    <a:pt x="329" y="488"/>
                    <a:pt x="353" y="483"/>
                    <a:pt x="371" y="478"/>
                  </a:cubicBezTo>
                  <a:cubicBezTo>
                    <a:pt x="382" y="477"/>
                    <a:pt x="392" y="477"/>
                    <a:pt x="397" y="475"/>
                  </a:cubicBezTo>
                  <a:cubicBezTo>
                    <a:pt x="399" y="484"/>
                    <a:pt x="403" y="494"/>
                    <a:pt x="407" y="505"/>
                  </a:cubicBezTo>
                  <a:lnTo>
                    <a:pt x="412" y="515"/>
                  </a:lnTo>
                  <a:cubicBezTo>
                    <a:pt x="414" y="525"/>
                    <a:pt x="422" y="533"/>
                    <a:pt x="443" y="533"/>
                  </a:cubicBezTo>
                  <a:cubicBezTo>
                    <a:pt x="455" y="533"/>
                    <a:pt x="466" y="531"/>
                    <a:pt x="478" y="528"/>
                  </a:cubicBezTo>
                  <a:cubicBezTo>
                    <a:pt x="486" y="528"/>
                    <a:pt x="492" y="525"/>
                    <a:pt x="499" y="525"/>
                  </a:cubicBezTo>
                  <a:cubicBezTo>
                    <a:pt x="507" y="523"/>
                    <a:pt x="514" y="522"/>
                    <a:pt x="520" y="522"/>
                  </a:cubicBezTo>
                  <a:cubicBezTo>
                    <a:pt x="526" y="522"/>
                    <a:pt x="531" y="523"/>
                    <a:pt x="538" y="525"/>
                  </a:cubicBezTo>
                  <a:lnTo>
                    <a:pt x="566" y="525"/>
                  </a:lnTo>
                  <a:cubicBezTo>
                    <a:pt x="592" y="525"/>
                    <a:pt x="599" y="531"/>
                    <a:pt x="626" y="552"/>
                  </a:cubicBezTo>
                  <a:cubicBezTo>
                    <a:pt x="626" y="552"/>
                    <a:pt x="630" y="555"/>
                    <a:pt x="631" y="555"/>
                  </a:cubicBezTo>
                  <a:cubicBezTo>
                    <a:pt x="631" y="559"/>
                    <a:pt x="632" y="563"/>
                    <a:pt x="635" y="567"/>
                  </a:cubicBezTo>
                  <a:cubicBezTo>
                    <a:pt x="638" y="569"/>
                    <a:pt x="638" y="570"/>
                    <a:pt x="638" y="571"/>
                  </a:cubicBezTo>
                  <a:lnTo>
                    <a:pt x="605" y="582"/>
                  </a:lnTo>
                  <a:lnTo>
                    <a:pt x="642" y="595"/>
                  </a:lnTo>
                  <a:cubicBezTo>
                    <a:pt x="642" y="595"/>
                    <a:pt x="656" y="599"/>
                    <a:pt x="678" y="599"/>
                  </a:cubicBezTo>
                  <a:cubicBezTo>
                    <a:pt x="687" y="599"/>
                    <a:pt x="695" y="599"/>
                    <a:pt x="701" y="595"/>
                  </a:cubicBezTo>
                  <a:cubicBezTo>
                    <a:pt x="707" y="594"/>
                    <a:pt x="713" y="594"/>
                    <a:pt x="716" y="594"/>
                  </a:cubicBezTo>
                  <a:cubicBezTo>
                    <a:pt x="721" y="594"/>
                    <a:pt x="724" y="595"/>
                    <a:pt x="731" y="609"/>
                  </a:cubicBezTo>
                  <a:lnTo>
                    <a:pt x="732" y="611"/>
                  </a:lnTo>
                  <a:cubicBezTo>
                    <a:pt x="750" y="630"/>
                    <a:pt x="758" y="632"/>
                    <a:pt x="775" y="639"/>
                  </a:cubicBezTo>
                  <a:lnTo>
                    <a:pt x="782" y="640"/>
                  </a:lnTo>
                  <a:cubicBezTo>
                    <a:pt x="790" y="642"/>
                    <a:pt x="799" y="644"/>
                    <a:pt x="810" y="644"/>
                  </a:cubicBezTo>
                  <a:cubicBezTo>
                    <a:pt x="827" y="644"/>
                    <a:pt x="842" y="642"/>
                    <a:pt x="847" y="641"/>
                  </a:cubicBezTo>
                  <a:cubicBezTo>
                    <a:pt x="860" y="647"/>
                    <a:pt x="861" y="649"/>
                    <a:pt x="868" y="655"/>
                  </a:cubicBezTo>
                  <a:cubicBezTo>
                    <a:pt x="872" y="659"/>
                    <a:pt x="878" y="666"/>
                    <a:pt x="889" y="675"/>
                  </a:cubicBezTo>
                  <a:cubicBezTo>
                    <a:pt x="911" y="691"/>
                    <a:pt x="919" y="696"/>
                    <a:pt x="930" y="701"/>
                  </a:cubicBezTo>
                  <a:cubicBezTo>
                    <a:pt x="935" y="705"/>
                    <a:pt x="942" y="707"/>
                    <a:pt x="951" y="712"/>
                  </a:cubicBezTo>
                  <a:cubicBezTo>
                    <a:pt x="962" y="718"/>
                    <a:pt x="971" y="720"/>
                    <a:pt x="981" y="720"/>
                  </a:cubicBezTo>
                  <a:cubicBezTo>
                    <a:pt x="987" y="720"/>
                    <a:pt x="994" y="719"/>
                    <a:pt x="1001" y="717"/>
                  </a:cubicBezTo>
                  <a:cubicBezTo>
                    <a:pt x="1008" y="715"/>
                    <a:pt x="1014" y="713"/>
                    <a:pt x="1020" y="713"/>
                  </a:cubicBezTo>
                  <a:cubicBezTo>
                    <a:pt x="1022" y="713"/>
                    <a:pt x="1024" y="714"/>
                    <a:pt x="1027" y="714"/>
                  </a:cubicBezTo>
                  <a:lnTo>
                    <a:pt x="1045" y="715"/>
                  </a:lnTo>
                  <a:cubicBezTo>
                    <a:pt x="1059" y="717"/>
                    <a:pt x="1063" y="717"/>
                    <a:pt x="1095" y="720"/>
                  </a:cubicBezTo>
                  <a:cubicBezTo>
                    <a:pt x="1098" y="721"/>
                    <a:pt x="1100" y="721"/>
                    <a:pt x="1101" y="721"/>
                  </a:cubicBezTo>
                  <a:cubicBezTo>
                    <a:pt x="1117" y="721"/>
                    <a:pt x="1123" y="717"/>
                    <a:pt x="1133" y="715"/>
                  </a:cubicBezTo>
                  <a:cubicBezTo>
                    <a:pt x="1137" y="714"/>
                    <a:pt x="1142" y="713"/>
                    <a:pt x="1147" y="713"/>
                  </a:cubicBezTo>
                  <a:cubicBezTo>
                    <a:pt x="1156" y="713"/>
                    <a:pt x="1166" y="715"/>
                    <a:pt x="1182" y="720"/>
                  </a:cubicBezTo>
                  <a:cubicBezTo>
                    <a:pt x="1219" y="731"/>
                    <a:pt x="1221" y="738"/>
                    <a:pt x="1223" y="746"/>
                  </a:cubicBezTo>
                  <a:lnTo>
                    <a:pt x="1223" y="748"/>
                  </a:lnTo>
                  <a:lnTo>
                    <a:pt x="1213" y="748"/>
                  </a:lnTo>
                  <a:cubicBezTo>
                    <a:pt x="1199" y="748"/>
                    <a:pt x="1177" y="748"/>
                    <a:pt x="1160" y="759"/>
                  </a:cubicBezTo>
                  <a:cubicBezTo>
                    <a:pt x="1129" y="776"/>
                    <a:pt x="1122" y="794"/>
                    <a:pt x="1122" y="797"/>
                  </a:cubicBezTo>
                  <a:lnTo>
                    <a:pt x="1119" y="811"/>
                  </a:lnTo>
                  <a:lnTo>
                    <a:pt x="1134" y="812"/>
                  </a:lnTo>
                  <a:cubicBezTo>
                    <a:pt x="1134" y="812"/>
                    <a:pt x="1149" y="814"/>
                    <a:pt x="1166" y="814"/>
                  </a:cubicBezTo>
                  <a:cubicBezTo>
                    <a:pt x="1174" y="814"/>
                    <a:pt x="1183" y="814"/>
                    <a:pt x="1192" y="813"/>
                  </a:cubicBezTo>
                  <a:cubicBezTo>
                    <a:pt x="1197" y="812"/>
                    <a:pt x="1202" y="812"/>
                    <a:pt x="1206" y="812"/>
                  </a:cubicBezTo>
                  <a:cubicBezTo>
                    <a:pt x="1215" y="812"/>
                    <a:pt x="1221" y="813"/>
                    <a:pt x="1223" y="813"/>
                  </a:cubicBezTo>
                  <a:cubicBezTo>
                    <a:pt x="1229" y="817"/>
                    <a:pt x="1242" y="823"/>
                    <a:pt x="1250" y="832"/>
                  </a:cubicBezTo>
                  <a:cubicBezTo>
                    <a:pt x="1255" y="838"/>
                    <a:pt x="1263" y="840"/>
                    <a:pt x="1271" y="840"/>
                  </a:cubicBezTo>
                  <a:cubicBezTo>
                    <a:pt x="1278" y="840"/>
                    <a:pt x="1285" y="838"/>
                    <a:pt x="1291" y="838"/>
                  </a:cubicBezTo>
                  <a:cubicBezTo>
                    <a:pt x="1291" y="838"/>
                    <a:pt x="1293" y="835"/>
                    <a:pt x="1293" y="835"/>
                  </a:cubicBezTo>
                  <a:lnTo>
                    <a:pt x="1293" y="864"/>
                  </a:lnTo>
                  <a:cubicBezTo>
                    <a:pt x="1302" y="884"/>
                    <a:pt x="1315" y="887"/>
                    <a:pt x="1325" y="889"/>
                  </a:cubicBezTo>
                  <a:cubicBezTo>
                    <a:pt x="1335" y="891"/>
                    <a:pt x="1345" y="895"/>
                    <a:pt x="1362" y="900"/>
                  </a:cubicBezTo>
                  <a:cubicBezTo>
                    <a:pt x="1377" y="908"/>
                    <a:pt x="1390" y="910"/>
                    <a:pt x="1402" y="910"/>
                  </a:cubicBezTo>
                  <a:cubicBezTo>
                    <a:pt x="1410" y="910"/>
                    <a:pt x="1418" y="909"/>
                    <a:pt x="1426" y="907"/>
                  </a:cubicBezTo>
                  <a:cubicBezTo>
                    <a:pt x="1435" y="904"/>
                    <a:pt x="1443" y="903"/>
                    <a:pt x="1457" y="903"/>
                  </a:cubicBezTo>
                  <a:cubicBezTo>
                    <a:pt x="1463" y="902"/>
                    <a:pt x="1467" y="901"/>
                    <a:pt x="1471" y="901"/>
                  </a:cubicBezTo>
                  <a:cubicBezTo>
                    <a:pt x="1478" y="901"/>
                    <a:pt x="1481" y="903"/>
                    <a:pt x="1481" y="903"/>
                  </a:cubicBezTo>
                  <a:cubicBezTo>
                    <a:pt x="1483" y="905"/>
                    <a:pt x="1485" y="912"/>
                    <a:pt x="1490" y="915"/>
                  </a:cubicBezTo>
                  <a:cubicBezTo>
                    <a:pt x="1496" y="919"/>
                    <a:pt x="1501" y="930"/>
                    <a:pt x="1509" y="944"/>
                  </a:cubicBezTo>
                  <a:cubicBezTo>
                    <a:pt x="1513" y="953"/>
                    <a:pt x="1519" y="961"/>
                    <a:pt x="1525" y="972"/>
                  </a:cubicBezTo>
                  <a:cubicBezTo>
                    <a:pt x="1547" y="1009"/>
                    <a:pt x="1599" y="1051"/>
                    <a:pt x="1621" y="1058"/>
                  </a:cubicBezTo>
                  <a:cubicBezTo>
                    <a:pt x="1638" y="1064"/>
                    <a:pt x="1648" y="1071"/>
                    <a:pt x="1661" y="1096"/>
                  </a:cubicBezTo>
                  <a:cubicBezTo>
                    <a:pt x="1662" y="1100"/>
                    <a:pt x="1663" y="1100"/>
                    <a:pt x="1663" y="1102"/>
                  </a:cubicBezTo>
                  <a:cubicBezTo>
                    <a:pt x="1661" y="1103"/>
                    <a:pt x="1654" y="1104"/>
                    <a:pt x="1652" y="1104"/>
                  </a:cubicBezTo>
                  <a:cubicBezTo>
                    <a:pt x="1644" y="1104"/>
                    <a:pt x="1643" y="1104"/>
                    <a:pt x="1637" y="1105"/>
                  </a:cubicBezTo>
                  <a:cubicBezTo>
                    <a:pt x="1631" y="1105"/>
                    <a:pt x="1629" y="1105"/>
                    <a:pt x="1621" y="1100"/>
                  </a:cubicBezTo>
                  <a:cubicBezTo>
                    <a:pt x="1617" y="1095"/>
                    <a:pt x="1613" y="1092"/>
                    <a:pt x="1606" y="1089"/>
                  </a:cubicBezTo>
                  <a:cubicBezTo>
                    <a:pt x="1595" y="1083"/>
                    <a:pt x="1593" y="1076"/>
                    <a:pt x="1585" y="1058"/>
                  </a:cubicBezTo>
                  <a:lnTo>
                    <a:pt x="1581" y="1051"/>
                  </a:lnTo>
                  <a:cubicBezTo>
                    <a:pt x="1579" y="1045"/>
                    <a:pt x="1575" y="1042"/>
                    <a:pt x="1575" y="1035"/>
                  </a:cubicBezTo>
                  <a:cubicBezTo>
                    <a:pt x="1569" y="1026"/>
                    <a:pt x="1557" y="1020"/>
                    <a:pt x="1544" y="1020"/>
                  </a:cubicBezTo>
                  <a:cubicBezTo>
                    <a:pt x="1541" y="1020"/>
                    <a:pt x="1539" y="1020"/>
                    <a:pt x="1531" y="1022"/>
                  </a:cubicBezTo>
                  <a:cubicBezTo>
                    <a:pt x="1530" y="1022"/>
                    <a:pt x="1528" y="1022"/>
                    <a:pt x="1527" y="1022"/>
                  </a:cubicBezTo>
                  <a:cubicBezTo>
                    <a:pt x="1518" y="1022"/>
                    <a:pt x="1515" y="1019"/>
                    <a:pt x="1506" y="1014"/>
                  </a:cubicBezTo>
                  <a:cubicBezTo>
                    <a:pt x="1501" y="1012"/>
                    <a:pt x="1496" y="1006"/>
                    <a:pt x="1488" y="1004"/>
                  </a:cubicBezTo>
                  <a:cubicBezTo>
                    <a:pt x="1481" y="999"/>
                    <a:pt x="1475" y="997"/>
                    <a:pt x="1471" y="992"/>
                  </a:cubicBezTo>
                  <a:cubicBezTo>
                    <a:pt x="1465" y="989"/>
                    <a:pt x="1463" y="985"/>
                    <a:pt x="1455" y="978"/>
                  </a:cubicBezTo>
                  <a:cubicBezTo>
                    <a:pt x="1453" y="977"/>
                    <a:pt x="1448" y="976"/>
                    <a:pt x="1443" y="976"/>
                  </a:cubicBezTo>
                  <a:cubicBezTo>
                    <a:pt x="1431" y="976"/>
                    <a:pt x="1427" y="985"/>
                    <a:pt x="1424" y="994"/>
                  </a:cubicBezTo>
                  <a:cubicBezTo>
                    <a:pt x="1423" y="999"/>
                    <a:pt x="1418" y="1007"/>
                    <a:pt x="1409" y="1014"/>
                  </a:cubicBezTo>
                  <a:cubicBezTo>
                    <a:pt x="1395" y="1020"/>
                    <a:pt x="1389" y="1023"/>
                    <a:pt x="1380" y="1027"/>
                  </a:cubicBezTo>
                  <a:cubicBezTo>
                    <a:pt x="1373" y="1029"/>
                    <a:pt x="1366" y="1034"/>
                    <a:pt x="1351" y="1043"/>
                  </a:cubicBezTo>
                  <a:cubicBezTo>
                    <a:pt x="1326" y="1057"/>
                    <a:pt x="1282" y="1079"/>
                    <a:pt x="1259" y="1089"/>
                  </a:cubicBezTo>
                  <a:cubicBezTo>
                    <a:pt x="1248" y="1094"/>
                    <a:pt x="1246" y="1100"/>
                    <a:pt x="1246" y="1105"/>
                  </a:cubicBezTo>
                  <a:cubicBezTo>
                    <a:pt x="1246" y="1117"/>
                    <a:pt x="1256" y="1124"/>
                    <a:pt x="1269" y="1132"/>
                  </a:cubicBezTo>
                  <a:cubicBezTo>
                    <a:pt x="1274" y="1134"/>
                    <a:pt x="1282" y="1137"/>
                    <a:pt x="1282" y="1137"/>
                  </a:cubicBezTo>
                  <a:cubicBezTo>
                    <a:pt x="1287" y="1142"/>
                    <a:pt x="1294" y="1145"/>
                    <a:pt x="1305" y="1145"/>
                  </a:cubicBezTo>
                  <a:cubicBezTo>
                    <a:pt x="1318" y="1145"/>
                    <a:pt x="1336" y="1141"/>
                    <a:pt x="1362" y="1132"/>
                  </a:cubicBezTo>
                  <a:cubicBezTo>
                    <a:pt x="1393" y="1117"/>
                    <a:pt x="1409" y="1116"/>
                    <a:pt x="1439" y="1113"/>
                  </a:cubicBezTo>
                  <a:cubicBezTo>
                    <a:pt x="1441" y="1113"/>
                    <a:pt x="1446" y="1111"/>
                    <a:pt x="1448" y="1111"/>
                  </a:cubicBezTo>
                  <a:cubicBezTo>
                    <a:pt x="1448" y="1115"/>
                    <a:pt x="1447" y="1116"/>
                    <a:pt x="1447" y="1117"/>
                  </a:cubicBezTo>
                  <a:cubicBezTo>
                    <a:pt x="1441" y="1122"/>
                    <a:pt x="1424" y="1127"/>
                    <a:pt x="1411" y="1131"/>
                  </a:cubicBezTo>
                  <a:cubicBezTo>
                    <a:pt x="1406" y="1132"/>
                    <a:pt x="1400" y="1134"/>
                    <a:pt x="1393" y="1135"/>
                  </a:cubicBezTo>
                  <a:cubicBezTo>
                    <a:pt x="1377" y="1139"/>
                    <a:pt x="1366" y="1146"/>
                    <a:pt x="1354" y="1149"/>
                  </a:cubicBezTo>
                  <a:cubicBezTo>
                    <a:pt x="1345" y="1156"/>
                    <a:pt x="1335" y="1159"/>
                    <a:pt x="1320" y="1163"/>
                  </a:cubicBezTo>
                  <a:cubicBezTo>
                    <a:pt x="1315" y="1165"/>
                    <a:pt x="1312" y="1167"/>
                    <a:pt x="1308" y="1167"/>
                  </a:cubicBezTo>
                  <a:cubicBezTo>
                    <a:pt x="1304" y="1167"/>
                    <a:pt x="1299" y="1164"/>
                    <a:pt x="1291" y="1158"/>
                  </a:cubicBezTo>
                  <a:cubicBezTo>
                    <a:pt x="1285" y="1154"/>
                    <a:pt x="1278" y="1148"/>
                    <a:pt x="1268" y="1143"/>
                  </a:cubicBezTo>
                  <a:cubicBezTo>
                    <a:pt x="1257" y="1137"/>
                    <a:pt x="1246" y="1135"/>
                    <a:pt x="1236" y="1135"/>
                  </a:cubicBezTo>
                  <a:cubicBezTo>
                    <a:pt x="1228" y="1135"/>
                    <a:pt x="1220" y="1136"/>
                    <a:pt x="1213" y="1137"/>
                  </a:cubicBezTo>
                  <a:cubicBezTo>
                    <a:pt x="1207" y="1138"/>
                    <a:pt x="1203" y="1140"/>
                    <a:pt x="1197" y="1140"/>
                  </a:cubicBezTo>
                  <a:cubicBezTo>
                    <a:pt x="1171" y="1140"/>
                    <a:pt x="1166" y="1175"/>
                    <a:pt x="1159" y="1206"/>
                  </a:cubicBezTo>
                  <a:cubicBezTo>
                    <a:pt x="1157" y="1214"/>
                    <a:pt x="1157" y="1220"/>
                    <a:pt x="1155" y="1226"/>
                  </a:cubicBezTo>
                  <a:cubicBezTo>
                    <a:pt x="1147" y="1259"/>
                    <a:pt x="1168" y="1279"/>
                    <a:pt x="1180" y="1286"/>
                  </a:cubicBezTo>
                  <a:cubicBezTo>
                    <a:pt x="1192" y="1293"/>
                    <a:pt x="1203" y="1300"/>
                    <a:pt x="1221" y="1304"/>
                  </a:cubicBezTo>
                  <a:cubicBezTo>
                    <a:pt x="1235" y="1307"/>
                    <a:pt x="1251" y="1310"/>
                    <a:pt x="1270" y="1320"/>
                  </a:cubicBezTo>
                  <a:cubicBezTo>
                    <a:pt x="1274" y="1322"/>
                    <a:pt x="1274" y="1322"/>
                    <a:pt x="1278" y="1324"/>
                  </a:cubicBezTo>
                  <a:cubicBezTo>
                    <a:pt x="1272" y="1332"/>
                    <a:pt x="1263" y="1345"/>
                    <a:pt x="1263" y="1371"/>
                  </a:cubicBezTo>
                  <a:cubicBezTo>
                    <a:pt x="1263" y="1430"/>
                    <a:pt x="1279" y="1464"/>
                    <a:pt x="1309" y="1464"/>
                  </a:cubicBezTo>
                  <a:cubicBezTo>
                    <a:pt x="1311" y="1464"/>
                    <a:pt x="1315" y="1463"/>
                    <a:pt x="1320" y="1462"/>
                  </a:cubicBezTo>
                  <a:cubicBezTo>
                    <a:pt x="1349" y="1452"/>
                    <a:pt x="1345" y="1422"/>
                    <a:pt x="1345" y="1391"/>
                  </a:cubicBezTo>
                  <a:cubicBezTo>
                    <a:pt x="1344" y="1378"/>
                    <a:pt x="1343" y="1368"/>
                    <a:pt x="1343" y="1355"/>
                  </a:cubicBezTo>
                  <a:cubicBezTo>
                    <a:pt x="1343" y="1318"/>
                    <a:pt x="1343" y="1318"/>
                    <a:pt x="1354" y="1310"/>
                  </a:cubicBezTo>
                  <a:lnTo>
                    <a:pt x="1363" y="1307"/>
                  </a:lnTo>
                  <a:cubicBezTo>
                    <a:pt x="1380" y="1296"/>
                    <a:pt x="1389" y="1293"/>
                    <a:pt x="1419" y="1293"/>
                  </a:cubicBezTo>
                  <a:cubicBezTo>
                    <a:pt x="1432" y="1293"/>
                    <a:pt x="1450" y="1296"/>
                    <a:pt x="1472" y="1296"/>
                  </a:cubicBezTo>
                  <a:cubicBezTo>
                    <a:pt x="1476" y="1297"/>
                    <a:pt x="1479" y="1297"/>
                    <a:pt x="1482" y="1297"/>
                  </a:cubicBezTo>
                  <a:cubicBezTo>
                    <a:pt x="1511" y="1297"/>
                    <a:pt x="1534" y="1292"/>
                    <a:pt x="1550" y="1292"/>
                  </a:cubicBezTo>
                  <a:cubicBezTo>
                    <a:pt x="1561" y="1291"/>
                    <a:pt x="1571" y="1289"/>
                    <a:pt x="1580" y="1289"/>
                  </a:cubicBezTo>
                  <a:cubicBezTo>
                    <a:pt x="1588" y="1289"/>
                    <a:pt x="1595" y="1290"/>
                    <a:pt x="1602" y="1293"/>
                  </a:cubicBezTo>
                  <a:cubicBezTo>
                    <a:pt x="1623" y="1306"/>
                    <a:pt x="1623" y="1306"/>
                    <a:pt x="1617" y="1324"/>
                  </a:cubicBezTo>
                  <a:cubicBezTo>
                    <a:pt x="1617" y="1330"/>
                    <a:pt x="1613" y="1337"/>
                    <a:pt x="1613" y="1347"/>
                  </a:cubicBezTo>
                  <a:cubicBezTo>
                    <a:pt x="1611" y="1355"/>
                    <a:pt x="1610" y="1356"/>
                    <a:pt x="1610" y="1356"/>
                  </a:cubicBezTo>
                  <a:cubicBezTo>
                    <a:pt x="1610" y="1355"/>
                    <a:pt x="1604" y="1353"/>
                    <a:pt x="1600" y="1350"/>
                  </a:cubicBezTo>
                  <a:cubicBezTo>
                    <a:pt x="1590" y="1344"/>
                    <a:pt x="1574" y="1336"/>
                    <a:pt x="1558" y="1336"/>
                  </a:cubicBezTo>
                  <a:cubicBezTo>
                    <a:pt x="1555" y="1336"/>
                    <a:pt x="1552" y="1336"/>
                    <a:pt x="1548" y="1337"/>
                  </a:cubicBezTo>
                  <a:cubicBezTo>
                    <a:pt x="1507" y="1347"/>
                    <a:pt x="1496" y="1375"/>
                    <a:pt x="1487" y="1403"/>
                  </a:cubicBezTo>
                  <a:lnTo>
                    <a:pt x="1484" y="1414"/>
                  </a:lnTo>
                  <a:cubicBezTo>
                    <a:pt x="1476" y="1430"/>
                    <a:pt x="1478" y="1441"/>
                    <a:pt x="1479" y="1449"/>
                  </a:cubicBezTo>
                  <a:cubicBezTo>
                    <a:pt x="1481" y="1455"/>
                    <a:pt x="1481" y="1461"/>
                    <a:pt x="1471" y="1479"/>
                  </a:cubicBezTo>
                  <a:lnTo>
                    <a:pt x="1465" y="1491"/>
                  </a:lnTo>
                  <a:cubicBezTo>
                    <a:pt x="1453" y="1521"/>
                    <a:pt x="1444" y="1537"/>
                    <a:pt x="1448" y="1573"/>
                  </a:cubicBezTo>
                  <a:cubicBezTo>
                    <a:pt x="1448" y="1601"/>
                    <a:pt x="1453" y="1605"/>
                    <a:pt x="1458" y="1614"/>
                  </a:cubicBezTo>
                  <a:cubicBezTo>
                    <a:pt x="1461" y="1614"/>
                    <a:pt x="1461" y="1616"/>
                    <a:pt x="1464" y="1620"/>
                  </a:cubicBezTo>
                  <a:cubicBezTo>
                    <a:pt x="1468" y="1642"/>
                    <a:pt x="1501" y="1653"/>
                    <a:pt x="1566" y="1672"/>
                  </a:cubicBezTo>
                  <a:lnTo>
                    <a:pt x="1593" y="1681"/>
                  </a:lnTo>
                  <a:cubicBezTo>
                    <a:pt x="1604" y="1684"/>
                    <a:pt x="1609" y="1686"/>
                    <a:pt x="1613" y="1686"/>
                  </a:cubicBezTo>
                  <a:cubicBezTo>
                    <a:pt x="1607" y="1691"/>
                    <a:pt x="1602" y="1698"/>
                    <a:pt x="1600" y="1709"/>
                  </a:cubicBezTo>
                  <a:cubicBezTo>
                    <a:pt x="1596" y="1714"/>
                    <a:pt x="1561" y="1714"/>
                    <a:pt x="1544" y="1715"/>
                  </a:cubicBezTo>
                  <a:cubicBezTo>
                    <a:pt x="1526" y="1715"/>
                    <a:pt x="1507" y="1715"/>
                    <a:pt x="1488" y="1718"/>
                  </a:cubicBezTo>
                  <a:cubicBezTo>
                    <a:pt x="1448" y="1723"/>
                    <a:pt x="1421" y="1729"/>
                    <a:pt x="1418" y="1746"/>
                  </a:cubicBezTo>
                  <a:cubicBezTo>
                    <a:pt x="1411" y="1763"/>
                    <a:pt x="1424" y="1775"/>
                    <a:pt x="1431" y="1776"/>
                  </a:cubicBezTo>
                  <a:cubicBezTo>
                    <a:pt x="1458" y="1801"/>
                    <a:pt x="1493" y="1826"/>
                    <a:pt x="1552" y="1844"/>
                  </a:cubicBezTo>
                  <a:cubicBezTo>
                    <a:pt x="1598" y="1856"/>
                    <a:pt x="1689" y="1868"/>
                    <a:pt x="1757" y="1868"/>
                  </a:cubicBezTo>
                  <a:cubicBezTo>
                    <a:pt x="1777" y="1868"/>
                    <a:pt x="1791" y="1868"/>
                    <a:pt x="1805" y="1867"/>
                  </a:cubicBezTo>
                  <a:cubicBezTo>
                    <a:pt x="1807" y="1864"/>
                    <a:pt x="1807" y="1864"/>
                    <a:pt x="1810" y="1864"/>
                  </a:cubicBezTo>
                  <a:cubicBezTo>
                    <a:pt x="1802" y="1870"/>
                    <a:pt x="1796" y="1876"/>
                    <a:pt x="1791" y="1883"/>
                  </a:cubicBezTo>
                  <a:cubicBezTo>
                    <a:pt x="1779" y="1898"/>
                    <a:pt x="1743" y="1900"/>
                    <a:pt x="1731" y="1900"/>
                  </a:cubicBezTo>
                  <a:lnTo>
                    <a:pt x="1717" y="1900"/>
                  </a:lnTo>
                  <a:lnTo>
                    <a:pt x="1720" y="1915"/>
                  </a:lnTo>
                  <a:cubicBezTo>
                    <a:pt x="1722" y="1919"/>
                    <a:pt x="1729" y="1968"/>
                    <a:pt x="1745" y="1999"/>
                  </a:cubicBezTo>
                  <a:cubicBezTo>
                    <a:pt x="1756" y="2015"/>
                    <a:pt x="1766" y="2021"/>
                    <a:pt x="1782" y="2021"/>
                  </a:cubicBezTo>
                  <a:cubicBezTo>
                    <a:pt x="1784" y="2021"/>
                    <a:pt x="1787" y="2021"/>
                    <a:pt x="1789" y="2020"/>
                  </a:cubicBezTo>
                  <a:cubicBezTo>
                    <a:pt x="1792" y="2020"/>
                    <a:pt x="1795" y="2020"/>
                    <a:pt x="1799" y="2020"/>
                  </a:cubicBezTo>
                  <a:cubicBezTo>
                    <a:pt x="1801" y="2020"/>
                    <a:pt x="1803" y="2020"/>
                    <a:pt x="1805" y="2020"/>
                  </a:cubicBezTo>
                  <a:cubicBezTo>
                    <a:pt x="1810" y="2020"/>
                    <a:pt x="1814" y="2022"/>
                    <a:pt x="1819" y="2023"/>
                  </a:cubicBezTo>
                  <a:cubicBezTo>
                    <a:pt x="1837" y="2026"/>
                    <a:pt x="1863" y="2030"/>
                    <a:pt x="1906" y="2034"/>
                  </a:cubicBezTo>
                  <a:lnTo>
                    <a:pt x="1923" y="2034"/>
                  </a:lnTo>
                  <a:cubicBezTo>
                    <a:pt x="1932" y="2034"/>
                    <a:pt x="1945" y="2033"/>
                    <a:pt x="1947" y="2023"/>
                  </a:cubicBezTo>
                  <a:cubicBezTo>
                    <a:pt x="1950" y="2023"/>
                    <a:pt x="1950" y="2020"/>
                    <a:pt x="1950" y="2019"/>
                  </a:cubicBezTo>
                  <a:cubicBezTo>
                    <a:pt x="1954" y="2023"/>
                    <a:pt x="1961" y="2029"/>
                    <a:pt x="1966" y="2036"/>
                  </a:cubicBezTo>
                  <a:lnTo>
                    <a:pt x="1972" y="2042"/>
                  </a:lnTo>
                  <a:cubicBezTo>
                    <a:pt x="1981" y="2052"/>
                    <a:pt x="1992" y="2055"/>
                    <a:pt x="2008" y="2055"/>
                  </a:cubicBezTo>
                  <a:cubicBezTo>
                    <a:pt x="2021" y="2055"/>
                    <a:pt x="2038" y="2052"/>
                    <a:pt x="2053" y="2051"/>
                  </a:cubicBezTo>
                  <a:cubicBezTo>
                    <a:pt x="2061" y="2048"/>
                    <a:pt x="2066" y="2046"/>
                    <a:pt x="2073" y="2046"/>
                  </a:cubicBezTo>
                  <a:cubicBezTo>
                    <a:pt x="2096" y="2042"/>
                    <a:pt x="2101" y="2041"/>
                    <a:pt x="2111" y="2036"/>
                  </a:cubicBezTo>
                  <a:cubicBezTo>
                    <a:pt x="2118" y="2031"/>
                    <a:pt x="2129" y="2027"/>
                    <a:pt x="2159" y="2017"/>
                  </a:cubicBezTo>
                  <a:cubicBezTo>
                    <a:pt x="2183" y="2008"/>
                    <a:pt x="2197" y="2005"/>
                    <a:pt x="2204" y="2005"/>
                  </a:cubicBezTo>
                  <a:cubicBezTo>
                    <a:pt x="2206" y="2005"/>
                    <a:pt x="2209" y="2006"/>
                    <a:pt x="2211" y="2008"/>
                  </a:cubicBezTo>
                  <a:cubicBezTo>
                    <a:pt x="2215" y="2011"/>
                    <a:pt x="2220" y="2014"/>
                    <a:pt x="2228" y="2017"/>
                  </a:cubicBezTo>
                  <a:cubicBezTo>
                    <a:pt x="2223" y="2023"/>
                    <a:pt x="2205" y="2034"/>
                    <a:pt x="2175" y="2039"/>
                  </a:cubicBezTo>
                  <a:cubicBezTo>
                    <a:pt x="2144" y="2044"/>
                    <a:pt x="2119" y="2055"/>
                    <a:pt x="2094" y="2066"/>
                  </a:cubicBezTo>
                  <a:cubicBezTo>
                    <a:pt x="2073" y="2073"/>
                    <a:pt x="2054" y="2081"/>
                    <a:pt x="2034" y="2087"/>
                  </a:cubicBezTo>
                  <a:cubicBezTo>
                    <a:pt x="2016" y="2092"/>
                    <a:pt x="2005" y="2096"/>
                    <a:pt x="2002" y="2105"/>
                  </a:cubicBezTo>
                  <a:cubicBezTo>
                    <a:pt x="1999" y="2115"/>
                    <a:pt x="2005" y="2121"/>
                    <a:pt x="2010" y="2127"/>
                  </a:cubicBezTo>
                  <a:cubicBezTo>
                    <a:pt x="2016" y="2133"/>
                    <a:pt x="2024" y="2144"/>
                    <a:pt x="2024" y="2158"/>
                  </a:cubicBezTo>
                  <a:cubicBezTo>
                    <a:pt x="2033" y="2205"/>
                    <a:pt x="2101" y="2303"/>
                    <a:pt x="2144" y="2303"/>
                  </a:cubicBezTo>
                  <a:lnTo>
                    <a:pt x="2150" y="2303"/>
                  </a:lnTo>
                  <a:cubicBezTo>
                    <a:pt x="2178" y="2301"/>
                    <a:pt x="2191" y="2293"/>
                    <a:pt x="2223" y="2275"/>
                  </a:cubicBezTo>
                  <a:cubicBezTo>
                    <a:pt x="2228" y="2271"/>
                    <a:pt x="2236" y="2266"/>
                    <a:pt x="2244" y="2261"/>
                  </a:cubicBezTo>
                  <a:cubicBezTo>
                    <a:pt x="2291" y="2233"/>
                    <a:pt x="2301" y="2232"/>
                    <a:pt x="2342" y="2224"/>
                  </a:cubicBezTo>
                  <a:cubicBezTo>
                    <a:pt x="2389" y="2218"/>
                    <a:pt x="2418" y="2212"/>
                    <a:pt x="2432" y="2201"/>
                  </a:cubicBezTo>
                  <a:cubicBezTo>
                    <a:pt x="2444" y="2190"/>
                    <a:pt x="2447" y="2175"/>
                    <a:pt x="2452" y="2148"/>
                  </a:cubicBezTo>
                  <a:cubicBezTo>
                    <a:pt x="2452" y="2142"/>
                    <a:pt x="2454" y="2133"/>
                    <a:pt x="2454" y="2125"/>
                  </a:cubicBezTo>
                  <a:cubicBezTo>
                    <a:pt x="2461" y="2089"/>
                    <a:pt x="2420" y="2080"/>
                    <a:pt x="2385" y="2070"/>
                  </a:cubicBezTo>
                  <a:cubicBezTo>
                    <a:pt x="2365" y="2066"/>
                    <a:pt x="2346" y="2064"/>
                    <a:pt x="2329" y="2055"/>
                  </a:cubicBezTo>
                  <a:cubicBezTo>
                    <a:pt x="2323" y="2052"/>
                    <a:pt x="2319" y="2052"/>
                    <a:pt x="2317" y="2048"/>
                  </a:cubicBezTo>
                  <a:cubicBezTo>
                    <a:pt x="2321" y="2046"/>
                    <a:pt x="2325" y="2046"/>
                    <a:pt x="2329" y="2043"/>
                  </a:cubicBezTo>
                  <a:cubicBezTo>
                    <a:pt x="2332" y="2041"/>
                    <a:pt x="2336" y="2041"/>
                    <a:pt x="2340" y="2037"/>
                  </a:cubicBezTo>
                  <a:cubicBezTo>
                    <a:pt x="2342" y="2037"/>
                    <a:pt x="2344" y="2036"/>
                    <a:pt x="2346" y="2036"/>
                  </a:cubicBezTo>
                  <a:cubicBezTo>
                    <a:pt x="2357" y="2036"/>
                    <a:pt x="2377" y="2041"/>
                    <a:pt x="2399" y="2048"/>
                  </a:cubicBezTo>
                  <a:cubicBezTo>
                    <a:pt x="2409" y="2052"/>
                    <a:pt x="2423" y="2055"/>
                    <a:pt x="2436" y="2058"/>
                  </a:cubicBezTo>
                  <a:cubicBezTo>
                    <a:pt x="2454" y="2062"/>
                    <a:pt x="2467" y="2064"/>
                    <a:pt x="2475" y="2064"/>
                  </a:cubicBezTo>
                  <a:cubicBezTo>
                    <a:pt x="2498" y="2064"/>
                    <a:pt x="2507" y="2052"/>
                    <a:pt x="2519" y="2034"/>
                  </a:cubicBezTo>
                  <a:cubicBezTo>
                    <a:pt x="2530" y="2017"/>
                    <a:pt x="2537" y="2017"/>
                    <a:pt x="2541" y="2017"/>
                  </a:cubicBezTo>
                  <a:cubicBezTo>
                    <a:pt x="2550" y="2017"/>
                    <a:pt x="2559" y="2023"/>
                    <a:pt x="2571" y="2036"/>
                  </a:cubicBezTo>
                  <a:cubicBezTo>
                    <a:pt x="2577" y="2042"/>
                    <a:pt x="2583" y="2045"/>
                    <a:pt x="2587" y="2052"/>
                  </a:cubicBezTo>
                  <a:cubicBezTo>
                    <a:pt x="2585" y="2052"/>
                    <a:pt x="2583" y="2055"/>
                    <a:pt x="2583" y="2058"/>
                  </a:cubicBezTo>
                  <a:cubicBezTo>
                    <a:pt x="2581" y="2062"/>
                    <a:pt x="2569" y="2064"/>
                    <a:pt x="2563" y="2065"/>
                  </a:cubicBezTo>
                  <a:cubicBezTo>
                    <a:pt x="2547" y="2070"/>
                    <a:pt x="2523" y="2080"/>
                    <a:pt x="2505" y="2101"/>
                  </a:cubicBezTo>
                  <a:cubicBezTo>
                    <a:pt x="2481" y="2127"/>
                    <a:pt x="2499" y="2144"/>
                    <a:pt x="2505" y="2155"/>
                  </a:cubicBezTo>
                  <a:cubicBezTo>
                    <a:pt x="2510" y="2159"/>
                    <a:pt x="2513" y="2164"/>
                    <a:pt x="2513" y="2170"/>
                  </a:cubicBezTo>
                  <a:cubicBezTo>
                    <a:pt x="2513" y="2185"/>
                    <a:pt x="2508" y="2218"/>
                    <a:pt x="2461" y="2232"/>
                  </a:cubicBezTo>
                  <a:cubicBezTo>
                    <a:pt x="2426" y="2241"/>
                    <a:pt x="2217" y="2318"/>
                    <a:pt x="2189" y="2351"/>
                  </a:cubicBezTo>
                  <a:cubicBezTo>
                    <a:pt x="2180" y="2361"/>
                    <a:pt x="2173" y="2364"/>
                    <a:pt x="2160" y="2370"/>
                  </a:cubicBezTo>
                  <a:cubicBezTo>
                    <a:pt x="2142" y="2376"/>
                    <a:pt x="2118" y="2385"/>
                    <a:pt x="2101" y="2420"/>
                  </a:cubicBezTo>
                  <a:cubicBezTo>
                    <a:pt x="2073" y="2475"/>
                    <a:pt x="2072" y="2479"/>
                    <a:pt x="2078" y="2520"/>
                  </a:cubicBezTo>
                  <a:cubicBezTo>
                    <a:pt x="2080" y="2531"/>
                    <a:pt x="2082" y="2547"/>
                    <a:pt x="2082" y="2563"/>
                  </a:cubicBezTo>
                  <a:cubicBezTo>
                    <a:pt x="2084" y="2590"/>
                    <a:pt x="2084" y="2627"/>
                    <a:pt x="2097" y="2669"/>
                  </a:cubicBezTo>
                  <a:cubicBezTo>
                    <a:pt x="2104" y="2692"/>
                    <a:pt x="2111" y="2711"/>
                    <a:pt x="2131" y="2711"/>
                  </a:cubicBezTo>
                  <a:cubicBezTo>
                    <a:pt x="2140" y="2711"/>
                    <a:pt x="2146" y="2708"/>
                    <a:pt x="2156" y="2705"/>
                  </a:cubicBezTo>
                  <a:cubicBezTo>
                    <a:pt x="2169" y="2699"/>
                    <a:pt x="2187" y="2692"/>
                    <a:pt x="2211" y="2692"/>
                  </a:cubicBezTo>
                  <a:cubicBezTo>
                    <a:pt x="2258" y="2692"/>
                    <a:pt x="2273" y="2692"/>
                    <a:pt x="2273" y="2666"/>
                  </a:cubicBezTo>
                  <a:cubicBezTo>
                    <a:pt x="2273" y="2664"/>
                    <a:pt x="2273" y="2658"/>
                    <a:pt x="2278" y="2652"/>
                  </a:cubicBezTo>
                  <a:cubicBezTo>
                    <a:pt x="2278" y="2648"/>
                    <a:pt x="2281" y="2644"/>
                    <a:pt x="2281" y="2642"/>
                  </a:cubicBezTo>
                  <a:cubicBezTo>
                    <a:pt x="2296" y="2664"/>
                    <a:pt x="2317" y="2683"/>
                    <a:pt x="2346" y="2685"/>
                  </a:cubicBezTo>
                  <a:cubicBezTo>
                    <a:pt x="2353" y="2689"/>
                    <a:pt x="2359" y="2690"/>
                    <a:pt x="2367" y="2690"/>
                  </a:cubicBezTo>
                  <a:cubicBezTo>
                    <a:pt x="2397" y="2690"/>
                    <a:pt x="2426" y="2679"/>
                    <a:pt x="2458" y="2671"/>
                  </a:cubicBezTo>
                  <a:cubicBezTo>
                    <a:pt x="2471" y="2666"/>
                    <a:pt x="2487" y="2662"/>
                    <a:pt x="2500" y="2659"/>
                  </a:cubicBezTo>
                  <a:cubicBezTo>
                    <a:pt x="2546" y="2648"/>
                    <a:pt x="2550" y="2621"/>
                    <a:pt x="2555" y="2586"/>
                  </a:cubicBezTo>
                  <a:cubicBezTo>
                    <a:pt x="2555" y="2582"/>
                    <a:pt x="2555" y="2580"/>
                    <a:pt x="2557" y="2573"/>
                  </a:cubicBezTo>
                  <a:cubicBezTo>
                    <a:pt x="2559" y="2551"/>
                    <a:pt x="2563" y="2548"/>
                    <a:pt x="2567" y="2540"/>
                  </a:cubicBezTo>
                  <a:cubicBezTo>
                    <a:pt x="2571" y="2535"/>
                    <a:pt x="2576" y="2529"/>
                    <a:pt x="2583" y="2515"/>
                  </a:cubicBezTo>
                  <a:cubicBezTo>
                    <a:pt x="2590" y="2499"/>
                    <a:pt x="2600" y="2495"/>
                    <a:pt x="2625" y="2483"/>
                  </a:cubicBezTo>
                  <a:cubicBezTo>
                    <a:pt x="2631" y="2481"/>
                    <a:pt x="2637" y="2479"/>
                    <a:pt x="2642" y="2476"/>
                  </a:cubicBezTo>
                  <a:cubicBezTo>
                    <a:pt x="2651" y="2473"/>
                    <a:pt x="2654" y="2472"/>
                    <a:pt x="2656" y="2472"/>
                  </a:cubicBezTo>
                  <a:cubicBezTo>
                    <a:pt x="2657" y="2473"/>
                    <a:pt x="2657" y="2475"/>
                    <a:pt x="2657" y="2476"/>
                  </a:cubicBezTo>
                  <a:cubicBezTo>
                    <a:pt x="2664" y="2483"/>
                    <a:pt x="2672" y="2495"/>
                    <a:pt x="2686" y="2500"/>
                  </a:cubicBezTo>
                  <a:cubicBezTo>
                    <a:pt x="2700" y="2507"/>
                    <a:pt x="2709" y="2510"/>
                    <a:pt x="2721" y="2511"/>
                  </a:cubicBezTo>
                  <a:cubicBezTo>
                    <a:pt x="2746" y="2520"/>
                    <a:pt x="2748" y="2521"/>
                    <a:pt x="2746" y="2528"/>
                  </a:cubicBezTo>
                  <a:cubicBezTo>
                    <a:pt x="2743" y="2537"/>
                    <a:pt x="2739" y="2538"/>
                    <a:pt x="2735" y="2543"/>
                  </a:cubicBezTo>
                  <a:cubicBezTo>
                    <a:pt x="2727" y="2550"/>
                    <a:pt x="2715" y="2557"/>
                    <a:pt x="2710" y="2576"/>
                  </a:cubicBezTo>
                  <a:cubicBezTo>
                    <a:pt x="2700" y="2614"/>
                    <a:pt x="2724" y="2648"/>
                    <a:pt x="2724" y="2649"/>
                  </a:cubicBezTo>
                  <a:lnTo>
                    <a:pt x="2727" y="2652"/>
                  </a:lnTo>
                  <a:lnTo>
                    <a:pt x="2732" y="2652"/>
                  </a:lnTo>
                  <a:cubicBezTo>
                    <a:pt x="2732" y="2652"/>
                    <a:pt x="2773" y="2659"/>
                    <a:pt x="2821" y="2668"/>
                  </a:cubicBezTo>
                  <a:cubicBezTo>
                    <a:pt x="2863" y="2677"/>
                    <a:pt x="2891" y="2690"/>
                    <a:pt x="2934" y="2708"/>
                  </a:cubicBezTo>
                  <a:lnTo>
                    <a:pt x="2938" y="2711"/>
                  </a:lnTo>
                  <a:cubicBezTo>
                    <a:pt x="2936" y="2712"/>
                    <a:pt x="2934" y="2712"/>
                    <a:pt x="2931" y="2712"/>
                  </a:cubicBezTo>
                  <a:lnTo>
                    <a:pt x="2911" y="2712"/>
                  </a:lnTo>
                  <a:cubicBezTo>
                    <a:pt x="2909" y="2713"/>
                    <a:pt x="2907" y="2713"/>
                    <a:pt x="2905" y="2713"/>
                  </a:cubicBezTo>
                  <a:cubicBezTo>
                    <a:pt x="2889" y="2713"/>
                    <a:pt x="2863" y="2704"/>
                    <a:pt x="2838" y="2697"/>
                  </a:cubicBezTo>
                  <a:cubicBezTo>
                    <a:pt x="2807" y="2687"/>
                    <a:pt x="2777" y="2678"/>
                    <a:pt x="2742" y="2672"/>
                  </a:cubicBezTo>
                  <a:cubicBezTo>
                    <a:pt x="2733" y="2671"/>
                    <a:pt x="2722" y="2669"/>
                    <a:pt x="2712" y="2669"/>
                  </a:cubicBezTo>
                  <a:cubicBezTo>
                    <a:pt x="2679" y="2669"/>
                    <a:pt x="2657" y="2678"/>
                    <a:pt x="2636" y="2687"/>
                  </a:cubicBezTo>
                  <a:cubicBezTo>
                    <a:pt x="2620" y="2695"/>
                    <a:pt x="2603" y="2701"/>
                    <a:pt x="2584" y="2705"/>
                  </a:cubicBezTo>
                  <a:cubicBezTo>
                    <a:pt x="2574" y="2705"/>
                    <a:pt x="2564" y="2705"/>
                    <a:pt x="2551" y="2708"/>
                  </a:cubicBezTo>
                  <a:cubicBezTo>
                    <a:pt x="2500" y="2712"/>
                    <a:pt x="2436" y="2718"/>
                    <a:pt x="2374" y="2742"/>
                  </a:cubicBezTo>
                  <a:cubicBezTo>
                    <a:pt x="2360" y="2748"/>
                    <a:pt x="2346" y="2750"/>
                    <a:pt x="2332" y="2750"/>
                  </a:cubicBezTo>
                  <a:cubicBezTo>
                    <a:pt x="2307" y="2750"/>
                    <a:pt x="2290" y="2742"/>
                    <a:pt x="2278" y="2737"/>
                  </a:cubicBezTo>
                  <a:cubicBezTo>
                    <a:pt x="2275" y="2737"/>
                    <a:pt x="2273" y="2736"/>
                    <a:pt x="2268" y="2736"/>
                  </a:cubicBezTo>
                  <a:lnTo>
                    <a:pt x="2262" y="2736"/>
                  </a:lnTo>
                  <a:lnTo>
                    <a:pt x="2257" y="2743"/>
                  </a:lnTo>
                  <a:cubicBezTo>
                    <a:pt x="2255" y="2751"/>
                    <a:pt x="2259" y="2757"/>
                    <a:pt x="2262" y="2763"/>
                  </a:cubicBezTo>
                  <a:cubicBezTo>
                    <a:pt x="2278" y="2782"/>
                    <a:pt x="2305" y="2788"/>
                    <a:pt x="2333" y="2795"/>
                  </a:cubicBezTo>
                  <a:cubicBezTo>
                    <a:pt x="2344" y="2798"/>
                    <a:pt x="2350" y="2800"/>
                    <a:pt x="2356" y="2804"/>
                  </a:cubicBezTo>
                  <a:cubicBezTo>
                    <a:pt x="2385" y="2814"/>
                    <a:pt x="2505" y="2864"/>
                    <a:pt x="2563" y="2892"/>
                  </a:cubicBezTo>
                  <a:cubicBezTo>
                    <a:pt x="2595" y="2906"/>
                    <a:pt x="2618" y="2915"/>
                    <a:pt x="2645" y="2925"/>
                  </a:cubicBezTo>
                  <a:cubicBezTo>
                    <a:pt x="2666" y="2931"/>
                    <a:pt x="2691" y="2940"/>
                    <a:pt x="2724" y="2955"/>
                  </a:cubicBezTo>
                  <a:cubicBezTo>
                    <a:pt x="2759" y="2969"/>
                    <a:pt x="2777" y="2980"/>
                    <a:pt x="2790" y="2988"/>
                  </a:cubicBezTo>
                  <a:cubicBezTo>
                    <a:pt x="2800" y="2996"/>
                    <a:pt x="2814" y="3005"/>
                    <a:pt x="2843" y="3014"/>
                  </a:cubicBezTo>
                  <a:cubicBezTo>
                    <a:pt x="2884" y="3030"/>
                    <a:pt x="2897" y="3038"/>
                    <a:pt x="2918" y="3049"/>
                  </a:cubicBezTo>
                  <a:cubicBezTo>
                    <a:pt x="2926" y="3054"/>
                    <a:pt x="2934" y="3059"/>
                    <a:pt x="2944" y="3064"/>
                  </a:cubicBezTo>
                  <a:cubicBezTo>
                    <a:pt x="2984" y="3086"/>
                    <a:pt x="2995" y="3089"/>
                    <a:pt x="3036" y="3105"/>
                  </a:cubicBezTo>
                  <a:lnTo>
                    <a:pt x="3047" y="3111"/>
                  </a:lnTo>
                  <a:cubicBezTo>
                    <a:pt x="3079" y="3123"/>
                    <a:pt x="3105" y="3123"/>
                    <a:pt x="3135" y="3123"/>
                  </a:cubicBezTo>
                  <a:cubicBezTo>
                    <a:pt x="3158" y="3123"/>
                    <a:pt x="3182" y="3123"/>
                    <a:pt x="3209" y="3129"/>
                  </a:cubicBezTo>
                  <a:cubicBezTo>
                    <a:pt x="3274" y="3141"/>
                    <a:pt x="3312" y="3144"/>
                    <a:pt x="3361" y="3147"/>
                  </a:cubicBezTo>
                  <a:cubicBezTo>
                    <a:pt x="3400" y="3151"/>
                    <a:pt x="3529" y="3182"/>
                    <a:pt x="3591" y="3201"/>
                  </a:cubicBezTo>
                  <a:cubicBezTo>
                    <a:pt x="3613" y="3208"/>
                    <a:pt x="3631" y="3211"/>
                    <a:pt x="3645" y="3211"/>
                  </a:cubicBezTo>
                  <a:cubicBezTo>
                    <a:pt x="3650" y="3211"/>
                    <a:pt x="3654" y="3210"/>
                    <a:pt x="3658" y="3210"/>
                  </a:cubicBezTo>
                  <a:cubicBezTo>
                    <a:pt x="3666" y="3210"/>
                    <a:pt x="3671" y="3209"/>
                    <a:pt x="3678" y="3209"/>
                  </a:cubicBezTo>
                  <a:cubicBezTo>
                    <a:pt x="3681" y="3209"/>
                    <a:pt x="3685" y="3209"/>
                    <a:pt x="3689" y="3210"/>
                  </a:cubicBezTo>
                  <a:cubicBezTo>
                    <a:pt x="3701" y="3213"/>
                    <a:pt x="3714" y="3215"/>
                    <a:pt x="3731" y="3219"/>
                  </a:cubicBezTo>
                  <a:cubicBezTo>
                    <a:pt x="3772" y="3226"/>
                    <a:pt x="3822" y="3240"/>
                    <a:pt x="3853" y="3240"/>
                  </a:cubicBezTo>
                  <a:cubicBezTo>
                    <a:pt x="3877" y="3240"/>
                    <a:pt x="3891" y="3242"/>
                    <a:pt x="3907" y="3247"/>
                  </a:cubicBezTo>
                  <a:cubicBezTo>
                    <a:pt x="3920" y="3248"/>
                    <a:pt x="3935" y="3250"/>
                    <a:pt x="3947" y="3250"/>
                  </a:cubicBezTo>
                  <a:cubicBezTo>
                    <a:pt x="3955" y="3250"/>
                    <a:pt x="3964" y="3248"/>
                    <a:pt x="3967" y="3243"/>
                  </a:cubicBezTo>
                  <a:cubicBezTo>
                    <a:pt x="3974" y="3234"/>
                    <a:pt x="3974" y="3224"/>
                    <a:pt x="3973" y="3210"/>
                  </a:cubicBezTo>
                  <a:cubicBezTo>
                    <a:pt x="3973" y="3202"/>
                    <a:pt x="3973" y="3191"/>
                    <a:pt x="3974" y="3183"/>
                  </a:cubicBezTo>
                  <a:cubicBezTo>
                    <a:pt x="3978" y="3161"/>
                    <a:pt x="4007" y="3152"/>
                    <a:pt x="4036" y="3139"/>
                  </a:cubicBezTo>
                  <a:lnTo>
                    <a:pt x="4048" y="3134"/>
                  </a:lnTo>
                  <a:cubicBezTo>
                    <a:pt x="4059" y="3129"/>
                    <a:pt x="4067" y="3123"/>
                    <a:pt x="4073" y="3117"/>
                  </a:cubicBezTo>
                  <a:cubicBezTo>
                    <a:pt x="4077" y="3115"/>
                    <a:pt x="4079" y="3112"/>
                    <a:pt x="4080" y="3112"/>
                  </a:cubicBezTo>
                  <a:cubicBezTo>
                    <a:pt x="4082" y="3112"/>
                    <a:pt x="4086" y="3120"/>
                    <a:pt x="4087" y="3128"/>
                  </a:cubicBezTo>
                  <a:cubicBezTo>
                    <a:pt x="4092" y="3139"/>
                    <a:pt x="4092" y="3140"/>
                    <a:pt x="4073" y="3151"/>
                  </a:cubicBezTo>
                  <a:cubicBezTo>
                    <a:pt x="4057" y="3159"/>
                    <a:pt x="4036" y="3171"/>
                    <a:pt x="4019" y="3197"/>
                  </a:cubicBezTo>
                  <a:cubicBezTo>
                    <a:pt x="4007" y="3213"/>
                    <a:pt x="3998" y="3232"/>
                    <a:pt x="4002" y="3248"/>
                  </a:cubicBezTo>
                  <a:cubicBezTo>
                    <a:pt x="4010" y="3268"/>
                    <a:pt x="4033" y="3273"/>
                    <a:pt x="4061" y="3278"/>
                  </a:cubicBezTo>
                  <a:cubicBezTo>
                    <a:pt x="4067" y="3280"/>
                    <a:pt x="4073" y="3281"/>
                    <a:pt x="4079" y="3282"/>
                  </a:cubicBezTo>
                  <a:cubicBezTo>
                    <a:pt x="4089" y="3285"/>
                    <a:pt x="4097" y="3287"/>
                    <a:pt x="4107" y="3288"/>
                  </a:cubicBezTo>
                  <a:cubicBezTo>
                    <a:pt x="4149" y="3296"/>
                    <a:pt x="4181" y="3302"/>
                    <a:pt x="4256" y="3369"/>
                  </a:cubicBezTo>
                  <a:cubicBezTo>
                    <a:pt x="4283" y="3396"/>
                    <a:pt x="4303" y="3415"/>
                    <a:pt x="4310" y="3425"/>
                  </a:cubicBezTo>
                  <a:lnTo>
                    <a:pt x="4312" y="3429"/>
                  </a:lnTo>
                  <a:lnTo>
                    <a:pt x="4319" y="3431"/>
                  </a:lnTo>
                  <a:lnTo>
                    <a:pt x="4319" y="3419"/>
                  </a:lnTo>
                  <a:lnTo>
                    <a:pt x="4322" y="3431"/>
                  </a:lnTo>
                  <a:cubicBezTo>
                    <a:pt x="4322" y="3431"/>
                    <a:pt x="4328" y="3431"/>
                    <a:pt x="4336" y="3432"/>
                  </a:cubicBezTo>
                  <a:cubicBezTo>
                    <a:pt x="4362" y="3443"/>
                    <a:pt x="4368" y="3447"/>
                    <a:pt x="4388" y="3463"/>
                  </a:cubicBezTo>
                  <a:cubicBezTo>
                    <a:pt x="4398" y="3471"/>
                    <a:pt x="4408" y="3480"/>
                    <a:pt x="4424" y="3490"/>
                  </a:cubicBezTo>
                  <a:cubicBezTo>
                    <a:pt x="4466" y="3525"/>
                    <a:pt x="4466" y="3528"/>
                    <a:pt x="4500" y="3559"/>
                  </a:cubicBezTo>
                  <a:lnTo>
                    <a:pt x="4526" y="3586"/>
                  </a:lnTo>
                  <a:cubicBezTo>
                    <a:pt x="4581" y="3643"/>
                    <a:pt x="4590" y="3645"/>
                    <a:pt x="4642" y="3660"/>
                  </a:cubicBezTo>
                  <a:lnTo>
                    <a:pt x="4658" y="3666"/>
                  </a:lnTo>
                  <a:cubicBezTo>
                    <a:pt x="4671" y="3671"/>
                    <a:pt x="4685" y="3674"/>
                    <a:pt x="4695" y="3674"/>
                  </a:cubicBezTo>
                  <a:cubicBezTo>
                    <a:pt x="4709" y="3674"/>
                    <a:pt x="4719" y="3667"/>
                    <a:pt x="4724" y="3664"/>
                  </a:cubicBezTo>
                  <a:cubicBezTo>
                    <a:pt x="4729" y="3662"/>
                    <a:pt x="4733" y="3661"/>
                    <a:pt x="4737" y="3661"/>
                  </a:cubicBezTo>
                  <a:cubicBezTo>
                    <a:pt x="4741" y="3661"/>
                    <a:pt x="4745" y="3663"/>
                    <a:pt x="4752" y="3665"/>
                  </a:cubicBezTo>
                  <a:cubicBezTo>
                    <a:pt x="4761" y="3671"/>
                    <a:pt x="4772" y="3676"/>
                    <a:pt x="4778" y="3680"/>
                  </a:cubicBezTo>
                  <a:cubicBezTo>
                    <a:pt x="4799" y="3687"/>
                    <a:pt x="4811" y="3693"/>
                    <a:pt x="4841" y="3721"/>
                  </a:cubicBezTo>
                  <a:cubicBezTo>
                    <a:pt x="4857" y="3734"/>
                    <a:pt x="4873" y="3742"/>
                    <a:pt x="4894" y="3742"/>
                  </a:cubicBezTo>
                  <a:cubicBezTo>
                    <a:pt x="4909" y="3742"/>
                    <a:pt x="4926" y="3739"/>
                    <a:pt x="4939" y="3734"/>
                  </a:cubicBezTo>
                  <a:cubicBezTo>
                    <a:pt x="4955" y="3731"/>
                    <a:pt x="4968" y="3729"/>
                    <a:pt x="4980" y="3729"/>
                  </a:cubicBezTo>
                  <a:cubicBezTo>
                    <a:pt x="4984" y="3729"/>
                    <a:pt x="4988" y="3729"/>
                    <a:pt x="4992" y="3730"/>
                  </a:cubicBezTo>
                  <a:cubicBezTo>
                    <a:pt x="5031" y="3739"/>
                    <a:pt x="5052" y="3752"/>
                    <a:pt x="5077" y="3772"/>
                  </a:cubicBezTo>
                  <a:cubicBezTo>
                    <a:pt x="5082" y="3778"/>
                    <a:pt x="5091" y="3782"/>
                    <a:pt x="5098" y="3788"/>
                  </a:cubicBezTo>
                  <a:cubicBezTo>
                    <a:pt x="5130" y="3812"/>
                    <a:pt x="5157" y="3820"/>
                    <a:pt x="5193" y="3829"/>
                  </a:cubicBezTo>
                  <a:cubicBezTo>
                    <a:pt x="5203" y="3831"/>
                    <a:pt x="5214" y="3834"/>
                    <a:pt x="5224" y="3837"/>
                  </a:cubicBezTo>
                  <a:cubicBezTo>
                    <a:pt x="5227" y="3838"/>
                    <a:pt x="5230" y="3839"/>
                    <a:pt x="5233" y="3839"/>
                  </a:cubicBezTo>
                  <a:cubicBezTo>
                    <a:pt x="5241" y="3839"/>
                    <a:pt x="5247" y="3835"/>
                    <a:pt x="5250" y="3829"/>
                  </a:cubicBezTo>
                  <a:cubicBezTo>
                    <a:pt x="5256" y="3819"/>
                    <a:pt x="5253" y="3803"/>
                    <a:pt x="5245" y="3778"/>
                  </a:cubicBezTo>
                  <a:lnTo>
                    <a:pt x="5245" y="3778"/>
                  </a:lnTo>
                  <a:cubicBezTo>
                    <a:pt x="5248" y="3782"/>
                    <a:pt x="5250" y="3788"/>
                    <a:pt x="5253" y="3794"/>
                  </a:cubicBezTo>
                  <a:cubicBezTo>
                    <a:pt x="5256" y="3797"/>
                    <a:pt x="5258" y="3803"/>
                    <a:pt x="5264" y="3809"/>
                  </a:cubicBezTo>
                  <a:cubicBezTo>
                    <a:pt x="5274" y="3831"/>
                    <a:pt x="5289" y="3842"/>
                    <a:pt x="5306" y="3842"/>
                  </a:cubicBezTo>
                  <a:cubicBezTo>
                    <a:pt x="5319" y="3842"/>
                    <a:pt x="5331" y="3836"/>
                    <a:pt x="5344" y="3829"/>
                  </a:cubicBezTo>
                  <a:cubicBezTo>
                    <a:pt x="5356" y="3823"/>
                    <a:pt x="5370" y="3816"/>
                    <a:pt x="5384" y="3816"/>
                  </a:cubicBezTo>
                  <a:lnTo>
                    <a:pt x="5388" y="3816"/>
                  </a:lnTo>
                  <a:cubicBezTo>
                    <a:pt x="5422" y="3817"/>
                    <a:pt x="5435" y="3820"/>
                    <a:pt x="5456" y="3826"/>
                  </a:cubicBezTo>
                  <a:cubicBezTo>
                    <a:pt x="5467" y="3826"/>
                    <a:pt x="5482" y="3830"/>
                    <a:pt x="5497" y="3831"/>
                  </a:cubicBezTo>
                  <a:cubicBezTo>
                    <a:pt x="5509" y="3834"/>
                    <a:pt x="5517" y="3834"/>
                    <a:pt x="5526" y="3836"/>
                  </a:cubicBezTo>
                  <a:cubicBezTo>
                    <a:pt x="5535" y="3837"/>
                    <a:pt x="5543" y="3837"/>
                    <a:pt x="5545" y="3839"/>
                  </a:cubicBezTo>
                  <a:lnTo>
                    <a:pt x="5545" y="3846"/>
                  </a:lnTo>
                  <a:cubicBezTo>
                    <a:pt x="5543" y="3864"/>
                    <a:pt x="5558" y="3880"/>
                    <a:pt x="5576" y="3895"/>
                  </a:cubicBezTo>
                  <a:cubicBezTo>
                    <a:pt x="5596" y="3912"/>
                    <a:pt x="5613" y="3929"/>
                    <a:pt x="5630" y="3955"/>
                  </a:cubicBezTo>
                  <a:cubicBezTo>
                    <a:pt x="5646" y="3977"/>
                    <a:pt x="5656" y="3988"/>
                    <a:pt x="5672" y="3988"/>
                  </a:cubicBezTo>
                  <a:cubicBezTo>
                    <a:pt x="5682" y="3988"/>
                    <a:pt x="5689" y="3982"/>
                    <a:pt x="5698" y="3979"/>
                  </a:cubicBezTo>
                  <a:cubicBezTo>
                    <a:pt x="5703" y="3977"/>
                    <a:pt x="5709" y="3974"/>
                    <a:pt x="5716" y="3974"/>
                  </a:cubicBezTo>
                  <a:cubicBezTo>
                    <a:pt x="5717" y="3974"/>
                    <a:pt x="5719" y="3974"/>
                    <a:pt x="5720" y="3974"/>
                  </a:cubicBezTo>
                  <a:cubicBezTo>
                    <a:pt x="5724" y="3975"/>
                    <a:pt x="5728" y="3975"/>
                    <a:pt x="5731" y="3975"/>
                  </a:cubicBezTo>
                  <a:cubicBezTo>
                    <a:pt x="5746" y="3975"/>
                    <a:pt x="5763" y="3970"/>
                    <a:pt x="5773" y="3964"/>
                  </a:cubicBezTo>
                  <a:lnTo>
                    <a:pt x="5773" y="3964"/>
                  </a:lnTo>
                  <a:cubicBezTo>
                    <a:pt x="5770" y="3976"/>
                    <a:pt x="5766" y="3985"/>
                    <a:pt x="5762" y="3998"/>
                  </a:cubicBezTo>
                  <a:cubicBezTo>
                    <a:pt x="5753" y="4024"/>
                    <a:pt x="5743" y="4055"/>
                    <a:pt x="5738" y="4091"/>
                  </a:cubicBezTo>
                  <a:cubicBezTo>
                    <a:pt x="5735" y="4129"/>
                    <a:pt x="5760" y="4139"/>
                    <a:pt x="5778" y="4149"/>
                  </a:cubicBezTo>
                  <a:cubicBezTo>
                    <a:pt x="5798" y="4156"/>
                    <a:pt x="5819" y="4166"/>
                    <a:pt x="5828" y="4194"/>
                  </a:cubicBezTo>
                  <a:cubicBezTo>
                    <a:pt x="5851" y="4267"/>
                    <a:pt x="5876" y="4284"/>
                    <a:pt x="5912" y="4309"/>
                  </a:cubicBezTo>
                  <a:cubicBezTo>
                    <a:pt x="5922" y="4316"/>
                    <a:pt x="5945" y="4336"/>
                    <a:pt x="5970" y="4359"/>
                  </a:cubicBezTo>
                  <a:cubicBezTo>
                    <a:pt x="6008" y="4392"/>
                    <a:pt x="6053" y="4432"/>
                    <a:pt x="6093" y="4457"/>
                  </a:cubicBezTo>
                  <a:cubicBezTo>
                    <a:pt x="6129" y="4484"/>
                    <a:pt x="6144" y="4492"/>
                    <a:pt x="6164" y="4498"/>
                  </a:cubicBezTo>
                  <a:cubicBezTo>
                    <a:pt x="6180" y="4507"/>
                    <a:pt x="6198" y="4515"/>
                    <a:pt x="6232" y="4539"/>
                  </a:cubicBezTo>
                  <a:cubicBezTo>
                    <a:pt x="6279" y="4569"/>
                    <a:pt x="6283" y="4582"/>
                    <a:pt x="6288" y="4603"/>
                  </a:cubicBezTo>
                  <a:cubicBezTo>
                    <a:pt x="6293" y="4614"/>
                    <a:pt x="6294" y="4625"/>
                    <a:pt x="6307" y="4642"/>
                  </a:cubicBezTo>
                  <a:cubicBezTo>
                    <a:pt x="6327" y="4671"/>
                    <a:pt x="6327" y="4689"/>
                    <a:pt x="6324" y="4715"/>
                  </a:cubicBezTo>
                  <a:cubicBezTo>
                    <a:pt x="6324" y="4725"/>
                    <a:pt x="6324" y="4734"/>
                    <a:pt x="6326" y="4745"/>
                  </a:cubicBezTo>
                  <a:cubicBezTo>
                    <a:pt x="6326" y="4776"/>
                    <a:pt x="6346" y="4791"/>
                    <a:pt x="6366" y="4807"/>
                  </a:cubicBezTo>
                  <a:cubicBezTo>
                    <a:pt x="6378" y="4817"/>
                    <a:pt x="6391" y="4831"/>
                    <a:pt x="6406" y="4848"/>
                  </a:cubicBezTo>
                  <a:cubicBezTo>
                    <a:pt x="6426" y="4871"/>
                    <a:pt x="6431" y="4888"/>
                    <a:pt x="6438" y="4903"/>
                  </a:cubicBezTo>
                  <a:cubicBezTo>
                    <a:pt x="6445" y="4922"/>
                    <a:pt x="6453" y="4934"/>
                    <a:pt x="6469" y="4951"/>
                  </a:cubicBezTo>
                  <a:cubicBezTo>
                    <a:pt x="6484" y="4970"/>
                    <a:pt x="6500" y="4985"/>
                    <a:pt x="6518" y="5002"/>
                  </a:cubicBezTo>
                  <a:cubicBezTo>
                    <a:pt x="6533" y="5011"/>
                    <a:pt x="6550" y="5029"/>
                    <a:pt x="6570" y="5047"/>
                  </a:cubicBezTo>
                  <a:cubicBezTo>
                    <a:pt x="6598" y="5074"/>
                    <a:pt x="6602" y="5088"/>
                    <a:pt x="6608" y="5109"/>
                  </a:cubicBezTo>
                  <a:cubicBezTo>
                    <a:pt x="6611" y="5120"/>
                    <a:pt x="6616" y="5129"/>
                    <a:pt x="6620" y="5139"/>
                  </a:cubicBezTo>
                  <a:cubicBezTo>
                    <a:pt x="6639" y="5186"/>
                    <a:pt x="6665" y="5211"/>
                    <a:pt x="6700" y="5237"/>
                  </a:cubicBezTo>
                  <a:cubicBezTo>
                    <a:pt x="6702" y="5238"/>
                    <a:pt x="6745" y="5260"/>
                    <a:pt x="6769" y="5275"/>
                  </a:cubicBezTo>
                  <a:cubicBezTo>
                    <a:pt x="6782" y="5281"/>
                    <a:pt x="6793" y="5285"/>
                    <a:pt x="6801" y="5285"/>
                  </a:cubicBezTo>
                  <a:cubicBezTo>
                    <a:pt x="6809" y="5285"/>
                    <a:pt x="6815" y="5282"/>
                    <a:pt x="6822" y="5279"/>
                  </a:cubicBezTo>
                  <a:cubicBezTo>
                    <a:pt x="6825" y="5278"/>
                    <a:pt x="6827" y="5278"/>
                    <a:pt x="6831" y="5276"/>
                  </a:cubicBezTo>
                  <a:cubicBezTo>
                    <a:pt x="6836" y="5274"/>
                    <a:pt x="6843" y="5273"/>
                    <a:pt x="6852" y="5272"/>
                  </a:cubicBezTo>
                  <a:cubicBezTo>
                    <a:pt x="6863" y="5269"/>
                    <a:pt x="6876" y="5266"/>
                    <a:pt x="6888" y="5260"/>
                  </a:cubicBezTo>
                  <a:cubicBezTo>
                    <a:pt x="6909" y="5249"/>
                    <a:pt x="6909" y="5230"/>
                    <a:pt x="6909" y="5211"/>
                  </a:cubicBezTo>
                  <a:cubicBezTo>
                    <a:pt x="6907" y="5207"/>
                    <a:pt x="6907" y="5201"/>
                    <a:pt x="6907" y="5196"/>
                  </a:cubicBezTo>
                  <a:lnTo>
                    <a:pt x="6907" y="5186"/>
                  </a:lnTo>
                  <a:cubicBezTo>
                    <a:pt x="6919" y="5205"/>
                    <a:pt x="6934" y="5207"/>
                    <a:pt x="6943" y="5208"/>
                  </a:cubicBezTo>
                  <a:cubicBezTo>
                    <a:pt x="6947" y="5211"/>
                    <a:pt x="6954" y="5211"/>
                    <a:pt x="6954" y="5211"/>
                  </a:cubicBezTo>
                  <a:cubicBezTo>
                    <a:pt x="6958" y="5212"/>
                    <a:pt x="6961" y="5213"/>
                    <a:pt x="6964" y="5213"/>
                  </a:cubicBezTo>
                  <a:cubicBezTo>
                    <a:pt x="6975" y="5213"/>
                    <a:pt x="6979" y="5204"/>
                    <a:pt x="6981" y="5201"/>
                  </a:cubicBezTo>
                  <a:cubicBezTo>
                    <a:pt x="6984" y="5197"/>
                    <a:pt x="6984" y="5193"/>
                    <a:pt x="6998" y="5193"/>
                  </a:cubicBezTo>
                  <a:cubicBezTo>
                    <a:pt x="7014" y="5191"/>
                    <a:pt x="7021" y="5191"/>
                    <a:pt x="7029" y="5191"/>
                  </a:cubicBezTo>
                  <a:cubicBezTo>
                    <a:pt x="7040" y="5191"/>
                    <a:pt x="7048" y="5189"/>
                    <a:pt x="7064" y="5186"/>
                  </a:cubicBezTo>
                  <a:cubicBezTo>
                    <a:pt x="7071" y="5184"/>
                    <a:pt x="7075" y="5179"/>
                    <a:pt x="7080" y="5172"/>
                  </a:cubicBezTo>
                  <a:cubicBezTo>
                    <a:pt x="7085" y="5156"/>
                    <a:pt x="7074" y="5131"/>
                    <a:pt x="7067" y="5117"/>
                  </a:cubicBezTo>
                  <a:cubicBezTo>
                    <a:pt x="7081" y="5106"/>
                    <a:pt x="7109" y="5082"/>
                    <a:pt x="7126" y="5050"/>
                  </a:cubicBezTo>
                  <a:cubicBezTo>
                    <a:pt x="7136" y="5039"/>
                    <a:pt x="7136" y="5036"/>
                    <a:pt x="7139" y="5035"/>
                  </a:cubicBezTo>
                  <a:lnTo>
                    <a:pt x="7143" y="5035"/>
                  </a:lnTo>
                  <a:cubicBezTo>
                    <a:pt x="7145" y="5036"/>
                    <a:pt x="7153" y="5038"/>
                    <a:pt x="7163" y="5038"/>
                  </a:cubicBezTo>
                  <a:cubicBezTo>
                    <a:pt x="7165" y="5038"/>
                    <a:pt x="7167" y="5038"/>
                    <a:pt x="7169" y="5038"/>
                  </a:cubicBezTo>
                  <a:cubicBezTo>
                    <a:pt x="7177" y="5037"/>
                    <a:pt x="7182" y="5037"/>
                    <a:pt x="7188" y="5037"/>
                  </a:cubicBezTo>
                  <a:cubicBezTo>
                    <a:pt x="7207" y="5036"/>
                    <a:pt x="7220" y="5036"/>
                    <a:pt x="7244" y="5025"/>
                  </a:cubicBezTo>
                  <a:cubicBezTo>
                    <a:pt x="7265" y="5014"/>
                    <a:pt x="7271" y="5006"/>
                    <a:pt x="7278" y="4995"/>
                  </a:cubicBezTo>
                  <a:cubicBezTo>
                    <a:pt x="7280" y="4992"/>
                    <a:pt x="7281" y="4989"/>
                    <a:pt x="7286" y="4986"/>
                  </a:cubicBezTo>
                  <a:cubicBezTo>
                    <a:pt x="7288" y="4986"/>
                    <a:pt x="7305" y="5008"/>
                    <a:pt x="7317" y="5017"/>
                  </a:cubicBezTo>
                  <a:cubicBezTo>
                    <a:pt x="7321" y="5023"/>
                    <a:pt x="7325" y="5027"/>
                    <a:pt x="7328" y="5031"/>
                  </a:cubicBezTo>
                  <a:cubicBezTo>
                    <a:pt x="7333" y="5037"/>
                    <a:pt x="7341" y="5045"/>
                    <a:pt x="7352" y="5045"/>
                  </a:cubicBezTo>
                  <a:cubicBezTo>
                    <a:pt x="7364" y="5045"/>
                    <a:pt x="7370" y="5035"/>
                    <a:pt x="7377" y="5020"/>
                  </a:cubicBezTo>
                  <a:cubicBezTo>
                    <a:pt x="7383" y="5014"/>
                    <a:pt x="7387" y="5005"/>
                    <a:pt x="7396" y="4995"/>
                  </a:cubicBezTo>
                  <a:cubicBezTo>
                    <a:pt x="7398" y="4992"/>
                    <a:pt x="7401" y="4992"/>
                    <a:pt x="7401" y="4989"/>
                  </a:cubicBezTo>
                  <a:cubicBezTo>
                    <a:pt x="7403" y="4991"/>
                    <a:pt x="7403" y="4992"/>
                    <a:pt x="7403" y="4992"/>
                  </a:cubicBezTo>
                  <a:cubicBezTo>
                    <a:pt x="7404" y="4995"/>
                    <a:pt x="7404" y="5002"/>
                    <a:pt x="7407" y="5005"/>
                  </a:cubicBezTo>
                  <a:cubicBezTo>
                    <a:pt x="7411" y="5017"/>
                    <a:pt x="7421" y="5023"/>
                    <a:pt x="7431" y="5027"/>
                  </a:cubicBezTo>
                  <a:cubicBezTo>
                    <a:pt x="7439" y="5031"/>
                    <a:pt x="7450" y="5035"/>
                    <a:pt x="7457" y="5041"/>
                  </a:cubicBezTo>
                  <a:cubicBezTo>
                    <a:pt x="7473" y="5055"/>
                    <a:pt x="7488" y="5062"/>
                    <a:pt x="7501" y="5062"/>
                  </a:cubicBezTo>
                  <a:cubicBezTo>
                    <a:pt x="7509" y="5062"/>
                    <a:pt x="7516" y="5060"/>
                    <a:pt x="7523" y="5056"/>
                  </a:cubicBezTo>
                  <a:cubicBezTo>
                    <a:pt x="7538" y="5045"/>
                    <a:pt x="7536" y="5027"/>
                    <a:pt x="7533" y="5015"/>
                  </a:cubicBezTo>
                  <a:cubicBezTo>
                    <a:pt x="7533" y="5009"/>
                    <a:pt x="7530" y="5004"/>
                    <a:pt x="7533" y="4999"/>
                  </a:cubicBezTo>
                  <a:lnTo>
                    <a:pt x="7533" y="4986"/>
                  </a:lnTo>
                  <a:cubicBezTo>
                    <a:pt x="7536" y="4972"/>
                    <a:pt x="7544" y="4926"/>
                    <a:pt x="7549" y="4918"/>
                  </a:cubicBezTo>
                  <a:cubicBezTo>
                    <a:pt x="7556" y="4911"/>
                    <a:pt x="7559" y="4903"/>
                    <a:pt x="7561" y="4894"/>
                  </a:cubicBezTo>
                  <a:cubicBezTo>
                    <a:pt x="7565" y="4887"/>
                    <a:pt x="7565" y="4879"/>
                    <a:pt x="7572" y="4874"/>
                  </a:cubicBezTo>
                  <a:cubicBezTo>
                    <a:pt x="7583" y="4871"/>
                    <a:pt x="7587" y="4871"/>
                    <a:pt x="7594" y="4867"/>
                  </a:cubicBezTo>
                  <a:cubicBezTo>
                    <a:pt x="7604" y="4866"/>
                    <a:pt x="7615" y="4864"/>
                    <a:pt x="7624" y="4856"/>
                  </a:cubicBezTo>
                  <a:cubicBezTo>
                    <a:pt x="7647" y="4839"/>
                    <a:pt x="7640" y="4802"/>
                    <a:pt x="7637" y="4780"/>
                  </a:cubicBezTo>
                  <a:lnTo>
                    <a:pt x="7637" y="4778"/>
                  </a:lnTo>
                  <a:cubicBezTo>
                    <a:pt x="7633" y="4762"/>
                    <a:pt x="7629" y="4706"/>
                    <a:pt x="7627" y="4705"/>
                  </a:cubicBezTo>
                  <a:lnTo>
                    <a:pt x="7627" y="4704"/>
                  </a:lnTo>
                  <a:cubicBezTo>
                    <a:pt x="7633" y="4704"/>
                    <a:pt x="7639" y="4704"/>
                    <a:pt x="7646" y="4702"/>
                  </a:cubicBezTo>
                  <a:cubicBezTo>
                    <a:pt x="7652" y="4702"/>
                    <a:pt x="7661" y="4702"/>
                    <a:pt x="7671" y="4700"/>
                  </a:cubicBezTo>
                  <a:cubicBezTo>
                    <a:pt x="7676" y="4699"/>
                    <a:pt x="7684" y="4697"/>
                    <a:pt x="7691" y="4689"/>
                  </a:cubicBezTo>
                  <a:cubicBezTo>
                    <a:pt x="7695" y="4678"/>
                    <a:pt x="7691" y="4670"/>
                    <a:pt x="7682" y="4661"/>
                  </a:cubicBezTo>
                  <a:cubicBezTo>
                    <a:pt x="7677" y="4654"/>
                    <a:pt x="7674" y="4647"/>
                    <a:pt x="7671" y="4638"/>
                  </a:cubicBezTo>
                  <a:cubicBezTo>
                    <a:pt x="7669" y="4636"/>
                    <a:pt x="7667" y="4633"/>
                    <a:pt x="7669" y="4630"/>
                  </a:cubicBezTo>
                  <a:cubicBezTo>
                    <a:pt x="7671" y="4628"/>
                    <a:pt x="7680" y="4625"/>
                    <a:pt x="7692" y="4625"/>
                  </a:cubicBezTo>
                  <a:cubicBezTo>
                    <a:pt x="7705" y="4625"/>
                    <a:pt x="7710" y="4615"/>
                    <a:pt x="7722" y="4604"/>
                  </a:cubicBezTo>
                  <a:cubicBezTo>
                    <a:pt x="7727" y="4599"/>
                    <a:pt x="7732" y="4592"/>
                    <a:pt x="7738" y="4588"/>
                  </a:cubicBezTo>
                  <a:cubicBezTo>
                    <a:pt x="7758" y="4572"/>
                    <a:pt x="7749" y="4556"/>
                    <a:pt x="7742" y="4545"/>
                  </a:cubicBezTo>
                  <a:cubicBezTo>
                    <a:pt x="7738" y="4540"/>
                    <a:pt x="7737" y="4536"/>
                    <a:pt x="7732" y="4527"/>
                  </a:cubicBezTo>
                  <a:cubicBezTo>
                    <a:pt x="7729" y="4514"/>
                    <a:pt x="7727" y="4509"/>
                    <a:pt x="7727" y="4505"/>
                  </a:cubicBezTo>
                  <a:cubicBezTo>
                    <a:pt x="7726" y="4500"/>
                    <a:pt x="7723" y="4498"/>
                    <a:pt x="7722" y="4487"/>
                  </a:cubicBezTo>
                  <a:cubicBezTo>
                    <a:pt x="7720" y="4485"/>
                    <a:pt x="7720" y="4485"/>
                    <a:pt x="7722" y="4480"/>
                  </a:cubicBezTo>
                  <a:cubicBezTo>
                    <a:pt x="7726" y="4475"/>
                    <a:pt x="7729" y="4468"/>
                    <a:pt x="7732" y="4454"/>
                  </a:cubicBezTo>
                  <a:lnTo>
                    <a:pt x="7732" y="4446"/>
                  </a:lnTo>
                  <a:lnTo>
                    <a:pt x="7737" y="4446"/>
                  </a:lnTo>
                  <a:cubicBezTo>
                    <a:pt x="7739" y="4449"/>
                    <a:pt x="7746" y="4449"/>
                    <a:pt x="7749" y="4449"/>
                  </a:cubicBezTo>
                  <a:cubicBezTo>
                    <a:pt x="7770" y="4449"/>
                    <a:pt x="7793" y="4432"/>
                    <a:pt x="7793" y="4399"/>
                  </a:cubicBezTo>
                  <a:cubicBezTo>
                    <a:pt x="7793" y="4387"/>
                    <a:pt x="7791" y="4377"/>
                    <a:pt x="7790" y="4371"/>
                  </a:cubicBezTo>
                  <a:cubicBezTo>
                    <a:pt x="7787" y="4355"/>
                    <a:pt x="7786" y="4347"/>
                    <a:pt x="7794" y="4330"/>
                  </a:cubicBezTo>
                  <a:cubicBezTo>
                    <a:pt x="7799" y="4324"/>
                    <a:pt x="7806" y="4318"/>
                    <a:pt x="7812" y="4315"/>
                  </a:cubicBezTo>
                  <a:cubicBezTo>
                    <a:pt x="7820" y="4306"/>
                    <a:pt x="7827" y="4298"/>
                    <a:pt x="7830" y="4274"/>
                  </a:cubicBezTo>
                  <a:cubicBezTo>
                    <a:pt x="7838" y="4235"/>
                    <a:pt x="7816" y="4232"/>
                    <a:pt x="7807" y="4228"/>
                  </a:cubicBezTo>
                  <a:cubicBezTo>
                    <a:pt x="7806" y="4228"/>
                    <a:pt x="7804" y="4226"/>
                    <a:pt x="7804" y="4226"/>
                  </a:cubicBezTo>
                  <a:cubicBezTo>
                    <a:pt x="7796" y="4223"/>
                    <a:pt x="7786" y="4206"/>
                    <a:pt x="7783" y="4200"/>
                  </a:cubicBezTo>
                  <a:cubicBezTo>
                    <a:pt x="7783" y="4194"/>
                    <a:pt x="7783" y="4176"/>
                    <a:pt x="7781" y="4161"/>
                  </a:cubicBezTo>
                  <a:lnTo>
                    <a:pt x="7781" y="4161"/>
                  </a:lnTo>
                  <a:cubicBezTo>
                    <a:pt x="7787" y="4169"/>
                    <a:pt x="7793" y="4179"/>
                    <a:pt x="7797" y="4187"/>
                  </a:cubicBezTo>
                  <a:cubicBezTo>
                    <a:pt x="7798" y="4193"/>
                    <a:pt x="7806" y="4209"/>
                    <a:pt x="7817" y="4209"/>
                  </a:cubicBezTo>
                  <a:cubicBezTo>
                    <a:pt x="7835" y="4209"/>
                    <a:pt x="7839" y="4192"/>
                    <a:pt x="7846" y="4174"/>
                  </a:cubicBezTo>
                  <a:cubicBezTo>
                    <a:pt x="7849" y="4172"/>
                    <a:pt x="7849" y="4168"/>
                    <a:pt x="7850" y="4163"/>
                  </a:cubicBezTo>
                  <a:cubicBezTo>
                    <a:pt x="7858" y="4145"/>
                    <a:pt x="7850" y="4126"/>
                    <a:pt x="7843" y="4105"/>
                  </a:cubicBezTo>
                  <a:cubicBezTo>
                    <a:pt x="7838" y="4095"/>
                    <a:pt x="7834" y="4085"/>
                    <a:pt x="7830" y="4074"/>
                  </a:cubicBezTo>
                  <a:cubicBezTo>
                    <a:pt x="7822" y="4043"/>
                    <a:pt x="7817" y="4032"/>
                    <a:pt x="7812" y="4008"/>
                  </a:cubicBezTo>
                  <a:cubicBezTo>
                    <a:pt x="7808" y="3987"/>
                    <a:pt x="7797" y="3967"/>
                    <a:pt x="7783" y="3940"/>
                  </a:cubicBezTo>
                  <a:cubicBezTo>
                    <a:pt x="7781" y="3937"/>
                    <a:pt x="7778" y="3934"/>
                    <a:pt x="7778" y="3929"/>
                  </a:cubicBezTo>
                  <a:lnTo>
                    <a:pt x="7778" y="3929"/>
                  </a:lnTo>
                  <a:cubicBezTo>
                    <a:pt x="7781" y="3932"/>
                    <a:pt x="7783" y="3934"/>
                    <a:pt x="7786" y="3937"/>
                  </a:cubicBezTo>
                  <a:cubicBezTo>
                    <a:pt x="7791" y="3944"/>
                    <a:pt x="7796" y="3947"/>
                    <a:pt x="7804" y="3947"/>
                  </a:cubicBezTo>
                  <a:cubicBezTo>
                    <a:pt x="7817" y="3947"/>
                    <a:pt x="7827" y="3927"/>
                    <a:pt x="7827" y="3926"/>
                  </a:cubicBezTo>
                  <a:lnTo>
                    <a:pt x="7828" y="3922"/>
                  </a:lnTo>
                  <a:lnTo>
                    <a:pt x="7827" y="3918"/>
                  </a:lnTo>
                  <a:cubicBezTo>
                    <a:pt x="7827" y="3916"/>
                    <a:pt x="7817" y="3892"/>
                    <a:pt x="7810" y="3872"/>
                  </a:cubicBezTo>
                  <a:cubicBezTo>
                    <a:pt x="7807" y="3868"/>
                    <a:pt x="7807" y="3863"/>
                    <a:pt x="7808" y="3860"/>
                  </a:cubicBezTo>
                  <a:cubicBezTo>
                    <a:pt x="7812" y="3856"/>
                    <a:pt x="7814" y="3852"/>
                    <a:pt x="7816" y="3852"/>
                  </a:cubicBezTo>
                  <a:cubicBezTo>
                    <a:pt x="7817" y="3852"/>
                    <a:pt x="7825" y="3856"/>
                    <a:pt x="7837" y="3877"/>
                  </a:cubicBezTo>
                  <a:cubicBezTo>
                    <a:pt x="7838" y="3879"/>
                    <a:pt x="7844" y="3892"/>
                    <a:pt x="7853" y="3892"/>
                  </a:cubicBezTo>
                  <a:cubicBezTo>
                    <a:pt x="7867" y="3892"/>
                    <a:pt x="7871" y="3873"/>
                    <a:pt x="7875" y="3856"/>
                  </a:cubicBezTo>
                  <a:cubicBezTo>
                    <a:pt x="7875" y="3849"/>
                    <a:pt x="7878" y="3847"/>
                    <a:pt x="7878" y="3840"/>
                  </a:cubicBezTo>
                  <a:cubicBezTo>
                    <a:pt x="7886" y="3823"/>
                    <a:pt x="7881" y="3801"/>
                    <a:pt x="7863" y="3772"/>
                  </a:cubicBezTo>
                  <a:cubicBezTo>
                    <a:pt x="7855" y="3762"/>
                    <a:pt x="7849" y="3756"/>
                    <a:pt x="7844" y="3749"/>
                  </a:cubicBezTo>
                  <a:cubicBezTo>
                    <a:pt x="7837" y="3741"/>
                    <a:pt x="7835" y="3741"/>
                    <a:pt x="7835" y="3736"/>
                  </a:cubicBezTo>
                  <a:cubicBezTo>
                    <a:pt x="7837" y="3733"/>
                    <a:pt x="7850" y="3729"/>
                    <a:pt x="7861" y="3727"/>
                  </a:cubicBezTo>
                  <a:cubicBezTo>
                    <a:pt x="7867" y="3723"/>
                    <a:pt x="7875" y="3722"/>
                    <a:pt x="7879" y="3720"/>
                  </a:cubicBezTo>
                  <a:cubicBezTo>
                    <a:pt x="7884" y="3717"/>
                    <a:pt x="7886" y="3713"/>
                    <a:pt x="7892" y="3709"/>
                  </a:cubicBezTo>
                  <a:cubicBezTo>
                    <a:pt x="7883" y="3690"/>
                    <a:pt x="7878" y="3683"/>
                    <a:pt x="7875" y="3676"/>
                  </a:cubicBezTo>
                  <a:cubicBezTo>
                    <a:pt x="7867" y="3664"/>
                    <a:pt x="7865" y="3659"/>
                    <a:pt x="7865" y="3644"/>
                  </a:cubicBezTo>
                  <a:lnTo>
                    <a:pt x="7853" y="3644"/>
                  </a:lnTo>
                  <a:cubicBezTo>
                    <a:pt x="7845" y="3648"/>
                    <a:pt x="7837" y="3648"/>
                    <a:pt x="7828" y="3648"/>
                  </a:cubicBezTo>
                  <a:cubicBezTo>
                    <a:pt x="7806" y="3648"/>
                    <a:pt x="7798" y="3636"/>
                    <a:pt x="7796" y="3627"/>
                  </a:cubicBezTo>
                  <a:cubicBezTo>
                    <a:pt x="7793" y="3620"/>
                    <a:pt x="7784" y="3616"/>
                    <a:pt x="7768" y="3616"/>
                  </a:cubicBezTo>
                  <a:cubicBezTo>
                    <a:pt x="7751" y="3609"/>
                    <a:pt x="7723" y="3603"/>
                    <a:pt x="7714" y="3574"/>
                  </a:cubicBezTo>
                  <a:cubicBezTo>
                    <a:pt x="7709" y="3560"/>
                    <a:pt x="7702" y="3560"/>
                    <a:pt x="7699" y="3560"/>
                  </a:cubicBezTo>
                  <a:lnTo>
                    <a:pt x="7684" y="3560"/>
                  </a:lnTo>
                  <a:lnTo>
                    <a:pt x="7684" y="3549"/>
                  </a:lnTo>
                  <a:lnTo>
                    <a:pt x="7684" y="3538"/>
                  </a:lnTo>
                  <a:lnTo>
                    <a:pt x="7692" y="3536"/>
                  </a:lnTo>
                  <a:cubicBezTo>
                    <a:pt x="7695" y="3533"/>
                    <a:pt x="7699" y="3531"/>
                    <a:pt x="7710" y="3523"/>
                  </a:cubicBezTo>
                  <a:cubicBezTo>
                    <a:pt x="7723" y="3518"/>
                    <a:pt x="7731" y="3506"/>
                    <a:pt x="7737" y="3491"/>
                  </a:cubicBezTo>
                  <a:cubicBezTo>
                    <a:pt x="7750" y="3470"/>
                    <a:pt x="7763" y="3440"/>
                    <a:pt x="7823" y="3439"/>
                  </a:cubicBezTo>
                  <a:cubicBezTo>
                    <a:pt x="7827" y="3438"/>
                    <a:pt x="7829" y="3438"/>
                    <a:pt x="7831" y="3438"/>
                  </a:cubicBezTo>
                  <a:cubicBezTo>
                    <a:pt x="7836" y="3438"/>
                    <a:pt x="7838" y="3439"/>
                    <a:pt x="7844" y="3439"/>
                  </a:cubicBezTo>
                  <a:cubicBezTo>
                    <a:pt x="7836" y="3427"/>
                    <a:pt x="7827" y="3420"/>
                    <a:pt x="7825" y="3404"/>
                  </a:cubicBezTo>
                  <a:cubicBezTo>
                    <a:pt x="7819" y="3384"/>
                    <a:pt x="7811" y="3358"/>
                    <a:pt x="7793" y="3358"/>
                  </a:cubicBezTo>
                  <a:cubicBezTo>
                    <a:pt x="7780" y="3358"/>
                    <a:pt x="7772" y="3368"/>
                    <a:pt x="7765" y="3374"/>
                  </a:cubicBezTo>
                  <a:cubicBezTo>
                    <a:pt x="7763" y="3369"/>
                    <a:pt x="7761" y="3361"/>
                    <a:pt x="7757" y="3355"/>
                  </a:cubicBezTo>
                  <a:cubicBezTo>
                    <a:pt x="7753" y="3341"/>
                    <a:pt x="7748" y="3326"/>
                    <a:pt x="7739" y="3313"/>
                  </a:cubicBezTo>
                  <a:cubicBezTo>
                    <a:pt x="7727" y="3283"/>
                    <a:pt x="7698" y="3279"/>
                    <a:pt x="7676" y="3274"/>
                  </a:cubicBezTo>
                  <a:cubicBezTo>
                    <a:pt x="7670" y="3273"/>
                    <a:pt x="7664" y="3273"/>
                    <a:pt x="7661" y="3272"/>
                  </a:cubicBezTo>
                  <a:cubicBezTo>
                    <a:pt x="7660" y="3270"/>
                    <a:pt x="7664" y="3259"/>
                    <a:pt x="7666" y="3251"/>
                  </a:cubicBezTo>
                  <a:cubicBezTo>
                    <a:pt x="7673" y="3239"/>
                    <a:pt x="7676" y="3227"/>
                    <a:pt x="7670" y="3215"/>
                  </a:cubicBezTo>
                  <a:cubicBezTo>
                    <a:pt x="7667" y="3212"/>
                    <a:pt x="7665" y="3209"/>
                    <a:pt x="7657" y="3209"/>
                  </a:cubicBezTo>
                  <a:cubicBezTo>
                    <a:pt x="7654" y="3209"/>
                    <a:pt x="7651" y="3209"/>
                    <a:pt x="7647" y="3210"/>
                  </a:cubicBezTo>
                  <a:cubicBezTo>
                    <a:pt x="7643" y="3210"/>
                    <a:pt x="7639" y="3211"/>
                    <a:pt x="7636" y="3211"/>
                  </a:cubicBezTo>
                  <a:cubicBezTo>
                    <a:pt x="7622" y="3211"/>
                    <a:pt x="7615" y="3201"/>
                    <a:pt x="7585" y="3158"/>
                  </a:cubicBezTo>
                  <a:cubicBezTo>
                    <a:pt x="7560" y="3120"/>
                    <a:pt x="7550" y="3110"/>
                    <a:pt x="7529" y="3093"/>
                  </a:cubicBezTo>
                  <a:cubicBezTo>
                    <a:pt x="7522" y="3085"/>
                    <a:pt x="7511" y="3078"/>
                    <a:pt x="7501" y="3067"/>
                  </a:cubicBezTo>
                  <a:cubicBezTo>
                    <a:pt x="7481" y="3049"/>
                    <a:pt x="7471" y="3044"/>
                    <a:pt x="7462" y="3044"/>
                  </a:cubicBezTo>
                  <a:cubicBezTo>
                    <a:pt x="7453" y="3044"/>
                    <a:pt x="7449" y="3049"/>
                    <a:pt x="7445" y="3053"/>
                  </a:cubicBezTo>
                  <a:lnTo>
                    <a:pt x="7444" y="3054"/>
                  </a:lnTo>
                  <a:cubicBezTo>
                    <a:pt x="7434" y="3053"/>
                    <a:pt x="7432" y="3053"/>
                    <a:pt x="7430" y="3053"/>
                  </a:cubicBezTo>
                  <a:cubicBezTo>
                    <a:pt x="7419" y="3053"/>
                    <a:pt x="7412" y="3055"/>
                    <a:pt x="7386" y="3064"/>
                  </a:cubicBezTo>
                  <a:lnTo>
                    <a:pt x="7375" y="3067"/>
                  </a:lnTo>
                  <a:cubicBezTo>
                    <a:pt x="7369" y="3071"/>
                    <a:pt x="7362" y="3071"/>
                    <a:pt x="7357" y="3075"/>
                  </a:cubicBezTo>
                  <a:cubicBezTo>
                    <a:pt x="7347" y="3080"/>
                    <a:pt x="7343" y="3080"/>
                    <a:pt x="7335" y="3080"/>
                  </a:cubicBezTo>
                  <a:lnTo>
                    <a:pt x="7307" y="3080"/>
                  </a:lnTo>
                  <a:cubicBezTo>
                    <a:pt x="7285" y="3080"/>
                    <a:pt x="7269" y="3084"/>
                    <a:pt x="7255" y="3087"/>
                  </a:cubicBezTo>
                  <a:cubicBezTo>
                    <a:pt x="7241" y="3091"/>
                    <a:pt x="7229" y="3095"/>
                    <a:pt x="7202" y="3095"/>
                  </a:cubicBezTo>
                  <a:cubicBezTo>
                    <a:pt x="7198" y="3096"/>
                    <a:pt x="7193" y="3096"/>
                    <a:pt x="7193" y="3096"/>
                  </a:cubicBezTo>
                  <a:lnTo>
                    <a:pt x="7190" y="3096"/>
                  </a:lnTo>
                  <a:lnTo>
                    <a:pt x="7191" y="3093"/>
                  </a:lnTo>
                  <a:cubicBezTo>
                    <a:pt x="7193" y="3084"/>
                    <a:pt x="7199" y="3054"/>
                    <a:pt x="7189" y="3038"/>
                  </a:cubicBezTo>
                  <a:cubicBezTo>
                    <a:pt x="7186" y="3037"/>
                    <a:pt x="7186" y="3029"/>
                    <a:pt x="7184" y="3025"/>
                  </a:cubicBezTo>
                  <a:cubicBezTo>
                    <a:pt x="7178" y="3014"/>
                    <a:pt x="7169" y="2997"/>
                    <a:pt x="7151" y="2981"/>
                  </a:cubicBezTo>
                  <a:cubicBezTo>
                    <a:pt x="7129" y="2964"/>
                    <a:pt x="7101" y="2897"/>
                    <a:pt x="7105" y="2884"/>
                  </a:cubicBezTo>
                  <a:cubicBezTo>
                    <a:pt x="7118" y="2868"/>
                    <a:pt x="7105" y="2852"/>
                    <a:pt x="7097" y="2836"/>
                  </a:cubicBezTo>
                  <a:cubicBezTo>
                    <a:pt x="7092" y="2826"/>
                    <a:pt x="7086" y="2817"/>
                    <a:pt x="7084" y="2807"/>
                  </a:cubicBezTo>
                  <a:cubicBezTo>
                    <a:pt x="7080" y="2802"/>
                    <a:pt x="7078" y="2796"/>
                    <a:pt x="7078" y="2794"/>
                  </a:cubicBezTo>
                  <a:cubicBezTo>
                    <a:pt x="7069" y="2774"/>
                    <a:pt x="7067" y="2767"/>
                    <a:pt x="7082" y="2738"/>
                  </a:cubicBezTo>
                  <a:cubicBezTo>
                    <a:pt x="7086" y="2732"/>
                    <a:pt x="7088" y="2728"/>
                    <a:pt x="7091" y="2728"/>
                  </a:cubicBezTo>
                  <a:cubicBezTo>
                    <a:pt x="7092" y="2728"/>
                    <a:pt x="7101" y="2734"/>
                    <a:pt x="7105" y="2738"/>
                  </a:cubicBezTo>
                  <a:cubicBezTo>
                    <a:pt x="7118" y="2749"/>
                    <a:pt x="7131" y="2758"/>
                    <a:pt x="7146" y="2761"/>
                  </a:cubicBezTo>
                  <a:cubicBezTo>
                    <a:pt x="7156" y="2763"/>
                    <a:pt x="7165" y="2763"/>
                    <a:pt x="7172" y="2763"/>
                  </a:cubicBezTo>
                  <a:cubicBezTo>
                    <a:pt x="7188" y="2763"/>
                    <a:pt x="7198" y="2760"/>
                    <a:pt x="7208" y="2757"/>
                  </a:cubicBezTo>
                  <a:lnTo>
                    <a:pt x="7214" y="2754"/>
                  </a:lnTo>
                  <a:cubicBezTo>
                    <a:pt x="7233" y="2748"/>
                    <a:pt x="7255" y="2734"/>
                    <a:pt x="7269" y="2725"/>
                  </a:cubicBezTo>
                  <a:cubicBezTo>
                    <a:pt x="7273" y="2722"/>
                    <a:pt x="7280" y="2722"/>
                    <a:pt x="7295" y="2722"/>
                  </a:cubicBezTo>
                  <a:cubicBezTo>
                    <a:pt x="7312" y="2722"/>
                    <a:pt x="7331" y="2724"/>
                    <a:pt x="7343" y="2728"/>
                  </a:cubicBezTo>
                  <a:cubicBezTo>
                    <a:pt x="7340" y="2732"/>
                    <a:pt x="7337" y="2733"/>
                    <a:pt x="7333" y="2737"/>
                  </a:cubicBezTo>
                  <a:cubicBezTo>
                    <a:pt x="7330" y="2742"/>
                    <a:pt x="7321" y="2749"/>
                    <a:pt x="7312" y="2757"/>
                  </a:cubicBezTo>
                  <a:cubicBezTo>
                    <a:pt x="7293" y="2779"/>
                    <a:pt x="7287" y="2779"/>
                    <a:pt x="7280" y="2779"/>
                  </a:cubicBezTo>
                  <a:cubicBezTo>
                    <a:pt x="7275" y="2780"/>
                    <a:pt x="7269" y="2780"/>
                    <a:pt x="7261" y="2783"/>
                  </a:cubicBezTo>
                  <a:cubicBezTo>
                    <a:pt x="7254" y="2788"/>
                    <a:pt x="7244" y="2788"/>
                    <a:pt x="7233" y="2790"/>
                  </a:cubicBezTo>
                  <a:cubicBezTo>
                    <a:pt x="7213" y="2796"/>
                    <a:pt x="7193" y="2803"/>
                    <a:pt x="7174" y="2817"/>
                  </a:cubicBezTo>
                  <a:cubicBezTo>
                    <a:pt x="7167" y="2820"/>
                    <a:pt x="7158" y="2829"/>
                    <a:pt x="7156" y="2839"/>
                  </a:cubicBezTo>
                  <a:cubicBezTo>
                    <a:pt x="7156" y="2848"/>
                    <a:pt x="7160" y="2857"/>
                    <a:pt x="7163" y="2863"/>
                  </a:cubicBezTo>
                  <a:cubicBezTo>
                    <a:pt x="7164" y="2865"/>
                    <a:pt x="7168" y="2866"/>
                    <a:pt x="7168" y="2866"/>
                  </a:cubicBezTo>
                  <a:cubicBezTo>
                    <a:pt x="7167" y="2870"/>
                    <a:pt x="7168" y="2875"/>
                    <a:pt x="7174" y="2883"/>
                  </a:cubicBezTo>
                  <a:cubicBezTo>
                    <a:pt x="7186" y="2900"/>
                    <a:pt x="7233" y="2910"/>
                    <a:pt x="7257" y="2910"/>
                  </a:cubicBezTo>
                  <a:cubicBezTo>
                    <a:pt x="7259" y="2910"/>
                    <a:pt x="7260" y="2910"/>
                    <a:pt x="7261" y="2910"/>
                  </a:cubicBezTo>
                  <a:cubicBezTo>
                    <a:pt x="7265" y="2909"/>
                    <a:pt x="7270" y="2909"/>
                    <a:pt x="7275" y="2909"/>
                  </a:cubicBezTo>
                  <a:cubicBezTo>
                    <a:pt x="7292" y="2909"/>
                    <a:pt x="7312" y="2914"/>
                    <a:pt x="7335" y="2922"/>
                  </a:cubicBezTo>
                  <a:cubicBezTo>
                    <a:pt x="7340" y="2924"/>
                    <a:pt x="7349" y="2927"/>
                    <a:pt x="7355" y="2928"/>
                  </a:cubicBezTo>
                  <a:cubicBezTo>
                    <a:pt x="7376" y="2934"/>
                    <a:pt x="7400" y="2943"/>
                    <a:pt x="7412" y="2952"/>
                  </a:cubicBezTo>
                  <a:cubicBezTo>
                    <a:pt x="7430" y="2964"/>
                    <a:pt x="7470" y="2974"/>
                    <a:pt x="7514" y="2987"/>
                  </a:cubicBezTo>
                  <a:lnTo>
                    <a:pt x="7525" y="2991"/>
                  </a:lnTo>
                  <a:cubicBezTo>
                    <a:pt x="7535" y="2994"/>
                    <a:pt x="7543" y="2996"/>
                    <a:pt x="7548" y="2996"/>
                  </a:cubicBezTo>
                  <a:cubicBezTo>
                    <a:pt x="7562" y="2996"/>
                    <a:pt x="7569" y="2986"/>
                    <a:pt x="7582" y="2978"/>
                  </a:cubicBezTo>
                  <a:cubicBezTo>
                    <a:pt x="7591" y="2967"/>
                    <a:pt x="7609" y="2952"/>
                    <a:pt x="7644" y="2930"/>
                  </a:cubicBezTo>
                  <a:cubicBezTo>
                    <a:pt x="7695" y="2900"/>
                    <a:pt x="7706" y="2893"/>
                    <a:pt x="7695" y="2869"/>
                  </a:cubicBezTo>
                  <a:cubicBezTo>
                    <a:pt x="7691" y="2861"/>
                    <a:pt x="7685" y="2852"/>
                    <a:pt x="7688" y="2829"/>
                  </a:cubicBezTo>
                  <a:cubicBezTo>
                    <a:pt x="7690" y="2805"/>
                    <a:pt x="7688" y="2789"/>
                    <a:pt x="7678" y="2781"/>
                  </a:cubicBezTo>
                  <a:cubicBezTo>
                    <a:pt x="7673" y="2774"/>
                    <a:pt x="7665" y="2772"/>
                    <a:pt x="7654" y="2772"/>
                  </a:cubicBezTo>
                  <a:cubicBezTo>
                    <a:pt x="7651" y="2772"/>
                    <a:pt x="7648" y="2772"/>
                    <a:pt x="7644" y="2773"/>
                  </a:cubicBezTo>
                  <a:cubicBezTo>
                    <a:pt x="7644" y="2774"/>
                    <a:pt x="7642" y="2774"/>
                    <a:pt x="7639" y="2774"/>
                  </a:cubicBezTo>
                  <a:cubicBezTo>
                    <a:pt x="7636" y="2764"/>
                    <a:pt x="7630" y="2747"/>
                    <a:pt x="7623" y="2722"/>
                  </a:cubicBezTo>
                  <a:lnTo>
                    <a:pt x="7617" y="2701"/>
                  </a:lnTo>
                  <a:cubicBezTo>
                    <a:pt x="7610" y="2681"/>
                    <a:pt x="7603" y="2663"/>
                    <a:pt x="7583" y="2663"/>
                  </a:cubicBezTo>
                  <a:cubicBezTo>
                    <a:pt x="7578" y="2663"/>
                    <a:pt x="7572" y="2665"/>
                    <a:pt x="7563" y="2665"/>
                  </a:cubicBezTo>
                  <a:cubicBezTo>
                    <a:pt x="7559" y="2667"/>
                    <a:pt x="7555" y="2668"/>
                    <a:pt x="7550" y="2670"/>
                  </a:cubicBezTo>
                  <a:cubicBezTo>
                    <a:pt x="7539" y="2673"/>
                    <a:pt x="7532" y="2675"/>
                    <a:pt x="7527" y="2675"/>
                  </a:cubicBezTo>
                  <a:cubicBezTo>
                    <a:pt x="7518" y="2679"/>
                    <a:pt x="7514" y="2680"/>
                    <a:pt x="7506" y="2680"/>
                  </a:cubicBezTo>
                  <a:cubicBezTo>
                    <a:pt x="7502" y="2680"/>
                    <a:pt x="7498" y="2680"/>
                    <a:pt x="7492" y="2679"/>
                  </a:cubicBezTo>
                  <a:cubicBezTo>
                    <a:pt x="7488" y="2679"/>
                    <a:pt x="7485" y="2679"/>
                    <a:pt x="7482" y="2679"/>
                  </a:cubicBezTo>
                  <a:cubicBezTo>
                    <a:pt x="7475" y="2679"/>
                    <a:pt x="7469" y="2680"/>
                    <a:pt x="7464" y="2680"/>
                  </a:cubicBezTo>
                  <a:cubicBezTo>
                    <a:pt x="7475" y="2670"/>
                    <a:pt x="7487" y="2659"/>
                    <a:pt x="7500" y="2639"/>
                  </a:cubicBezTo>
                  <a:cubicBezTo>
                    <a:pt x="7518" y="2615"/>
                    <a:pt x="7519" y="2612"/>
                    <a:pt x="7514" y="2604"/>
                  </a:cubicBezTo>
                  <a:lnTo>
                    <a:pt x="7511" y="2596"/>
                  </a:lnTo>
                  <a:lnTo>
                    <a:pt x="7497" y="2596"/>
                  </a:lnTo>
                  <a:cubicBezTo>
                    <a:pt x="7497" y="2596"/>
                    <a:pt x="7497" y="2595"/>
                    <a:pt x="7495" y="2592"/>
                  </a:cubicBezTo>
                  <a:cubicBezTo>
                    <a:pt x="7488" y="2548"/>
                    <a:pt x="7449" y="2537"/>
                    <a:pt x="7449" y="2537"/>
                  </a:cubicBezTo>
                  <a:lnTo>
                    <a:pt x="7444" y="2537"/>
                  </a:lnTo>
                  <a:cubicBezTo>
                    <a:pt x="7441" y="2537"/>
                    <a:pt x="7420" y="2543"/>
                    <a:pt x="7406" y="2554"/>
                  </a:cubicBezTo>
                  <a:cubicBezTo>
                    <a:pt x="7402" y="2555"/>
                    <a:pt x="7392" y="2557"/>
                    <a:pt x="7386" y="2560"/>
                  </a:cubicBezTo>
                  <a:cubicBezTo>
                    <a:pt x="7384" y="2551"/>
                    <a:pt x="7378" y="2537"/>
                    <a:pt x="7369" y="2524"/>
                  </a:cubicBezTo>
                  <a:cubicBezTo>
                    <a:pt x="7357" y="2503"/>
                    <a:pt x="7346" y="2501"/>
                    <a:pt x="7331" y="2500"/>
                  </a:cubicBezTo>
                  <a:cubicBezTo>
                    <a:pt x="7325" y="2500"/>
                    <a:pt x="7318" y="2498"/>
                    <a:pt x="7307" y="2495"/>
                  </a:cubicBezTo>
                  <a:cubicBezTo>
                    <a:pt x="7291" y="2488"/>
                    <a:pt x="7291" y="2488"/>
                    <a:pt x="7287" y="2488"/>
                  </a:cubicBezTo>
                  <a:cubicBezTo>
                    <a:pt x="7285" y="2488"/>
                    <a:pt x="7284" y="2486"/>
                    <a:pt x="7279" y="2485"/>
                  </a:cubicBezTo>
                  <a:cubicBezTo>
                    <a:pt x="7274" y="2482"/>
                    <a:pt x="7269" y="2481"/>
                    <a:pt x="7264" y="2481"/>
                  </a:cubicBezTo>
                  <a:cubicBezTo>
                    <a:pt x="7257" y="2481"/>
                    <a:pt x="7252" y="2484"/>
                    <a:pt x="7248" y="2488"/>
                  </a:cubicBezTo>
                  <a:cubicBezTo>
                    <a:pt x="7244" y="2495"/>
                    <a:pt x="7245" y="2501"/>
                    <a:pt x="7245" y="2511"/>
                  </a:cubicBezTo>
                  <a:cubicBezTo>
                    <a:pt x="7245" y="2513"/>
                    <a:pt x="7248" y="2516"/>
                    <a:pt x="7248" y="2518"/>
                  </a:cubicBezTo>
                  <a:cubicBezTo>
                    <a:pt x="7248" y="2544"/>
                    <a:pt x="7268" y="2550"/>
                    <a:pt x="7295" y="2555"/>
                  </a:cubicBezTo>
                  <a:cubicBezTo>
                    <a:pt x="7317" y="2561"/>
                    <a:pt x="7321" y="2564"/>
                    <a:pt x="7330" y="2572"/>
                  </a:cubicBezTo>
                  <a:cubicBezTo>
                    <a:pt x="7316" y="2576"/>
                    <a:pt x="7285" y="2582"/>
                    <a:pt x="7263" y="2585"/>
                  </a:cubicBezTo>
                  <a:cubicBezTo>
                    <a:pt x="7219" y="2591"/>
                    <a:pt x="7199" y="2595"/>
                    <a:pt x="7174" y="2611"/>
                  </a:cubicBezTo>
                  <a:cubicBezTo>
                    <a:pt x="7164" y="2614"/>
                    <a:pt x="7156" y="2617"/>
                    <a:pt x="7142" y="2620"/>
                  </a:cubicBezTo>
                  <a:cubicBezTo>
                    <a:pt x="7120" y="2622"/>
                    <a:pt x="7091" y="2631"/>
                    <a:pt x="7052" y="2649"/>
                  </a:cubicBezTo>
                  <a:cubicBezTo>
                    <a:pt x="7035" y="2658"/>
                    <a:pt x="7020" y="2662"/>
                    <a:pt x="7008" y="2662"/>
                  </a:cubicBezTo>
                  <a:cubicBezTo>
                    <a:pt x="6997" y="2662"/>
                    <a:pt x="6991" y="2658"/>
                    <a:pt x="6983" y="2652"/>
                  </a:cubicBezTo>
                  <a:cubicBezTo>
                    <a:pt x="6978" y="2649"/>
                    <a:pt x="6972" y="2645"/>
                    <a:pt x="6963" y="2644"/>
                  </a:cubicBezTo>
                  <a:cubicBezTo>
                    <a:pt x="6957" y="2644"/>
                    <a:pt x="6952" y="2627"/>
                    <a:pt x="6948" y="2611"/>
                  </a:cubicBezTo>
                  <a:cubicBezTo>
                    <a:pt x="6946" y="2600"/>
                    <a:pt x="6944" y="2588"/>
                    <a:pt x="6941" y="2576"/>
                  </a:cubicBezTo>
                  <a:cubicBezTo>
                    <a:pt x="6940" y="2576"/>
                    <a:pt x="6940" y="2575"/>
                    <a:pt x="6940" y="2573"/>
                  </a:cubicBezTo>
                  <a:lnTo>
                    <a:pt x="6940" y="2573"/>
                  </a:lnTo>
                  <a:cubicBezTo>
                    <a:pt x="6946" y="2575"/>
                    <a:pt x="6956" y="2580"/>
                    <a:pt x="6970" y="2589"/>
                  </a:cubicBezTo>
                  <a:cubicBezTo>
                    <a:pt x="6978" y="2593"/>
                    <a:pt x="6984" y="2596"/>
                    <a:pt x="6994" y="2596"/>
                  </a:cubicBezTo>
                  <a:cubicBezTo>
                    <a:pt x="7012" y="2596"/>
                    <a:pt x="7028" y="2587"/>
                    <a:pt x="7039" y="2580"/>
                  </a:cubicBezTo>
                  <a:cubicBezTo>
                    <a:pt x="7047" y="2577"/>
                    <a:pt x="7050" y="2576"/>
                    <a:pt x="7056" y="2575"/>
                  </a:cubicBezTo>
                  <a:cubicBezTo>
                    <a:pt x="7060" y="2572"/>
                    <a:pt x="7068" y="2572"/>
                    <a:pt x="7075" y="2569"/>
                  </a:cubicBezTo>
                  <a:cubicBezTo>
                    <a:pt x="7088" y="2566"/>
                    <a:pt x="7101" y="2564"/>
                    <a:pt x="7114" y="2560"/>
                  </a:cubicBezTo>
                  <a:cubicBezTo>
                    <a:pt x="7135" y="2550"/>
                    <a:pt x="7130" y="2524"/>
                    <a:pt x="7125" y="2513"/>
                  </a:cubicBezTo>
                  <a:cubicBezTo>
                    <a:pt x="7123" y="2507"/>
                    <a:pt x="7120" y="2500"/>
                    <a:pt x="7122" y="2498"/>
                  </a:cubicBezTo>
                  <a:cubicBezTo>
                    <a:pt x="7130" y="2493"/>
                    <a:pt x="7136" y="2491"/>
                    <a:pt x="7144" y="2491"/>
                  </a:cubicBezTo>
                  <a:cubicBezTo>
                    <a:pt x="7151" y="2491"/>
                    <a:pt x="7160" y="2493"/>
                    <a:pt x="7174" y="2496"/>
                  </a:cubicBezTo>
                  <a:lnTo>
                    <a:pt x="7177" y="2497"/>
                  </a:lnTo>
                  <a:cubicBezTo>
                    <a:pt x="7181" y="2498"/>
                    <a:pt x="7185" y="2498"/>
                    <a:pt x="7188" y="2498"/>
                  </a:cubicBezTo>
                  <a:cubicBezTo>
                    <a:pt x="7197" y="2498"/>
                    <a:pt x="7202" y="2495"/>
                    <a:pt x="7207" y="2489"/>
                  </a:cubicBezTo>
                  <a:cubicBezTo>
                    <a:pt x="7214" y="2480"/>
                    <a:pt x="7213" y="2467"/>
                    <a:pt x="7213" y="2454"/>
                  </a:cubicBezTo>
                  <a:lnTo>
                    <a:pt x="7213" y="2446"/>
                  </a:lnTo>
                  <a:cubicBezTo>
                    <a:pt x="7213" y="2437"/>
                    <a:pt x="7207" y="2427"/>
                    <a:pt x="7197" y="2411"/>
                  </a:cubicBezTo>
                  <a:cubicBezTo>
                    <a:pt x="7187" y="2394"/>
                    <a:pt x="7176" y="2373"/>
                    <a:pt x="7174" y="2357"/>
                  </a:cubicBezTo>
                  <a:lnTo>
                    <a:pt x="7174" y="2357"/>
                  </a:lnTo>
                  <a:cubicBezTo>
                    <a:pt x="7181" y="2361"/>
                    <a:pt x="7191" y="2373"/>
                    <a:pt x="7199" y="2387"/>
                  </a:cubicBezTo>
                  <a:cubicBezTo>
                    <a:pt x="7205" y="2394"/>
                    <a:pt x="7209" y="2405"/>
                    <a:pt x="7217" y="2414"/>
                  </a:cubicBezTo>
                  <a:cubicBezTo>
                    <a:pt x="7229" y="2425"/>
                    <a:pt x="7237" y="2432"/>
                    <a:pt x="7245" y="2436"/>
                  </a:cubicBezTo>
                  <a:cubicBezTo>
                    <a:pt x="7255" y="2442"/>
                    <a:pt x="7265" y="2448"/>
                    <a:pt x="7276" y="2462"/>
                  </a:cubicBezTo>
                  <a:cubicBezTo>
                    <a:pt x="7295" y="2481"/>
                    <a:pt x="7314" y="2485"/>
                    <a:pt x="7330" y="2489"/>
                  </a:cubicBezTo>
                  <a:cubicBezTo>
                    <a:pt x="7341" y="2491"/>
                    <a:pt x="7348" y="2492"/>
                    <a:pt x="7355" y="2498"/>
                  </a:cubicBezTo>
                  <a:cubicBezTo>
                    <a:pt x="7365" y="2504"/>
                    <a:pt x="7376" y="2507"/>
                    <a:pt x="7385" y="2507"/>
                  </a:cubicBezTo>
                  <a:cubicBezTo>
                    <a:pt x="7405" y="2507"/>
                    <a:pt x="7424" y="2495"/>
                    <a:pt x="7437" y="2475"/>
                  </a:cubicBezTo>
                  <a:lnTo>
                    <a:pt x="7441" y="2469"/>
                  </a:lnTo>
                  <a:cubicBezTo>
                    <a:pt x="7449" y="2456"/>
                    <a:pt x="7449" y="2456"/>
                    <a:pt x="7458" y="2456"/>
                  </a:cubicBezTo>
                  <a:cubicBezTo>
                    <a:pt x="7465" y="2456"/>
                    <a:pt x="7471" y="2456"/>
                    <a:pt x="7478" y="2458"/>
                  </a:cubicBezTo>
                  <a:cubicBezTo>
                    <a:pt x="7487" y="2459"/>
                    <a:pt x="7495" y="2462"/>
                    <a:pt x="7501" y="2462"/>
                  </a:cubicBezTo>
                  <a:cubicBezTo>
                    <a:pt x="7536" y="2462"/>
                    <a:pt x="7564" y="2449"/>
                    <a:pt x="7572" y="2440"/>
                  </a:cubicBezTo>
                  <a:cubicBezTo>
                    <a:pt x="7585" y="2425"/>
                    <a:pt x="7578" y="2403"/>
                    <a:pt x="7567" y="2383"/>
                  </a:cubicBezTo>
                  <a:cubicBezTo>
                    <a:pt x="7565" y="2378"/>
                    <a:pt x="7565" y="2376"/>
                    <a:pt x="7564" y="2372"/>
                  </a:cubicBezTo>
                  <a:cubicBezTo>
                    <a:pt x="7557" y="2357"/>
                    <a:pt x="7543" y="2345"/>
                    <a:pt x="7521" y="2325"/>
                  </a:cubicBezTo>
                  <a:lnTo>
                    <a:pt x="7509" y="2316"/>
                  </a:lnTo>
                  <a:cubicBezTo>
                    <a:pt x="7488" y="2299"/>
                    <a:pt x="7481" y="2293"/>
                    <a:pt x="7471" y="2278"/>
                  </a:cubicBezTo>
                  <a:lnTo>
                    <a:pt x="7461" y="2266"/>
                  </a:lnTo>
                  <a:cubicBezTo>
                    <a:pt x="7449" y="2249"/>
                    <a:pt x="7437" y="2239"/>
                    <a:pt x="7424" y="2224"/>
                  </a:cubicBezTo>
                  <a:cubicBezTo>
                    <a:pt x="7414" y="2212"/>
                    <a:pt x="7405" y="2202"/>
                    <a:pt x="7392" y="2186"/>
                  </a:cubicBezTo>
                  <a:lnTo>
                    <a:pt x="7392" y="2186"/>
                  </a:lnTo>
                  <a:cubicBezTo>
                    <a:pt x="7394" y="2188"/>
                    <a:pt x="7396" y="2188"/>
                    <a:pt x="7399" y="2188"/>
                  </a:cubicBezTo>
                  <a:cubicBezTo>
                    <a:pt x="7422" y="2202"/>
                    <a:pt x="7450" y="2219"/>
                    <a:pt x="7480" y="2240"/>
                  </a:cubicBezTo>
                  <a:cubicBezTo>
                    <a:pt x="7487" y="2245"/>
                    <a:pt x="7494" y="2247"/>
                    <a:pt x="7499" y="2247"/>
                  </a:cubicBezTo>
                  <a:cubicBezTo>
                    <a:pt x="7504" y="2247"/>
                    <a:pt x="7509" y="2245"/>
                    <a:pt x="7511" y="2240"/>
                  </a:cubicBezTo>
                  <a:cubicBezTo>
                    <a:pt x="7521" y="2228"/>
                    <a:pt x="7514" y="2205"/>
                    <a:pt x="7501" y="2160"/>
                  </a:cubicBezTo>
                  <a:cubicBezTo>
                    <a:pt x="7493" y="2134"/>
                    <a:pt x="7478" y="2133"/>
                    <a:pt x="7458" y="2133"/>
                  </a:cubicBezTo>
                  <a:cubicBezTo>
                    <a:pt x="7444" y="2132"/>
                    <a:pt x="7428" y="2131"/>
                    <a:pt x="7401" y="2124"/>
                  </a:cubicBezTo>
                  <a:cubicBezTo>
                    <a:pt x="7363" y="2118"/>
                    <a:pt x="7356" y="2103"/>
                    <a:pt x="7350" y="2091"/>
                  </a:cubicBezTo>
                  <a:cubicBezTo>
                    <a:pt x="7344" y="2081"/>
                    <a:pt x="7337" y="2069"/>
                    <a:pt x="7320" y="2058"/>
                  </a:cubicBezTo>
                  <a:cubicBezTo>
                    <a:pt x="7299" y="2048"/>
                    <a:pt x="7292" y="2027"/>
                    <a:pt x="7292" y="2015"/>
                  </a:cubicBezTo>
                  <a:lnTo>
                    <a:pt x="7292" y="2015"/>
                  </a:lnTo>
                  <a:cubicBezTo>
                    <a:pt x="7303" y="2022"/>
                    <a:pt x="7330" y="2044"/>
                    <a:pt x="7350" y="2071"/>
                  </a:cubicBezTo>
                  <a:cubicBezTo>
                    <a:pt x="7364" y="2089"/>
                    <a:pt x="7384" y="2102"/>
                    <a:pt x="7404" y="2102"/>
                  </a:cubicBezTo>
                  <a:cubicBezTo>
                    <a:pt x="7421" y="2102"/>
                    <a:pt x="7435" y="2091"/>
                    <a:pt x="7435" y="2076"/>
                  </a:cubicBezTo>
                  <a:cubicBezTo>
                    <a:pt x="7438" y="2058"/>
                    <a:pt x="7419" y="2041"/>
                    <a:pt x="7348" y="1988"/>
                  </a:cubicBezTo>
                  <a:cubicBezTo>
                    <a:pt x="7344" y="1982"/>
                    <a:pt x="7335" y="1978"/>
                    <a:pt x="7331" y="1973"/>
                  </a:cubicBezTo>
                  <a:lnTo>
                    <a:pt x="7331" y="1973"/>
                  </a:lnTo>
                  <a:cubicBezTo>
                    <a:pt x="7337" y="1975"/>
                    <a:pt x="7347" y="1978"/>
                    <a:pt x="7352" y="1980"/>
                  </a:cubicBezTo>
                  <a:cubicBezTo>
                    <a:pt x="7364" y="1983"/>
                    <a:pt x="7380" y="1988"/>
                    <a:pt x="7398" y="1991"/>
                  </a:cubicBezTo>
                  <a:cubicBezTo>
                    <a:pt x="7409" y="1995"/>
                    <a:pt x="7419" y="1996"/>
                    <a:pt x="7428" y="1996"/>
                  </a:cubicBezTo>
                  <a:cubicBezTo>
                    <a:pt x="7445" y="1996"/>
                    <a:pt x="7457" y="1990"/>
                    <a:pt x="7465" y="1980"/>
                  </a:cubicBezTo>
                  <a:cubicBezTo>
                    <a:pt x="7472" y="1968"/>
                    <a:pt x="7472" y="1950"/>
                    <a:pt x="7466" y="1928"/>
                  </a:cubicBezTo>
                  <a:cubicBezTo>
                    <a:pt x="7462" y="1913"/>
                    <a:pt x="7438" y="1898"/>
                    <a:pt x="7394" y="1875"/>
                  </a:cubicBezTo>
                  <a:cubicBezTo>
                    <a:pt x="7425" y="1875"/>
                    <a:pt x="7472" y="1868"/>
                    <a:pt x="7476" y="1835"/>
                  </a:cubicBezTo>
                  <a:cubicBezTo>
                    <a:pt x="7476" y="1807"/>
                    <a:pt x="7453" y="1794"/>
                    <a:pt x="7412" y="1784"/>
                  </a:cubicBezTo>
                  <a:cubicBezTo>
                    <a:pt x="7428" y="1781"/>
                    <a:pt x="7432" y="1780"/>
                    <a:pt x="7435" y="1774"/>
                  </a:cubicBezTo>
                  <a:lnTo>
                    <a:pt x="7438" y="1768"/>
                  </a:lnTo>
                  <a:lnTo>
                    <a:pt x="7435" y="1758"/>
                  </a:lnTo>
                  <a:cubicBezTo>
                    <a:pt x="7431" y="1749"/>
                    <a:pt x="7414" y="1743"/>
                    <a:pt x="7388" y="1730"/>
                  </a:cubicBezTo>
                  <a:cubicBezTo>
                    <a:pt x="7376" y="1726"/>
                    <a:pt x="7350" y="1715"/>
                    <a:pt x="7344" y="1709"/>
                  </a:cubicBezTo>
                  <a:lnTo>
                    <a:pt x="7344" y="1702"/>
                  </a:lnTo>
                  <a:cubicBezTo>
                    <a:pt x="7350" y="1691"/>
                    <a:pt x="7352" y="1691"/>
                    <a:pt x="7384" y="1691"/>
                  </a:cubicBezTo>
                  <a:cubicBezTo>
                    <a:pt x="7431" y="1691"/>
                    <a:pt x="7449" y="1691"/>
                    <a:pt x="7461" y="1677"/>
                  </a:cubicBezTo>
                  <a:cubicBezTo>
                    <a:pt x="7466" y="1668"/>
                    <a:pt x="7466" y="1661"/>
                    <a:pt x="7469" y="1651"/>
                  </a:cubicBezTo>
                  <a:cubicBezTo>
                    <a:pt x="7471" y="1629"/>
                    <a:pt x="7473" y="1620"/>
                    <a:pt x="7488" y="1616"/>
                  </a:cubicBezTo>
                  <a:cubicBezTo>
                    <a:pt x="7498" y="1614"/>
                    <a:pt x="7509" y="1611"/>
                    <a:pt x="7512" y="1601"/>
                  </a:cubicBezTo>
                  <a:cubicBezTo>
                    <a:pt x="7514" y="1589"/>
                    <a:pt x="7507" y="1579"/>
                    <a:pt x="7498" y="1570"/>
                  </a:cubicBezTo>
                  <a:cubicBezTo>
                    <a:pt x="7492" y="1565"/>
                    <a:pt x="7485" y="1557"/>
                    <a:pt x="7479" y="1550"/>
                  </a:cubicBezTo>
                  <a:cubicBezTo>
                    <a:pt x="7470" y="1538"/>
                    <a:pt x="7463" y="1529"/>
                    <a:pt x="7453" y="1529"/>
                  </a:cubicBezTo>
                  <a:lnTo>
                    <a:pt x="7446" y="1529"/>
                  </a:lnTo>
                  <a:cubicBezTo>
                    <a:pt x="7445" y="1531"/>
                    <a:pt x="7443" y="1532"/>
                    <a:pt x="7441" y="1532"/>
                  </a:cubicBezTo>
                  <a:cubicBezTo>
                    <a:pt x="7439" y="1532"/>
                    <a:pt x="7437" y="1531"/>
                    <a:pt x="7435" y="1529"/>
                  </a:cubicBezTo>
                  <a:cubicBezTo>
                    <a:pt x="7431" y="1528"/>
                    <a:pt x="7430" y="1525"/>
                    <a:pt x="7431" y="1521"/>
                  </a:cubicBezTo>
                  <a:cubicBezTo>
                    <a:pt x="7431" y="1514"/>
                    <a:pt x="7438" y="1503"/>
                    <a:pt x="7461" y="1495"/>
                  </a:cubicBezTo>
                  <a:cubicBezTo>
                    <a:pt x="7498" y="1487"/>
                    <a:pt x="7506" y="1483"/>
                    <a:pt x="7538" y="1479"/>
                  </a:cubicBezTo>
                  <a:lnTo>
                    <a:pt x="7564" y="1477"/>
                  </a:lnTo>
                  <a:cubicBezTo>
                    <a:pt x="7594" y="1470"/>
                    <a:pt x="7601" y="1467"/>
                    <a:pt x="7608" y="1463"/>
                  </a:cubicBezTo>
                  <a:cubicBezTo>
                    <a:pt x="7610" y="1462"/>
                    <a:pt x="7610" y="1462"/>
                    <a:pt x="7621" y="1460"/>
                  </a:cubicBezTo>
                  <a:cubicBezTo>
                    <a:pt x="7632" y="1457"/>
                    <a:pt x="7638" y="1454"/>
                    <a:pt x="7645" y="1454"/>
                  </a:cubicBezTo>
                  <a:cubicBezTo>
                    <a:pt x="7653" y="1454"/>
                    <a:pt x="7661" y="1458"/>
                    <a:pt x="7675" y="1473"/>
                  </a:cubicBezTo>
                  <a:cubicBezTo>
                    <a:pt x="7679" y="1483"/>
                    <a:pt x="7690" y="1489"/>
                    <a:pt x="7699" y="1489"/>
                  </a:cubicBezTo>
                  <a:cubicBezTo>
                    <a:pt x="7709" y="1489"/>
                    <a:pt x="7714" y="1483"/>
                    <a:pt x="7722" y="1477"/>
                  </a:cubicBezTo>
                  <a:cubicBezTo>
                    <a:pt x="7727" y="1467"/>
                    <a:pt x="7737" y="1458"/>
                    <a:pt x="7754" y="1453"/>
                  </a:cubicBezTo>
                  <a:cubicBezTo>
                    <a:pt x="7765" y="1450"/>
                    <a:pt x="7776" y="1446"/>
                    <a:pt x="7781" y="1445"/>
                  </a:cubicBezTo>
                  <a:cubicBezTo>
                    <a:pt x="7791" y="1439"/>
                    <a:pt x="7791" y="1439"/>
                    <a:pt x="7812" y="1438"/>
                  </a:cubicBezTo>
                  <a:lnTo>
                    <a:pt x="7826" y="1438"/>
                  </a:lnTo>
                  <a:cubicBezTo>
                    <a:pt x="7833" y="1438"/>
                    <a:pt x="7839" y="1438"/>
                    <a:pt x="7845" y="1438"/>
                  </a:cubicBezTo>
                  <a:cubicBezTo>
                    <a:pt x="7871" y="1438"/>
                    <a:pt x="7886" y="1443"/>
                    <a:pt x="7906" y="1453"/>
                  </a:cubicBezTo>
                  <a:cubicBezTo>
                    <a:pt x="7909" y="1454"/>
                    <a:pt x="7916" y="1456"/>
                    <a:pt x="7922" y="1458"/>
                  </a:cubicBezTo>
                  <a:cubicBezTo>
                    <a:pt x="7928" y="1462"/>
                    <a:pt x="7934" y="1462"/>
                    <a:pt x="7938" y="1462"/>
                  </a:cubicBezTo>
                  <a:cubicBezTo>
                    <a:pt x="7957" y="1462"/>
                    <a:pt x="7963" y="1450"/>
                    <a:pt x="7978" y="1434"/>
                  </a:cubicBezTo>
                  <a:cubicBezTo>
                    <a:pt x="7982" y="1426"/>
                    <a:pt x="7988" y="1414"/>
                    <a:pt x="7995" y="1406"/>
                  </a:cubicBezTo>
                  <a:cubicBezTo>
                    <a:pt x="8009" y="1395"/>
                    <a:pt x="8025" y="1389"/>
                    <a:pt x="8042" y="1389"/>
                  </a:cubicBezTo>
                  <a:cubicBezTo>
                    <a:pt x="8060" y="1389"/>
                    <a:pt x="8080" y="1395"/>
                    <a:pt x="8099" y="1407"/>
                  </a:cubicBezTo>
                  <a:cubicBezTo>
                    <a:pt x="8136" y="1430"/>
                    <a:pt x="8151" y="1434"/>
                    <a:pt x="8185" y="1438"/>
                  </a:cubicBezTo>
                  <a:cubicBezTo>
                    <a:pt x="8190" y="1438"/>
                    <a:pt x="8196" y="1439"/>
                    <a:pt x="8204" y="1441"/>
                  </a:cubicBezTo>
                  <a:cubicBezTo>
                    <a:pt x="8209" y="1442"/>
                    <a:pt x="8213" y="1443"/>
                    <a:pt x="8216" y="1443"/>
                  </a:cubicBezTo>
                  <a:cubicBezTo>
                    <a:pt x="8228" y="1443"/>
                    <a:pt x="8235" y="1439"/>
                    <a:pt x="8242" y="1430"/>
                  </a:cubicBezTo>
                  <a:cubicBezTo>
                    <a:pt x="8250" y="1423"/>
                    <a:pt x="8245" y="1411"/>
                    <a:pt x="8244" y="1404"/>
                  </a:cubicBezTo>
                  <a:cubicBezTo>
                    <a:pt x="8244" y="1399"/>
                    <a:pt x="8243" y="1392"/>
                    <a:pt x="8244" y="1392"/>
                  </a:cubicBezTo>
                  <a:cubicBezTo>
                    <a:pt x="8245" y="1392"/>
                    <a:pt x="8251" y="1398"/>
                    <a:pt x="8255" y="1404"/>
                  </a:cubicBezTo>
                  <a:cubicBezTo>
                    <a:pt x="8271" y="1426"/>
                    <a:pt x="8289" y="1435"/>
                    <a:pt x="8311" y="1447"/>
                  </a:cubicBezTo>
                  <a:cubicBezTo>
                    <a:pt x="8320" y="1453"/>
                    <a:pt x="8332" y="1460"/>
                    <a:pt x="8345" y="1467"/>
                  </a:cubicBezTo>
                  <a:cubicBezTo>
                    <a:pt x="8360" y="1476"/>
                    <a:pt x="8373" y="1479"/>
                    <a:pt x="8386" y="1479"/>
                  </a:cubicBezTo>
                  <a:cubicBezTo>
                    <a:pt x="8396" y="1479"/>
                    <a:pt x="8406" y="1477"/>
                    <a:pt x="8416" y="1474"/>
                  </a:cubicBezTo>
                  <a:cubicBezTo>
                    <a:pt x="8425" y="1467"/>
                    <a:pt x="8435" y="1464"/>
                    <a:pt x="8449" y="1463"/>
                  </a:cubicBezTo>
                  <a:cubicBezTo>
                    <a:pt x="8459" y="1462"/>
                    <a:pt x="8473" y="1458"/>
                    <a:pt x="8476" y="1447"/>
                  </a:cubicBezTo>
                  <a:cubicBezTo>
                    <a:pt x="8481" y="1432"/>
                    <a:pt x="8471" y="1421"/>
                    <a:pt x="8459" y="1404"/>
                  </a:cubicBezTo>
                  <a:cubicBezTo>
                    <a:pt x="8453" y="1397"/>
                    <a:pt x="8445" y="1387"/>
                    <a:pt x="8441" y="1376"/>
                  </a:cubicBezTo>
                  <a:lnTo>
                    <a:pt x="8441" y="1376"/>
                  </a:lnTo>
                  <a:cubicBezTo>
                    <a:pt x="8451" y="1384"/>
                    <a:pt x="8470" y="1398"/>
                    <a:pt x="8488" y="1414"/>
                  </a:cubicBezTo>
                  <a:cubicBezTo>
                    <a:pt x="8506" y="1434"/>
                    <a:pt x="8517" y="1446"/>
                    <a:pt x="8533" y="1446"/>
                  </a:cubicBezTo>
                  <a:cubicBezTo>
                    <a:pt x="8542" y="1446"/>
                    <a:pt x="8551" y="1439"/>
                    <a:pt x="8566" y="1429"/>
                  </a:cubicBezTo>
                  <a:cubicBezTo>
                    <a:pt x="8589" y="1409"/>
                    <a:pt x="8610" y="1397"/>
                    <a:pt x="8622" y="1392"/>
                  </a:cubicBezTo>
                  <a:lnTo>
                    <a:pt x="8622" y="1392"/>
                  </a:lnTo>
                  <a:cubicBezTo>
                    <a:pt x="8619" y="1396"/>
                    <a:pt x="8615" y="1399"/>
                    <a:pt x="8612" y="1404"/>
                  </a:cubicBezTo>
                  <a:cubicBezTo>
                    <a:pt x="8595" y="1414"/>
                    <a:pt x="8580" y="1430"/>
                    <a:pt x="8578" y="1446"/>
                  </a:cubicBezTo>
                  <a:cubicBezTo>
                    <a:pt x="8577" y="1451"/>
                    <a:pt x="8580" y="1457"/>
                    <a:pt x="8584" y="1462"/>
                  </a:cubicBezTo>
                  <a:cubicBezTo>
                    <a:pt x="8590" y="1470"/>
                    <a:pt x="8603" y="1473"/>
                    <a:pt x="8623" y="1473"/>
                  </a:cubicBezTo>
                  <a:cubicBezTo>
                    <a:pt x="8631" y="1473"/>
                    <a:pt x="8641" y="1472"/>
                    <a:pt x="8652" y="1471"/>
                  </a:cubicBezTo>
                  <a:lnTo>
                    <a:pt x="8693" y="1471"/>
                  </a:lnTo>
                  <a:cubicBezTo>
                    <a:pt x="8713" y="1471"/>
                    <a:pt x="8728" y="1471"/>
                    <a:pt x="8745" y="1474"/>
                  </a:cubicBezTo>
                  <a:lnTo>
                    <a:pt x="8769" y="1474"/>
                  </a:lnTo>
                  <a:cubicBezTo>
                    <a:pt x="8789" y="1474"/>
                    <a:pt x="8801" y="1471"/>
                    <a:pt x="8805" y="1463"/>
                  </a:cubicBezTo>
                  <a:cubicBezTo>
                    <a:pt x="8811" y="1458"/>
                    <a:pt x="8811" y="1454"/>
                    <a:pt x="8811" y="1451"/>
                  </a:cubicBezTo>
                  <a:lnTo>
                    <a:pt x="8817" y="1451"/>
                  </a:lnTo>
                  <a:cubicBezTo>
                    <a:pt x="8855" y="1451"/>
                    <a:pt x="8873" y="1442"/>
                    <a:pt x="8893" y="1432"/>
                  </a:cubicBezTo>
                  <a:cubicBezTo>
                    <a:pt x="8895" y="1430"/>
                    <a:pt x="8904" y="1429"/>
                    <a:pt x="8907" y="1426"/>
                  </a:cubicBezTo>
                  <a:cubicBezTo>
                    <a:pt x="8918" y="1423"/>
                    <a:pt x="8924" y="1420"/>
                    <a:pt x="8926" y="1408"/>
                  </a:cubicBezTo>
                  <a:cubicBezTo>
                    <a:pt x="8928" y="1399"/>
                    <a:pt x="8924" y="1388"/>
                    <a:pt x="8922" y="1382"/>
                  </a:cubicBezTo>
                  <a:cubicBezTo>
                    <a:pt x="8922" y="1380"/>
                    <a:pt x="8921" y="1378"/>
                    <a:pt x="8918" y="1375"/>
                  </a:cubicBezTo>
                  <a:cubicBezTo>
                    <a:pt x="8926" y="1374"/>
                    <a:pt x="8941" y="1371"/>
                    <a:pt x="8950" y="1368"/>
                  </a:cubicBezTo>
                  <a:cubicBezTo>
                    <a:pt x="8967" y="1366"/>
                    <a:pt x="8992" y="1363"/>
                    <a:pt x="9009" y="1355"/>
                  </a:cubicBezTo>
                  <a:cubicBezTo>
                    <a:pt x="9019" y="1353"/>
                    <a:pt x="9019" y="1345"/>
                    <a:pt x="9019" y="1343"/>
                  </a:cubicBezTo>
                  <a:cubicBezTo>
                    <a:pt x="9021" y="1334"/>
                    <a:pt x="9012" y="1326"/>
                    <a:pt x="9001" y="1317"/>
                  </a:cubicBezTo>
                  <a:cubicBezTo>
                    <a:pt x="8992" y="1309"/>
                    <a:pt x="8978" y="1296"/>
                    <a:pt x="8963" y="1280"/>
                  </a:cubicBezTo>
                  <a:lnTo>
                    <a:pt x="8963" y="1280"/>
                  </a:lnTo>
                  <a:cubicBezTo>
                    <a:pt x="8972" y="1284"/>
                    <a:pt x="8981" y="1287"/>
                    <a:pt x="8989" y="1290"/>
                  </a:cubicBezTo>
                  <a:cubicBezTo>
                    <a:pt x="9010" y="1300"/>
                    <a:pt x="9033" y="1309"/>
                    <a:pt x="9049" y="1310"/>
                  </a:cubicBezTo>
                  <a:cubicBezTo>
                    <a:pt x="9053" y="1311"/>
                    <a:pt x="9056" y="1311"/>
                    <a:pt x="9060" y="1311"/>
                  </a:cubicBezTo>
                  <a:cubicBezTo>
                    <a:pt x="9085" y="1311"/>
                    <a:pt x="9098" y="1291"/>
                    <a:pt x="9107" y="1274"/>
                  </a:cubicBezTo>
                  <a:cubicBezTo>
                    <a:pt x="9115" y="1263"/>
                    <a:pt x="9121" y="1254"/>
                    <a:pt x="9128" y="1248"/>
                  </a:cubicBezTo>
                  <a:cubicBezTo>
                    <a:pt x="9136" y="1242"/>
                    <a:pt x="9145" y="1233"/>
                    <a:pt x="9145" y="1222"/>
                  </a:cubicBezTo>
                  <a:cubicBezTo>
                    <a:pt x="9143" y="1210"/>
                    <a:pt x="9133" y="1207"/>
                    <a:pt x="9124" y="1206"/>
                  </a:cubicBezTo>
                  <a:cubicBezTo>
                    <a:pt x="9121" y="1203"/>
                    <a:pt x="9118" y="1203"/>
                    <a:pt x="9116" y="1201"/>
                  </a:cubicBezTo>
                  <a:cubicBezTo>
                    <a:pt x="9107" y="1199"/>
                    <a:pt x="9100" y="1199"/>
                    <a:pt x="9092" y="1199"/>
                  </a:cubicBezTo>
                  <a:lnTo>
                    <a:pt x="9070" y="1199"/>
                  </a:lnTo>
                  <a:cubicBezTo>
                    <a:pt x="9069" y="1198"/>
                    <a:pt x="9072" y="1186"/>
                    <a:pt x="9075" y="1180"/>
                  </a:cubicBezTo>
                  <a:cubicBezTo>
                    <a:pt x="9076" y="1172"/>
                    <a:pt x="9081" y="1163"/>
                    <a:pt x="9081" y="1156"/>
                  </a:cubicBezTo>
                  <a:cubicBezTo>
                    <a:pt x="9081" y="1140"/>
                    <a:pt x="9072" y="1132"/>
                    <a:pt x="9061" y="1132"/>
                  </a:cubicBezTo>
                  <a:cubicBezTo>
                    <a:pt x="9055" y="1132"/>
                    <a:pt x="9049" y="1134"/>
                    <a:pt x="9042" y="1135"/>
                  </a:cubicBezTo>
                  <a:cubicBezTo>
                    <a:pt x="9031" y="1137"/>
                    <a:pt x="9017" y="1140"/>
                    <a:pt x="8997" y="1140"/>
                  </a:cubicBezTo>
                  <a:cubicBezTo>
                    <a:pt x="8981" y="1143"/>
                    <a:pt x="8967" y="1143"/>
                    <a:pt x="8959" y="1143"/>
                  </a:cubicBezTo>
                  <a:cubicBezTo>
                    <a:pt x="8931" y="1143"/>
                    <a:pt x="8913" y="1143"/>
                    <a:pt x="8887" y="1156"/>
                  </a:cubicBezTo>
                  <a:cubicBezTo>
                    <a:pt x="8875" y="1163"/>
                    <a:pt x="8839" y="1163"/>
                    <a:pt x="8795" y="1163"/>
                  </a:cubicBezTo>
                  <a:cubicBezTo>
                    <a:pt x="8801" y="1162"/>
                    <a:pt x="8808" y="1157"/>
                    <a:pt x="8815" y="1153"/>
                  </a:cubicBezTo>
                  <a:cubicBezTo>
                    <a:pt x="8828" y="1143"/>
                    <a:pt x="8843" y="1137"/>
                    <a:pt x="8853" y="1135"/>
                  </a:cubicBezTo>
                  <a:cubicBezTo>
                    <a:pt x="8875" y="1134"/>
                    <a:pt x="8884" y="1124"/>
                    <a:pt x="8891" y="1117"/>
                  </a:cubicBezTo>
                  <a:cubicBezTo>
                    <a:pt x="8897" y="1108"/>
                    <a:pt x="8903" y="1104"/>
                    <a:pt x="8917" y="1104"/>
                  </a:cubicBezTo>
                  <a:cubicBezTo>
                    <a:pt x="8921" y="1104"/>
                    <a:pt x="8925" y="1104"/>
                    <a:pt x="8931" y="1105"/>
                  </a:cubicBezTo>
                  <a:cubicBezTo>
                    <a:pt x="8932" y="1105"/>
                    <a:pt x="8933" y="1105"/>
                    <a:pt x="8935" y="1105"/>
                  </a:cubicBezTo>
                  <a:cubicBezTo>
                    <a:pt x="8962" y="1105"/>
                    <a:pt x="8979" y="1095"/>
                    <a:pt x="8989" y="1089"/>
                  </a:cubicBezTo>
                  <a:cubicBezTo>
                    <a:pt x="8995" y="1083"/>
                    <a:pt x="9000" y="1079"/>
                    <a:pt x="9008" y="1079"/>
                  </a:cubicBezTo>
                  <a:cubicBezTo>
                    <a:pt x="9011" y="1079"/>
                    <a:pt x="9016" y="1080"/>
                    <a:pt x="9021" y="1082"/>
                  </a:cubicBezTo>
                  <a:cubicBezTo>
                    <a:pt x="9027" y="1084"/>
                    <a:pt x="9033" y="1084"/>
                    <a:pt x="9039" y="1084"/>
                  </a:cubicBezTo>
                  <a:cubicBezTo>
                    <a:pt x="9058" y="1084"/>
                    <a:pt x="9073" y="1076"/>
                    <a:pt x="9086" y="1067"/>
                  </a:cubicBezTo>
                  <a:cubicBezTo>
                    <a:pt x="9098" y="1057"/>
                    <a:pt x="9112" y="1049"/>
                    <a:pt x="9136" y="1047"/>
                  </a:cubicBezTo>
                  <a:cubicBezTo>
                    <a:pt x="9156" y="1045"/>
                    <a:pt x="9168" y="1036"/>
                    <a:pt x="9168" y="1023"/>
                  </a:cubicBezTo>
                  <a:cubicBezTo>
                    <a:pt x="9165" y="1000"/>
                    <a:pt x="9118" y="986"/>
                    <a:pt x="9109" y="986"/>
                  </a:cubicBezTo>
                  <a:cubicBezTo>
                    <a:pt x="9108" y="983"/>
                    <a:pt x="9096" y="976"/>
                    <a:pt x="9092" y="969"/>
                  </a:cubicBezTo>
                  <a:cubicBezTo>
                    <a:pt x="9070" y="954"/>
                    <a:pt x="9042" y="932"/>
                    <a:pt x="9012" y="921"/>
                  </a:cubicBezTo>
                  <a:cubicBezTo>
                    <a:pt x="8986" y="913"/>
                    <a:pt x="8954" y="912"/>
                    <a:pt x="8926" y="908"/>
                  </a:cubicBezTo>
                  <a:cubicBezTo>
                    <a:pt x="8904" y="905"/>
                    <a:pt x="8881" y="904"/>
                    <a:pt x="8868" y="901"/>
                  </a:cubicBezTo>
                  <a:cubicBezTo>
                    <a:pt x="8853" y="896"/>
                    <a:pt x="8840" y="887"/>
                    <a:pt x="8824" y="887"/>
                  </a:cubicBezTo>
                  <a:cubicBezTo>
                    <a:pt x="8803" y="887"/>
                    <a:pt x="8782" y="898"/>
                    <a:pt x="8757" y="918"/>
                  </a:cubicBezTo>
                  <a:cubicBezTo>
                    <a:pt x="8748" y="922"/>
                    <a:pt x="8745" y="926"/>
                    <a:pt x="8741" y="926"/>
                  </a:cubicBezTo>
                  <a:cubicBezTo>
                    <a:pt x="8740" y="924"/>
                    <a:pt x="8740" y="922"/>
                    <a:pt x="8740" y="921"/>
                  </a:cubicBezTo>
                  <a:cubicBezTo>
                    <a:pt x="8737" y="908"/>
                    <a:pt x="8731" y="887"/>
                    <a:pt x="8707" y="878"/>
                  </a:cubicBezTo>
                  <a:cubicBezTo>
                    <a:pt x="8687" y="870"/>
                    <a:pt x="8667" y="867"/>
                    <a:pt x="8643" y="867"/>
                  </a:cubicBezTo>
                  <a:cubicBezTo>
                    <a:pt x="8629" y="867"/>
                    <a:pt x="8613" y="868"/>
                    <a:pt x="8595" y="870"/>
                  </a:cubicBezTo>
                  <a:cubicBezTo>
                    <a:pt x="8589" y="871"/>
                    <a:pt x="8578" y="871"/>
                    <a:pt x="8569" y="871"/>
                  </a:cubicBezTo>
                  <a:lnTo>
                    <a:pt x="8549" y="871"/>
                  </a:lnTo>
                  <a:cubicBezTo>
                    <a:pt x="8498" y="871"/>
                    <a:pt x="8457" y="858"/>
                    <a:pt x="8418" y="828"/>
                  </a:cubicBezTo>
                  <a:cubicBezTo>
                    <a:pt x="8393" y="813"/>
                    <a:pt x="8311" y="801"/>
                    <a:pt x="8179" y="801"/>
                  </a:cubicBezTo>
                  <a:cubicBezTo>
                    <a:pt x="8078" y="801"/>
                    <a:pt x="7974" y="807"/>
                    <a:pt x="7956" y="813"/>
                  </a:cubicBezTo>
                  <a:cubicBezTo>
                    <a:pt x="7955" y="813"/>
                    <a:pt x="7953" y="813"/>
                    <a:pt x="7952" y="813"/>
                  </a:cubicBezTo>
                  <a:cubicBezTo>
                    <a:pt x="7936" y="813"/>
                    <a:pt x="7924" y="807"/>
                    <a:pt x="7907" y="794"/>
                  </a:cubicBezTo>
                  <a:cubicBezTo>
                    <a:pt x="7897" y="791"/>
                    <a:pt x="7884" y="782"/>
                    <a:pt x="7872" y="776"/>
                  </a:cubicBezTo>
                  <a:cubicBezTo>
                    <a:pt x="7856" y="771"/>
                    <a:pt x="7834" y="764"/>
                    <a:pt x="7812" y="759"/>
                  </a:cubicBezTo>
                  <a:cubicBezTo>
                    <a:pt x="7778" y="748"/>
                    <a:pt x="7737" y="740"/>
                    <a:pt x="7710" y="724"/>
                  </a:cubicBezTo>
                  <a:cubicBezTo>
                    <a:pt x="7690" y="711"/>
                    <a:pt x="7677" y="696"/>
                    <a:pt x="7667" y="680"/>
                  </a:cubicBezTo>
                  <a:cubicBezTo>
                    <a:pt x="7660" y="670"/>
                    <a:pt x="7652" y="661"/>
                    <a:pt x="7643" y="653"/>
                  </a:cubicBezTo>
                  <a:cubicBezTo>
                    <a:pt x="7636" y="649"/>
                    <a:pt x="7636" y="644"/>
                    <a:pt x="7636" y="640"/>
                  </a:cubicBezTo>
                  <a:cubicBezTo>
                    <a:pt x="7639" y="634"/>
                    <a:pt x="7649" y="630"/>
                    <a:pt x="7664" y="630"/>
                  </a:cubicBezTo>
                  <a:cubicBezTo>
                    <a:pt x="7666" y="630"/>
                    <a:pt x="7668" y="630"/>
                    <a:pt x="7670" y="630"/>
                  </a:cubicBezTo>
                  <a:cubicBezTo>
                    <a:pt x="7692" y="633"/>
                    <a:pt x="7765" y="641"/>
                    <a:pt x="7834" y="641"/>
                  </a:cubicBezTo>
                  <a:cubicBezTo>
                    <a:pt x="7924" y="641"/>
                    <a:pt x="7948" y="629"/>
                    <a:pt x="7950" y="611"/>
                  </a:cubicBezTo>
                  <a:cubicBezTo>
                    <a:pt x="7956" y="585"/>
                    <a:pt x="7906" y="567"/>
                    <a:pt x="7676" y="511"/>
                  </a:cubicBezTo>
                  <a:cubicBezTo>
                    <a:pt x="7617" y="498"/>
                    <a:pt x="7565" y="484"/>
                    <a:pt x="7548" y="477"/>
                  </a:cubicBezTo>
                  <a:cubicBezTo>
                    <a:pt x="7498" y="458"/>
                    <a:pt x="7334" y="432"/>
                    <a:pt x="7257" y="432"/>
                  </a:cubicBezTo>
                  <a:cubicBezTo>
                    <a:pt x="7248" y="432"/>
                    <a:pt x="7240" y="433"/>
                    <a:pt x="7234" y="434"/>
                  </a:cubicBezTo>
                  <a:cubicBezTo>
                    <a:pt x="7200" y="437"/>
                    <a:pt x="7186" y="444"/>
                    <a:pt x="7185" y="467"/>
                  </a:cubicBezTo>
                  <a:cubicBezTo>
                    <a:pt x="7185" y="473"/>
                    <a:pt x="7184" y="477"/>
                    <a:pt x="7177" y="483"/>
                  </a:cubicBezTo>
                  <a:cubicBezTo>
                    <a:pt x="7169" y="494"/>
                    <a:pt x="7163" y="498"/>
                    <a:pt x="7161" y="498"/>
                  </a:cubicBezTo>
                  <a:cubicBezTo>
                    <a:pt x="7159" y="498"/>
                    <a:pt x="7155" y="496"/>
                    <a:pt x="7151" y="495"/>
                  </a:cubicBezTo>
                  <a:cubicBezTo>
                    <a:pt x="7148" y="494"/>
                    <a:pt x="7146" y="494"/>
                    <a:pt x="7142" y="493"/>
                  </a:cubicBezTo>
                  <a:cubicBezTo>
                    <a:pt x="7146" y="484"/>
                    <a:pt x="7157" y="474"/>
                    <a:pt x="7164" y="467"/>
                  </a:cubicBezTo>
                  <a:cubicBezTo>
                    <a:pt x="7187" y="444"/>
                    <a:pt x="7205" y="426"/>
                    <a:pt x="7194" y="410"/>
                  </a:cubicBezTo>
                  <a:cubicBezTo>
                    <a:pt x="7191" y="400"/>
                    <a:pt x="7181" y="395"/>
                    <a:pt x="7165" y="395"/>
                  </a:cubicBezTo>
                  <a:cubicBezTo>
                    <a:pt x="7152" y="395"/>
                    <a:pt x="7135" y="400"/>
                    <a:pt x="7120" y="405"/>
                  </a:cubicBezTo>
                  <a:lnTo>
                    <a:pt x="7109" y="408"/>
                  </a:lnTo>
                  <a:cubicBezTo>
                    <a:pt x="7103" y="409"/>
                    <a:pt x="7098" y="409"/>
                    <a:pt x="7092" y="413"/>
                  </a:cubicBezTo>
                  <a:cubicBezTo>
                    <a:pt x="7060" y="420"/>
                    <a:pt x="7009" y="434"/>
                    <a:pt x="6964" y="434"/>
                  </a:cubicBezTo>
                  <a:cubicBezTo>
                    <a:pt x="6958" y="434"/>
                    <a:pt x="6952" y="434"/>
                    <a:pt x="6946" y="434"/>
                  </a:cubicBezTo>
                  <a:cubicBezTo>
                    <a:pt x="6902" y="428"/>
                    <a:pt x="6900" y="425"/>
                    <a:pt x="6886" y="411"/>
                  </a:cubicBezTo>
                  <a:cubicBezTo>
                    <a:pt x="6880" y="407"/>
                    <a:pt x="6874" y="400"/>
                    <a:pt x="6866" y="395"/>
                  </a:cubicBezTo>
                  <a:cubicBezTo>
                    <a:pt x="6845" y="378"/>
                    <a:pt x="6843" y="372"/>
                    <a:pt x="6841" y="359"/>
                  </a:cubicBezTo>
                  <a:cubicBezTo>
                    <a:pt x="6840" y="353"/>
                    <a:pt x="6836" y="347"/>
                    <a:pt x="6835" y="337"/>
                  </a:cubicBezTo>
                  <a:cubicBezTo>
                    <a:pt x="6824" y="308"/>
                    <a:pt x="6765" y="303"/>
                    <a:pt x="6677" y="302"/>
                  </a:cubicBezTo>
                  <a:cubicBezTo>
                    <a:pt x="6652" y="300"/>
                    <a:pt x="6630" y="299"/>
                    <a:pt x="6615" y="299"/>
                  </a:cubicBezTo>
                  <a:cubicBezTo>
                    <a:pt x="6562" y="291"/>
                    <a:pt x="6472" y="274"/>
                    <a:pt x="6451" y="267"/>
                  </a:cubicBezTo>
                  <a:cubicBezTo>
                    <a:pt x="6429" y="257"/>
                    <a:pt x="6335" y="252"/>
                    <a:pt x="6278" y="252"/>
                  </a:cubicBezTo>
                  <a:lnTo>
                    <a:pt x="6242" y="252"/>
                  </a:lnTo>
                  <a:cubicBezTo>
                    <a:pt x="6234" y="253"/>
                    <a:pt x="6224" y="253"/>
                    <a:pt x="6213" y="253"/>
                  </a:cubicBezTo>
                  <a:cubicBezTo>
                    <a:pt x="6142" y="253"/>
                    <a:pt x="6014" y="242"/>
                    <a:pt x="5971" y="232"/>
                  </a:cubicBezTo>
                  <a:cubicBezTo>
                    <a:pt x="5941" y="223"/>
                    <a:pt x="5882" y="221"/>
                    <a:pt x="5857" y="221"/>
                  </a:cubicBezTo>
                  <a:cubicBezTo>
                    <a:pt x="5810" y="221"/>
                    <a:pt x="5755" y="225"/>
                    <a:pt x="5735" y="232"/>
                  </a:cubicBezTo>
                  <a:cubicBezTo>
                    <a:pt x="5698" y="242"/>
                    <a:pt x="5689" y="254"/>
                    <a:pt x="5695" y="290"/>
                  </a:cubicBezTo>
                  <a:cubicBezTo>
                    <a:pt x="5698" y="312"/>
                    <a:pt x="5719" y="321"/>
                    <a:pt x="5738" y="328"/>
                  </a:cubicBezTo>
                  <a:cubicBezTo>
                    <a:pt x="5745" y="334"/>
                    <a:pt x="5755" y="335"/>
                    <a:pt x="5760" y="337"/>
                  </a:cubicBezTo>
                  <a:cubicBezTo>
                    <a:pt x="5754" y="341"/>
                    <a:pt x="5743" y="344"/>
                    <a:pt x="5727" y="350"/>
                  </a:cubicBezTo>
                  <a:cubicBezTo>
                    <a:pt x="5720" y="350"/>
                    <a:pt x="5709" y="337"/>
                    <a:pt x="5698" y="327"/>
                  </a:cubicBezTo>
                  <a:cubicBezTo>
                    <a:pt x="5691" y="321"/>
                    <a:pt x="5683" y="310"/>
                    <a:pt x="5674" y="303"/>
                  </a:cubicBezTo>
                  <a:cubicBezTo>
                    <a:pt x="5658" y="291"/>
                    <a:pt x="5658" y="287"/>
                    <a:pt x="5655" y="279"/>
                  </a:cubicBezTo>
                  <a:cubicBezTo>
                    <a:pt x="5653" y="274"/>
                    <a:pt x="5651" y="267"/>
                    <a:pt x="5649" y="257"/>
                  </a:cubicBezTo>
                  <a:cubicBezTo>
                    <a:pt x="5636" y="229"/>
                    <a:pt x="5620" y="214"/>
                    <a:pt x="5595" y="210"/>
                  </a:cubicBezTo>
                  <a:cubicBezTo>
                    <a:pt x="5592" y="209"/>
                    <a:pt x="5590" y="209"/>
                    <a:pt x="5587" y="209"/>
                  </a:cubicBezTo>
                  <a:cubicBezTo>
                    <a:pt x="5578" y="209"/>
                    <a:pt x="5569" y="212"/>
                    <a:pt x="5557" y="217"/>
                  </a:cubicBezTo>
                  <a:cubicBezTo>
                    <a:pt x="5543" y="223"/>
                    <a:pt x="5524" y="231"/>
                    <a:pt x="5507" y="231"/>
                  </a:cubicBezTo>
                  <a:cubicBezTo>
                    <a:pt x="5471" y="231"/>
                    <a:pt x="5453" y="240"/>
                    <a:pt x="5431" y="257"/>
                  </a:cubicBezTo>
                  <a:lnTo>
                    <a:pt x="5422" y="261"/>
                  </a:lnTo>
                  <a:cubicBezTo>
                    <a:pt x="5411" y="269"/>
                    <a:pt x="5403" y="274"/>
                    <a:pt x="5398" y="280"/>
                  </a:cubicBezTo>
                  <a:cubicBezTo>
                    <a:pt x="5391" y="287"/>
                    <a:pt x="5387" y="291"/>
                    <a:pt x="5370" y="299"/>
                  </a:cubicBezTo>
                  <a:cubicBezTo>
                    <a:pt x="5345" y="306"/>
                    <a:pt x="5336" y="314"/>
                    <a:pt x="5331" y="321"/>
                  </a:cubicBezTo>
                  <a:cubicBezTo>
                    <a:pt x="5327" y="322"/>
                    <a:pt x="5325" y="326"/>
                    <a:pt x="5324" y="327"/>
                  </a:cubicBezTo>
                  <a:cubicBezTo>
                    <a:pt x="5324" y="327"/>
                    <a:pt x="5319" y="328"/>
                    <a:pt x="5300" y="328"/>
                  </a:cubicBezTo>
                  <a:cubicBezTo>
                    <a:pt x="5267" y="328"/>
                    <a:pt x="5213" y="322"/>
                    <a:pt x="5189" y="321"/>
                  </a:cubicBezTo>
                  <a:cubicBezTo>
                    <a:pt x="5198" y="315"/>
                    <a:pt x="5213" y="312"/>
                    <a:pt x="5234" y="312"/>
                  </a:cubicBezTo>
                  <a:cubicBezTo>
                    <a:pt x="5301" y="312"/>
                    <a:pt x="5324" y="272"/>
                    <a:pt x="5335" y="238"/>
                  </a:cubicBezTo>
                  <a:cubicBezTo>
                    <a:pt x="5335" y="233"/>
                    <a:pt x="5340" y="222"/>
                    <a:pt x="5333" y="213"/>
                  </a:cubicBezTo>
                  <a:cubicBezTo>
                    <a:pt x="5329" y="207"/>
                    <a:pt x="5322" y="204"/>
                    <a:pt x="5313" y="204"/>
                  </a:cubicBezTo>
                  <a:cubicBezTo>
                    <a:pt x="5305" y="204"/>
                    <a:pt x="5294" y="207"/>
                    <a:pt x="5283" y="210"/>
                  </a:cubicBezTo>
                  <a:cubicBezTo>
                    <a:pt x="5270" y="214"/>
                    <a:pt x="5256" y="219"/>
                    <a:pt x="5245" y="219"/>
                  </a:cubicBezTo>
                  <a:cubicBezTo>
                    <a:pt x="5245" y="219"/>
                    <a:pt x="5244" y="219"/>
                    <a:pt x="5243" y="219"/>
                  </a:cubicBezTo>
                  <a:cubicBezTo>
                    <a:pt x="5234" y="217"/>
                    <a:pt x="5222" y="215"/>
                    <a:pt x="5210" y="214"/>
                  </a:cubicBezTo>
                  <a:cubicBezTo>
                    <a:pt x="5171" y="210"/>
                    <a:pt x="5127" y="207"/>
                    <a:pt x="5107" y="207"/>
                  </a:cubicBezTo>
                  <a:lnTo>
                    <a:pt x="5095" y="207"/>
                  </a:lnTo>
                  <a:cubicBezTo>
                    <a:pt x="5085" y="207"/>
                    <a:pt x="5067" y="204"/>
                    <a:pt x="5051" y="200"/>
                  </a:cubicBezTo>
                  <a:cubicBezTo>
                    <a:pt x="5031" y="199"/>
                    <a:pt x="5010" y="197"/>
                    <a:pt x="4997" y="197"/>
                  </a:cubicBezTo>
                  <a:cubicBezTo>
                    <a:pt x="4989" y="197"/>
                    <a:pt x="4985" y="194"/>
                    <a:pt x="4983" y="193"/>
                  </a:cubicBezTo>
                  <a:cubicBezTo>
                    <a:pt x="4978" y="189"/>
                    <a:pt x="4971" y="184"/>
                    <a:pt x="4954" y="184"/>
                  </a:cubicBezTo>
                  <a:cubicBezTo>
                    <a:pt x="4933" y="184"/>
                    <a:pt x="4920" y="197"/>
                    <a:pt x="4905" y="207"/>
                  </a:cubicBezTo>
                  <a:cubicBezTo>
                    <a:pt x="4900" y="213"/>
                    <a:pt x="4895" y="219"/>
                    <a:pt x="4886" y="224"/>
                  </a:cubicBezTo>
                  <a:cubicBezTo>
                    <a:pt x="4870" y="236"/>
                    <a:pt x="4852" y="242"/>
                    <a:pt x="4839" y="248"/>
                  </a:cubicBezTo>
                  <a:cubicBezTo>
                    <a:pt x="4830" y="251"/>
                    <a:pt x="4823" y="254"/>
                    <a:pt x="4815" y="257"/>
                  </a:cubicBezTo>
                  <a:cubicBezTo>
                    <a:pt x="4801" y="265"/>
                    <a:pt x="4779" y="269"/>
                    <a:pt x="4764" y="269"/>
                  </a:cubicBezTo>
                  <a:cubicBezTo>
                    <a:pt x="4752" y="269"/>
                    <a:pt x="4729" y="265"/>
                    <a:pt x="4721" y="264"/>
                  </a:cubicBezTo>
                  <a:cubicBezTo>
                    <a:pt x="4717" y="262"/>
                    <a:pt x="4713" y="261"/>
                    <a:pt x="4708" y="261"/>
                  </a:cubicBezTo>
                  <a:cubicBezTo>
                    <a:pt x="4704" y="261"/>
                    <a:pt x="4698" y="262"/>
                    <a:pt x="4691" y="264"/>
                  </a:cubicBezTo>
                  <a:cubicBezTo>
                    <a:pt x="4686" y="264"/>
                    <a:pt x="4680" y="264"/>
                    <a:pt x="4675" y="265"/>
                  </a:cubicBezTo>
                  <a:cubicBezTo>
                    <a:pt x="4658" y="269"/>
                    <a:pt x="4644" y="275"/>
                    <a:pt x="4626" y="282"/>
                  </a:cubicBezTo>
                  <a:cubicBezTo>
                    <a:pt x="4612" y="287"/>
                    <a:pt x="4600" y="293"/>
                    <a:pt x="4582" y="299"/>
                  </a:cubicBezTo>
                  <a:cubicBezTo>
                    <a:pt x="4563" y="303"/>
                    <a:pt x="4542" y="307"/>
                    <a:pt x="4523" y="307"/>
                  </a:cubicBezTo>
                  <a:cubicBezTo>
                    <a:pt x="4514" y="307"/>
                    <a:pt x="4505" y="307"/>
                    <a:pt x="4500" y="305"/>
                  </a:cubicBezTo>
                  <a:cubicBezTo>
                    <a:pt x="4503" y="293"/>
                    <a:pt x="4523" y="264"/>
                    <a:pt x="4539" y="254"/>
                  </a:cubicBezTo>
                  <a:cubicBezTo>
                    <a:pt x="4558" y="242"/>
                    <a:pt x="4582" y="242"/>
                    <a:pt x="4608" y="242"/>
                  </a:cubicBezTo>
                  <a:cubicBezTo>
                    <a:pt x="4631" y="242"/>
                    <a:pt x="4658" y="242"/>
                    <a:pt x="4689" y="252"/>
                  </a:cubicBezTo>
                  <a:cubicBezTo>
                    <a:pt x="4695" y="254"/>
                    <a:pt x="4702" y="254"/>
                    <a:pt x="4711" y="254"/>
                  </a:cubicBezTo>
                  <a:cubicBezTo>
                    <a:pt x="4734" y="254"/>
                    <a:pt x="4752" y="244"/>
                    <a:pt x="4758" y="238"/>
                  </a:cubicBezTo>
                  <a:cubicBezTo>
                    <a:pt x="4767" y="233"/>
                    <a:pt x="4831" y="200"/>
                    <a:pt x="4841" y="199"/>
                  </a:cubicBezTo>
                  <a:cubicBezTo>
                    <a:pt x="4862" y="193"/>
                    <a:pt x="4894" y="170"/>
                    <a:pt x="4894" y="133"/>
                  </a:cubicBezTo>
                  <a:cubicBezTo>
                    <a:pt x="4894" y="110"/>
                    <a:pt x="4882" y="108"/>
                    <a:pt x="4876" y="108"/>
                  </a:cubicBezTo>
                  <a:cubicBezTo>
                    <a:pt x="4868" y="108"/>
                    <a:pt x="4862" y="110"/>
                    <a:pt x="4856" y="118"/>
                  </a:cubicBezTo>
                  <a:cubicBezTo>
                    <a:pt x="4846" y="124"/>
                    <a:pt x="4836" y="130"/>
                    <a:pt x="4824" y="133"/>
                  </a:cubicBezTo>
                  <a:cubicBezTo>
                    <a:pt x="4803" y="140"/>
                    <a:pt x="4801" y="144"/>
                    <a:pt x="4798" y="153"/>
                  </a:cubicBezTo>
                  <a:lnTo>
                    <a:pt x="4798" y="160"/>
                  </a:lnTo>
                  <a:lnTo>
                    <a:pt x="4802" y="162"/>
                  </a:lnTo>
                  <a:cubicBezTo>
                    <a:pt x="4798" y="169"/>
                    <a:pt x="4798" y="169"/>
                    <a:pt x="4787" y="170"/>
                  </a:cubicBezTo>
                  <a:cubicBezTo>
                    <a:pt x="4780" y="170"/>
                    <a:pt x="4771" y="170"/>
                    <a:pt x="4756" y="173"/>
                  </a:cubicBezTo>
                  <a:cubicBezTo>
                    <a:pt x="4752" y="177"/>
                    <a:pt x="4746" y="177"/>
                    <a:pt x="4741" y="179"/>
                  </a:cubicBezTo>
                  <a:cubicBezTo>
                    <a:pt x="4744" y="173"/>
                    <a:pt x="4745" y="167"/>
                    <a:pt x="4744" y="164"/>
                  </a:cubicBezTo>
                  <a:cubicBezTo>
                    <a:pt x="4740" y="154"/>
                    <a:pt x="4729" y="153"/>
                    <a:pt x="4719" y="151"/>
                  </a:cubicBezTo>
                  <a:cubicBezTo>
                    <a:pt x="4707" y="149"/>
                    <a:pt x="4694" y="149"/>
                    <a:pt x="4686" y="140"/>
                  </a:cubicBezTo>
                  <a:cubicBezTo>
                    <a:pt x="4666" y="129"/>
                    <a:pt x="4641" y="126"/>
                    <a:pt x="4612" y="124"/>
                  </a:cubicBezTo>
                  <a:cubicBezTo>
                    <a:pt x="4595" y="121"/>
                    <a:pt x="4577" y="121"/>
                    <a:pt x="4558" y="118"/>
                  </a:cubicBezTo>
                  <a:cubicBezTo>
                    <a:pt x="4540" y="113"/>
                    <a:pt x="4514" y="110"/>
                    <a:pt x="4488" y="106"/>
                  </a:cubicBezTo>
                  <a:cubicBezTo>
                    <a:pt x="4452" y="101"/>
                    <a:pt x="4405" y="93"/>
                    <a:pt x="4400" y="89"/>
                  </a:cubicBezTo>
                  <a:cubicBezTo>
                    <a:pt x="4397" y="88"/>
                    <a:pt x="4394" y="88"/>
                    <a:pt x="4391" y="88"/>
                  </a:cubicBezTo>
                  <a:cubicBezTo>
                    <a:pt x="4381" y="88"/>
                    <a:pt x="4371" y="89"/>
                    <a:pt x="4361" y="92"/>
                  </a:cubicBezTo>
                  <a:cubicBezTo>
                    <a:pt x="4350" y="98"/>
                    <a:pt x="4340" y="98"/>
                    <a:pt x="4330" y="98"/>
                  </a:cubicBezTo>
                  <a:cubicBezTo>
                    <a:pt x="4316" y="98"/>
                    <a:pt x="4302" y="98"/>
                    <a:pt x="4292" y="95"/>
                  </a:cubicBezTo>
                  <a:cubicBezTo>
                    <a:pt x="4270" y="92"/>
                    <a:pt x="4249" y="93"/>
                    <a:pt x="4227" y="89"/>
                  </a:cubicBezTo>
                  <a:cubicBezTo>
                    <a:pt x="4219" y="88"/>
                    <a:pt x="4209" y="86"/>
                    <a:pt x="4198" y="86"/>
                  </a:cubicBezTo>
                  <a:cubicBezTo>
                    <a:pt x="4194" y="86"/>
                    <a:pt x="4189" y="87"/>
                    <a:pt x="4184" y="88"/>
                  </a:cubicBezTo>
                  <a:cubicBezTo>
                    <a:pt x="4173" y="88"/>
                    <a:pt x="4163" y="92"/>
                    <a:pt x="4151" y="98"/>
                  </a:cubicBezTo>
                  <a:cubicBezTo>
                    <a:pt x="4140" y="101"/>
                    <a:pt x="4129" y="105"/>
                    <a:pt x="4118" y="105"/>
                  </a:cubicBezTo>
                  <a:cubicBezTo>
                    <a:pt x="4095" y="105"/>
                    <a:pt x="4006" y="95"/>
                    <a:pt x="3954" y="82"/>
                  </a:cubicBezTo>
                  <a:cubicBezTo>
                    <a:pt x="3941" y="79"/>
                    <a:pt x="3934" y="78"/>
                    <a:pt x="3927" y="78"/>
                  </a:cubicBezTo>
                  <a:cubicBezTo>
                    <a:pt x="3919" y="78"/>
                    <a:pt x="3915" y="81"/>
                    <a:pt x="3911" y="85"/>
                  </a:cubicBezTo>
                  <a:cubicBezTo>
                    <a:pt x="3906" y="91"/>
                    <a:pt x="3888" y="102"/>
                    <a:pt x="3834" y="121"/>
                  </a:cubicBezTo>
                  <a:cubicBezTo>
                    <a:pt x="3823" y="125"/>
                    <a:pt x="3813" y="129"/>
                    <a:pt x="3808" y="130"/>
                  </a:cubicBezTo>
                  <a:cubicBezTo>
                    <a:pt x="3805" y="126"/>
                    <a:pt x="3803" y="119"/>
                    <a:pt x="3793" y="118"/>
                  </a:cubicBezTo>
                  <a:cubicBezTo>
                    <a:pt x="3793" y="118"/>
                    <a:pt x="3793" y="111"/>
                    <a:pt x="3794" y="108"/>
                  </a:cubicBezTo>
                  <a:cubicBezTo>
                    <a:pt x="3794" y="96"/>
                    <a:pt x="3796" y="78"/>
                    <a:pt x="3788" y="58"/>
                  </a:cubicBezTo>
                  <a:cubicBezTo>
                    <a:pt x="3782" y="46"/>
                    <a:pt x="3775" y="39"/>
                    <a:pt x="3765" y="39"/>
                  </a:cubicBezTo>
                  <a:cubicBezTo>
                    <a:pt x="3752" y="39"/>
                    <a:pt x="3743" y="46"/>
                    <a:pt x="3733" y="56"/>
                  </a:cubicBezTo>
                  <a:cubicBezTo>
                    <a:pt x="3729" y="62"/>
                    <a:pt x="3720" y="70"/>
                    <a:pt x="3716" y="72"/>
                  </a:cubicBezTo>
                  <a:cubicBezTo>
                    <a:pt x="3694" y="82"/>
                    <a:pt x="3686" y="82"/>
                    <a:pt x="3673" y="82"/>
                  </a:cubicBezTo>
                  <a:cubicBezTo>
                    <a:pt x="3668" y="82"/>
                    <a:pt x="3661" y="70"/>
                    <a:pt x="3655" y="61"/>
                  </a:cubicBezTo>
                  <a:cubicBezTo>
                    <a:pt x="3650" y="51"/>
                    <a:pt x="3645" y="45"/>
                    <a:pt x="3637" y="35"/>
                  </a:cubicBezTo>
                  <a:cubicBezTo>
                    <a:pt x="3634" y="30"/>
                    <a:pt x="3626" y="19"/>
                    <a:pt x="3618" y="19"/>
                  </a:cubicBezTo>
                  <a:cubicBezTo>
                    <a:pt x="3600" y="19"/>
                    <a:pt x="3599" y="41"/>
                    <a:pt x="3598" y="56"/>
                  </a:cubicBezTo>
                  <a:cubicBezTo>
                    <a:pt x="3598" y="62"/>
                    <a:pt x="3596" y="65"/>
                    <a:pt x="3596" y="67"/>
                  </a:cubicBezTo>
                  <a:cubicBezTo>
                    <a:pt x="3595" y="73"/>
                    <a:pt x="3586" y="88"/>
                    <a:pt x="3556" y="89"/>
                  </a:cubicBezTo>
                  <a:lnTo>
                    <a:pt x="3547" y="89"/>
                  </a:lnTo>
                  <a:lnTo>
                    <a:pt x="3547" y="88"/>
                  </a:lnTo>
                  <a:lnTo>
                    <a:pt x="3547" y="70"/>
                  </a:lnTo>
                  <a:cubicBezTo>
                    <a:pt x="3547" y="35"/>
                    <a:pt x="3524" y="34"/>
                    <a:pt x="3502" y="31"/>
                  </a:cubicBezTo>
                  <a:lnTo>
                    <a:pt x="3482" y="30"/>
                  </a:lnTo>
                  <a:cubicBezTo>
                    <a:pt x="3460" y="25"/>
                    <a:pt x="3436" y="22"/>
                    <a:pt x="3421" y="18"/>
                  </a:cubicBezTo>
                  <a:cubicBezTo>
                    <a:pt x="3417" y="17"/>
                    <a:pt x="3412" y="16"/>
                    <a:pt x="3409" y="16"/>
                  </a:cubicBezTo>
                  <a:cubicBezTo>
                    <a:pt x="3399" y="16"/>
                    <a:pt x="3391" y="20"/>
                    <a:pt x="3385" y="25"/>
                  </a:cubicBezTo>
                  <a:cubicBezTo>
                    <a:pt x="3379" y="31"/>
                    <a:pt x="3370" y="38"/>
                    <a:pt x="3355" y="45"/>
                  </a:cubicBezTo>
                  <a:cubicBezTo>
                    <a:pt x="3339" y="51"/>
                    <a:pt x="3330" y="53"/>
                    <a:pt x="3319" y="53"/>
                  </a:cubicBezTo>
                  <a:cubicBezTo>
                    <a:pt x="3312" y="53"/>
                    <a:pt x="3304" y="52"/>
                    <a:pt x="3292" y="50"/>
                  </a:cubicBezTo>
                  <a:cubicBezTo>
                    <a:pt x="3287" y="48"/>
                    <a:pt x="3278" y="47"/>
                    <a:pt x="3266" y="46"/>
                  </a:cubicBezTo>
                  <a:cubicBezTo>
                    <a:pt x="3235" y="41"/>
                    <a:pt x="3210" y="35"/>
                    <a:pt x="3184" y="31"/>
                  </a:cubicBezTo>
                  <a:cubicBezTo>
                    <a:pt x="3160" y="26"/>
                    <a:pt x="3140" y="20"/>
                    <a:pt x="3117" y="18"/>
                  </a:cubicBezTo>
                  <a:cubicBezTo>
                    <a:pt x="3078" y="11"/>
                    <a:pt x="3003" y="8"/>
                    <a:pt x="2943" y="4"/>
                  </a:cubicBezTo>
                  <a:cubicBezTo>
                    <a:pt x="2922" y="4"/>
                    <a:pt x="2900" y="4"/>
                    <a:pt x="2885" y="1"/>
                  </a:cubicBezTo>
                  <a:cubicBezTo>
                    <a:pt x="2883" y="0"/>
                    <a:pt x="2880"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2507450" y="2377900"/>
              <a:ext cx="5600" cy="6850"/>
            </a:xfrm>
            <a:custGeom>
              <a:avLst/>
              <a:gdLst/>
              <a:ahLst/>
              <a:cxnLst/>
              <a:rect l="l" t="t" r="r" b="b"/>
              <a:pathLst>
                <a:path w="224" h="274" extrusionOk="0">
                  <a:moveTo>
                    <a:pt x="148" y="1"/>
                  </a:moveTo>
                  <a:cubicBezTo>
                    <a:pt x="146" y="1"/>
                    <a:pt x="143" y="1"/>
                    <a:pt x="139" y="2"/>
                  </a:cubicBezTo>
                  <a:cubicBezTo>
                    <a:pt x="80" y="4"/>
                    <a:pt x="67" y="33"/>
                    <a:pt x="53" y="55"/>
                  </a:cubicBezTo>
                  <a:cubicBezTo>
                    <a:pt x="47" y="71"/>
                    <a:pt x="39" y="83"/>
                    <a:pt x="26" y="89"/>
                  </a:cubicBezTo>
                  <a:cubicBezTo>
                    <a:pt x="15" y="96"/>
                    <a:pt x="11" y="98"/>
                    <a:pt x="8" y="101"/>
                  </a:cubicBezTo>
                  <a:lnTo>
                    <a:pt x="0" y="103"/>
                  </a:lnTo>
                  <a:lnTo>
                    <a:pt x="0" y="113"/>
                  </a:lnTo>
                  <a:lnTo>
                    <a:pt x="0" y="125"/>
                  </a:lnTo>
                  <a:lnTo>
                    <a:pt x="15" y="125"/>
                  </a:lnTo>
                  <a:cubicBezTo>
                    <a:pt x="18" y="125"/>
                    <a:pt x="25" y="125"/>
                    <a:pt x="30" y="139"/>
                  </a:cubicBezTo>
                  <a:cubicBezTo>
                    <a:pt x="39" y="168"/>
                    <a:pt x="67" y="175"/>
                    <a:pt x="84" y="181"/>
                  </a:cubicBezTo>
                  <a:cubicBezTo>
                    <a:pt x="100" y="181"/>
                    <a:pt x="109" y="185"/>
                    <a:pt x="112" y="192"/>
                  </a:cubicBezTo>
                  <a:cubicBezTo>
                    <a:pt x="114" y="201"/>
                    <a:pt x="122" y="213"/>
                    <a:pt x="144" y="213"/>
                  </a:cubicBezTo>
                  <a:cubicBezTo>
                    <a:pt x="153" y="213"/>
                    <a:pt x="161" y="213"/>
                    <a:pt x="169" y="209"/>
                  </a:cubicBezTo>
                  <a:cubicBezTo>
                    <a:pt x="173" y="209"/>
                    <a:pt x="175" y="209"/>
                    <a:pt x="181" y="208"/>
                  </a:cubicBezTo>
                  <a:cubicBezTo>
                    <a:pt x="181" y="224"/>
                    <a:pt x="183" y="228"/>
                    <a:pt x="191" y="241"/>
                  </a:cubicBezTo>
                  <a:cubicBezTo>
                    <a:pt x="194" y="248"/>
                    <a:pt x="199" y="255"/>
                    <a:pt x="208" y="274"/>
                  </a:cubicBezTo>
                  <a:cubicBezTo>
                    <a:pt x="209" y="271"/>
                    <a:pt x="213" y="271"/>
                    <a:pt x="215" y="267"/>
                  </a:cubicBezTo>
                  <a:cubicBezTo>
                    <a:pt x="223" y="251"/>
                    <a:pt x="213" y="224"/>
                    <a:pt x="200" y="194"/>
                  </a:cubicBezTo>
                  <a:cubicBezTo>
                    <a:pt x="197" y="186"/>
                    <a:pt x="195" y="181"/>
                    <a:pt x="194" y="178"/>
                  </a:cubicBezTo>
                  <a:cubicBezTo>
                    <a:pt x="189" y="162"/>
                    <a:pt x="181" y="143"/>
                    <a:pt x="161" y="143"/>
                  </a:cubicBezTo>
                  <a:cubicBezTo>
                    <a:pt x="155" y="143"/>
                    <a:pt x="153" y="146"/>
                    <a:pt x="151" y="146"/>
                  </a:cubicBezTo>
                  <a:lnTo>
                    <a:pt x="141" y="146"/>
                  </a:lnTo>
                  <a:cubicBezTo>
                    <a:pt x="137" y="146"/>
                    <a:pt x="128" y="140"/>
                    <a:pt x="123" y="137"/>
                  </a:cubicBezTo>
                  <a:cubicBezTo>
                    <a:pt x="113" y="129"/>
                    <a:pt x="103" y="122"/>
                    <a:pt x="91" y="120"/>
                  </a:cubicBezTo>
                  <a:cubicBezTo>
                    <a:pt x="75" y="117"/>
                    <a:pt x="54" y="101"/>
                    <a:pt x="48" y="89"/>
                  </a:cubicBezTo>
                  <a:lnTo>
                    <a:pt x="48" y="89"/>
                  </a:lnTo>
                  <a:cubicBezTo>
                    <a:pt x="49" y="89"/>
                    <a:pt x="54" y="92"/>
                    <a:pt x="63" y="92"/>
                  </a:cubicBezTo>
                  <a:lnTo>
                    <a:pt x="89" y="92"/>
                  </a:lnTo>
                  <a:cubicBezTo>
                    <a:pt x="110" y="92"/>
                    <a:pt x="128" y="89"/>
                    <a:pt x="151" y="86"/>
                  </a:cubicBezTo>
                  <a:cubicBezTo>
                    <a:pt x="174" y="84"/>
                    <a:pt x="188" y="78"/>
                    <a:pt x="192" y="65"/>
                  </a:cubicBezTo>
                  <a:cubicBezTo>
                    <a:pt x="195" y="53"/>
                    <a:pt x="188" y="43"/>
                    <a:pt x="176" y="32"/>
                  </a:cubicBezTo>
                  <a:cubicBezTo>
                    <a:pt x="171" y="22"/>
                    <a:pt x="165" y="12"/>
                    <a:pt x="161" y="2"/>
                  </a:cubicBezTo>
                  <a:cubicBezTo>
                    <a:pt x="155" y="2"/>
                    <a:pt x="153"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2305650" y="2425300"/>
              <a:ext cx="32225" cy="51900"/>
            </a:xfrm>
            <a:custGeom>
              <a:avLst/>
              <a:gdLst/>
              <a:ahLst/>
              <a:cxnLst/>
              <a:rect l="l" t="t" r="r" b="b"/>
              <a:pathLst>
                <a:path w="1289" h="2076" extrusionOk="0">
                  <a:moveTo>
                    <a:pt x="444" y="0"/>
                  </a:moveTo>
                  <a:cubicBezTo>
                    <a:pt x="441" y="0"/>
                    <a:pt x="434" y="1"/>
                    <a:pt x="432" y="12"/>
                  </a:cubicBezTo>
                  <a:cubicBezTo>
                    <a:pt x="432" y="14"/>
                    <a:pt x="429" y="17"/>
                    <a:pt x="422" y="25"/>
                  </a:cubicBezTo>
                  <a:lnTo>
                    <a:pt x="396" y="34"/>
                  </a:lnTo>
                  <a:cubicBezTo>
                    <a:pt x="391" y="35"/>
                    <a:pt x="388" y="35"/>
                    <a:pt x="387" y="36"/>
                  </a:cubicBezTo>
                  <a:cubicBezTo>
                    <a:pt x="382" y="35"/>
                    <a:pt x="380" y="32"/>
                    <a:pt x="376" y="32"/>
                  </a:cubicBezTo>
                  <a:lnTo>
                    <a:pt x="376" y="34"/>
                  </a:lnTo>
                  <a:cubicBezTo>
                    <a:pt x="378" y="42"/>
                    <a:pt x="384" y="54"/>
                    <a:pt x="382" y="59"/>
                  </a:cubicBezTo>
                  <a:cubicBezTo>
                    <a:pt x="378" y="71"/>
                    <a:pt x="370" y="70"/>
                    <a:pt x="363" y="71"/>
                  </a:cubicBezTo>
                  <a:cubicBezTo>
                    <a:pt x="364" y="82"/>
                    <a:pt x="369" y="93"/>
                    <a:pt x="373" y="108"/>
                  </a:cubicBezTo>
                  <a:cubicBezTo>
                    <a:pt x="380" y="125"/>
                    <a:pt x="393" y="134"/>
                    <a:pt x="402" y="134"/>
                  </a:cubicBezTo>
                  <a:lnTo>
                    <a:pt x="402" y="137"/>
                  </a:lnTo>
                  <a:cubicBezTo>
                    <a:pt x="393" y="163"/>
                    <a:pt x="408" y="172"/>
                    <a:pt x="417" y="178"/>
                  </a:cubicBezTo>
                  <a:cubicBezTo>
                    <a:pt x="421" y="180"/>
                    <a:pt x="424" y="183"/>
                    <a:pt x="427" y="186"/>
                  </a:cubicBezTo>
                  <a:cubicBezTo>
                    <a:pt x="436" y="195"/>
                    <a:pt x="444" y="196"/>
                    <a:pt x="455" y="199"/>
                  </a:cubicBezTo>
                  <a:cubicBezTo>
                    <a:pt x="464" y="199"/>
                    <a:pt x="472" y="202"/>
                    <a:pt x="483" y="207"/>
                  </a:cubicBezTo>
                  <a:cubicBezTo>
                    <a:pt x="492" y="211"/>
                    <a:pt x="503" y="218"/>
                    <a:pt x="515" y="224"/>
                  </a:cubicBezTo>
                  <a:cubicBezTo>
                    <a:pt x="506" y="230"/>
                    <a:pt x="501" y="239"/>
                    <a:pt x="496" y="249"/>
                  </a:cubicBezTo>
                  <a:cubicBezTo>
                    <a:pt x="491" y="255"/>
                    <a:pt x="484" y="262"/>
                    <a:pt x="479" y="269"/>
                  </a:cubicBezTo>
                  <a:cubicBezTo>
                    <a:pt x="470" y="282"/>
                    <a:pt x="466" y="287"/>
                    <a:pt x="470" y="294"/>
                  </a:cubicBezTo>
                  <a:lnTo>
                    <a:pt x="472" y="301"/>
                  </a:lnTo>
                  <a:lnTo>
                    <a:pt x="479" y="303"/>
                  </a:lnTo>
                  <a:cubicBezTo>
                    <a:pt x="481" y="303"/>
                    <a:pt x="483" y="301"/>
                    <a:pt x="484" y="301"/>
                  </a:cubicBezTo>
                  <a:cubicBezTo>
                    <a:pt x="484" y="301"/>
                    <a:pt x="485" y="300"/>
                    <a:pt x="486" y="300"/>
                  </a:cubicBezTo>
                  <a:cubicBezTo>
                    <a:pt x="487" y="300"/>
                    <a:pt x="489" y="301"/>
                    <a:pt x="491" y="303"/>
                  </a:cubicBezTo>
                  <a:cubicBezTo>
                    <a:pt x="498" y="318"/>
                    <a:pt x="516" y="321"/>
                    <a:pt x="529" y="328"/>
                  </a:cubicBezTo>
                  <a:cubicBezTo>
                    <a:pt x="540" y="333"/>
                    <a:pt x="552" y="337"/>
                    <a:pt x="561" y="345"/>
                  </a:cubicBezTo>
                  <a:cubicBezTo>
                    <a:pt x="575" y="355"/>
                    <a:pt x="588" y="359"/>
                    <a:pt x="601" y="361"/>
                  </a:cubicBezTo>
                  <a:cubicBezTo>
                    <a:pt x="610" y="363"/>
                    <a:pt x="621" y="367"/>
                    <a:pt x="637" y="373"/>
                  </a:cubicBezTo>
                  <a:lnTo>
                    <a:pt x="653" y="381"/>
                  </a:lnTo>
                  <a:cubicBezTo>
                    <a:pt x="680" y="393"/>
                    <a:pt x="687" y="397"/>
                    <a:pt x="693" y="419"/>
                  </a:cubicBezTo>
                  <a:cubicBezTo>
                    <a:pt x="699" y="442"/>
                    <a:pt x="697" y="450"/>
                    <a:pt x="696" y="452"/>
                  </a:cubicBezTo>
                  <a:cubicBezTo>
                    <a:pt x="693" y="454"/>
                    <a:pt x="685" y="458"/>
                    <a:pt x="681" y="458"/>
                  </a:cubicBezTo>
                  <a:cubicBezTo>
                    <a:pt x="670" y="458"/>
                    <a:pt x="623" y="453"/>
                    <a:pt x="567" y="450"/>
                  </a:cubicBezTo>
                  <a:cubicBezTo>
                    <a:pt x="474" y="443"/>
                    <a:pt x="361" y="434"/>
                    <a:pt x="326" y="434"/>
                  </a:cubicBezTo>
                  <a:cubicBezTo>
                    <a:pt x="324" y="434"/>
                    <a:pt x="323" y="434"/>
                    <a:pt x="321" y="434"/>
                  </a:cubicBezTo>
                  <a:cubicBezTo>
                    <a:pt x="286" y="438"/>
                    <a:pt x="279" y="454"/>
                    <a:pt x="273" y="476"/>
                  </a:cubicBezTo>
                  <a:cubicBezTo>
                    <a:pt x="270" y="483"/>
                    <a:pt x="265" y="491"/>
                    <a:pt x="261" y="504"/>
                  </a:cubicBezTo>
                  <a:cubicBezTo>
                    <a:pt x="249" y="528"/>
                    <a:pt x="249" y="541"/>
                    <a:pt x="258" y="556"/>
                  </a:cubicBezTo>
                  <a:cubicBezTo>
                    <a:pt x="261" y="559"/>
                    <a:pt x="265" y="563"/>
                    <a:pt x="265" y="570"/>
                  </a:cubicBezTo>
                  <a:cubicBezTo>
                    <a:pt x="272" y="590"/>
                    <a:pt x="281" y="598"/>
                    <a:pt x="289" y="605"/>
                  </a:cubicBezTo>
                  <a:cubicBezTo>
                    <a:pt x="293" y="610"/>
                    <a:pt x="297" y="613"/>
                    <a:pt x="303" y="620"/>
                  </a:cubicBezTo>
                  <a:cubicBezTo>
                    <a:pt x="312" y="633"/>
                    <a:pt x="324" y="645"/>
                    <a:pt x="343" y="661"/>
                  </a:cubicBezTo>
                  <a:cubicBezTo>
                    <a:pt x="357" y="672"/>
                    <a:pt x="373" y="685"/>
                    <a:pt x="390" y="706"/>
                  </a:cubicBezTo>
                  <a:cubicBezTo>
                    <a:pt x="424" y="740"/>
                    <a:pt x="433" y="743"/>
                    <a:pt x="453" y="755"/>
                  </a:cubicBezTo>
                  <a:cubicBezTo>
                    <a:pt x="457" y="757"/>
                    <a:pt x="463" y="761"/>
                    <a:pt x="469" y="763"/>
                  </a:cubicBezTo>
                  <a:cubicBezTo>
                    <a:pt x="475" y="767"/>
                    <a:pt x="484" y="771"/>
                    <a:pt x="488" y="775"/>
                  </a:cubicBezTo>
                  <a:cubicBezTo>
                    <a:pt x="488" y="777"/>
                    <a:pt x="485" y="780"/>
                    <a:pt x="484" y="783"/>
                  </a:cubicBezTo>
                  <a:lnTo>
                    <a:pt x="480" y="792"/>
                  </a:lnTo>
                  <a:cubicBezTo>
                    <a:pt x="473" y="806"/>
                    <a:pt x="472" y="815"/>
                    <a:pt x="469" y="823"/>
                  </a:cubicBezTo>
                  <a:cubicBezTo>
                    <a:pt x="469" y="831"/>
                    <a:pt x="469" y="836"/>
                    <a:pt x="463" y="848"/>
                  </a:cubicBezTo>
                  <a:lnTo>
                    <a:pt x="459" y="858"/>
                  </a:lnTo>
                  <a:lnTo>
                    <a:pt x="459" y="859"/>
                  </a:lnTo>
                  <a:lnTo>
                    <a:pt x="449" y="859"/>
                  </a:lnTo>
                  <a:cubicBezTo>
                    <a:pt x="424" y="859"/>
                    <a:pt x="411" y="867"/>
                    <a:pt x="380" y="902"/>
                  </a:cubicBezTo>
                  <a:cubicBezTo>
                    <a:pt x="354" y="933"/>
                    <a:pt x="332" y="952"/>
                    <a:pt x="308" y="969"/>
                  </a:cubicBezTo>
                  <a:cubicBezTo>
                    <a:pt x="306" y="972"/>
                    <a:pt x="301" y="972"/>
                    <a:pt x="297" y="976"/>
                  </a:cubicBezTo>
                  <a:cubicBezTo>
                    <a:pt x="280" y="984"/>
                    <a:pt x="275" y="991"/>
                    <a:pt x="264" y="1023"/>
                  </a:cubicBezTo>
                  <a:cubicBezTo>
                    <a:pt x="261" y="1041"/>
                    <a:pt x="262" y="1058"/>
                    <a:pt x="262" y="1071"/>
                  </a:cubicBezTo>
                  <a:cubicBezTo>
                    <a:pt x="263" y="1087"/>
                    <a:pt x="264" y="1098"/>
                    <a:pt x="259" y="1118"/>
                  </a:cubicBezTo>
                  <a:cubicBezTo>
                    <a:pt x="254" y="1151"/>
                    <a:pt x="231" y="1205"/>
                    <a:pt x="222" y="1223"/>
                  </a:cubicBezTo>
                  <a:cubicBezTo>
                    <a:pt x="206" y="1228"/>
                    <a:pt x="164" y="1239"/>
                    <a:pt x="152" y="1246"/>
                  </a:cubicBezTo>
                  <a:cubicBezTo>
                    <a:pt x="140" y="1252"/>
                    <a:pt x="80" y="1302"/>
                    <a:pt x="45" y="1336"/>
                  </a:cubicBezTo>
                  <a:cubicBezTo>
                    <a:pt x="29" y="1348"/>
                    <a:pt x="22" y="1354"/>
                    <a:pt x="19" y="1359"/>
                  </a:cubicBezTo>
                  <a:cubicBezTo>
                    <a:pt x="9" y="1362"/>
                    <a:pt x="9" y="1366"/>
                    <a:pt x="6" y="1373"/>
                  </a:cubicBezTo>
                  <a:lnTo>
                    <a:pt x="3" y="1376"/>
                  </a:lnTo>
                  <a:cubicBezTo>
                    <a:pt x="0" y="1383"/>
                    <a:pt x="0" y="1389"/>
                    <a:pt x="0" y="1391"/>
                  </a:cubicBezTo>
                  <a:cubicBezTo>
                    <a:pt x="3" y="1402"/>
                    <a:pt x="9" y="1406"/>
                    <a:pt x="19" y="1406"/>
                  </a:cubicBezTo>
                  <a:cubicBezTo>
                    <a:pt x="27" y="1410"/>
                    <a:pt x="29" y="1412"/>
                    <a:pt x="29" y="1418"/>
                  </a:cubicBezTo>
                  <a:cubicBezTo>
                    <a:pt x="27" y="1436"/>
                    <a:pt x="24" y="1438"/>
                    <a:pt x="19" y="1445"/>
                  </a:cubicBezTo>
                  <a:cubicBezTo>
                    <a:pt x="16" y="1446"/>
                    <a:pt x="9" y="1453"/>
                    <a:pt x="8" y="1462"/>
                  </a:cubicBezTo>
                  <a:cubicBezTo>
                    <a:pt x="9" y="1462"/>
                    <a:pt x="12" y="1462"/>
                    <a:pt x="12" y="1463"/>
                  </a:cubicBezTo>
                  <a:cubicBezTo>
                    <a:pt x="37" y="1466"/>
                    <a:pt x="58" y="1468"/>
                    <a:pt x="74" y="1497"/>
                  </a:cubicBezTo>
                  <a:cubicBezTo>
                    <a:pt x="84" y="1508"/>
                    <a:pt x="88" y="1523"/>
                    <a:pt x="91" y="1534"/>
                  </a:cubicBezTo>
                  <a:cubicBezTo>
                    <a:pt x="101" y="1553"/>
                    <a:pt x="104" y="1561"/>
                    <a:pt x="109" y="1561"/>
                  </a:cubicBezTo>
                  <a:cubicBezTo>
                    <a:pt x="119" y="1559"/>
                    <a:pt x="122" y="1559"/>
                    <a:pt x="128" y="1559"/>
                  </a:cubicBezTo>
                  <a:cubicBezTo>
                    <a:pt x="139" y="1557"/>
                    <a:pt x="148" y="1553"/>
                    <a:pt x="182" y="1553"/>
                  </a:cubicBezTo>
                  <a:lnTo>
                    <a:pt x="215" y="1553"/>
                  </a:lnTo>
                  <a:cubicBezTo>
                    <a:pt x="221" y="1553"/>
                    <a:pt x="227" y="1552"/>
                    <a:pt x="233" y="1552"/>
                  </a:cubicBezTo>
                  <a:cubicBezTo>
                    <a:pt x="247" y="1552"/>
                    <a:pt x="262" y="1554"/>
                    <a:pt x="283" y="1558"/>
                  </a:cubicBezTo>
                  <a:cubicBezTo>
                    <a:pt x="286" y="1560"/>
                    <a:pt x="288" y="1560"/>
                    <a:pt x="290" y="1560"/>
                  </a:cubicBezTo>
                  <a:cubicBezTo>
                    <a:pt x="290" y="1557"/>
                    <a:pt x="291" y="1551"/>
                    <a:pt x="293" y="1549"/>
                  </a:cubicBezTo>
                  <a:cubicBezTo>
                    <a:pt x="297" y="1545"/>
                    <a:pt x="301" y="1544"/>
                    <a:pt x="308" y="1544"/>
                  </a:cubicBezTo>
                  <a:cubicBezTo>
                    <a:pt x="316" y="1544"/>
                    <a:pt x="328" y="1546"/>
                    <a:pt x="346" y="1551"/>
                  </a:cubicBezTo>
                  <a:cubicBezTo>
                    <a:pt x="370" y="1561"/>
                    <a:pt x="388" y="1566"/>
                    <a:pt x="400" y="1568"/>
                  </a:cubicBezTo>
                  <a:cubicBezTo>
                    <a:pt x="432" y="1576"/>
                    <a:pt x="441" y="1582"/>
                    <a:pt x="453" y="1617"/>
                  </a:cubicBezTo>
                  <a:cubicBezTo>
                    <a:pt x="462" y="1644"/>
                    <a:pt x="472" y="1654"/>
                    <a:pt x="486" y="1666"/>
                  </a:cubicBezTo>
                  <a:cubicBezTo>
                    <a:pt x="495" y="1672"/>
                    <a:pt x="503" y="1679"/>
                    <a:pt x="510" y="1689"/>
                  </a:cubicBezTo>
                  <a:cubicBezTo>
                    <a:pt x="516" y="1695"/>
                    <a:pt x="518" y="1695"/>
                    <a:pt x="521" y="1695"/>
                  </a:cubicBezTo>
                  <a:lnTo>
                    <a:pt x="521" y="1708"/>
                  </a:lnTo>
                  <a:lnTo>
                    <a:pt x="526" y="1695"/>
                  </a:lnTo>
                  <a:cubicBezTo>
                    <a:pt x="542" y="1695"/>
                    <a:pt x="552" y="1708"/>
                    <a:pt x="561" y="1749"/>
                  </a:cubicBezTo>
                  <a:cubicBezTo>
                    <a:pt x="571" y="1777"/>
                    <a:pt x="574" y="1793"/>
                    <a:pt x="577" y="1805"/>
                  </a:cubicBezTo>
                  <a:cubicBezTo>
                    <a:pt x="582" y="1827"/>
                    <a:pt x="585" y="1840"/>
                    <a:pt x="601" y="1865"/>
                  </a:cubicBezTo>
                  <a:cubicBezTo>
                    <a:pt x="612" y="1886"/>
                    <a:pt x="623" y="1896"/>
                    <a:pt x="634" y="1906"/>
                  </a:cubicBezTo>
                  <a:cubicBezTo>
                    <a:pt x="641" y="1914"/>
                    <a:pt x="653" y="1923"/>
                    <a:pt x="664" y="1939"/>
                  </a:cubicBezTo>
                  <a:cubicBezTo>
                    <a:pt x="675" y="1958"/>
                    <a:pt x="687" y="1966"/>
                    <a:pt x="699" y="1972"/>
                  </a:cubicBezTo>
                  <a:cubicBezTo>
                    <a:pt x="713" y="1982"/>
                    <a:pt x="728" y="1991"/>
                    <a:pt x="740" y="2009"/>
                  </a:cubicBezTo>
                  <a:cubicBezTo>
                    <a:pt x="751" y="2027"/>
                    <a:pt x="753" y="2027"/>
                    <a:pt x="768" y="2030"/>
                  </a:cubicBezTo>
                  <a:cubicBezTo>
                    <a:pt x="776" y="2032"/>
                    <a:pt x="791" y="2038"/>
                    <a:pt x="813" y="2049"/>
                  </a:cubicBezTo>
                  <a:lnTo>
                    <a:pt x="863" y="2072"/>
                  </a:lnTo>
                  <a:cubicBezTo>
                    <a:pt x="863" y="2073"/>
                    <a:pt x="866" y="2074"/>
                    <a:pt x="866" y="2076"/>
                  </a:cubicBezTo>
                  <a:cubicBezTo>
                    <a:pt x="872" y="2060"/>
                    <a:pt x="879" y="2049"/>
                    <a:pt x="884" y="2030"/>
                  </a:cubicBezTo>
                  <a:cubicBezTo>
                    <a:pt x="886" y="2026"/>
                    <a:pt x="887" y="2020"/>
                    <a:pt x="888" y="2017"/>
                  </a:cubicBezTo>
                  <a:cubicBezTo>
                    <a:pt x="892" y="2017"/>
                    <a:pt x="898" y="2022"/>
                    <a:pt x="903" y="2026"/>
                  </a:cubicBezTo>
                  <a:cubicBezTo>
                    <a:pt x="913" y="2035"/>
                    <a:pt x="961" y="2051"/>
                    <a:pt x="989" y="2051"/>
                  </a:cubicBezTo>
                  <a:cubicBezTo>
                    <a:pt x="1018" y="2051"/>
                    <a:pt x="1056" y="2038"/>
                    <a:pt x="1063" y="2011"/>
                  </a:cubicBezTo>
                  <a:cubicBezTo>
                    <a:pt x="1071" y="1983"/>
                    <a:pt x="1057" y="1970"/>
                    <a:pt x="1056" y="1970"/>
                  </a:cubicBezTo>
                  <a:cubicBezTo>
                    <a:pt x="1044" y="1961"/>
                    <a:pt x="1026" y="1945"/>
                    <a:pt x="1019" y="1939"/>
                  </a:cubicBezTo>
                  <a:cubicBezTo>
                    <a:pt x="1011" y="1925"/>
                    <a:pt x="994" y="1909"/>
                    <a:pt x="983" y="1897"/>
                  </a:cubicBezTo>
                  <a:cubicBezTo>
                    <a:pt x="972" y="1886"/>
                    <a:pt x="964" y="1886"/>
                    <a:pt x="955" y="1884"/>
                  </a:cubicBezTo>
                  <a:cubicBezTo>
                    <a:pt x="946" y="1884"/>
                    <a:pt x="934" y="1884"/>
                    <a:pt x="916" y="1877"/>
                  </a:cubicBezTo>
                  <a:cubicBezTo>
                    <a:pt x="913" y="1877"/>
                    <a:pt x="908" y="1876"/>
                    <a:pt x="906" y="1876"/>
                  </a:cubicBezTo>
                  <a:cubicBezTo>
                    <a:pt x="906" y="1871"/>
                    <a:pt x="899" y="1868"/>
                    <a:pt x="898" y="1866"/>
                  </a:cubicBezTo>
                  <a:cubicBezTo>
                    <a:pt x="887" y="1858"/>
                    <a:pt x="879" y="1842"/>
                    <a:pt x="870" y="1827"/>
                  </a:cubicBezTo>
                  <a:cubicBezTo>
                    <a:pt x="866" y="1817"/>
                    <a:pt x="862" y="1807"/>
                    <a:pt x="856" y="1799"/>
                  </a:cubicBezTo>
                  <a:cubicBezTo>
                    <a:pt x="850" y="1792"/>
                    <a:pt x="843" y="1777"/>
                    <a:pt x="836" y="1761"/>
                  </a:cubicBezTo>
                  <a:cubicBezTo>
                    <a:pt x="834" y="1758"/>
                    <a:pt x="833" y="1753"/>
                    <a:pt x="831" y="1749"/>
                  </a:cubicBezTo>
                  <a:cubicBezTo>
                    <a:pt x="833" y="1748"/>
                    <a:pt x="836" y="1748"/>
                    <a:pt x="840" y="1748"/>
                  </a:cubicBezTo>
                  <a:cubicBezTo>
                    <a:pt x="847" y="1748"/>
                    <a:pt x="855" y="1749"/>
                    <a:pt x="863" y="1756"/>
                  </a:cubicBezTo>
                  <a:cubicBezTo>
                    <a:pt x="872" y="1761"/>
                    <a:pt x="882" y="1769"/>
                    <a:pt x="889" y="1779"/>
                  </a:cubicBezTo>
                  <a:cubicBezTo>
                    <a:pt x="906" y="1793"/>
                    <a:pt x="919" y="1804"/>
                    <a:pt x="931" y="1804"/>
                  </a:cubicBezTo>
                  <a:cubicBezTo>
                    <a:pt x="937" y="1804"/>
                    <a:pt x="941" y="1801"/>
                    <a:pt x="946" y="1796"/>
                  </a:cubicBezTo>
                  <a:cubicBezTo>
                    <a:pt x="949" y="1792"/>
                    <a:pt x="951" y="1787"/>
                    <a:pt x="952" y="1785"/>
                  </a:cubicBezTo>
                  <a:cubicBezTo>
                    <a:pt x="961" y="1777"/>
                    <a:pt x="968" y="1766"/>
                    <a:pt x="972" y="1740"/>
                  </a:cubicBezTo>
                  <a:cubicBezTo>
                    <a:pt x="978" y="1708"/>
                    <a:pt x="958" y="1697"/>
                    <a:pt x="950" y="1694"/>
                  </a:cubicBezTo>
                  <a:cubicBezTo>
                    <a:pt x="946" y="1693"/>
                    <a:pt x="946" y="1691"/>
                    <a:pt x="946" y="1691"/>
                  </a:cubicBezTo>
                  <a:cubicBezTo>
                    <a:pt x="937" y="1679"/>
                    <a:pt x="916" y="1664"/>
                    <a:pt x="903" y="1659"/>
                  </a:cubicBezTo>
                  <a:cubicBezTo>
                    <a:pt x="899" y="1655"/>
                    <a:pt x="895" y="1647"/>
                    <a:pt x="893" y="1637"/>
                  </a:cubicBezTo>
                  <a:lnTo>
                    <a:pt x="893" y="1637"/>
                  </a:lnTo>
                  <a:cubicBezTo>
                    <a:pt x="908" y="1640"/>
                    <a:pt x="933" y="1644"/>
                    <a:pt x="952" y="1644"/>
                  </a:cubicBezTo>
                  <a:cubicBezTo>
                    <a:pt x="961" y="1644"/>
                    <a:pt x="989" y="1644"/>
                    <a:pt x="989" y="1622"/>
                  </a:cubicBezTo>
                  <a:cubicBezTo>
                    <a:pt x="989" y="1599"/>
                    <a:pt x="978" y="1591"/>
                    <a:pt x="963" y="1582"/>
                  </a:cubicBezTo>
                  <a:cubicBezTo>
                    <a:pt x="958" y="1582"/>
                    <a:pt x="957" y="1577"/>
                    <a:pt x="952" y="1574"/>
                  </a:cubicBezTo>
                  <a:cubicBezTo>
                    <a:pt x="924" y="1553"/>
                    <a:pt x="892" y="1546"/>
                    <a:pt x="888" y="1544"/>
                  </a:cubicBezTo>
                  <a:cubicBezTo>
                    <a:pt x="886" y="1543"/>
                    <a:pt x="885" y="1543"/>
                    <a:pt x="883" y="1543"/>
                  </a:cubicBezTo>
                  <a:cubicBezTo>
                    <a:pt x="872" y="1543"/>
                    <a:pt x="865" y="1550"/>
                    <a:pt x="855" y="1558"/>
                  </a:cubicBezTo>
                  <a:cubicBezTo>
                    <a:pt x="850" y="1563"/>
                    <a:pt x="843" y="1568"/>
                    <a:pt x="835" y="1574"/>
                  </a:cubicBezTo>
                  <a:cubicBezTo>
                    <a:pt x="813" y="1587"/>
                    <a:pt x="795" y="1587"/>
                    <a:pt x="772" y="1587"/>
                  </a:cubicBezTo>
                  <a:cubicBezTo>
                    <a:pt x="752" y="1587"/>
                    <a:pt x="728" y="1585"/>
                    <a:pt x="680" y="1568"/>
                  </a:cubicBezTo>
                  <a:cubicBezTo>
                    <a:pt x="669" y="1564"/>
                    <a:pt x="660" y="1563"/>
                    <a:pt x="652" y="1563"/>
                  </a:cubicBezTo>
                  <a:cubicBezTo>
                    <a:pt x="642" y="1563"/>
                    <a:pt x="635" y="1565"/>
                    <a:pt x="631" y="1567"/>
                  </a:cubicBezTo>
                  <a:cubicBezTo>
                    <a:pt x="627" y="1568"/>
                    <a:pt x="625" y="1569"/>
                    <a:pt x="622" y="1569"/>
                  </a:cubicBezTo>
                  <a:cubicBezTo>
                    <a:pt x="620" y="1569"/>
                    <a:pt x="619" y="1569"/>
                    <a:pt x="617" y="1568"/>
                  </a:cubicBezTo>
                  <a:cubicBezTo>
                    <a:pt x="615" y="1568"/>
                    <a:pt x="612" y="1566"/>
                    <a:pt x="612" y="1566"/>
                  </a:cubicBezTo>
                  <a:cubicBezTo>
                    <a:pt x="610" y="1559"/>
                    <a:pt x="615" y="1541"/>
                    <a:pt x="622" y="1528"/>
                  </a:cubicBezTo>
                  <a:cubicBezTo>
                    <a:pt x="631" y="1500"/>
                    <a:pt x="634" y="1490"/>
                    <a:pt x="622" y="1451"/>
                  </a:cubicBezTo>
                  <a:cubicBezTo>
                    <a:pt x="613" y="1428"/>
                    <a:pt x="601" y="1418"/>
                    <a:pt x="589" y="1409"/>
                  </a:cubicBezTo>
                  <a:cubicBezTo>
                    <a:pt x="585" y="1403"/>
                    <a:pt x="577" y="1397"/>
                    <a:pt x="570" y="1383"/>
                  </a:cubicBezTo>
                  <a:cubicBezTo>
                    <a:pt x="567" y="1376"/>
                    <a:pt x="566" y="1375"/>
                    <a:pt x="564" y="1372"/>
                  </a:cubicBezTo>
                  <a:cubicBezTo>
                    <a:pt x="566" y="1371"/>
                    <a:pt x="567" y="1371"/>
                    <a:pt x="567" y="1371"/>
                  </a:cubicBezTo>
                  <a:cubicBezTo>
                    <a:pt x="573" y="1368"/>
                    <a:pt x="579" y="1366"/>
                    <a:pt x="585" y="1360"/>
                  </a:cubicBezTo>
                  <a:cubicBezTo>
                    <a:pt x="585" y="1360"/>
                    <a:pt x="586" y="1360"/>
                    <a:pt x="586" y="1360"/>
                  </a:cubicBezTo>
                  <a:cubicBezTo>
                    <a:pt x="588" y="1360"/>
                    <a:pt x="592" y="1361"/>
                    <a:pt x="598" y="1362"/>
                  </a:cubicBezTo>
                  <a:cubicBezTo>
                    <a:pt x="605" y="1365"/>
                    <a:pt x="615" y="1367"/>
                    <a:pt x="626" y="1367"/>
                  </a:cubicBezTo>
                  <a:cubicBezTo>
                    <a:pt x="635" y="1367"/>
                    <a:pt x="643" y="1366"/>
                    <a:pt x="653" y="1362"/>
                  </a:cubicBezTo>
                  <a:cubicBezTo>
                    <a:pt x="681" y="1354"/>
                    <a:pt x="683" y="1338"/>
                    <a:pt x="685" y="1322"/>
                  </a:cubicBezTo>
                  <a:cubicBezTo>
                    <a:pt x="687" y="1312"/>
                    <a:pt x="687" y="1307"/>
                    <a:pt x="693" y="1299"/>
                  </a:cubicBezTo>
                  <a:cubicBezTo>
                    <a:pt x="704" y="1287"/>
                    <a:pt x="713" y="1272"/>
                    <a:pt x="699" y="1259"/>
                  </a:cubicBezTo>
                  <a:cubicBezTo>
                    <a:pt x="696" y="1256"/>
                    <a:pt x="696" y="1256"/>
                    <a:pt x="696" y="1256"/>
                  </a:cubicBezTo>
                  <a:cubicBezTo>
                    <a:pt x="695" y="1246"/>
                    <a:pt x="691" y="1238"/>
                    <a:pt x="687" y="1230"/>
                  </a:cubicBezTo>
                  <a:cubicBezTo>
                    <a:pt x="680" y="1217"/>
                    <a:pt x="673" y="1198"/>
                    <a:pt x="665" y="1174"/>
                  </a:cubicBezTo>
                  <a:lnTo>
                    <a:pt x="665" y="1173"/>
                  </a:lnTo>
                  <a:cubicBezTo>
                    <a:pt x="676" y="1178"/>
                    <a:pt x="695" y="1184"/>
                    <a:pt x="705" y="1189"/>
                  </a:cubicBezTo>
                  <a:lnTo>
                    <a:pt x="711" y="1191"/>
                  </a:lnTo>
                  <a:cubicBezTo>
                    <a:pt x="719" y="1197"/>
                    <a:pt x="730" y="1201"/>
                    <a:pt x="741" y="1201"/>
                  </a:cubicBezTo>
                  <a:cubicBezTo>
                    <a:pt x="752" y="1201"/>
                    <a:pt x="763" y="1194"/>
                    <a:pt x="772" y="1184"/>
                  </a:cubicBezTo>
                  <a:cubicBezTo>
                    <a:pt x="776" y="1179"/>
                    <a:pt x="779" y="1177"/>
                    <a:pt x="782" y="1177"/>
                  </a:cubicBezTo>
                  <a:cubicBezTo>
                    <a:pt x="784" y="1177"/>
                    <a:pt x="787" y="1179"/>
                    <a:pt x="791" y="1180"/>
                  </a:cubicBezTo>
                  <a:cubicBezTo>
                    <a:pt x="799" y="1184"/>
                    <a:pt x="806" y="1189"/>
                    <a:pt x="818" y="1191"/>
                  </a:cubicBezTo>
                  <a:cubicBezTo>
                    <a:pt x="837" y="1194"/>
                    <a:pt x="852" y="1205"/>
                    <a:pt x="866" y="1213"/>
                  </a:cubicBezTo>
                  <a:cubicBezTo>
                    <a:pt x="869" y="1216"/>
                    <a:pt x="872" y="1220"/>
                    <a:pt x="877" y="1223"/>
                  </a:cubicBezTo>
                  <a:cubicBezTo>
                    <a:pt x="892" y="1235"/>
                    <a:pt x="906" y="1235"/>
                    <a:pt x="924" y="1236"/>
                  </a:cubicBezTo>
                  <a:lnTo>
                    <a:pt x="942" y="1236"/>
                  </a:lnTo>
                  <a:cubicBezTo>
                    <a:pt x="944" y="1236"/>
                    <a:pt x="947" y="1236"/>
                    <a:pt x="949" y="1236"/>
                  </a:cubicBezTo>
                  <a:cubicBezTo>
                    <a:pt x="978" y="1236"/>
                    <a:pt x="980" y="1212"/>
                    <a:pt x="982" y="1198"/>
                  </a:cubicBezTo>
                  <a:cubicBezTo>
                    <a:pt x="983" y="1191"/>
                    <a:pt x="983" y="1185"/>
                    <a:pt x="986" y="1179"/>
                  </a:cubicBezTo>
                  <a:cubicBezTo>
                    <a:pt x="992" y="1161"/>
                    <a:pt x="989" y="1152"/>
                    <a:pt x="986" y="1139"/>
                  </a:cubicBezTo>
                  <a:cubicBezTo>
                    <a:pt x="983" y="1131"/>
                    <a:pt x="980" y="1122"/>
                    <a:pt x="978" y="1111"/>
                  </a:cubicBezTo>
                  <a:cubicBezTo>
                    <a:pt x="974" y="1098"/>
                    <a:pt x="969" y="1076"/>
                    <a:pt x="952" y="1076"/>
                  </a:cubicBezTo>
                  <a:cubicBezTo>
                    <a:pt x="950" y="1076"/>
                    <a:pt x="946" y="1079"/>
                    <a:pt x="946" y="1079"/>
                  </a:cubicBezTo>
                  <a:lnTo>
                    <a:pt x="941" y="1079"/>
                  </a:lnTo>
                  <a:lnTo>
                    <a:pt x="937" y="1076"/>
                  </a:lnTo>
                  <a:cubicBezTo>
                    <a:pt x="929" y="1066"/>
                    <a:pt x="924" y="1058"/>
                    <a:pt x="918" y="1042"/>
                  </a:cubicBezTo>
                  <a:cubicBezTo>
                    <a:pt x="913" y="1034"/>
                    <a:pt x="908" y="1024"/>
                    <a:pt x="906" y="1015"/>
                  </a:cubicBezTo>
                  <a:cubicBezTo>
                    <a:pt x="892" y="991"/>
                    <a:pt x="892" y="969"/>
                    <a:pt x="903" y="961"/>
                  </a:cubicBezTo>
                  <a:lnTo>
                    <a:pt x="903" y="961"/>
                  </a:lnTo>
                  <a:cubicBezTo>
                    <a:pt x="906" y="961"/>
                    <a:pt x="916" y="975"/>
                    <a:pt x="918" y="992"/>
                  </a:cubicBezTo>
                  <a:cubicBezTo>
                    <a:pt x="921" y="1018"/>
                    <a:pt x="941" y="1026"/>
                    <a:pt x="952" y="1030"/>
                  </a:cubicBezTo>
                  <a:cubicBezTo>
                    <a:pt x="957" y="1031"/>
                    <a:pt x="962" y="1035"/>
                    <a:pt x="962" y="1035"/>
                  </a:cubicBezTo>
                  <a:cubicBezTo>
                    <a:pt x="968" y="1040"/>
                    <a:pt x="976" y="1043"/>
                    <a:pt x="983" y="1050"/>
                  </a:cubicBezTo>
                  <a:cubicBezTo>
                    <a:pt x="992" y="1056"/>
                    <a:pt x="1005" y="1062"/>
                    <a:pt x="1011" y="1071"/>
                  </a:cubicBezTo>
                  <a:cubicBezTo>
                    <a:pt x="1019" y="1079"/>
                    <a:pt x="1026" y="1083"/>
                    <a:pt x="1036" y="1090"/>
                  </a:cubicBezTo>
                  <a:cubicBezTo>
                    <a:pt x="1041" y="1096"/>
                    <a:pt x="1052" y="1102"/>
                    <a:pt x="1069" y="1116"/>
                  </a:cubicBezTo>
                  <a:cubicBezTo>
                    <a:pt x="1077" y="1122"/>
                    <a:pt x="1084" y="1124"/>
                    <a:pt x="1089" y="1124"/>
                  </a:cubicBezTo>
                  <a:cubicBezTo>
                    <a:pt x="1094" y="1124"/>
                    <a:pt x="1098" y="1122"/>
                    <a:pt x="1101" y="1118"/>
                  </a:cubicBezTo>
                  <a:cubicBezTo>
                    <a:pt x="1103" y="1115"/>
                    <a:pt x="1107" y="1105"/>
                    <a:pt x="1089" y="1070"/>
                  </a:cubicBezTo>
                  <a:cubicBezTo>
                    <a:pt x="1095" y="1062"/>
                    <a:pt x="1098" y="1054"/>
                    <a:pt x="1098" y="1045"/>
                  </a:cubicBezTo>
                  <a:lnTo>
                    <a:pt x="1098" y="1040"/>
                  </a:lnTo>
                  <a:cubicBezTo>
                    <a:pt x="1101" y="1023"/>
                    <a:pt x="1095" y="1015"/>
                    <a:pt x="1089" y="1007"/>
                  </a:cubicBezTo>
                  <a:cubicBezTo>
                    <a:pt x="1088" y="1006"/>
                    <a:pt x="1087" y="1004"/>
                    <a:pt x="1086" y="1003"/>
                  </a:cubicBezTo>
                  <a:cubicBezTo>
                    <a:pt x="1079" y="991"/>
                    <a:pt x="1071" y="969"/>
                    <a:pt x="1046" y="909"/>
                  </a:cubicBezTo>
                  <a:cubicBezTo>
                    <a:pt x="1044" y="905"/>
                    <a:pt x="1044" y="904"/>
                    <a:pt x="1044" y="901"/>
                  </a:cubicBezTo>
                  <a:cubicBezTo>
                    <a:pt x="1050" y="901"/>
                    <a:pt x="1052" y="901"/>
                    <a:pt x="1057" y="899"/>
                  </a:cubicBezTo>
                  <a:cubicBezTo>
                    <a:pt x="1060" y="905"/>
                    <a:pt x="1063" y="917"/>
                    <a:pt x="1067" y="925"/>
                  </a:cubicBezTo>
                  <a:cubicBezTo>
                    <a:pt x="1069" y="933"/>
                    <a:pt x="1073" y="939"/>
                    <a:pt x="1074" y="947"/>
                  </a:cubicBezTo>
                  <a:cubicBezTo>
                    <a:pt x="1086" y="971"/>
                    <a:pt x="1102" y="976"/>
                    <a:pt x="1113" y="981"/>
                  </a:cubicBezTo>
                  <a:cubicBezTo>
                    <a:pt x="1116" y="982"/>
                    <a:pt x="1120" y="984"/>
                    <a:pt x="1120" y="984"/>
                  </a:cubicBezTo>
                  <a:cubicBezTo>
                    <a:pt x="1133" y="995"/>
                    <a:pt x="1156" y="1004"/>
                    <a:pt x="1182" y="1004"/>
                  </a:cubicBezTo>
                  <a:cubicBezTo>
                    <a:pt x="1185" y="1004"/>
                    <a:pt x="1189" y="1004"/>
                    <a:pt x="1192" y="1004"/>
                  </a:cubicBezTo>
                  <a:cubicBezTo>
                    <a:pt x="1202" y="1004"/>
                    <a:pt x="1208" y="999"/>
                    <a:pt x="1211" y="994"/>
                  </a:cubicBezTo>
                  <a:cubicBezTo>
                    <a:pt x="1217" y="980"/>
                    <a:pt x="1208" y="963"/>
                    <a:pt x="1197" y="948"/>
                  </a:cubicBezTo>
                  <a:cubicBezTo>
                    <a:pt x="1196" y="941"/>
                    <a:pt x="1192" y="934"/>
                    <a:pt x="1189" y="928"/>
                  </a:cubicBezTo>
                  <a:cubicBezTo>
                    <a:pt x="1188" y="921"/>
                    <a:pt x="1181" y="913"/>
                    <a:pt x="1167" y="913"/>
                  </a:cubicBezTo>
                  <a:cubicBezTo>
                    <a:pt x="1162" y="913"/>
                    <a:pt x="1157" y="914"/>
                    <a:pt x="1152" y="914"/>
                  </a:cubicBezTo>
                  <a:cubicBezTo>
                    <a:pt x="1147" y="914"/>
                    <a:pt x="1142" y="915"/>
                    <a:pt x="1138" y="915"/>
                  </a:cubicBezTo>
                  <a:cubicBezTo>
                    <a:pt x="1134" y="915"/>
                    <a:pt x="1130" y="915"/>
                    <a:pt x="1128" y="913"/>
                  </a:cubicBezTo>
                  <a:cubicBezTo>
                    <a:pt x="1120" y="907"/>
                    <a:pt x="1119" y="905"/>
                    <a:pt x="1119" y="904"/>
                  </a:cubicBezTo>
                  <a:cubicBezTo>
                    <a:pt x="1114" y="896"/>
                    <a:pt x="1112" y="893"/>
                    <a:pt x="1093" y="881"/>
                  </a:cubicBezTo>
                  <a:cubicBezTo>
                    <a:pt x="1079" y="869"/>
                    <a:pt x="1071" y="864"/>
                    <a:pt x="1067" y="861"/>
                  </a:cubicBezTo>
                  <a:cubicBezTo>
                    <a:pt x="1063" y="859"/>
                    <a:pt x="1063" y="859"/>
                    <a:pt x="1056" y="852"/>
                  </a:cubicBezTo>
                  <a:cubicBezTo>
                    <a:pt x="1040" y="836"/>
                    <a:pt x="1023" y="815"/>
                    <a:pt x="1007" y="775"/>
                  </a:cubicBezTo>
                  <a:cubicBezTo>
                    <a:pt x="1005" y="767"/>
                    <a:pt x="1005" y="761"/>
                    <a:pt x="1005" y="759"/>
                  </a:cubicBezTo>
                  <a:cubicBezTo>
                    <a:pt x="1007" y="759"/>
                    <a:pt x="1011" y="757"/>
                    <a:pt x="1013" y="754"/>
                  </a:cubicBezTo>
                  <a:lnTo>
                    <a:pt x="1013" y="757"/>
                  </a:lnTo>
                  <a:cubicBezTo>
                    <a:pt x="1018" y="761"/>
                    <a:pt x="1020" y="769"/>
                    <a:pt x="1026" y="771"/>
                  </a:cubicBezTo>
                  <a:lnTo>
                    <a:pt x="1032" y="780"/>
                  </a:lnTo>
                  <a:cubicBezTo>
                    <a:pt x="1044" y="793"/>
                    <a:pt x="1063" y="813"/>
                    <a:pt x="1113" y="859"/>
                  </a:cubicBezTo>
                  <a:cubicBezTo>
                    <a:pt x="1145" y="886"/>
                    <a:pt x="1145" y="886"/>
                    <a:pt x="1151" y="886"/>
                  </a:cubicBezTo>
                  <a:lnTo>
                    <a:pt x="1159" y="886"/>
                  </a:lnTo>
                  <a:lnTo>
                    <a:pt x="1162" y="881"/>
                  </a:lnTo>
                  <a:cubicBezTo>
                    <a:pt x="1163" y="873"/>
                    <a:pt x="1162" y="867"/>
                    <a:pt x="1150" y="855"/>
                  </a:cubicBezTo>
                  <a:cubicBezTo>
                    <a:pt x="1144" y="848"/>
                    <a:pt x="1133" y="839"/>
                    <a:pt x="1128" y="833"/>
                  </a:cubicBezTo>
                  <a:cubicBezTo>
                    <a:pt x="1128" y="831"/>
                    <a:pt x="1128" y="823"/>
                    <a:pt x="1147" y="795"/>
                  </a:cubicBezTo>
                  <a:cubicBezTo>
                    <a:pt x="1159" y="778"/>
                    <a:pt x="1159" y="771"/>
                    <a:pt x="1159" y="757"/>
                  </a:cubicBezTo>
                  <a:cubicBezTo>
                    <a:pt x="1159" y="753"/>
                    <a:pt x="1157" y="749"/>
                    <a:pt x="1157" y="746"/>
                  </a:cubicBezTo>
                  <a:cubicBezTo>
                    <a:pt x="1157" y="726"/>
                    <a:pt x="1145" y="715"/>
                    <a:pt x="1132" y="705"/>
                  </a:cubicBezTo>
                  <a:cubicBezTo>
                    <a:pt x="1123" y="694"/>
                    <a:pt x="1113" y="683"/>
                    <a:pt x="1103" y="667"/>
                  </a:cubicBezTo>
                  <a:cubicBezTo>
                    <a:pt x="1087" y="644"/>
                    <a:pt x="1088" y="641"/>
                    <a:pt x="1088" y="638"/>
                  </a:cubicBezTo>
                  <a:lnTo>
                    <a:pt x="1088" y="633"/>
                  </a:lnTo>
                  <a:cubicBezTo>
                    <a:pt x="1095" y="638"/>
                    <a:pt x="1103" y="642"/>
                    <a:pt x="1114" y="653"/>
                  </a:cubicBezTo>
                  <a:cubicBezTo>
                    <a:pt x="1126" y="660"/>
                    <a:pt x="1128" y="662"/>
                    <a:pt x="1133" y="666"/>
                  </a:cubicBezTo>
                  <a:lnTo>
                    <a:pt x="1134" y="666"/>
                  </a:lnTo>
                  <a:lnTo>
                    <a:pt x="1134" y="672"/>
                  </a:lnTo>
                  <a:cubicBezTo>
                    <a:pt x="1139" y="680"/>
                    <a:pt x="1146" y="688"/>
                    <a:pt x="1151" y="691"/>
                  </a:cubicBezTo>
                  <a:cubicBezTo>
                    <a:pt x="1157" y="699"/>
                    <a:pt x="1162" y="706"/>
                    <a:pt x="1162" y="715"/>
                  </a:cubicBezTo>
                  <a:cubicBezTo>
                    <a:pt x="1162" y="735"/>
                    <a:pt x="1167" y="741"/>
                    <a:pt x="1177" y="749"/>
                  </a:cubicBezTo>
                  <a:cubicBezTo>
                    <a:pt x="1180" y="754"/>
                    <a:pt x="1181" y="754"/>
                    <a:pt x="1185" y="761"/>
                  </a:cubicBezTo>
                  <a:cubicBezTo>
                    <a:pt x="1190" y="771"/>
                    <a:pt x="1196" y="777"/>
                    <a:pt x="1202" y="783"/>
                  </a:cubicBezTo>
                  <a:cubicBezTo>
                    <a:pt x="1210" y="789"/>
                    <a:pt x="1218" y="793"/>
                    <a:pt x="1229" y="810"/>
                  </a:cubicBezTo>
                  <a:cubicBezTo>
                    <a:pt x="1235" y="823"/>
                    <a:pt x="1244" y="830"/>
                    <a:pt x="1252" y="830"/>
                  </a:cubicBezTo>
                  <a:cubicBezTo>
                    <a:pt x="1263" y="830"/>
                    <a:pt x="1267" y="821"/>
                    <a:pt x="1271" y="817"/>
                  </a:cubicBezTo>
                  <a:cubicBezTo>
                    <a:pt x="1271" y="815"/>
                    <a:pt x="1271" y="813"/>
                    <a:pt x="1274" y="810"/>
                  </a:cubicBezTo>
                  <a:cubicBezTo>
                    <a:pt x="1289" y="800"/>
                    <a:pt x="1277" y="780"/>
                    <a:pt x="1267" y="761"/>
                  </a:cubicBezTo>
                  <a:cubicBezTo>
                    <a:pt x="1263" y="754"/>
                    <a:pt x="1257" y="746"/>
                    <a:pt x="1255" y="738"/>
                  </a:cubicBezTo>
                  <a:cubicBezTo>
                    <a:pt x="1246" y="716"/>
                    <a:pt x="1229" y="706"/>
                    <a:pt x="1220" y="701"/>
                  </a:cubicBezTo>
                  <a:cubicBezTo>
                    <a:pt x="1215" y="692"/>
                    <a:pt x="1196" y="666"/>
                    <a:pt x="1192" y="651"/>
                  </a:cubicBezTo>
                  <a:cubicBezTo>
                    <a:pt x="1185" y="639"/>
                    <a:pt x="1180" y="633"/>
                    <a:pt x="1174" y="628"/>
                  </a:cubicBezTo>
                  <a:cubicBezTo>
                    <a:pt x="1167" y="621"/>
                    <a:pt x="1164" y="616"/>
                    <a:pt x="1162" y="610"/>
                  </a:cubicBezTo>
                  <a:cubicBezTo>
                    <a:pt x="1159" y="601"/>
                    <a:pt x="1159" y="601"/>
                    <a:pt x="1164" y="595"/>
                  </a:cubicBezTo>
                  <a:cubicBezTo>
                    <a:pt x="1171" y="590"/>
                    <a:pt x="1174" y="581"/>
                    <a:pt x="1180" y="573"/>
                  </a:cubicBezTo>
                  <a:cubicBezTo>
                    <a:pt x="1188" y="559"/>
                    <a:pt x="1196" y="556"/>
                    <a:pt x="1203" y="552"/>
                  </a:cubicBezTo>
                  <a:cubicBezTo>
                    <a:pt x="1208" y="549"/>
                    <a:pt x="1213" y="547"/>
                    <a:pt x="1220" y="543"/>
                  </a:cubicBezTo>
                  <a:lnTo>
                    <a:pt x="1246" y="522"/>
                  </a:lnTo>
                  <a:lnTo>
                    <a:pt x="1162" y="518"/>
                  </a:lnTo>
                  <a:cubicBezTo>
                    <a:pt x="1162" y="509"/>
                    <a:pt x="1159" y="497"/>
                    <a:pt x="1154" y="485"/>
                  </a:cubicBezTo>
                  <a:cubicBezTo>
                    <a:pt x="1151" y="475"/>
                    <a:pt x="1143" y="463"/>
                    <a:pt x="1126" y="463"/>
                  </a:cubicBezTo>
                  <a:cubicBezTo>
                    <a:pt x="1119" y="463"/>
                    <a:pt x="1109" y="464"/>
                    <a:pt x="1101" y="470"/>
                  </a:cubicBezTo>
                  <a:lnTo>
                    <a:pt x="1098" y="470"/>
                  </a:lnTo>
                  <a:cubicBezTo>
                    <a:pt x="1082" y="471"/>
                    <a:pt x="1079" y="475"/>
                    <a:pt x="1075" y="480"/>
                  </a:cubicBezTo>
                  <a:lnTo>
                    <a:pt x="1075" y="483"/>
                  </a:lnTo>
                  <a:lnTo>
                    <a:pt x="1075" y="485"/>
                  </a:lnTo>
                  <a:cubicBezTo>
                    <a:pt x="1074" y="487"/>
                    <a:pt x="1071" y="487"/>
                    <a:pt x="1069" y="490"/>
                  </a:cubicBezTo>
                  <a:cubicBezTo>
                    <a:pt x="1059" y="497"/>
                    <a:pt x="1050" y="505"/>
                    <a:pt x="1044" y="513"/>
                  </a:cubicBezTo>
                  <a:cubicBezTo>
                    <a:pt x="1041" y="515"/>
                    <a:pt x="1037" y="518"/>
                    <a:pt x="1036" y="521"/>
                  </a:cubicBezTo>
                  <a:cubicBezTo>
                    <a:pt x="1039" y="501"/>
                    <a:pt x="1044" y="475"/>
                    <a:pt x="1031" y="441"/>
                  </a:cubicBezTo>
                  <a:cubicBezTo>
                    <a:pt x="1024" y="428"/>
                    <a:pt x="1014" y="407"/>
                    <a:pt x="992" y="407"/>
                  </a:cubicBezTo>
                  <a:cubicBezTo>
                    <a:pt x="987" y="407"/>
                    <a:pt x="983" y="408"/>
                    <a:pt x="978" y="409"/>
                  </a:cubicBezTo>
                  <a:cubicBezTo>
                    <a:pt x="975" y="410"/>
                    <a:pt x="972" y="411"/>
                    <a:pt x="970" y="411"/>
                  </a:cubicBezTo>
                  <a:cubicBezTo>
                    <a:pt x="967" y="411"/>
                    <a:pt x="964" y="410"/>
                    <a:pt x="961" y="408"/>
                  </a:cubicBezTo>
                  <a:cubicBezTo>
                    <a:pt x="955" y="402"/>
                    <a:pt x="957" y="400"/>
                    <a:pt x="957" y="390"/>
                  </a:cubicBezTo>
                  <a:cubicBezTo>
                    <a:pt x="961" y="380"/>
                    <a:pt x="964" y="366"/>
                    <a:pt x="955" y="349"/>
                  </a:cubicBezTo>
                  <a:cubicBezTo>
                    <a:pt x="946" y="332"/>
                    <a:pt x="937" y="327"/>
                    <a:pt x="930" y="323"/>
                  </a:cubicBezTo>
                  <a:cubicBezTo>
                    <a:pt x="924" y="321"/>
                    <a:pt x="921" y="321"/>
                    <a:pt x="919" y="316"/>
                  </a:cubicBezTo>
                  <a:cubicBezTo>
                    <a:pt x="913" y="308"/>
                    <a:pt x="912" y="301"/>
                    <a:pt x="908" y="291"/>
                  </a:cubicBezTo>
                  <a:cubicBezTo>
                    <a:pt x="908" y="281"/>
                    <a:pt x="906" y="270"/>
                    <a:pt x="903" y="261"/>
                  </a:cubicBezTo>
                  <a:cubicBezTo>
                    <a:pt x="893" y="238"/>
                    <a:pt x="862" y="212"/>
                    <a:pt x="834" y="212"/>
                  </a:cubicBezTo>
                  <a:cubicBezTo>
                    <a:pt x="830" y="212"/>
                    <a:pt x="827" y="213"/>
                    <a:pt x="824" y="214"/>
                  </a:cubicBezTo>
                  <a:cubicBezTo>
                    <a:pt x="808" y="217"/>
                    <a:pt x="786" y="225"/>
                    <a:pt x="776" y="229"/>
                  </a:cubicBezTo>
                  <a:cubicBezTo>
                    <a:pt x="772" y="231"/>
                    <a:pt x="768" y="232"/>
                    <a:pt x="756" y="232"/>
                  </a:cubicBezTo>
                  <a:cubicBezTo>
                    <a:pt x="745" y="232"/>
                    <a:pt x="737" y="231"/>
                    <a:pt x="730" y="229"/>
                  </a:cubicBezTo>
                  <a:cubicBezTo>
                    <a:pt x="728" y="228"/>
                    <a:pt x="723" y="227"/>
                    <a:pt x="717" y="225"/>
                  </a:cubicBezTo>
                  <a:cubicBezTo>
                    <a:pt x="706" y="219"/>
                    <a:pt x="688" y="212"/>
                    <a:pt x="665" y="212"/>
                  </a:cubicBezTo>
                  <a:lnTo>
                    <a:pt x="661" y="226"/>
                  </a:lnTo>
                  <a:lnTo>
                    <a:pt x="661" y="212"/>
                  </a:lnTo>
                  <a:cubicBezTo>
                    <a:pt x="646" y="212"/>
                    <a:pt x="637" y="210"/>
                    <a:pt x="627" y="207"/>
                  </a:cubicBezTo>
                  <a:cubicBezTo>
                    <a:pt x="622" y="203"/>
                    <a:pt x="613" y="201"/>
                    <a:pt x="605" y="201"/>
                  </a:cubicBezTo>
                  <a:cubicBezTo>
                    <a:pt x="590" y="201"/>
                    <a:pt x="585" y="195"/>
                    <a:pt x="582" y="193"/>
                  </a:cubicBezTo>
                  <a:cubicBezTo>
                    <a:pt x="585" y="187"/>
                    <a:pt x="582" y="182"/>
                    <a:pt x="581" y="177"/>
                  </a:cubicBezTo>
                  <a:cubicBezTo>
                    <a:pt x="575" y="171"/>
                    <a:pt x="567" y="170"/>
                    <a:pt x="554" y="167"/>
                  </a:cubicBezTo>
                  <a:cubicBezTo>
                    <a:pt x="547" y="167"/>
                    <a:pt x="540" y="164"/>
                    <a:pt x="530" y="160"/>
                  </a:cubicBezTo>
                  <a:lnTo>
                    <a:pt x="527" y="160"/>
                  </a:lnTo>
                  <a:cubicBezTo>
                    <a:pt x="529" y="156"/>
                    <a:pt x="530" y="153"/>
                    <a:pt x="532" y="150"/>
                  </a:cubicBezTo>
                  <a:cubicBezTo>
                    <a:pt x="537" y="145"/>
                    <a:pt x="540" y="139"/>
                    <a:pt x="547" y="131"/>
                  </a:cubicBezTo>
                  <a:cubicBezTo>
                    <a:pt x="547" y="123"/>
                    <a:pt x="553" y="123"/>
                    <a:pt x="557" y="119"/>
                  </a:cubicBezTo>
                  <a:cubicBezTo>
                    <a:pt x="567" y="113"/>
                    <a:pt x="575" y="104"/>
                    <a:pt x="579" y="81"/>
                  </a:cubicBezTo>
                  <a:cubicBezTo>
                    <a:pt x="582" y="73"/>
                    <a:pt x="582" y="62"/>
                    <a:pt x="578" y="56"/>
                  </a:cubicBezTo>
                  <a:cubicBezTo>
                    <a:pt x="574" y="51"/>
                    <a:pt x="569" y="49"/>
                    <a:pt x="564" y="49"/>
                  </a:cubicBezTo>
                  <a:cubicBezTo>
                    <a:pt x="559" y="49"/>
                    <a:pt x="554" y="51"/>
                    <a:pt x="548" y="52"/>
                  </a:cubicBezTo>
                  <a:cubicBezTo>
                    <a:pt x="542" y="56"/>
                    <a:pt x="536" y="58"/>
                    <a:pt x="530" y="58"/>
                  </a:cubicBezTo>
                  <a:cubicBezTo>
                    <a:pt x="518" y="56"/>
                    <a:pt x="511" y="56"/>
                    <a:pt x="506" y="56"/>
                  </a:cubicBezTo>
                  <a:cubicBezTo>
                    <a:pt x="501" y="52"/>
                    <a:pt x="496" y="52"/>
                    <a:pt x="487" y="50"/>
                  </a:cubicBezTo>
                  <a:lnTo>
                    <a:pt x="487" y="42"/>
                  </a:lnTo>
                  <a:cubicBezTo>
                    <a:pt x="486" y="25"/>
                    <a:pt x="481" y="17"/>
                    <a:pt x="470" y="14"/>
                  </a:cubicBezTo>
                  <a:cubicBezTo>
                    <a:pt x="467" y="13"/>
                    <a:pt x="464" y="12"/>
                    <a:pt x="460" y="9"/>
                  </a:cubicBezTo>
                  <a:cubicBezTo>
                    <a:pt x="454" y="3"/>
                    <a:pt x="450" y="0"/>
                    <a:pt x="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2331175" y="2451400"/>
              <a:ext cx="26750" cy="26400"/>
            </a:xfrm>
            <a:custGeom>
              <a:avLst/>
              <a:gdLst/>
              <a:ahLst/>
              <a:cxnLst/>
              <a:rect l="l" t="t" r="r" b="b"/>
              <a:pathLst>
                <a:path w="1070" h="1056" extrusionOk="0">
                  <a:moveTo>
                    <a:pt x="779" y="567"/>
                  </a:moveTo>
                  <a:cubicBezTo>
                    <a:pt x="788" y="569"/>
                    <a:pt x="799" y="572"/>
                    <a:pt x="811" y="576"/>
                  </a:cubicBezTo>
                  <a:cubicBezTo>
                    <a:pt x="815" y="578"/>
                    <a:pt x="817" y="578"/>
                    <a:pt x="821" y="578"/>
                  </a:cubicBezTo>
                  <a:cubicBezTo>
                    <a:pt x="817" y="582"/>
                    <a:pt x="814" y="582"/>
                    <a:pt x="811" y="584"/>
                  </a:cubicBezTo>
                  <a:cubicBezTo>
                    <a:pt x="809" y="585"/>
                    <a:pt x="808" y="586"/>
                    <a:pt x="804" y="586"/>
                  </a:cubicBezTo>
                  <a:cubicBezTo>
                    <a:pt x="803" y="586"/>
                    <a:pt x="801" y="586"/>
                    <a:pt x="799" y="586"/>
                  </a:cubicBezTo>
                  <a:cubicBezTo>
                    <a:pt x="779" y="584"/>
                    <a:pt x="771" y="578"/>
                    <a:pt x="756" y="567"/>
                  </a:cubicBezTo>
                  <a:close/>
                  <a:moveTo>
                    <a:pt x="347" y="0"/>
                  </a:moveTo>
                  <a:cubicBezTo>
                    <a:pt x="327" y="0"/>
                    <a:pt x="314" y="22"/>
                    <a:pt x="314" y="58"/>
                  </a:cubicBezTo>
                  <a:cubicBezTo>
                    <a:pt x="309" y="57"/>
                    <a:pt x="304" y="57"/>
                    <a:pt x="300" y="53"/>
                  </a:cubicBezTo>
                  <a:cubicBezTo>
                    <a:pt x="285" y="52"/>
                    <a:pt x="268" y="49"/>
                    <a:pt x="248" y="49"/>
                  </a:cubicBezTo>
                  <a:lnTo>
                    <a:pt x="232" y="49"/>
                  </a:lnTo>
                  <a:cubicBezTo>
                    <a:pt x="232" y="42"/>
                    <a:pt x="232" y="32"/>
                    <a:pt x="229" y="22"/>
                  </a:cubicBezTo>
                  <a:cubicBezTo>
                    <a:pt x="224" y="1"/>
                    <a:pt x="210" y="1"/>
                    <a:pt x="208" y="1"/>
                  </a:cubicBezTo>
                  <a:cubicBezTo>
                    <a:pt x="195" y="1"/>
                    <a:pt x="182" y="11"/>
                    <a:pt x="176" y="17"/>
                  </a:cubicBezTo>
                  <a:cubicBezTo>
                    <a:pt x="172" y="16"/>
                    <a:pt x="164" y="13"/>
                    <a:pt x="157" y="13"/>
                  </a:cubicBezTo>
                  <a:cubicBezTo>
                    <a:pt x="144" y="13"/>
                    <a:pt x="137" y="16"/>
                    <a:pt x="131" y="22"/>
                  </a:cubicBezTo>
                  <a:cubicBezTo>
                    <a:pt x="124" y="31"/>
                    <a:pt x="120" y="38"/>
                    <a:pt x="114" y="41"/>
                  </a:cubicBezTo>
                  <a:cubicBezTo>
                    <a:pt x="112" y="45"/>
                    <a:pt x="108" y="49"/>
                    <a:pt x="106" y="53"/>
                  </a:cubicBezTo>
                  <a:cubicBezTo>
                    <a:pt x="92" y="66"/>
                    <a:pt x="83" y="86"/>
                    <a:pt x="73" y="111"/>
                  </a:cubicBezTo>
                  <a:cubicBezTo>
                    <a:pt x="68" y="120"/>
                    <a:pt x="65" y="130"/>
                    <a:pt x="59" y="140"/>
                  </a:cubicBezTo>
                  <a:cubicBezTo>
                    <a:pt x="55" y="152"/>
                    <a:pt x="51" y="157"/>
                    <a:pt x="49" y="160"/>
                  </a:cubicBezTo>
                  <a:cubicBezTo>
                    <a:pt x="47" y="165"/>
                    <a:pt x="47" y="168"/>
                    <a:pt x="43" y="175"/>
                  </a:cubicBezTo>
                  <a:lnTo>
                    <a:pt x="43" y="182"/>
                  </a:lnTo>
                  <a:cubicBezTo>
                    <a:pt x="43" y="185"/>
                    <a:pt x="40" y="188"/>
                    <a:pt x="36" y="191"/>
                  </a:cubicBezTo>
                  <a:cubicBezTo>
                    <a:pt x="30" y="197"/>
                    <a:pt x="21" y="203"/>
                    <a:pt x="16" y="224"/>
                  </a:cubicBezTo>
                  <a:cubicBezTo>
                    <a:pt x="6" y="251"/>
                    <a:pt x="0" y="266"/>
                    <a:pt x="16" y="299"/>
                  </a:cubicBezTo>
                  <a:cubicBezTo>
                    <a:pt x="21" y="317"/>
                    <a:pt x="32" y="321"/>
                    <a:pt x="43" y="321"/>
                  </a:cubicBezTo>
                  <a:cubicBezTo>
                    <a:pt x="49" y="321"/>
                    <a:pt x="55" y="317"/>
                    <a:pt x="59" y="317"/>
                  </a:cubicBezTo>
                  <a:cubicBezTo>
                    <a:pt x="63" y="317"/>
                    <a:pt x="65" y="316"/>
                    <a:pt x="66" y="316"/>
                  </a:cubicBezTo>
                  <a:cubicBezTo>
                    <a:pt x="66" y="316"/>
                    <a:pt x="69" y="321"/>
                    <a:pt x="75" y="326"/>
                  </a:cubicBezTo>
                  <a:cubicBezTo>
                    <a:pt x="83" y="333"/>
                    <a:pt x="94" y="346"/>
                    <a:pt x="114" y="364"/>
                  </a:cubicBezTo>
                  <a:cubicBezTo>
                    <a:pt x="137" y="380"/>
                    <a:pt x="137" y="380"/>
                    <a:pt x="142" y="380"/>
                  </a:cubicBezTo>
                  <a:lnTo>
                    <a:pt x="147" y="380"/>
                  </a:lnTo>
                  <a:lnTo>
                    <a:pt x="151" y="377"/>
                  </a:lnTo>
                  <a:cubicBezTo>
                    <a:pt x="161" y="379"/>
                    <a:pt x="169" y="379"/>
                    <a:pt x="176" y="379"/>
                  </a:cubicBezTo>
                  <a:cubicBezTo>
                    <a:pt x="178" y="379"/>
                    <a:pt x="182" y="379"/>
                    <a:pt x="188" y="385"/>
                  </a:cubicBezTo>
                  <a:cubicBezTo>
                    <a:pt x="182" y="390"/>
                    <a:pt x="172" y="396"/>
                    <a:pt x="167" y="408"/>
                  </a:cubicBezTo>
                  <a:cubicBezTo>
                    <a:pt x="154" y="430"/>
                    <a:pt x="156" y="448"/>
                    <a:pt x="161" y="466"/>
                  </a:cubicBezTo>
                  <a:cubicBezTo>
                    <a:pt x="164" y="481"/>
                    <a:pt x="169" y="496"/>
                    <a:pt x="168" y="523"/>
                  </a:cubicBezTo>
                  <a:cubicBezTo>
                    <a:pt x="168" y="543"/>
                    <a:pt x="164" y="554"/>
                    <a:pt x="164" y="563"/>
                  </a:cubicBezTo>
                  <a:cubicBezTo>
                    <a:pt x="164" y="577"/>
                    <a:pt x="164" y="580"/>
                    <a:pt x="169" y="594"/>
                  </a:cubicBezTo>
                  <a:lnTo>
                    <a:pt x="172" y="600"/>
                  </a:lnTo>
                  <a:cubicBezTo>
                    <a:pt x="175" y="610"/>
                    <a:pt x="172" y="616"/>
                    <a:pt x="172" y="623"/>
                  </a:cubicBezTo>
                  <a:cubicBezTo>
                    <a:pt x="169" y="633"/>
                    <a:pt x="164" y="644"/>
                    <a:pt x="172" y="663"/>
                  </a:cubicBezTo>
                  <a:cubicBezTo>
                    <a:pt x="180" y="695"/>
                    <a:pt x="180" y="695"/>
                    <a:pt x="191" y="726"/>
                  </a:cubicBezTo>
                  <a:cubicBezTo>
                    <a:pt x="197" y="740"/>
                    <a:pt x="200" y="748"/>
                    <a:pt x="204" y="752"/>
                  </a:cubicBezTo>
                  <a:cubicBezTo>
                    <a:pt x="208" y="760"/>
                    <a:pt x="210" y="764"/>
                    <a:pt x="213" y="782"/>
                  </a:cubicBezTo>
                  <a:cubicBezTo>
                    <a:pt x="215" y="800"/>
                    <a:pt x="214" y="805"/>
                    <a:pt x="214" y="815"/>
                  </a:cubicBezTo>
                  <a:cubicBezTo>
                    <a:pt x="214" y="824"/>
                    <a:pt x="213" y="831"/>
                    <a:pt x="213" y="841"/>
                  </a:cubicBezTo>
                  <a:cubicBezTo>
                    <a:pt x="213" y="852"/>
                    <a:pt x="214" y="858"/>
                    <a:pt x="219" y="864"/>
                  </a:cubicBezTo>
                  <a:cubicBezTo>
                    <a:pt x="220" y="866"/>
                    <a:pt x="225" y="870"/>
                    <a:pt x="233" y="870"/>
                  </a:cubicBezTo>
                  <a:cubicBezTo>
                    <a:pt x="237" y="870"/>
                    <a:pt x="243" y="870"/>
                    <a:pt x="246" y="869"/>
                  </a:cubicBezTo>
                  <a:cubicBezTo>
                    <a:pt x="254" y="869"/>
                    <a:pt x="259" y="867"/>
                    <a:pt x="268" y="867"/>
                  </a:cubicBezTo>
                  <a:cubicBezTo>
                    <a:pt x="284" y="867"/>
                    <a:pt x="295" y="864"/>
                    <a:pt x="303" y="858"/>
                  </a:cubicBezTo>
                  <a:cubicBezTo>
                    <a:pt x="315" y="854"/>
                    <a:pt x="326" y="848"/>
                    <a:pt x="348" y="848"/>
                  </a:cubicBezTo>
                  <a:cubicBezTo>
                    <a:pt x="369" y="848"/>
                    <a:pt x="378" y="851"/>
                    <a:pt x="386" y="854"/>
                  </a:cubicBezTo>
                  <a:cubicBezTo>
                    <a:pt x="394" y="856"/>
                    <a:pt x="402" y="858"/>
                    <a:pt x="411" y="858"/>
                  </a:cubicBezTo>
                  <a:cubicBezTo>
                    <a:pt x="419" y="858"/>
                    <a:pt x="427" y="857"/>
                    <a:pt x="438" y="854"/>
                  </a:cubicBezTo>
                  <a:cubicBezTo>
                    <a:pt x="441" y="854"/>
                    <a:pt x="444" y="852"/>
                    <a:pt x="446" y="852"/>
                  </a:cubicBezTo>
                  <a:cubicBezTo>
                    <a:pt x="449" y="855"/>
                    <a:pt x="454" y="858"/>
                    <a:pt x="460" y="858"/>
                  </a:cubicBezTo>
                  <a:cubicBezTo>
                    <a:pt x="460" y="864"/>
                    <a:pt x="460" y="869"/>
                    <a:pt x="460" y="872"/>
                  </a:cubicBezTo>
                  <a:cubicBezTo>
                    <a:pt x="471" y="898"/>
                    <a:pt x="512" y="934"/>
                    <a:pt x="551" y="934"/>
                  </a:cubicBezTo>
                  <a:lnTo>
                    <a:pt x="568" y="934"/>
                  </a:lnTo>
                  <a:cubicBezTo>
                    <a:pt x="568" y="934"/>
                    <a:pt x="568" y="937"/>
                    <a:pt x="571" y="939"/>
                  </a:cubicBezTo>
                  <a:cubicBezTo>
                    <a:pt x="578" y="946"/>
                    <a:pt x="587" y="952"/>
                    <a:pt x="600" y="956"/>
                  </a:cubicBezTo>
                  <a:cubicBezTo>
                    <a:pt x="608" y="965"/>
                    <a:pt x="618" y="970"/>
                    <a:pt x="628" y="978"/>
                  </a:cubicBezTo>
                  <a:cubicBezTo>
                    <a:pt x="643" y="989"/>
                    <a:pt x="653" y="993"/>
                    <a:pt x="664" y="993"/>
                  </a:cubicBezTo>
                  <a:cubicBezTo>
                    <a:pt x="673" y="993"/>
                    <a:pt x="683" y="990"/>
                    <a:pt x="699" y="982"/>
                  </a:cubicBezTo>
                  <a:cubicBezTo>
                    <a:pt x="701" y="981"/>
                    <a:pt x="703" y="980"/>
                    <a:pt x="704" y="980"/>
                  </a:cubicBezTo>
                  <a:cubicBezTo>
                    <a:pt x="709" y="980"/>
                    <a:pt x="713" y="985"/>
                    <a:pt x="722" y="995"/>
                  </a:cubicBezTo>
                  <a:cubicBezTo>
                    <a:pt x="724" y="1001"/>
                    <a:pt x="729" y="1006"/>
                    <a:pt x="736" y="1012"/>
                  </a:cubicBezTo>
                  <a:cubicBezTo>
                    <a:pt x="756" y="1032"/>
                    <a:pt x="772" y="1033"/>
                    <a:pt x="788" y="1033"/>
                  </a:cubicBezTo>
                  <a:lnTo>
                    <a:pt x="804" y="1033"/>
                  </a:lnTo>
                  <a:cubicBezTo>
                    <a:pt x="823" y="1033"/>
                    <a:pt x="828" y="1032"/>
                    <a:pt x="836" y="1031"/>
                  </a:cubicBezTo>
                  <a:cubicBezTo>
                    <a:pt x="840" y="1029"/>
                    <a:pt x="843" y="1027"/>
                    <a:pt x="848" y="1027"/>
                  </a:cubicBezTo>
                  <a:cubicBezTo>
                    <a:pt x="849" y="1026"/>
                    <a:pt x="851" y="1026"/>
                    <a:pt x="853" y="1026"/>
                  </a:cubicBezTo>
                  <a:cubicBezTo>
                    <a:pt x="858" y="1026"/>
                    <a:pt x="863" y="1028"/>
                    <a:pt x="869" y="1033"/>
                  </a:cubicBezTo>
                  <a:lnTo>
                    <a:pt x="874" y="1036"/>
                  </a:lnTo>
                  <a:cubicBezTo>
                    <a:pt x="880" y="1038"/>
                    <a:pt x="914" y="1056"/>
                    <a:pt x="933" y="1056"/>
                  </a:cubicBezTo>
                  <a:cubicBezTo>
                    <a:pt x="943" y="1056"/>
                    <a:pt x="947" y="1048"/>
                    <a:pt x="947" y="1040"/>
                  </a:cubicBezTo>
                  <a:cubicBezTo>
                    <a:pt x="947" y="1036"/>
                    <a:pt x="946" y="1032"/>
                    <a:pt x="946" y="1027"/>
                  </a:cubicBezTo>
                  <a:lnTo>
                    <a:pt x="999" y="1027"/>
                  </a:lnTo>
                  <a:lnTo>
                    <a:pt x="996" y="1004"/>
                  </a:lnTo>
                  <a:lnTo>
                    <a:pt x="1011" y="1001"/>
                  </a:lnTo>
                  <a:cubicBezTo>
                    <a:pt x="1012" y="1001"/>
                    <a:pt x="1050" y="987"/>
                    <a:pt x="1065" y="966"/>
                  </a:cubicBezTo>
                  <a:cubicBezTo>
                    <a:pt x="1069" y="956"/>
                    <a:pt x="1069" y="953"/>
                    <a:pt x="1069" y="946"/>
                  </a:cubicBezTo>
                  <a:cubicBezTo>
                    <a:pt x="1065" y="938"/>
                    <a:pt x="1056" y="934"/>
                    <a:pt x="1048" y="926"/>
                  </a:cubicBezTo>
                  <a:cubicBezTo>
                    <a:pt x="1040" y="923"/>
                    <a:pt x="1030" y="921"/>
                    <a:pt x="1024" y="911"/>
                  </a:cubicBezTo>
                  <a:cubicBezTo>
                    <a:pt x="1027" y="911"/>
                    <a:pt x="1061" y="904"/>
                    <a:pt x="1066" y="865"/>
                  </a:cubicBezTo>
                  <a:cubicBezTo>
                    <a:pt x="1068" y="839"/>
                    <a:pt x="1053" y="833"/>
                    <a:pt x="1045" y="827"/>
                  </a:cubicBezTo>
                  <a:cubicBezTo>
                    <a:pt x="1037" y="826"/>
                    <a:pt x="1030" y="826"/>
                    <a:pt x="1024" y="817"/>
                  </a:cubicBezTo>
                  <a:cubicBezTo>
                    <a:pt x="1014" y="808"/>
                    <a:pt x="1012" y="804"/>
                    <a:pt x="1011" y="798"/>
                  </a:cubicBezTo>
                  <a:cubicBezTo>
                    <a:pt x="1006" y="793"/>
                    <a:pt x="1001" y="783"/>
                    <a:pt x="984" y="775"/>
                  </a:cubicBezTo>
                  <a:cubicBezTo>
                    <a:pt x="974" y="768"/>
                    <a:pt x="971" y="765"/>
                    <a:pt x="966" y="760"/>
                  </a:cubicBezTo>
                  <a:cubicBezTo>
                    <a:pt x="963" y="757"/>
                    <a:pt x="955" y="754"/>
                    <a:pt x="947" y="750"/>
                  </a:cubicBezTo>
                  <a:cubicBezTo>
                    <a:pt x="941" y="745"/>
                    <a:pt x="941" y="743"/>
                    <a:pt x="941" y="743"/>
                  </a:cubicBezTo>
                  <a:cubicBezTo>
                    <a:pt x="942" y="739"/>
                    <a:pt x="943" y="728"/>
                    <a:pt x="938" y="721"/>
                  </a:cubicBezTo>
                  <a:cubicBezTo>
                    <a:pt x="927" y="702"/>
                    <a:pt x="923" y="688"/>
                    <a:pt x="919" y="674"/>
                  </a:cubicBezTo>
                  <a:lnTo>
                    <a:pt x="919" y="663"/>
                  </a:lnTo>
                  <a:cubicBezTo>
                    <a:pt x="917" y="650"/>
                    <a:pt x="917" y="643"/>
                    <a:pt x="897" y="619"/>
                  </a:cubicBezTo>
                  <a:cubicBezTo>
                    <a:pt x="893" y="613"/>
                    <a:pt x="886" y="610"/>
                    <a:pt x="880" y="607"/>
                  </a:cubicBezTo>
                  <a:cubicBezTo>
                    <a:pt x="873" y="603"/>
                    <a:pt x="861" y="599"/>
                    <a:pt x="848" y="590"/>
                  </a:cubicBezTo>
                  <a:cubicBezTo>
                    <a:pt x="846" y="586"/>
                    <a:pt x="843" y="586"/>
                    <a:pt x="840" y="584"/>
                  </a:cubicBezTo>
                  <a:cubicBezTo>
                    <a:pt x="854" y="584"/>
                    <a:pt x="864" y="573"/>
                    <a:pt x="874" y="565"/>
                  </a:cubicBezTo>
                  <a:cubicBezTo>
                    <a:pt x="874" y="560"/>
                    <a:pt x="877" y="560"/>
                    <a:pt x="880" y="555"/>
                  </a:cubicBezTo>
                  <a:cubicBezTo>
                    <a:pt x="884" y="550"/>
                    <a:pt x="892" y="547"/>
                    <a:pt x="902" y="543"/>
                  </a:cubicBezTo>
                  <a:cubicBezTo>
                    <a:pt x="907" y="541"/>
                    <a:pt x="913" y="540"/>
                    <a:pt x="919" y="537"/>
                  </a:cubicBezTo>
                  <a:cubicBezTo>
                    <a:pt x="924" y="535"/>
                    <a:pt x="935" y="529"/>
                    <a:pt x="938" y="519"/>
                  </a:cubicBezTo>
                  <a:cubicBezTo>
                    <a:pt x="941" y="507"/>
                    <a:pt x="935" y="496"/>
                    <a:pt x="931" y="491"/>
                  </a:cubicBezTo>
                  <a:cubicBezTo>
                    <a:pt x="927" y="490"/>
                    <a:pt x="927" y="487"/>
                    <a:pt x="927" y="486"/>
                  </a:cubicBezTo>
                  <a:cubicBezTo>
                    <a:pt x="924" y="484"/>
                    <a:pt x="924" y="482"/>
                    <a:pt x="924" y="478"/>
                  </a:cubicBezTo>
                  <a:cubicBezTo>
                    <a:pt x="922" y="470"/>
                    <a:pt x="917" y="455"/>
                    <a:pt x="907" y="438"/>
                  </a:cubicBezTo>
                  <a:cubicBezTo>
                    <a:pt x="895" y="420"/>
                    <a:pt x="889" y="417"/>
                    <a:pt x="880" y="412"/>
                  </a:cubicBezTo>
                  <a:cubicBezTo>
                    <a:pt x="880" y="409"/>
                    <a:pt x="880" y="408"/>
                    <a:pt x="874" y="408"/>
                  </a:cubicBezTo>
                  <a:cubicBezTo>
                    <a:pt x="880" y="405"/>
                    <a:pt x="880" y="401"/>
                    <a:pt x="884" y="400"/>
                  </a:cubicBezTo>
                  <a:lnTo>
                    <a:pt x="889" y="393"/>
                  </a:lnTo>
                  <a:cubicBezTo>
                    <a:pt x="893" y="390"/>
                    <a:pt x="899" y="386"/>
                    <a:pt x="906" y="383"/>
                  </a:cubicBezTo>
                  <a:cubicBezTo>
                    <a:pt x="914" y="377"/>
                    <a:pt x="927" y="372"/>
                    <a:pt x="927" y="358"/>
                  </a:cubicBezTo>
                  <a:lnTo>
                    <a:pt x="927" y="342"/>
                  </a:lnTo>
                  <a:cubicBezTo>
                    <a:pt x="927" y="321"/>
                    <a:pt x="927" y="304"/>
                    <a:pt x="925" y="293"/>
                  </a:cubicBezTo>
                  <a:cubicBezTo>
                    <a:pt x="924" y="289"/>
                    <a:pt x="923" y="279"/>
                    <a:pt x="906" y="279"/>
                  </a:cubicBezTo>
                  <a:cubicBezTo>
                    <a:pt x="899" y="279"/>
                    <a:pt x="893" y="279"/>
                    <a:pt x="886" y="281"/>
                  </a:cubicBezTo>
                  <a:cubicBezTo>
                    <a:pt x="880" y="282"/>
                    <a:pt x="874" y="283"/>
                    <a:pt x="867" y="283"/>
                  </a:cubicBezTo>
                  <a:cubicBezTo>
                    <a:pt x="850" y="283"/>
                    <a:pt x="828" y="280"/>
                    <a:pt x="804" y="275"/>
                  </a:cubicBezTo>
                  <a:cubicBezTo>
                    <a:pt x="799" y="273"/>
                    <a:pt x="795" y="273"/>
                    <a:pt x="790" y="273"/>
                  </a:cubicBezTo>
                  <a:cubicBezTo>
                    <a:pt x="774" y="273"/>
                    <a:pt x="766" y="281"/>
                    <a:pt x="757" y="286"/>
                  </a:cubicBezTo>
                  <a:cubicBezTo>
                    <a:pt x="757" y="288"/>
                    <a:pt x="756" y="288"/>
                    <a:pt x="756" y="289"/>
                  </a:cubicBezTo>
                  <a:cubicBezTo>
                    <a:pt x="741" y="298"/>
                    <a:pt x="736" y="309"/>
                    <a:pt x="730" y="321"/>
                  </a:cubicBezTo>
                  <a:cubicBezTo>
                    <a:pt x="729" y="321"/>
                    <a:pt x="724" y="320"/>
                    <a:pt x="722" y="318"/>
                  </a:cubicBezTo>
                  <a:cubicBezTo>
                    <a:pt x="715" y="318"/>
                    <a:pt x="707" y="316"/>
                    <a:pt x="699" y="316"/>
                  </a:cubicBezTo>
                  <a:cubicBezTo>
                    <a:pt x="697" y="316"/>
                    <a:pt x="695" y="316"/>
                    <a:pt x="693" y="316"/>
                  </a:cubicBezTo>
                  <a:cubicBezTo>
                    <a:pt x="682" y="316"/>
                    <a:pt x="673" y="302"/>
                    <a:pt x="671" y="298"/>
                  </a:cubicBezTo>
                  <a:cubicBezTo>
                    <a:pt x="666" y="284"/>
                    <a:pt x="656" y="279"/>
                    <a:pt x="624" y="257"/>
                  </a:cubicBezTo>
                  <a:cubicBezTo>
                    <a:pt x="614" y="252"/>
                    <a:pt x="600" y="243"/>
                    <a:pt x="586" y="232"/>
                  </a:cubicBezTo>
                  <a:cubicBezTo>
                    <a:pt x="571" y="223"/>
                    <a:pt x="566" y="219"/>
                    <a:pt x="564" y="214"/>
                  </a:cubicBezTo>
                  <a:cubicBezTo>
                    <a:pt x="569" y="214"/>
                    <a:pt x="579" y="220"/>
                    <a:pt x="592" y="232"/>
                  </a:cubicBezTo>
                  <a:cubicBezTo>
                    <a:pt x="603" y="240"/>
                    <a:pt x="610" y="242"/>
                    <a:pt x="618" y="242"/>
                  </a:cubicBezTo>
                  <a:cubicBezTo>
                    <a:pt x="635" y="242"/>
                    <a:pt x="647" y="229"/>
                    <a:pt x="657" y="219"/>
                  </a:cubicBezTo>
                  <a:cubicBezTo>
                    <a:pt x="659" y="219"/>
                    <a:pt x="660" y="214"/>
                    <a:pt x="661" y="214"/>
                  </a:cubicBezTo>
                  <a:cubicBezTo>
                    <a:pt x="666" y="208"/>
                    <a:pt x="673" y="202"/>
                    <a:pt x="672" y="193"/>
                  </a:cubicBezTo>
                  <a:cubicBezTo>
                    <a:pt x="670" y="186"/>
                    <a:pt x="664" y="182"/>
                    <a:pt x="659" y="178"/>
                  </a:cubicBezTo>
                  <a:cubicBezTo>
                    <a:pt x="656" y="175"/>
                    <a:pt x="650" y="172"/>
                    <a:pt x="650" y="168"/>
                  </a:cubicBezTo>
                  <a:cubicBezTo>
                    <a:pt x="644" y="165"/>
                    <a:pt x="641" y="160"/>
                    <a:pt x="634" y="154"/>
                  </a:cubicBezTo>
                  <a:cubicBezTo>
                    <a:pt x="618" y="140"/>
                    <a:pt x="603" y="125"/>
                    <a:pt x="592" y="99"/>
                  </a:cubicBezTo>
                  <a:cubicBezTo>
                    <a:pt x="591" y="92"/>
                    <a:pt x="571" y="58"/>
                    <a:pt x="545" y="35"/>
                  </a:cubicBezTo>
                  <a:cubicBezTo>
                    <a:pt x="536" y="27"/>
                    <a:pt x="525" y="22"/>
                    <a:pt x="514" y="22"/>
                  </a:cubicBezTo>
                  <a:cubicBezTo>
                    <a:pt x="502" y="22"/>
                    <a:pt x="490" y="29"/>
                    <a:pt x="480" y="38"/>
                  </a:cubicBezTo>
                  <a:cubicBezTo>
                    <a:pt x="477" y="38"/>
                    <a:pt x="471" y="42"/>
                    <a:pt x="469" y="43"/>
                  </a:cubicBezTo>
                  <a:cubicBezTo>
                    <a:pt x="463" y="46"/>
                    <a:pt x="459" y="47"/>
                    <a:pt x="454" y="47"/>
                  </a:cubicBezTo>
                  <a:cubicBezTo>
                    <a:pt x="445" y="47"/>
                    <a:pt x="438" y="41"/>
                    <a:pt x="427" y="34"/>
                  </a:cubicBezTo>
                  <a:lnTo>
                    <a:pt x="422" y="31"/>
                  </a:lnTo>
                  <a:cubicBezTo>
                    <a:pt x="405" y="17"/>
                    <a:pt x="378" y="9"/>
                    <a:pt x="355" y="1"/>
                  </a:cubicBezTo>
                  <a:cubicBezTo>
                    <a:pt x="352" y="1"/>
                    <a:pt x="349"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1893750" y="2735550"/>
              <a:ext cx="1700" cy="10150"/>
            </a:xfrm>
            <a:custGeom>
              <a:avLst/>
              <a:gdLst/>
              <a:ahLst/>
              <a:cxnLst/>
              <a:rect l="l" t="t" r="r" b="b"/>
              <a:pathLst>
                <a:path w="68" h="406" extrusionOk="0">
                  <a:moveTo>
                    <a:pt x="29" y="1"/>
                  </a:moveTo>
                  <a:cubicBezTo>
                    <a:pt x="29" y="8"/>
                    <a:pt x="27" y="13"/>
                    <a:pt x="24" y="20"/>
                  </a:cubicBezTo>
                  <a:lnTo>
                    <a:pt x="24" y="27"/>
                  </a:lnTo>
                  <a:cubicBezTo>
                    <a:pt x="1" y="97"/>
                    <a:pt x="9" y="174"/>
                    <a:pt x="22" y="277"/>
                  </a:cubicBezTo>
                  <a:cubicBezTo>
                    <a:pt x="29" y="328"/>
                    <a:pt x="49" y="364"/>
                    <a:pt x="67" y="406"/>
                  </a:cubicBezTo>
                  <a:cubicBezTo>
                    <a:pt x="54" y="269"/>
                    <a:pt x="42" y="135"/>
                    <a:pt x="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1895075" y="2751475"/>
              <a:ext cx="2150" cy="7625"/>
            </a:xfrm>
            <a:custGeom>
              <a:avLst/>
              <a:gdLst/>
              <a:ahLst/>
              <a:cxnLst/>
              <a:rect l="l" t="t" r="r" b="b"/>
              <a:pathLst>
                <a:path w="86" h="305" extrusionOk="0">
                  <a:moveTo>
                    <a:pt x="45" y="1"/>
                  </a:moveTo>
                  <a:cubicBezTo>
                    <a:pt x="40" y="7"/>
                    <a:pt x="35" y="9"/>
                    <a:pt x="30" y="18"/>
                  </a:cubicBezTo>
                  <a:cubicBezTo>
                    <a:pt x="1" y="57"/>
                    <a:pt x="10" y="88"/>
                    <a:pt x="19" y="118"/>
                  </a:cubicBezTo>
                  <a:cubicBezTo>
                    <a:pt x="26" y="139"/>
                    <a:pt x="30" y="158"/>
                    <a:pt x="29" y="183"/>
                  </a:cubicBezTo>
                  <a:lnTo>
                    <a:pt x="29" y="205"/>
                  </a:lnTo>
                  <a:cubicBezTo>
                    <a:pt x="26" y="256"/>
                    <a:pt x="26" y="262"/>
                    <a:pt x="65" y="295"/>
                  </a:cubicBezTo>
                  <a:cubicBezTo>
                    <a:pt x="71" y="304"/>
                    <a:pt x="77" y="301"/>
                    <a:pt x="86" y="304"/>
                  </a:cubicBezTo>
                  <a:cubicBezTo>
                    <a:pt x="71" y="203"/>
                    <a:pt x="59" y="102"/>
                    <a:pt x="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1897550" y="2765650"/>
              <a:ext cx="650" cy="925"/>
            </a:xfrm>
            <a:custGeom>
              <a:avLst/>
              <a:gdLst/>
              <a:ahLst/>
              <a:cxnLst/>
              <a:rect l="l" t="t" r="r" b="b"/>
              <a:pathLst>
                <a:path w="26" h="37" extrusionOk="0">
                  <a:moveTo>
                    <a:pt x="21" y="0"/>
                  </a:moveTo>
                  <a:cubicBezTo>
                    <a:pt x="19" y="8"/>
                    <a:pt x="0" y="14"/>
                    <a:pt x="2" y="20"/>
                  </a:cubicBezTo>
                  <a:cubicBezTo>
                    <a:pt x="5" y="31"/>
                    <a:pt x="16" y="35"/>
                    <a:pt x="26" y="37"/>
                  </a:cubicBezTo>
                  <a:cubicBezTo>
                    <a:pt x="25" y="23"/>
                    <a:pt x="21" y="13"/>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2022525" y="2350575"/>
              <a:ext cx="16625" cy="16650"/>
            </a:xfrm>
            <a:custGeom>
              <a:avLst/>
              <a:gdLst/>
              <a:ahLst/>
              <a:cxnLst/>
              <a:rect l="l" t="t" r="r" b="b"/>
              <a:pathLst>
                <a:path w="665" h="666" extrusionOk="0">
                  <a:moveTo>
                    <a:pt x="610" y="1"/>
                  </a:moveTo>
                  <a:cubicBezTo>
                    <a:pt x="528" y="80"/>
                    <a:pt x="447" y="160"/>
                    <a:pt x="367" y="241"/>
                  </a:cubicBezTo>
                  <a:lnTo>
                    <a:pt x="367" y="241"/>
                  </a:lnTo>
                  <a:cubicBezTo>
                    <a:pt x="375" y="237"/>
                    <a:pt x="386" y="235"/>
                    <a:pt x="402" y="231"/>
                  </a:cubicBezTo>
                  <a:cubicBezTo>
                    <a:pt x="417" y="228"/>
                    <a:pt x="431" y="224"/>
                    <a:pt x="452" y="218"/>
                  </a:cubicBezTo>
                  <a:cubicBezTo>
                    <a:pt x="493" y="205"/>
                    <a:pt x="504" y="194"/>
                    <a:pt x="516" y="177"/>
                  </a:cubicBezTo>
                  <a:cubicBezTo>
                    <a:pt x="520" y="172"/>
                    <a:pt x="524" y="167"/>
                    <a:pt x="529" y="159"/>
                  </a:cubicBezTo>
                  <a:cubicBezTo>
                    <a:pt x="550" y="141"/>
                    <a:pt x="558" y="141"/>
                    <a:pt x="583" y="138"/>
                  </a:cubicBezTo>
                  <a:cubicBezTo>
                    <a:pt x="588" y="138"/>
                    <a:pt x="594" y="138"/>
                    <a:pt x="600" y="137"/>
                  </a:cubicBezTo>
                  <a:cubicBezTo>
                    <a:pt x="657" y="133"/>
                    <a:pt x="662" y="118"/>
                    <a:pt x="663" y="113"/>
                  </a:cubicBezTo>
                  <a:cubicBezTo>
                    <a:pt x="664" y="107"/>
                    <a:pt x="664" y="100"/>
                    <a:pt x="659" y="96"/>
                  </a:cubicBezTo>
                  <a:cubicBezTo>
                    <a:pt x="654" y="90"/>
                    <a:pt x="651" y="79"/>
                    <a:pt x="643" y="61"/>
                  </a:cubicBezTo>
                  <a:lnTo>
                    <a:pt x="637" y="43"/>
                  </a:lnTo>
                  <a:cubicBezTo>
                    <a:pt x="630" y="18"/>
                    <a:pt x="621" y="4"/>
                    <a:pt x="610" y="1"/>
                  </a:cubicBezTo>
                  <a:close/>
                  <a:moveTo>
                    <a:pt x="367" y="241"/>
                  </a:moveTo>
                  <a:lnTo>
                    <a:pt x="367" y="241"/>
                  </a:lnTo>
                  <a:cubicBezTo>
                    <a:pt x="359" y="245"/>
                    <a:pt x="354" y="249"/>
                    <a:pt x="349" y="257"/>
                  </a:cubicBezTo>
                  <a:cubicBezTo>
                    <a:pt x="348" y="259"/>
                    <a:pt x="347" y="261"/>
                    <a:pt x="345" y="263"/>
                  </a:cubicBezTo>
                  <a:lnTo>
                    <a:pt x="345" y="263"/>
                  </a:lnTo>
                  <a:cubicBezTo>
                    <a:pt x="352" y="255"/>
                    <a:pt x="360" y="248"/>
                    <a:pt x="367" y="241"/>
                  </a:cubicBezTo>
                  <a:close/>
                  <a:moveTo>
                    <a:pt x="345" y="263"/>
                  </a:moveTo>
                  <a:cubicBezTo>
                    <a:pt x="229" y="380"/>
                    <a:pt x="113" y="499"/>
                    <a:pt x="0" y="619"/>
                  </a:cubicBezTo>
                  <a:cubicBezTo>
                    <a:pt x="4" y="619"/>
                    <a:pt x="8" y="619"/>
                    <a:pt x="12" y="619"/>
                  </a:cubicBezTo>
                  <a:cubicBezTo>
                    <a:pt x="32" y="619"/>
                    <a:pt x="37" y="624"/>
                    <a:pt x="56" y="634"/>
                  </a:cubicBezTo>
                  <a:cubicBezTo>
                    <a:pt x="60" y="637"/>
                    <a:pt x="68" y="641"/>
                    <a:pt x="75" y="645"/>
                  </a:cubicBezTo>
                  <a:cubicBezTo>
                    <a:pt x="86" y="650"/>
                    <a:pt x="96" y="652"/>
                    <a:pt x="105" y="652"/>
                  </a:cubicBezTo>
                  <a:cubicBezTo>
                    <a:pt x="112" y="652"/>
                    <a:pt x="118" y="651"/>
                    <a:pt x="124" y="650"/>
                  </a:cubicBezTo>
                  <a:cubicBezTo>
                    <a:pt x="131" y="649"/>
                    <a:pt x="137" y="647"/>
                    <a:pt x="146" y="647"/>
                  </a:cubicBezTo>
                  <a:cubicBezTo>
                    <a:pt x="151" y="647"/>
                    <a:pt x="158" y="648"/>
                    <a:pt x="165" y="650"/>
                  </a:cubicBezTo>
                  <a:cubicBezTo>
                    <a:pt x="183" y="651"/>
                    <a:pt x="196" y="657"/>
                    <a:pt x="206" y="662"/>
                  </a:cubicBezTo>
                  <a:cubicBezTo>
                    <a:pt x="213" y="664"/>
                    <a:pt x="220" y="666"/>
                    <a:pt x="223" y="666"/>
                  </a:cubicBezTo>
                  <a:cubicBezTo>
                    <a:pt x="229" y="666"/>
                    <a:pt x="239" y="664"/>
                    <a:pt x="239" y="642"/>
                  </a:cubicBezTo>
                  <a:cubicBezTo>
                    <a:pt x="239" y="629"/>
                    <a:pt x="245" y="623"/>
                    <a:pt x="264" y="603"/>
                  </a:cubicBezTo>
                  <a:cubicBezTo>
                    <a:pt x="267" y="597"/>
                    <a:pt x="275" y="589"/>
                    <a:pt x="280" y="582"/>
                  </a:cubicBezTo>
                  <a:cubicBezTo>
                    <a:pt x="292" y="566"/>
                    <a:pt x="298" y="560"/>
                    <a:pt x="305" y="554"/>
                  </a:cubicBezTo>
                  <a:cubicBezTo>
                    <a:pt x="311" y="543"/>
                    <a:pt x="319" y="533"/>
                    <a:pt x="347" y="504"/>
                  </a:cubicBezTo>
                  <a:cubicBezTo>
                    <a:pt x="380" y="466"/>
                    <a:pt x="380" y="450"/>
                    <a:pt x="375" y="429"/>
                  </a:cubicBezTo>
                  <a:cubicBezTo>
                    <a:pt x="375" y="423"/>
                    <a:pt x="374" y="420"/>
                    <a:pt x="374" y="413"/>
                  </a:cubicBezTo>
                  <a:cubicBezTo>
                    <a:pt x="374" y="394"/>
                    <a:pt x="365" y="377"/>
                    <a:pt x="354" y="357"/>
                  </a:cubicBezTo>
                  <a:cubicBezTo>
                    <a:pt x="348" y="346"/>
                    <a:pt x="342" y="334"/>
                    <a:pt x="341" y="323"/>
                  </a:cubicBezTo>
                  <a:cubicBezTo>
                    <a:pt x="334" y="301"/>
                    <a:pt x="334" y="283"/>
                    <a:pt x="345" y="26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1892350" y="2340425"/>
              <a:ext cx="556375" cy="729400"/>
            </a:xfrm>
            <a:custGeom>
              <a:avLst/>
              <a:gdLst/>
              <a:ahLst/>
              <a:cxnLst/>
              <a:rect l="l" t="t" r="r" b="b"/>
              <a:pathLst>
                <a:path w="22255" h="29176" extrusionOk="0">
                  <a:moveTo>
                    <a:pt x="6509" y="0"/>
                  </a:moveTo>
                  <a:cubicBezTo>
                    <a:pt x="6491" y="0"/>
                    <a:pt x="6470" y="5"/>
                    <a:pt x="6444" y="14"/>
                  </a:cubicBezTo>
                  <a:cubicBezTo>
                    <a:pt x="6417" y="24"/>
                    <a:pt x="6411" y="38"/>
                    <a:pt x="6405" y="45"/>
                  </a:cubicBezTo>
                  <a:cubicBezTo>
                    <a:pt x="6400" y="53"/>
                    <a:pt x="6398" y="58"/>
                    <a:pt x="6388" y="62"/>
                  </a:cubicBezTo>
                  <a:cubicBezTo>
                    <a:pt x="6372" y="68"/>
                    <a:pt x="6360" y="69"/>
                    <a:pt x="6351" y="70"/>
                  </a:cubicBezTo>
                  <a:cubicBezTo>
                    <a:pt x="6336" y="73"/>
                    <a:pt x="6326" y="74"/>
                    <a:pt x="6319" y="82"/>
                  </a:cubicBezTo>
                  <a:lnTo>
                    <a:pt x="6312" y="89"/>
                  </a:lnTo>
                  <a:lnTo>
                    <a:pt x="6314" y="98"/>
                  </a:lnTo>
                  <a:cubicBezTo>
                    <a:pt x="6316" y="108"/>
                    <a:pt x="6331" y="114"/>
                    <a:pt x="6398" y="133"/>
                  </a:cubicBezTo>
                  <a:cubicBezTo>
                    <a:pt x="6366" y="139"/>
                    <a:pt x="6323" y="153"/>
                    <a:pt x="6290" y="165"/>
                  </a:cubicBezTo>
                  <a:cubicBezTo>
                    <a:pt x="6279" y="170"/>
                    <a:pt x="6268" y="172"/>
                    <a:pt x="6256" y="172"/>
                  </a:cubicBezTo>
                  <a:cubicBezTo>
                    <a:pt x="6249" y="172"/>
                    <a:pt x="6242" y="172"/>
                    <a:pt x="6235" y="171"/>
                  </a:cubicBezTo>
                  <a:cubicBezTo>
                    <a:pt x="6222" y="168"/>
                    <a:pt x="6208" y="165"/>
                    <a:pt x="6192" y="165"/>
                  </a:cubicBezTo>
                  <a:cubicBezTo>
                    <a:pt x="6189" y="165"/>
                    <a:pt x="6187" y="165"/>
                    <a:pt x="6184" y="165"/>
                  </a:cubicBezTo>
                  <a:cubicBezTo>
                    <a:pt x="6132" y="167"/>
                    <a:pt x="6104" y="182"/>
                    <a:pt x="6068" y="206"/>
                  </a:cubicBezTo>
                  <a:cubicBezTo>
                    <a:pt x="6031" y="226"/>
                    <a:pt x="6010" y="286"/>
                    <a:pt x="5990" y="346"/>
                  </a:cubicBezTo>
                  <a:lnTo>
                    <a:pt x="5987" y="356"/>
                  </a:lnTo>
                  <a:cubicBezTo>
                    <a:pt x="5971" y="406"/>
                    <a:pt x="5979" y="419"/>
                    <a:pt x="5996" y="439"/>
                  </a:cubicBezTo>
                  <a:cubicBezTo>
                    <a:pt x="6004" y="446"/>
                    <a:pt x="6010" y="454"/>
                    <a:pt x="6018" y="465"/>
                  </a:cubicBezTo>
                  <a:cubicBezTo>
                    <a:pt x="6026" y="481"/>
                    <a:pt x="6034" y="489"/>
                    <a:pt x="6040" y="494"/>
                  </a:cubicBezTo>
                  <a:cubicBezTo>
                    <a:pt x="6031" y="502"/>
                    <a:pt x="6007" y="521"/>
                    <a:pt x="5971" y="535"/>
                  </a:cubicBezTo>
                  <a:cubicBezTo>
                    <a:pt x="5954" y="542"/>
                    <a:pt x="5943" y="548"/>
                    <a:pt x="5932" y="553"/>
                  </a:cubicBezTo>
                  <a:cubicBezTo>
                    <a:pt x="5918" y="559"/>
                    <a:pt x="5905" y="567"/>
                    <a:pt x="5878" y="575"/>
                  </a:cubicBezTo>
                  <a:cubicBezTo>
                    <a:pt x="5843" y="586"/>
                    <a:pt x="5837" y="599"/>
                    <a:pt x="5830" y="622"/>
                  </a:cubicBezTo>
                  <a:cubicBezTo>
                    <a:pt x="5828" y="629"/>
                    <a:pt x="5820" y="638"/>
                    <a:pt x="5814" y="649"/>
                  </a:cubicBezTo>
                  <a:cubicBezTo>
                    <a:pt x="5786" y="688"/>
                    <a:pt x="5782" y="714"/>
                    <a:pt x="5782" y="737"/>
                  </a:cubicBezTo>
                  <a:cubicBezTo>
                    <a:pt x="5782" y="760"/>
                    <a:pt x="5792" y="763"/>
                    <a:pt x="5798" y="768"/>
                  </a:cubicBezTo>
                  <a:lnTo>
                    <a:pt x="5801" y="768"/>
                  </a:lnTo>
                  <a:lnTo>
                    <a:pt x="5801" y="774"/>
                  </a:lnTo>
                  <a:cubicBezTo>
                    <a:pt x="5801" y="779"/>
                    <a:pt x="5798" y="780"/>
                    <a:pt x="5786" y="787"/>
                  </a:cubicBezTo>
                  <a:cubicBezTo>
                    <a:pt x="5773" y="794"/>
                    <a:pt x="5756" y="800"/>
                    <a:pt x="5743" y="816"/>
                  </a:cubicBezTo>
                  <a:cubicBezTo>
                    <a:pt x="5719" y="841"/>
                    <a:pt x="5718" y="851"/>
                    <a:pt x="5711" y="874"/>
                  </a:cubicBezTo>
                  <a:cubicBezTo>
                    <a:pt x="5711" y="882"/>
                    <a:pt x="5711" y="893"/>
                    <a:pt x="5706" y="905"/>
                  </a:cubicBezTo>
                  <a:cubicBezTo>
                    <a:pt x="5699" y="937"/>
                    <a:pt x="5693" y="945"/>
                    <a:pt x="5682" y="966"/>
                  </a:cubicBezTo>
                  <a:cubicBezTo>
                    <a:pt x="5676" y="972"/>
                    <a:pt x="5670" y="985"/>
                    <a:pt x="5663" y="1000"/>
                  </a:cubicBezTo>
                  <a:cubicBezTo>
                    <a:pt x="5653" y="1021"/>
                    <a:pt x="5650" y="1035"/>
                    <a:pt x="5647" y="1043"/>
                  </a:cubicBezTo>
                  <a:cubicBezTo>
                    <a:pt x="5644" y="1051"/>
                    <a:pt x="5644" y="1053"/>
                    <a:pt x="5631" y="1063"/>
                  </a:cubicBezTo>
                  <a:cubicBezTo>
                    <a:pt x="5609" y="1076"/>
                    <a:pt x="5531" y="1109"/>
                    <a:pt x="5474" y="1133"/>
                  </a:cubicBezTo>
                  <a:cubicBezTo>
                    <a:pt x="5442" y="1148"/>
                    <a:pt x="5415" y="1159"/>
                    <a:pt x="5408" y="1162"/>
                  </a:cubicBezTo>
                  <a:cubicBezTo>
                    <a:pt x="5396" y="1170"/>
                    <a:pt x="5393" y="1175"/>
                    <a:pt x="5393" y="1184"/>
                  </a:cubicBezTo>
                  <a:cubicBezTo>
                    <a:pt x="5390" y="1200"/>
                    <a:pt x="5408" y="1215"/>
                    <a:pt x="5433" y="1236"/>
                  </a:cubicBezTo>
                  <a:cubicBezTo>
                    <a:pt x="5438" y="1238"/>
                    <a:pt x="5442" y="1246"/>
                    <a:pt x="5448" y="1249"/>
                  </a:cubicBezTo>
                  <a:cubicBezTo>
                    <a:pt x="5455" y="1254"/>
                    <a:pt x="5458" y="1260"/>
                    <a:pt x="5458" y="1260"/>
                  </a:cubicBezTo>
                  <a:cubicBezTo>
                    <a:pt x="5455" y="1261"/>
                    <a:pt x="5449" y="1264"/>
                    <a:pt x="5446" y="1265"/>
                  </a:cubicBezTo>
                  <a:cubicBezTo>
                    <a:pt x="5442" y="1265"/>
                    <a:pt x="5438" y="1269"/>
                    <a:pt x="5436" y="1270"/>
                  </a:cubicBezTo>
                  <a:cubicBezTo>
                    <a:pt x="5419" y="1278"/>
                    <a:pt x="5405" y="1318"/>
                    <a:pt x="5403" y="1323"/>
                  </a:cubicBezTo>
                  <a:cubicBezTo>
                    <a:pt x="5400" y="1336"/>
                    <a:pt x="5400" y="1367"/>
                    <a:pt x="5410" y="1386"/>
                  </a:cubicBezTo>
                  <a:cubicBezTo>
                    <a:pt x="5420" y="1403"/>
                    <a:pt x="5452" y="1454"/>
                    <a:pt x="5485" y="1478"/>
                  </a:cubicBezTo>
                  <a:cubicBezTo>
                    <a:pt x="5512" y="1495"/>
                    <a:pt x="5524" y="1515"/>
                    <a:pt x="5533" y="1525"/>
                  </a:cubicBezTo>
                  <a:cubicBezTo>
                    <a:pt x="5537" y="1531"/>
                    <a:pt x="5538" y="1545"/>
                    <a:pt x="5538" y="1553"/>
                  </a:cubicBezTo>
                  <a:cubicBezTo>
                    <a:pt x="5538" y="1575"/>
                    <a:pt x="5541" y="1595"/>
                    <a:pt x="5549" y="1607"/>
                  </a:cubicBezTo>
                  <a:cubicBezTo>
                    <a:pt x="5560" y="1624"/>
                    <a:pt x="5572" y="1624"/>
                    <a:pt x="5586" y="1624"/>
                  </a:cubicBezTo>
                  <a:cubicBezTo>
                    <a:pt x="5597" y="1624"/>
                    <a:pt x="5604" y="1624"/>
                    <a:pt x="5615" y="1625"/>
                  </a:cubicBezTo>
                  <a:cubicBezTo>
                    <a:pt x="5631" y="1625"/>
                    <a:pt x="5647" y="1629"/>
                    <a:pt x="5669" y="1632"/>
                  </a:cubicBezTo>
                  <a:cubicBezTo>
                    <a:pt x="5708" y="1638"/>
                    <a:pt x="5759" y="1645"/>
                    <a:pt x="5832" y="1649"/>
                  </a:cubicBezTo>
                  <a:cubicBezTo>
                    <a:pt x="5832" y="1651"/>
                    <a:pt x="5830" y="1653"/>
                    <a:pt x="5828" y="1655"/>
                  </a:cubicBezTo>
                  <a:cubicBezTo>
                    <a:pt x="5798" y="1670"/>
                    <a:pt x="5769" y="1680"/>
                    <a:pt x="5730" y="1680"/>
                  </a:cubicBezTo>
                  <a:cubicBezTo>
                    <a:pt x="5712" y="1680"/>
                    <a:pt x="5691" y="1680"/>
                    <a:pt x="5669" y="1684"/>
                  </a:cubicBezTo>
                  <a:cubicBezTo>
                    <a:pt x="5647" y="1685"/>
                    <a:pt x="5630" y="1685"/>
                    <a:pt x="5612" y="1685"/>
                  </a:cubicBezTo>
                  <a:lnTo>
                    <a:pt x="5576" y="1685"/>
                  </a:lnTo>
                  <a:cubicBezTo>
                    <a:pt x="5556" y="1684"/>
                    <a:pt x="5532" y="1684"/>
                    <a:pt x="5515" y="1684"/>
                  </a:cubicBezTo>
                  <a:cubicBezTo>
                    <a:pt x="5494" y="1684"/>
                    <a:pt x="5482" y="1684"/>
                    <a:pt x="5473" y="1685"/>
                  </a:cubicBezTo>
                  <a:cubicBezTo>
                    <a:pt x="5464" y="1690"/>
                    <a:pt x="5448" y="1696"/>
                    <a:pt x="5436" y="1703"/>
                  </a:cubicBezTo>
                  <a:cubicBezTo>
                    <a:pt x="5423" y="1708"/>
                    <a:pt x="5405" y="1716"/>
                    <a:pt x="5397" y="1718"/>
                  </a:cubicBezTo>
                  <a:cubicBezTo>
                    <a:pt x="5393" y="1712"/>
                    <a:pt x="5388" y="1699"/>
                    <a:pt x="5382" y="1688"/>
                  </a:cubicBezTo>
                  <a:cubicBezTo>
                    <a:pt x="5378" y="1680"/>
                    <a:pt x="5371" y="1670"/>
                    <a:pt x="5369" y="1660"/>
                  </a:cubicBezTo>
                  <a:cubicBezTo>
                    <a:pt x="5357" y="1633"/>
                    <a:pt x="5348" y="1625"/>
                    <a:pt x="5316" y="1600"/>
                  </a:cubicBezTo>
                  <a:cubicBezTo>
                    <a:pt x="5309" y="1594"/>
                    <a:pt x="5300" y="1588"/>
                    <a:pt x="5292" y="1580"/>
                  </a:cubicBezTo>
                  <a:cubicBezTo>
                    <a:pt x="5260" y="1553"/>
                    <a:pt x="5241" y="1553"/>
                    <a:pt x="5226" y="1553"/>
                  </a:cubicBezTo>
                  <a:cubicBezTo>
                    <a:pt x="5224" y="1553"/>
                    <a:pt x="5222" y="1555"/>
                    <a:pt x="5219" y="1555"/>
                  </a:cubicBezTo>
                  <a:cubicBezTo>
                    <a:pt x="5216" y="1555"/>
                    <a:pt x="5213" y="1554"/>
                    <a:pt x="5208" y="1548"/>
                  </a:cubicBezTo>
                  <a:cubicBezTo>
                    <a:pt x="5198" y="1534"/>
                    <a:pt x="5202" y="1521"/>
                    <a:pt x="5208" y="1500"/>
                  </a:cubicBezTo>
                  <a:cubicBezTo>
                    <a:pt x="5210" y="1489"/>
                    <a:pt x="5214" y="1478"/>
                    <a:pt x="5218" y="1465"/>
                  </a:cubicBezTo>
                  <a:cubicBezTo>
                    <a:pt x="5222" y="1432"/>
                    <a:pt x="5204" y="1420"/>
                    <a:pt x="5193" y="1411"/>
                  </a:cubicBezTo>
                  <a:cubicBezTo>
                    <a:pt x="5189" y="1410"/>
                    <a:pt x="5184" y="1405"/>
                    <a:pt x="5184" y="1403"/>
                  </a:cubicBezTo>
                  <a:lnTo>
                    <a:pt x="5181" y="1398"/>
                  </a:lnTo>
                  <a:cubicBezTo>
                    <a:pt x="5165" y="1381"/>
                    <a:pt x="5139" y="1348"/>
                    <a:pt x="5150" y="1312"/>
                  </a:cubicBezTo>
                  <a:cubicBezTo>
                    <a:pt x="5153" y="1298"/>
                    <a:pt x="5157" y="1298"/>
                    <a:pt x="5158" y="1298"/>
                  </a:cubicBezTo>
                  <a:lnTo>
                    <a:pt x="5170" y="1298"/>
                  </a:lnTo>
                  <a:cubicBezTo>
                    <a:pt x="5178" y="1300"/>
                    <a:pt x="5189" y="1301"/>
                    <a:pt x="5203" y="1301"/>
                  </a:cubicBezTo>
                  <a:cubicBezTo>
                    <a:pt x="5208" y="1301"/>
                    <a:pt x="5213" y="1301"/>
                    <a:pt x="5218" y="1301"/>
                  </a:cubicBezTo>
                  <a:cubicBezTo>
                    <a:pt x="5246" y="1292"/>
                    <a:pt x="5254" y="1281"/>
                    <a:pt x="5264" y="1254"/>
                  </a:cubicBezTo>
                  <a:cubicBezTo>
                    <a:pt x="5270" y="1238"/>
                    <a:pt x="5279" y="1219"/>
                    <a:pt x="5298" y="1186"/>
                  </a:cubicBezTo>
                  <a:cubicBezTo>
                    <a:pt x="5323" y="1149"/>
                    <a:pt x="5328" y="1133"/>
                    <a:pt x="5324" y="1122"/>
                  </a:cubicBezTo>
                  <a:cubicBezTo>
                    <a:pt x="5318" y="1113"/>
                    <a:pt x="5309" y="1111"/>
                    <a:pt x="5303" y="1111"/>
                  </a:cubicBezTo>
                  <a:lnTo>
                    <a:pt x="5298" y="1111"/>
                  </a:lnTo>
                  <a:cubicBezTo>
                    <a:pt x="5293" y="1087"/>
                    <a:pt x="5266" y="1087"/>
                    <a:pt x="5260" y="1087"/>
                  </a:cubicBezTo>
                  <a:lnTo>
                    <a:pt x="5241" y="1087"/>
                  </a:lnTo>
                  <a:cubicBezTo>
                    <a:pt x="5230" y="1087"/>
                    <a:pt x="5214" y="1087"/>
                    <a:pt x="5204" y="1086"/>
                  </a:cubicBezTo>
                  <a:cubicBezTo>
                    <a:pt x="5196" y="1083"/>
                    <a:pt x="5174" y="1077"/>
                    <a:pt x="5162" y="1075"/>
                  </a:cubicBezTo>
                  <a:cubicBezTo>
                    <a:pt x="1965" y="4482"/>
                    <a:pt x="4" y="9058"/>
                    <a:pt x="1" y="14089"/>
                  </a:cubicBezTo>
                  <a:cubicBezTo>
                    <a:pt x="1" y="14474"/>
                    <a:pt x="16" y="14854"/>
                    <a:pt x="37" y="15229"/>
                  </a:cubicBezTo>
                  <a:cubicBezTo>
                    <a:pt x="50" y="15227"/>
                    <a:pt x="61" y="15220"/>
                    <a:pt x="65" y="15215"/>
                  </a:cubicBezTo>
                  <a:cubicBezTo>
                    <a:pt x="67" y="15212"/>
                    <a:pt x="68" y="15212"/>
                    <a:pt x="71" y="15212"/>
                  </a:cubicBezTo>
                  <a:cubicBezTo>
                    <a:pt x="74" y="15212"/>
                    <a:pt x="77" y="15212"/>
                    <a:pt x="85" y="15215"/>
                  </a:cubicBezTo>
                  <a:cubicBezTo>
                    <a:pt x="109" y="15227"/>
                    <a:pt x="116" y="15236"/>
                    <a:pt x="130" y="15261"/>
                  </a:cubicBezTo>
                  <a:cubicBezTo>
                    <a:pt x="137" y="15272"/>
                    <a:pt x="143" y="15286"/>
                    <a:pt x="154" y="15302"/>
                  </a:cubicBezTo>
                  <a:cubicBezTo>
                    <a:pt x="177" y="15335"/>
                    <a:pt x="168" y="15371"/>
                    <a:pt x="158" y="15405"/>
                  </a:cubicBezTo>
                  <a:cubicBezTo>
                    <a:pt x="156" y="15422"/>
                    <a:pt x="151" y="15438"/>
                    <a:pt x="151" y="15455"/>
                  </a:cubicBezTo>
                  <a:cubicBezTo>
                    <a:pt x="151" y="15474"/>
                    <a:pt x="144" y="15505"/>
                    <a:pt x="138" y="15544"/>
                  </a:cubicBezTo>
                  <a:cubicBezTo>
                    <a:pt x="130" y="15576"/>
                    <a:pt x="123" y="15611"/>
                    <a:pt x="117" y="15651"/>
                  </a:cubicBezTo>
                  <a:cubicBezTo>
                    <a:pt x="102" y="15732"/>
                    <a:pt x="98" y="15760"/>
                    <a:pt x="82" y="15807"/>
                  </a:cubicBezTo>
                  <a:cubicBezTo>
                    <a:pt x="95" y="15942"/>
                    <a:pt x="107" y="16076"/>
                    <a:pt x="120" y="16212"/>
                  </a:cubicBezTo>
                  <a:cubicBezTo>
                    <a:pt x="125" y="16218"/>
                    <a:pt x="128" y="16227"/>
                    <a:pt x="130" y="16235"/>
                  </a:cubicBezTo>
                  <a:cubicBezTo>
                    <a:pt x="148" y="16265"/>
                    <a:pt x="166" y="16298"/>
                    <a:pt x="178" y="16337"/>
                  </a:cubicBezTo>
                  <a:cubicBezTo>
                    <a:pt x="202" y="16398"/>
                    <a:pt x="192" y="16405"/>
                    <a:pt x="171" y="16424"/>
                  </a:cubicBezTo>
                  <a:cubicBezTo>
                    <a:pt x="166" y="16427"/>
                    <a:pt x="158" y="16437"/>
                    <a:pt x="151" y="16444"/>
                  </a:cubicBezTo>
                  <a:cubicBezTo>
                    <a:pt x="165" y="16546"/>
                    <a:pt x="177" y="16647"/>
                    <a:pt x="192" y="16747"/>
                  </a:cubicBezTo>
                  <a:cubicBezTo>
                    <a:pt x="202" y="16752"/>
                    <a:pt x="214" y="16760"/>
                    <a:pt x="224" y="16760"/>
                  </a:cubicBezTo>
                  <a:cubicBezTo>
                    <a:pt x="231" y="16760"/>
                    <a:pt x="238" y="16760"/>
                    <a:pt x="246" y="16759"/>
                  </a:cubicBezTo>
                  <a:lnTo>
                    <a:pt x="262" y="16759"/>
                  </a:lnTo>
                  <a:cubicBezTo>
                    <a:pt x="271" y="16759"/>
                    <a:pt x="271" y="16759"/>
                    <a:pt x="271" y="16766"/>
                  </a:cubicBezTo>
                  <a:lnTo>
                    <a:pt x="271" y="16786"/>
                  </a:lnTo>
                  <a:cubicBezTo>
                    <a:pt x="270" y="16815"/>
                    <a:pt x="271" y="16816"/>
                    <a:pt x="282" y="16864"/>
                  </a:cubicBezTo>
                  <a:cubicBezTo>
                    <a:pt x="290" y="16897"/>
                    <a:pt x="299" y="16906"/>
                    <a:pt x="304" y="16916"/>
                  </a:cubicBezTo>
                  <a:cubicBezTo>
                    <a:pt x="310" y="16923"/>
                    <a:pt x="314" y="16934"/>
                    <a:pt x="322" y="16957"/>
                  </a:cubicBezTo>
                  <a:cubicBezTo>
                    <a:pt x="324" y="16964"/>
                    <a:pt x="324" y="16966"/>
                    <a:pt x="324" y="16970"/>
                  </a:cubicBezTo>
                  <a:lnTo>
                    <a:pt x="294" y="16970"/>
                  </a:lnTo>
                  <a:cubicBezTo>
                    <a:pt x="282" y="16970"/>
                    <a:pt x="270" y="16972"/>
                    <a:pt x="258" y="16973"/>
                  </a:cubicBezTo>
                  <a:cubicBezTo>
                    <a:pt x="232" y="16982"/>
                    <a:pt x="232" y="16995"/>
                    <a:pt x="226" y="17011"/>
                  </a:cubicBezTo>
                  <a:cubicBezTo>
                    <a:pt x="226" y="17024"/>
                    <a:pt x="230" y="17033"/>
                    <a:pt x="231" y="17047"/>
                  </a:cubicBezTo>
                  <a:cubicBezTo>
                    <a:pt x="235" y="17048"/>
                    <a:pt x="236" y="17051"/>
                    <a:pt x="238" y="17051"/>
                  </a:cubicBezTo>
                  <a:cubicBezTo>
                    <a:pt x="239" y="17051"/>
                    <a:pt x="240" y="17051"/>
                    <a:pt x="240" y="17051"/>
                  </a:cubicBezTo>
                  <a:cubicBezTo>
                    <a:pt x="248" y="17051"/>
                    <a:pt x="258" y="17049"/>
                    <a:pt x="264" y="17047"/>
                  </a:cubicBezTo>
                  <a:cubicBezTo>
                    <a:pt x="274" y="17042"/>
                    <a:pt x="282" y="17040"/>
                    <a:pt x="295" y="17040"/>
                  </a:cubicBezTo>
                  <a:cubicBezTo>
                    <a:pt x="304" y="17040"/>
                    <a:pt x="314" y="17041"/>
                    <a:pt x="324" y="17042"/>
                  </a:cubicBezTo>
                  <a:cubicBezTo>
                    <a:pt x="363" y="17049"/>
                    <a:pt x="371" y="17051"/>
                    <a:pt x="394" y="17060"/>
                  </a:cubicBezTo>
                  <a:cubicBezTo>
                    <a:pt x="404" y="17063"/>
                    <a:pt x="419" y="17069"/>
                    <a:pt x="441" y="17078"/>
                  </a:cubicBezTo>
                  <a:cubicBezTo>
                    <a:pt x="490" y="17093"/>
                    <a:pt x="490" y="17095"/>
                    <a:pt x="492" y="17121"/>
                  </a:cubicBezTo>
                  <a:cubicBezTo>
                    <a:pt x="492" y="17125"/>
                    <a:pt x="492" y="17137"/>
                    <a:pt x="494" y="17144"/>
                  </a:cubicBezTo>
                  <a:lnTo>
                    <a:pt x="495" y="17165"/>
                  </a:lnTo>
                  <a:cubicBezTo>
                    <a:pt x="500" y="17207"/>
                    <a:pt x="504" y="17252"/>
                    <a:pt x="522" y="17282"/>
                  </a:cubicBezTo>
                  <a:cubicBezTo>
                    <a:pt x="541" y="17322"/>
                    <a:pt x="610" y="17348"/>
                    <a:pt x="650" y="17362"/>
                  </a:cubicBezTo>
                  <a:lnTo>
                    <a:pt x="666" y="17362"/>
                  </a:lnTo>
                  <a:cubicBezTo>
                    <a:pt x="700" y="17362"/>
                    <a:pt x="730" y="17327"/>
                    <a:pt x="757" y="17292"/>
                  </a:cubicBezTo>
                  <a:cubicBezTo>
                    <a:pt x="760" y="17286"/>
                    <a:pt x="768" y="17278"/>
                    <a:pt x="776" y="17271"/>
                  </a:cubicBezTo>
                  <a:cubicBezTo>
                    <a:pt x="808" y="17233"/>
                    <a:pt x="842" y="17174"/>
                    <a:pt x="872" y="17106"/>
                  </a:cubicBezTo>
                  <a:cubicBezTo>
                    <a:pt x="887" y="17078"/>
                    <a:pt x="895" y="17066"/>
                    <a:pt x="905" y="17054"/>
                  </a:cubicBezTo>
                  <a:cubicBezTo>
                    <a:pt x="918" y="17041"/>
                    <a:pt x="929" y="17027"/>
                    <a:pt x="945" y="16992"/>
                  </a:cubicBezTo>
                  <a:cubicBezTo>
                    <a:pt x="956" y="16964"/>
                    <a:pt x="958" y="16925"/>
                    <a:pt x="964" y="16886"/>
                  </a:cubicBezTo>
                  <a:cubicBezTo>
                    <a:pt x="972" y="16835"/>
                    <a:pt x="981" y="16782"/>
                    <a:pt x="997" y="16760"/>
                  </a:cubicBezTo>
                  <a:cubicBezTo>
                    <a:pt x="1027" y="16724"/>
                    <a:pt x="1042" y="16666"/>
                    <a:pt x="1054" y="16602"/>
                  </a:cubicBezTo>
                  <a:cubicBezTo>
                    <a:pt x="1060" y="16585"/>
                    <a:pt x="1062" y="16563"/>
                    <a:pt x="1068" y="16546"/>
                  </a:cubicBezTo>
                  <a:cubicBezTo>
                    <a:pt x="1089" y="16468"/>
                    <a:pt x="1106" y="16426"/>
                    <a:pt x="1129" y="16395"/>
                  </a:cubicBezTo>
                  <a:cubicBezTo>
                    <a:pt x="1154" y="16362"/>
                    <a:pt x="1239" y="16245"/>
                    <a:pt x="1281" y="16183"/>
                  </a:cubicBezTo>
                  <a:cubicBezTo>
                    <a:pt x="1315" y="16138"/>
                    <a:pt x="1326" y="16083"/>
                    <a:pt x="1339" y="16022"/>
                  </a:cubicBezTo>
                  <a:cubicBezTo>
                    <a:pt x="1343" y="15995"/>
                    <a:pt x="1349" y="15967"/>
                    <a:pt x="1355" y="15940"/>
                  </a:cubicBezTo>
                  <a:cubicBezTo>
                    <a:pt x="1372" y="15880"/>
                    <a:pt x="1376" y="15851"/>
                    <a:pt x="1379" y="15823"/>
                  </a:cubicBezTo>
                  <a:cubicBezTo>
                    <a:pt x="1382" y="15810"/>
                    <a:pt x="1382" y="15797"/>
                    <a:pt x="1385" y="15783"/>
                  </a:cubicBezTo>
                  <a:cubicBezTo>
                    <a:pt x="1394" y="15729"/>
                    <a:pt x="1450" y="15586"/>
                    <a:pt x="1499" y="15544"/>
                  </a:cubicBezTo>
                  <a:cubicBezTo>
                    <a:pt x="1557" y="15487"/>
                    <a:pt x="1582" y="15434"/>
                    <a:pt x="1588" y="15354"/>
                  </a:cubicBezTo>
                  <a:cubicBezTo>
                    <a:pt x="1593" y="15283"/>
                    <a:pt x="1612" y="15261"/>
                    <a:pt x="1635" y="15226"/>
                  </a:cubicBezTo>
                  <a:cubicBezTo>
                    <a:pt x="1642" y="15219"/>
                    <a:pt x="1644" y="15212"/>
                    <a:pt x="1650" y="15205"/>
                  </a:cubicBezTo>
                  <a:cubicBezTo>
                    <a:pt x="1657" y="15192"/>
                    <a:pt x="1665" y="15183"/>
                    <a:pt x="1672" y="15174"/>
                  </a:cubicBezTo>
                  <a:cubicBezTo>
                    <a:pt x="1698" y="15141"/>
                    <a:pt x="1721" y="15106"/>
                    <a:pt x="1741" y="15056"/>
                  </a:cubicBezTo>
                  <a:cubicBezTo>
                    <a:pt x="1755" y="15018"/>
                    <a:pt x="1757" y="14992"/>
                    <a:pt x="1760" y="14959"/>
                  </a:cubicBezTo>
                  <a:cubicBezTo>
                    <a:pt x="1760" y="14940"/>
                    <a:pt x="1763" y="14919"/>
                    <a:pt x="1766" y="14890"/>
                  </a:cubicBezTo>
                  <a:cubicBezTo>
                    <a:pt x="1770" y="14859"/>
                    <a:pt x="1784" y="14815"/>
                    <a:pt x="1797" y="14767"/>
                  </a:cubicBezTo>
                  <a:cubicBezTo>
                    <a:pt x="1821" y="14695"/>
                    <a:pt x="1842" y="14614"/>
                    <a:pt x="1849" y="14552"/>
                  </a:cubicBezTo>
                  <a:cubicBezTo>
                    <a:pt x="1857" y="14474"/>
                    <a:pt x="1857" y="14468"/>
                    <a:pt x="1873" y="14446"/>
                  </a:cubicBezTo>
                  <a:cubicBezTo>
                    <a:pt x="1876" y="14441"/>
                    <a:pt x="1882" y="14433"/>
                    <a:pt x="1887" y="14423"/>
                  </a:cubicBezTo>
                  <a:cubicBezTo>
                    <a:pt x="1918" y="14375"/>
                    <a:pt x="1915" y="14299"/>
                    <a:pt x="1915" y="14249"/>
                  </a:cubicBezTo>
                  <a:lnTo>
                    <a:pt x="1915" y="14229"/>
                  </a:lnTo>
                  <a:cubicBezTo>
                    <a:pt x="1915" y="14210"/>
                    <a:pt x="1927" y="14188"/>
                    <a:pt x="1939" y="14163"/>
                  </a:cubicBezTo>
                  <a:cubicBezTo>
                    <a:pt x="1955" y="14135"/>
                    <a:pt x="1967" y="14108"/>
                    <a:pt x="1979" y="14073"/>
                  </a:cubicBezTo>
                  <a:cubicBezTo>
                    <a:pt x="1994" y="14021"/>
                    <a:pt x="1973" y="13986"/>
                    <a:pt x="1956" y="13958"/>
                  </a:cubicBezTo>
                  <a:cubicBezTo>
                    <a:pt x="1947" y="13940"/>
                    <a:pt x="1935" y="13926"/>
                    <a:pt x="1935" y="13908"/>
                  </a:cubicBezTo>
                  <a:cubicBezTo>
                    <a:pt x="1923" y="13865"/>
                    <a:pt x="1983" y="13786"/>
                    <a:pt x="2022" y="13753"/>
                  </a:cubicBezTo>
                  <a:cubicBezTo>
                    <a:pt x="2034" y="13740"/>
                    <a:pt x="2042" y="13729"/>
                    <a:pt x="2043" y="13717"/>
                  </a:cubicBezTo>
                  <a:cubicBezTo>
                    <a:pt x="2045" y="13700"/>
                    <a:pt x="2033" y="13684"/>
                    <a:pt x="2024" y="13673"/>
                  </a:cubicBezTo>
                  <a:cubicBezTo>
                    <a:pt x="2018" y="13670"/>
                    <a:pt x="2016" y="13665"/>
                    <a:pt x="2013" y="13659"/>
                  </a:cubicBezTo>
                  <a:cubicBezTo>
                    <a:pt x="2006" y="13645"/>
                    <a:pt x="2028" y="13566"/>
                    <a:pt x="2039" y="13533"/>
                  </a:cubicBezTo>
                  <a:lnTo>
                    <a:pt x="2048" y="13508"/>
                  </a:lnTo>
                  <a:cubicBezTo>
                    <a:pt x="2049" y="13498"/>
                    <a:pt x="2051" y="13486"/>
                    <a:pt x="2054" y="13476"/>
                  </a:cubicBezTo>
                  <a:cubicBezTo>
                    <a:pt x="2061" y="13440"/>
                    <a:pt x="2067" y="13432"/>
                    <a:pt x="2084" y="13432"/>
                  </a:cubicBezTo>
                  <a:cubicBezTo>
                    <a:pt x="2089" y="13432"/>
                    <a:pt x="2090" y="13432"/>
                    <a:pt x="2092" y="13436"/>
                  </a:cubicBezTo>
                  <a:lnTo>
                    <a:pt x="2092" y="13440"/>
                  </a:lnTo>
                  <a:cubicBezTo>
                    <a:pt x="2092" y="13452"/>
                    <a:pt x="2090" y="13473"/>
                    <a:pt x="2105" y="13504"/>
                  </a:cubicBezTo>
                  <a:cubicBezTo>
                    <a:pt x="2113" y="13527"/>
                    <a:pt x="2123" y="13538"/>
                    <a:pt x="2125" y="13543"/>
                  </a:cubicBezTo>
                  <a:cubicBezTo>
                    <a:pt x="2125" y="13543"/>
                    <a:pt x="2124" y="13546"/>
                    <a:pt x="2124" y="13549"/>
                  </a:cubicBezTo>
                  <a:cubicBezTo>
                    <a:pt x="2121" y="13559"/>
                    <a:pt x="2113" y="13570"/>
                    <a:pt x="2105" y="13583"/>
                  </a:cubicBezTo>
                  <a:cubicBezTo>
                    <a:pt x="2096" y="13594"/>
                    <a:pt x="2088" y="13609"/>
                    <a:pt x="2078" y="13628"/>
                  </a:cubicBezTo>
                  <a:cubicBezTo>
                    <a:pt x="2059" y="13673"/>
                    <a:pt x="2105" y="13732"/>
                    <a:pt x="2144" y="13781"/>
                  </a:cubicBezTo>
                  <a:lnTo>
                    <a:pt x="2148" y="13785"/>
                  </a:lnTo>
                  <a:cubicBezTo>
                    <a:pt x="2171" y="13813"/>
                    <a:pt x="2207" y="13821"/>
                    <a:pt x="2246" y="13829"/>
                  </a:cubicBezTo>
                  <a:cubicBezTo>
                    <a:pt x="2275" y="13835"/>
                    <a:pt x="2310" y="13842"/>
                    <a:pt x="2334" y="13863"/>
                  </a:cubicBezTo>
                  <a:cubicBezTo>
                    <a:pt x="2359" y="13882"/>
                    <a:pt x="2380" y="13890"/>
                    <a:pt x="2399" y="13890"/>
                  </a:cubicBezTo>
                  <a:cubicBezTo>
                    <a:pt x="2411" y="13890"/>
                    <a:pt x="2424" y="13885"/>
                    <a:pt x="2434" y="13881"/>
                  </a:cubicBezTo>
                  <a:cubicBezTo>
                    <a:pt x="2439" y="13879"/>
                    <a:pt x="2447" y="13874"/>
                    <a:pt x="2452" y="13874"/>
                  </a:cubicBezTo>
                  <a:cubicBezTo>
                    <a:pt x="2477" y="13863"/>
                    <a:pt x="2495" y="13831"/>
                    <a:pt x="2515" y="13804"/>
                  </a:cubicBezTo>
                  <a:cubicBezTo>
                    <a:pt x="2526" y="13788"/>
                    <a:pt x="2533" y="13773"/>
                    <a:pt x="2544" y="13763"/>
                  </a:cubicBezTo>
                  <a:cubicBezTo>
                    <a:pt x="2556" y="13750"/>
                    <a:pt x="2574" y="13733"/>
                    <a:pt x="2593" y="13716"/>
                  </a:cubicBezTo>
                  <a:cubicBezTo>
                    <a:pt x="2617" y="13693"/>
                    <a:pt x="2651" y="13664"/>
                    <a:pt x="2681" y="13627"/>
                  </a:cubicBezTo>
                  <a:cubicBezTo>
                    <a:pt x="2702" y="13603"/>
                    <a:pt x="2718" y="13589"/>
                    <a:pt x="2728" y="13581"/>
                  </a:cubicBezTo>
                  <a:cubicBezTo>
                    <a:pt x="2748" y="13561"/>
                    <a:pt x="2759" y="13552"/>
                    <a:pt x="2778" y="13524"/>
                  </a:cubicBezTo>
                  <a:cubicBezTo>
                    <a:pt x="2792" y="13501"/>
                    <a:pt x="2806" y="13493"/>
                    <a:pt x="2826" y="13486"/>
                  </a:cubicBezTo>
                  <a:cubicBezTo>
                    <a:pt x="2841" y="13479"/>
                    <a:pt x="2858" y="13472"/>
                    <a:pt x="2872" y="13457"/>
                  </a:cubicBezTo>
                  <a:cubicBezTo>
                    <a:pt x="2885" y="13445"/>
                    <a:pt x="2887" y="13426"/>
                    <a:pt x="2884" y="13413"/>
                  </a:cubicBezTo>
                  <a:cubicBezTo>
                    <a:pt x="2876" y="13395"/>
                    <a:pt x="2857" y="13383"/>
                    <a:pt x="2838" y="13383"/>
                  </a:cubicBezTo>
                  <a:cubicBezTo>
                    <a:pt x="2833" y="13383"/>
                    <a:pt x="2828" y="13384"/>
                    <a:pt x="2823" y="13386"/>
                  </a:cubicBezTo>
                  <a:cubicBezTo>
                    <a:pt x="2813" y="13390"/>
                    <a:pt x="2799" y="13396"/>
                    <a:pt x="2787" y="13404"/>
                  </a:cubicBezTo>
                  <a:cubicBezTo>
                    <a:pt x="2774" y="13412"/>
                    <a:pt x="2758" y="13420"/>
                    <a:pt x="2750" y="13420"/>
                  </a:cubicBezTo>
                  <a:cubicBezTo>
                    <a:pt x="2741" y="13419"/>
                    <a:pt x="2710" y="13399"/>
                    <a:pt x="2687" y="13384"/>
                  </a:cubicBezTo>
                  <a:cubicBezTo>
                    <a:pt x="2648" y="13361"/>
                    <a:pt x="2602" y="13332"/>
                    <a:pt x="2574" y="13320"/>
                  </a:cubicBezTo>
                  <a:cubicBezTo>
                    <a:pt x="2543" y="13306"/>
                    <a:pt x="2545" y="13279"/>
                    <a:pt x="2552" y="13253"/>
                  </a:cubicBezTo>
                  <a:lnTo>
                    <a:pt x="2552" y="13253"/>
                  </a:lnTo>
                  <a:cubicBezTo>
                    <a:pt x="2571" y="13261"/>
                    <a:pt x="2625" y="13279"/>
                    <a:pt x="2672" y="13308"/>
                  </a:cubicBezTo>
                  <a:cubicBezTo>
                    <a:pt x="2696" y="13323"/>
                    <a:pt x="2720" y="13330"/>
                    <a:pt x="2740" y="13330"/>
                  </a:cubicBezTo>
                  <a:cubicBezTo>
                    <a:pt x="2759" y="13330"/>
                    <a:pt x="2777" y="13323"/>
                    <a:pt x="2797" y="13314"/>
                  </a:cubicBezTo>
                  <a:cubicBezTo>
                    <a:pt x="2803" y="13314"/>
                    <a:pt x="2806" y="13310"/>
                    <a:pt x="2812" y="13310"/>
                  </a:cubicBezTo>
                  <a:cubicBezTo>
                    <a:pt x="2860" y="13293"/>
                    <a:pt x="2941" y="13210"/>
                    <a:pt x="2984" y="13157"/>
                  </a:cubicBezTo>
                  <a:cubicBezTo>
                    <a:pt x="2996" y="13135"/>
                    <a:pt x="3006" y="13120"/>
                    <a:pt x="3012" y="13111"/>
                  </a:cubicBezTo>
                  <a:cubicBezTo>
                    <a:pt x="3017" y="13097"/>
                    <a:pt x="3020" y="13093"/>
                    <a:pt x="3035" y="13086"/>
                  </a:cubicBezTo>
                  <a:lnTo>
                    <a:pt x="3050" y="13078"/>
                  </a:lnTo>
                  <a:cubicBezTo>
                    <a:pt x="3083" y="13062"/>
                    <a:pt x="3143" y="13032"/>
                    <a:pt x="3170" y="13032"/>
                  </a:cubicBezTo>
                  <a:lnTo>
                    <a:pt x="3171" y="13032"/>
                  </a:lnTo>
                  <a:cubicBezTo>
                    <a:pt x="3177" y="13033"/>
                    <a:pt x="3179" y="13035"/>
                    <a:pt x="3182" y="13035"/>
                  </a:cubicBezTo>
                  <a:cubicBezTo>
                    <a:pt x="3205" y="13035"/>
                    <a:pt x="3229" y="13007"/>
                    <a:pt x="3257" y="12979"/>
                  </a:cubicBezTo>
                  <a:cubicBezTo>
                    <a:pt x="3265" y="12966"/>
                    <a:pt x="3276" y="12956"/>
                    <a:pt x="3285" y="12949"/>
                  </a:cubicBezTo>
                  <a:cubicBezTo>
                    <a:pt x="3312" y="12921"/>
                    <a:pt x="3310" y="12864"/>
                    <a:pt x="3310" y="12813"/>
                  </a:cubicBezTo>
                  <a:cubicBezTo>
                    <a:pt x="3310" y="12784"/>
                    <a:pt x="3310" y="12755"/>
                    <a:pt x="3319" y="12742"/>
                  </a:cubicBezTo>
                  <a:cubicBezTo>
                    <a:pt x="3325" y="12729"/>
                    <a:pt x="3347" y="12729"/>
                    <a:pt x="3371" y="12729"/>
                  </a:cubicBezTo>
                  <a:cubicBezTo>
                    <a:pt x="3393" y="12726"/>
                    <a:pt x="3419" y="12724"/>
                    <a:pt x="3433" y="12710"/>
                  </a:cubicBezTo>
                  <a:cubicBezTo>
                    <a:pt x="3449" y="12697"/>
                    <a:pt x="3451" y="12673"/>
                    <a:pt x="3451" y="12650"/>
                  </a:cubicBezTo>
                  <a:cubicBezTo>
                    <a:pt x="3455" y="12627"/>
                    <a:pt x="3458" y="12613"/>
                    <a:pt x="3469" y="12612"/>
                  </a:cubicBezTo>
                  <a:cubicBezTo>
                    <a:pt x="3486" y="12607"/>
                    <a:pt x="3495" y="12601"/>
                    <a:pt x="3506" y="12597"/>
                  </a:cubicBezTo>
                  <a:cubicBezTo>
                    <a:pt x="3525" y="12589"/>
                    <a:pt x="3540" y="12583"/>
                    <a:pt x="3560" y="12583"/>
                  </a:cubicBezTo>
                  <a:cubicBezTo>
                    <a:pt x="3564" y="12583"/>
                    <a:pt x="3569" y="12583"/>
                    <a:pt x="3575" y="12584"/>
                  </a:cubicBezTo>
                  <a:cubicBezTo>
                    <a:pt x="3591" y="12587"/>
                    <a:pt x="3621" y="12594"/>
                    <a:pt x="3655" y="12600"/>
                  </a:cubicBezTo>
                  <a:cubicBezTo>
                    <a:pt x="3719" y="12612"/>
                    <a:pt x="3793" y="12624"/>
                    <a:pt x="3841" y="12634"/>
                  </a:cubicBezTo>
                  <a:cubicBezTo>
                    <a:pt x="3854" y="12638"/>
                    <a:pt x="3865" y="12639"/>
                    <a:pt x="3875" y="12639"/>
                  </a:cubicBezTo>
                  <a:cubicBezTo>
                    <a:pt x="3897" y="12639"/>
                    <a:pt x="3912" y="12632"/>
                    <a:pt x="3926" y="12627"/>
                  </a:cubicBezTo>
                  <a:cubicBezTo>
                    <a:pt x="3941" y="12619"/>
                    <a:pt x="3960" y="12612"/>
                    <a:pt x="3995" y="12607"/>
                  </a:cubicBezTo>
                  <a:lnTo>
                    <a:pt x="4035" y="12607"/>
                  </a:lnTo>
                  <a:cubicBezTo>
                    <a:pt x="4053" y="12607"/>
                    <a:pt x="4056" y="12608"/>
                    <a:pt x="4067" y="12615"/>
                  </a:cubicBezTo>
                  <a:cubicBezTo>
                    <a:pt x="4077" y="12623"/>
                    <a:pt x="4090" y="12631"/>
                    <a:pt x="4113" y="12641"/>
                  </a:cubicBezTo>
                  <a:cubicBezTo>
                    <a:pt x="4130" y="12647"/>
                    <a:pt x="4144" y="12650"/>
                    <a:pt x="4156" y="12650"/>
                  </a:cubicBezTo>
                  <a:cubicBezTo>
                    <a:pt x="4176" y="12650"/>
                    <a:pt x="4188" y="12641"/>
                    <a:pt x="4198" y="12632"/>
                  </a:cubicBezTo>
                  <a:cubicBezTo>
                    <a:pt x="4213" y="12624"/>
                    <a:pt x="4223" y="12615"/>
                    <a:pt x="4243" y="12613"/>
                  </a:cubicBezTo>
                  <a:cubicBezTo>
                    <a:pt x="4251" y="12613"/>
                    <a:pt x="4258" y="12612"/>
                    <a:pt x="4268" y="12612"/>
                  </a:cubicBezTo>
                  <a:cubicBezTo>
                    <a:pt x="4313" y="12612"/>
                    <a:pt x="4371" y="12624"/>
                    <a:pt x="4433" y="12646"/>
                  </a:cubicBezTo>
                  <a:lnTo>
                    <a:pt x="4494" y="12667"/>
                  </a:lnTo>
                  <a:cubicBezTo>
                    <a:pt x="4520" y="12675"/>
                    <a:pt x="4541" y="12682"/>
                    <a:pt x="4565" y="12688"/>
                  </a:cubicBezTo>
                  <a:cubicBezTo>
                    <a:pt x="4570" y="12690"/>
                    <a:pt x="4577" y="12691"/>
                    <a:pt x="4584" y="12691"/>
                  </a:cubicBezTo>
                  <a:cubicBezTo>
                    <a:pt x="4616" y="12691"/>
                    <a:pt x="4663" y="12673"/>
                    <a:pt x="4710" y="12657"/>
                  </a:cubicBezTo>
                  <a:cubicBezTo>
                    <a:pt x="4730" y="12649"/>
                    <a:pt x="4750" y="12643"/>
                    <a:pt x="4763" y="12639"/>
                  </a:cubicBezTo>
                  <a:cubicBezTo>
                    <a:pt x="4784" y="12632"/>
                    <a:pt x="4800" y="12624"/>
                    <a:pt x="4816" y="12618"/>
                  </a:cubicBezTo>
                  <a:cubicBezTo>
                    <a:pt x="4829" y="12612"/>
                    <a:pt x="4842" y="12605"/>
                    <a:pt x="4866" y="12601"/>
                  </a:cubicBezTo>
                  <a:cubicBezTo>
                    <a:pt x="4894" y="12597"/>
                    <a:pt x="4973" y="12594"/>
                    <a:pt x="5040" y="12594"/>
                  </a:cubicBezTo>
                  <a:cubicBezTo>
                    <a:pt x="5069" y="12594"/>
                    <a:pt x="5094" y="12594"/>
                    <a:pt x="5112" y="12595"/>
                  </a:cubicBezTo>
                  <a:cubicBezTo>
                    <a:pt x="5117" y="12595"/>
                    <a:pt x="5122" y="12595"/>
                    <a:pt x="5126" y="12595"/>
                  </a:cubicBezTo>
                  <a:cubicBezTo>
                    <a:pt x="5160" y="12595"/>
                    <a:pt x="5168" y="12578"/>
                    <a:pt x="5178" y="12565"/>
                  </a:cubicBezTo>
                  <a:cubicBezTo>
                    <a:pt x="5183" y="12550"/>
                    <a:pt x="5188" y="12537"/>
                    <a:pt x="5215" y="12528"/>
                  </a:cubicBezTo>
                  <a:cubicBezTo>
                    <a:pt x="5224" y="12525"/>
                    <a:pt x="5234" y="12523"/>
                    <a:pt x="5244" y="12523"/>
                  </a:cubicBezTo>
                  <a:cubicBezTo>
                    <a:pt x="5262" y="12523"/>
                    <a:pt x="5282" y="12529"/>
                    <a:pt x="5300" y="12537"/>
                  </a:cubicBezTo>
                  <a:cubicBezTo>
                    <a:pt x="5318" y="12546"/>
                    <a:pt x="5337" y="12554"/>
                    <a:pt x="5359" y="12554"/>
                  </a:cubicBezTo>
                  <a:cubicBezTo>
                    <a:pt x="5362" y="12554"/>
                    <a:pt x="5366" y="12554"/>
                    <a:pt x="5370" y="12553"/>
                  </a:cubicBezTo>
                  <a:cubicBezTo>
                    <a:pt x="5400" y="12550"/>
                    <a:pt x="5432" y="12537"/>
                    <a:pt x="5461" y="12525"/>
                  </a:cubicBezTo>
                  <a:cubicBezTo>
                    <a:pt x="5482" y="12515"/>
                    <a:pt x="5504" y="12505"/>
                    <a:pt x="5528" y="12499"/>
                  </a:cubicBezTo>
                  <a:cubicBezTo>
                    <a:pt x="5568" y="12492"/>
                    <a:pt x="5571" y="12464"/>
                    <a:pt x="5573" y="12437"/>
                  </a:cubicBezTo>
                  <a:cubicBezTo>
                    <a:pt x="5573" y="12418"/>
                    <a:pt x="5575" y="12402"/>
                    <a:pt x="5584" y="12380"/>
                  </a:cubicBezTo>
                  <a:cubicBezTo>
                    <a:pt x="5605" y="12343"/>
                    <a:pt x="5620" y="12285"/>
                    <a:pt x="5634" y="12237"/>
                  </a:cubicBezTo>
                  <a:cubicBezTo>
                    <a:pt x="5640" y="12213"/>
                    <a:pt x="5649" y="12190"/>
                    <a:pt x="5653" y="12181"/>
                  </a:cubicBezTo>
                  <a:cubicBezTo>
                    <a:pt x="5656" y="12172"/>
                    <a:pt x="5671" y="12165"/>
                    <a:pt x="5690" y="12155"/>
                  </a:cubicBezTo>
                  <a:cubicBezTo>
                    <a:pt x="5714" y="12147"/>
                    <a:pt x="5738" y="12134"/>
                    <a:pt x="5771" y="12113"/>
                  </a:cubicBezTo>
                  <a:cubicBezTo>
                    <a:pt x="5784" y="12103"/>
                    <a:pt x="5792" y="12097"/>
                    <a:pt x="5798" y="12092"/>
                  </a:cubicBezTo>
                  <a:cubicBezTo>
                    <a:pt x="5801" y="12092"/>
                    <a:pt x="5803" y="12089"/>
                    <a:pt x="5805" y="12087"/>
                  </a:cubicBezTo>
                  <a:cubicBezTo>
                    <a:pt x="5808" y="12092"/>
                    <a:pt x="5813" y="12092"/>
                    <a:pt x="5821" y="12095"/>
                  </a:cubicBezTo>
                  <a:lnTo>
                    <a:pt x="5826" y="12095"/>
                  </a:lnTo>
                  <a:cubicBezTo>
                    <a:pt x="5824" y="12095"/>
                    <a:pt x="5824" y="12103"/>
                    <a:pt x="5824" y="12108"/>
                  </a:cubicBezTo>
                  <a:cubicBezTo>
                    <a:pt x="5820" y="12124"/>
                    <a:pt x="5816" y="12149"/>
                    <a:pt x="5826" y="12182"/>
                  </a:cubicBezTo>
                  <a:cubicBezTo>
                    <a:pt x="5837" y="12224"/>
                    <a:pt x="5853" y="12232"/>
                    <a:pt x="5874" y="12241"/>
                  </a:cubicBezTo>
                  <a:cubicBezTo>
                    <a:pt x="5885" y="12244"/>
                    <a:pt x="5898" y="12248"/>
                    <a:pt x="5913" y="12262"/>
                  </a:cubicBezTo>
                  <a:cubicBezTo>
                    <a:pt x="5922" y="12269"/>
                    <a:pt x="5929" y="12274"/>
                    <a:pt x="5936" y="12274"/>
                  </a:cubicBezTo>
                  <a:cubicBezTo>
                    <a:pt x="5960" y="12274"/>
                    <a:pt x="5960" y="12248"/>
                    <a:pt x="5962" y="12215"/>
                  </a:cubicBezTo>
                  <a:cubicBezTo>
                    <a:pt x="5962" y="12200"/>
                    <a:pt x="5962" y="12181"/>
                    <a:pt x="5966" y="12167"/>
                  </a:cubicBezTo>
                  <a:cubicBezTo>
                    <a:pt x="5966" y="12163"/>
                    <a:pt x="5966" y="12159"/>
                    <a:pt x="5968" y="12157"/>
                  </a:cubicBezTo>
                  <a:cubicBezTo>
                    <a:pt x="5975" y="12163"/>
                    <a:pt x="5983" y="12173"/>
                    <a:pt x="5992" y="12180"/>
                  </a:cubicBezTo>
                  <a:cubicBezTo>
                    <a:pt x="6009" y="12191"/>
                    <a:pt x="6014" y="12197"/>
                    <a:pt x="6022" y="12208"/>
                  </a:cubicBezTo>
                  <a:cubicBezTo>
                    <a:pt x="6030" y="12222"/>
                    <a:pt x="6043" y="12236"/>
                    <a:pt x="6068" y="12260"/>
                  </a:cubicBezTo>
                  <a:cubicBezTo>
                    <a:pt x="6099" y="12284"/>
                    <a:pt x="6111" y="12290"/>
                    <a:pt x="6125" y="12290"/>
                  </a:cubicBezTo>
                  <a:cubicBezTo>
                    <a:pt x="6131" y="12290"/>
                    <a:pt x="6137" y="12289"/>
                    <a:pt x="6144" y="12288"/>
                  </a:cubicBezTo>
                  <a:cubicBezTo>
                    <a:pt x="6147" y="12285"/>
                    <a:pt x="6153" y="12285"/>
                    <a:pt x="6159" y="12284"/>
                  </a:cubicBezTo>
                  <a:cubicBezTo>
                    <a:pt x="6173" y="12279"/>
                    <a:pt x="6187" y="12271"/>
                    <a:pt x="6200" y="12260"/>
                  </a:cubicBezTo>
                  <a:cubicBezTo>
                    <a:pt x="6222" y="12247"/>
                    <a:pt x="6247" y="12231"/>
                    <a:pt x="6270" y="12231"/>
                  </a:cubicBezTo>
                  <a:cubicBezTo>
                    <a:pt x="6274" y="12231"/>
                    <a:pt x="6278" y="12231"/>
                    <a:pt x="6281" y="12232"/>
                  </a:cubicBezTo>
                  <a:cubicBezTo>
                    <a:pt x="6299" y="12236"/>
                    <a:pt x="6307" y="12236"/>
                    <a:pt x="6315" y="12236"/>
                  </a:cubicBezTo>
                  <a:cubicBezTo>
                    <a:pt x="6328" y="12236"/>
                    <a:pt x="6336" y="12232"/>
                    <a:pt x="6344" y="12229"/>
                  </a:cubicBezTo>
                  <a:cubicBezTo>
                    <a:pt x="6351" y="12224"/>
                    <a:pt x="6361" y="12222"/>
                    <a:pt x="6377" y="12215"/>
                  </a:cubicBezTo>
                  <a:cubicBezTo>
                    <a:pt x="6410" y="12206"/>
                    <a:pt x="6413" y="12185"/>
                    <a:pt x="6413" y="12172"/>
                  </a:cubicBezTo>
                  <a:cubicBezTo>
                    <a:pt x="6415" y="12161"/>
                    <a:pt x="6418" y="12153"/>
                    <a:pt x="6434" y="12143"/>
                  </a:cubicBezTo>
                  <a:cubicBezTo>
                    <a:pt x="6458" y="12130"/>
                    <a:pt x="6470" y="12126"/>
                    <a:pt x="6486" y="12125"/>
                  </a:cubicBezTo>
                  <a:cubicBezTo>
                    <a:pt x="6501" y="12121"/>
                    <a:pt x="6521" y="12117"/>
                    <a:pt x="6546" y="12105"/>
                  </a:cubicBezTo>
                  <a:cubicBezTo>
                    <a:pt x="6565" y="12100"/>
                    <a:pt x="6576" y="12097"/>
                    <a:pt x="6583" y="12094"/>
                  </a:cubicBezTo>
                  <a:cubicBezTo>
                    <a:pt x="6607" y="12087"/>
                    <a:pt x="6609" y="12085"/>
                    <a:pt x="6625" y="12054"/>
                  </a:cubicBezTo>
                  <a:lnTo>
                    <a:pt x="6636" y="12037"/>
                  </a:lnTo>
                  <a:cubicBezTo>
                    <a:pt x="6669" y="11982"/>
                    <a:pt x="6701" y="11965"/>
                    <a:pt x="6758" y="11935"/>
                  </a:cubicBezTo>
                  <a:cubicBezTo>
                    <a:pt x="6778" y="11924"/>
                    <a:pt x="6797" y="11923"/>
                    <a:pt x="6813" y="11923"/>
                  </a:cubicBezTo>
                  <a:lnTo>
                    <a:pt x="6832" y="11923"/>
                  </a:lnTo>
                  <a:cubicBezTo>
                    <a:pt x="6849" y="11923"/>
                    <a:pt x="6867" y="11920"/>
                    <a:pt x="6886" y="11911"/>
                  </a:cubicBezTo>
                  <a:cubicBezTo>
                    <a:pt x="6920" y="11890"/>
                    <a:pt x="6929" y="11860"/>
                    <a:pt x="6937" y="11816"/>
                  </a:cubicBezTo>
                  <a:cubicBezTo>
                    <a:pt x="6941" y="11797"/>
                    <a:pt x="6948" y="11770"/>
                    <a:pt x="6957" y="11742"/>
                  </a:cubicBezTo>
                  <a:cubicBezTo>
                    <a:pt x="6972" y="11694"/>
                    <a:pt x="6994" y="11678"/>
                    <a:pt x="7019" y="11660"/>
                  </a:cubicBezTo>
                  <a:cubicBezTo>
                    <a:pt x="7040" y="11646"/>
                    <a:pt x="7063" y="11629"/>
                    <a:pt x="7082" y="11593"/>
                  </a:cubicBezTo>
                  <a:cubicBezTo>
                    <a:pt x="7094" y="11562"/>
                    <a:pt x="7105" y="11529"/>
                    <a:pt x="7111" y="11503"/>
                  </a:cubicBezTo>
                  <a:cubicBezTo>
                    <a:pt x="7115" y="11483"/>
                    <a:pt x="7127" y="11450"/>
                    <a:pt x="7131" y="11450"/>
                  </a:cubicBezTo>
                  <a:cubicBezTo>
                    <a:pt x="7139" y="11451"/>
                    <a:pt x="7143" y="11455"/>
                    <a:pt x="7148" y="11455"/>
                  </a:cubicBezTo>
                  <a:cubicBezTo>
                    <a:pt x="7171" y="11455"/>
                    <a:pt x="7181" y="11426"/>
                    <a:pt x="7191" y="11396"/>
                  </a:cubicBezTo>
                  <a:cubicBezTo>
                    <a:pt x="7196" y="11381"/>
                    <a:pt x="7201" y="11366"/>
                    <a:pt x="7209" y="11353"/>
                  </a:cubicBezTo>
                  <a:cubicBezTo>
                    <a:pt x="7218" y="11333"/>
                    <a:pt x="7225" y="11326"/>
                    <a:pt x="7238" y="11311"/>
                  </a:cubicBezTo>
                  <a:cubicBezTo>
                    <a:pt x="7253" y="11298"/>
                    <a:pt x="7273" y="11281"/>
                    <a:pt x="7301" y="11234"/>
                  </a:cubicBezTo>
                  <a:cubicBezTo>
                    <a:pt x="7307" y="11221"/>
                    <a:pt x="7310" y="11217"/>
                    <a:pt x="7313" y="11215"/>
                  </a:cubicBezTo>
                  <a:cubicBezTo>
                    <a:pt x="7316" y="11219"/>
                    <a:pt x="7317" y="11227"/>
                    <a:pt x="7321" y="11231"/>
                  </a:cubicBezTo>
                  <a:cubicBezTo>
                    <a:pt x="7330" y="11257"/>
                    <a:pt x="7342" y="11292"/>
                    <a:pt x="7378" y="11292"/>
                  </a:cubicBezTo>
                  <a:cubicBezTo>
                    <a:pt x="7380" y="11292"/>
                    <a:pt x="7383" y="11292"/>
                    <a:pt x="7385" y="11291"/>
                  </a:cubicBezTo>
                  <a:cubicBezTo>
                    <a:pt x="7401" y="11289"/>
                    <a:pt x="7411" y="11288"/>
                    <a:pt x="7420" y="11288"/>
                  </a:cubicBezTo>
                  <a:cubicBezTo>
                    <a:pt x="7427" y="11288"/>
                    <a:pt x="7433" y="11288"/>
                    <a:pt x="7439" y="11288"/>
                  </a:cubicBezTo>
                  <a:cubicBezTo>
                    <a:pt x="7446" y="11290"/>
                    <a:pt x="7453" y="11291"/>
                    <a:pt x="7464" y="11291"/>
                  </a:cubicBezTo>
                  <a:cubicBezTo>
                    <a:pt x="7474" y="11291"/>
                    <a:pt x="7488" y="11290"/>
                    <a:pt x="7505" y="11288"/>
                  </a:cubicBezTo>
                  <a:cubicBezTo>
                    <a:pt x="7511" y="11286"/>
                    <a:pt x="7516" y="11286"/>
                    <a:pt x="7521" y="11286"/>
                  </a:cubicBezTo>
                  <a:cubicBezTo>
                    <a:pt x="7538" y="11286"/>
                    <a:pt x="7538" y="11288"/>
                    <a:pt x="7543" y="11310"/>
                  </a:cubicBezTo>
                  <a:cubicBezTo>
                    <a:pt x="7545" y="11329"/>
                    <a:pt x="7550" y="11352"/>
                    <a:pt x="7569" y="11381"/>
                  </a:cubicBezTo>
                  <a:cubicBezTo>
                    <a:pt x="7593" y="11408"/>
                    <a:pt x="7601" y="11416"/>
                    <a:pt x="7609" y="11416"/>
                  </a:cubicBezTo>
                  <a:cubicBezTo>
                    <a:pt x="7614" y="11416"/>
                    <a:pt x="7616" y="11414"/>
                    <a:pt x="7620" y="11414"/>
                  </a:cubicBezTo>
                  <a:cubicBezTo>
                    <a:pt x="7620" y="11414"/>
                    <a:pt x="7620" y="11413"/>
                    <a:pt x="7622" y="11413"/>
                  </a:cubicBezTo>
                  <a:cubicBezTo>
                    <a:pt x="7623" y="11413"/>
                    <a:pt x="7632" y="11416"/>
                    <a:pt x="7647" y="11427"/>
                  </a:cubicBezTo>
                  <a:cubicBezTo>
                    <a:pt x="7683" y="11450"/>
                    <a:pt x="7672" y="11464"/>
                    <a:pt x="7662" y="11496"/>
                  </a:cubicBezTo>
                  <a:cubicBezTo>
                    <a:pt x="7659" y="11504"/>
                    <a:pt x="7655" y="11514"/>
                    <a:pt x="7653" y="11529"/>
                  </a:cubicBezTo>
                  <a:cubicBezTo>
                    <a:pt x="7642" y="11568"/>
                    <a:pt x="7598" y="11711"/>
                    <a:pt x="7569" y="11754"/>
                  </a:cubicBezTo>
                  <a:lnTo>
                    <a:pt x="7574" y="11732"/>
                  </a:lnTo>
                  <a:lnTo>
                    <a:pt x="7538" y="11770"/>
                  </a:lnTo>
                  <a:cubicBezTo>
                    <a:pt x="7538" y="11770"/>
                    <a:pt x="7493" y="11819"/>
                    <a:pt x="7477" y="11861"/>
                  </a:cubicBezTo>
                  <a:cubicBezTo>
                    <a:pt x="7465" y="11888"/>
                    <a:pt x="7465" y="11890"/>
                    <a:pt x="7447" y="11899"/>
                  </a:cubicBezTo>
                  <a:cubicBezTo>
                    <a:pt x="7439" y="11904"/>
                    <a:pt x="7429" y="11911"/>
                    <a:pt x="7417" y="11919"/>
                  </a:cubicBezTo>
                  <a:cubicBezTo>
                    <a:pt x="7375" y="11948"/>
                    <a:pt x="7358" y="11973"/>
                    <a:pt x="7337" y="12005"/>
                  </a:cubicBezTo>
                  <a:lnTo>
                    <a:pt x="7326" y="12016"/>
                  </a:lnTo>
                  <a:cubicBezTo>
                    <a:pt x="7323" y="12024"/>
                    <a:pt x="7319" y="12030"/>
                    <a:pt x="7313" y="12037"/>
                  </a:cubicBezTo>
                  <a:cubicBezTo>
                    <a:pt x="7289" y="12069"/>
                    <a:pt x="7261" y="12115"/>
                    <a:pt x="7237" y="12130"/>
                  </a:cubicBezTo>
                  <a:cubicBezTo>
                    <a:pt x="7205" y="12151"/>
                    <a:pt x="7164" y="12182"/>
                    <a:pt x="7145" y="12208"/>
                  </a:cubicBezTo>
                  <a:cubicBezTo>
                    <a:pt x="7128" y="12229"/>
                    <a:pt x="7139" y="12243"/>
                    <a:pt x="7145" y="12248"/>
                  </a:cubicBezTo>
                  <a:cubicBezTo>
                    <a:pt x="7151" y="12256"/>
                    <a:pt x="7148" y="12256"/>
                    <a:pt x="7148" y="12260"/>
                  </a:cubicBezTo>
                  <a:cubicBezTo>
                    <a:pt x="7145" y="12264"/>
                    <a:pt x="7143" y="12269"/>
                    <a:pt x="7137" y="12276"/>
                  </a:cubicBezTo>
                  <a:cubicBezTo>
                    <a:pt x="7122" y="12293"/>
                    <a:pt x="7106" y="12317"/>
                    <a:pt x="7115" y="12364"/>
                  </a:cubicBezTo>
                  <a:cubicBezTo>
                    <a:pt x="7120" y="12393"/>
                    <a:pt x="7125" y="12402"/>
                    <a:pt x="7134" y="12410"/>
                  </a:cubicBezTo>
                  <a:cubicBezTo>
                    <a:pt x="7137" y="12418"/>
                    <a:pt x="7140" y="12421"/>
                    <a:pt x="7145" y="12439"/>
                  </a:cubicBezTo>
                  <a:cubicBezTo>
                    <a:pt x="7148" y="12455"/>
                    <a:pt x="7132" y="12466"/>
                    <a:pt x="7106" y="12483"/>
                  </a:cubicBezTo>
                  <a:cubicBezTo>
                    <a:pt x="7085" y="12498"/>
                    <a:pt x="7057" y="12520"/>
                    <a:pt x="7035" y="12550"/>
                  </a:cubicBezTo>
                  <a:cubicBezTo>
                    <a:pt x="7024" y="12569"/>
                    <a:pt x="7019" y="12582"/>
                    <a:pt x="7012" y="12594"/>
                  </a:cubicBezTo>
                  <a:cubicBezTo>
                    <a:pt x="7009" y="12600"/>
                    <a:pt x="7004" y="12609"/>
                    <a:pt x="7004" y="12609"/>
                  </a:cubicBezTo>
                  <a:cubicBezTo>
                    <a:pt x="6999" y="12609"/>
                    <a:pt x="6994" y="12609"/>
                    <a:pt x="6989" y="12607"/>
                  </a:cubicBezTo>
                  <a:cubicBezTo>
                    <a:pt x="6987" y="12607"/>
                    <a:pt x="6989" y="12596"/>
                    <a:pt x="6992" y="12589"/>
                  </a:cubicBezTo>
                  <a:cubicBezTo>
                    <a:pt x="6997" y="12566"/>
                    <a:pt x="7006" y="12528"/>
                    <a:pt x="6987" y="12483"/>
                  </a:cubicBezTo>
                  <a:cubicBezTo>
                    <a:pt x="6972" y="12448"/>
                    <a:pt x="6961" y="12418"/>
                    <a:pt x="6953" y="12399"/>
                  </a:cubicBezTo>
                  <a:cubicBezTo>
                    <a:pt x="6941" y="12364"/>
                    <a:pt x="6937" y="12352"/>
                    <a:pt x="6926" y="12352"/>
                  </a:cubicBezTo>
                  <a:cubicBezTo>
                    <a:pt x="6916" y="12352"/>
                    <a:pt x="6900" y="12352"/>
                    <a:pt x="6803" y="12433"/>
                  </a:cubicBezTo>
                  <a:cubicBezTo>
                    <a:pt x="6775" y="12457"/>
                    <a:pt x="6767" y="12472"/>
                    <a:pt x="6767" y="12487"/>
                  </a:cubicBezTo>
                  <a:cubicBezTo>
                    <a:pt x="6769" y="12500"/>
                    <a:pt x="6781" y="12510"/>
                    <a:pt x="6791" y="12515"/>
                  </a:cubicBezTo>
                  <a:cubicBezTo>
                    <a:pt x="6803" y="12520"/>
                    <a:pt x="6816" y="12526"/>
                    <a:pt x="6820" y="12542"/>
                  </a:cubicBezTo>
                  <a:cubicBezTo>
                    <a:pt x="6826" y="12570"/>
                    <a:pt x="6806" y="12594"/>
                    <a:pt x="6786" y="12619"/>
                  </a:cubicBezTo>
                  <a:cubicBezTo>
                    <a:pt x="6775" y="12631"/>
                    <a:pt x="6766" y="12644"/>
                    <a:pt x="6758" y="12657"/>
                  </a:cubicBezTo>
                  <a:cubicBezTo>
                    <a:pt x="6734" y="12695"/>
                    <a:pt x="6746" y="12707"/>
                    <a:pt x="6769" y="12726"/>
                  </a:cubicBezTo>
                  <a:cubicBezTo>
                    <a:pt x="6778" y="12736"/>
                    <a:pt x="6791" y="12746"/>
                    <a:pt x="6805" y="12764"/>
                  </a:cubicBezTo>
                  <a:cubicBezTo>
                    <a:pt x="6826" y="12786"/>
                    <a:pt x="6826" y="12793"/>
                    <a:pt x="6826" y="12794"/>
                  </a:cubicBezTo>
                  <a:cubicBezTo>
                    <a:pt x="6823" y="12797"/>
                    <a:pt x="6816" y="12800"/>
                    <a:pt x="6813" y="12805"/>
                  </a:cubicBezTo>
                  <a:cubicBezTo>
                    <a:pt x="6803" y="12808"/>
                    <a:pt x="6797" y="12815"/>
                    <a:pt x="6786" y="12826"/>
                  </a:cubicBezTo>
                  <a:cubicBezTo>
                    <a:pt x="6773" y="12839"/>
                    <a:pt x="6762" y="12846"/>
                    <a:pt x="6753" y="12854"/>
                  </a:cubicBezTo>
                  <a:cubicBezTo>
                    <a:pt x="6741" y="12862"/>
                    <a:pt x="6729" y="12872"/>
                    <a:pt x="6717" y="12892"/>
                  </a:cubicBezTo>
                  <a:cubicBezTo>
                    <a:pt x="6709" y="12907"/>
                    <a:pt x="6704" y="12918"/>
                    <a:pt x="6700" y="12930"/>
                  </a:cubicBezTo>
                  <a:cubicBezTo>
                    <a:pt x="6698" y="12941"/>
                    <a:pt x="6696" y="12951"/>
                    <a:pt x="6681" y="12966"/>
                  </a:cubicBezTo>
                  <a:cubicBezTo>
                    <a:pt x="6673" y="12979"/>
                    <a:pt x="6668" y="12979"/>
                    <a:pt x="6667" y="12979"/>
                  </a:cubicBezTo>
                  <a:cubicBezTo>
                    <a:pt x="6660" y="12979"/>
                    <a:pt x="6653" y="12971"/>
                    <a:pt x="6640" y="12963"/>
                  </a:cubicBezTo>
                  <a:cubicBezTo>
                    <a:pt x="6629" y="12956"/>
                    <a:pt x="6612" y="12943"/>
                    <a:pt x="6595" y="12933"/>
                  </a:cubicBezTo>
                  <a:cubicBezTo>
                    <a:pt x="6578" y="12925"/>
                    <a:pt x="6563" y="12922"/>
                    <a:pt x="6549" y="12922"/>
                  </a:cubicBezTo>
                  <a:cubicBezTo>
                    <a:pt x="6538" y="12922"/>
                    <a:pt x="6528" y="12924"/>
                    <a:pt x="6520" y="12927"/>
                  </a:cubicBezTo>
                  <a:cubicBezTo>
                    <a:pt x="6509" y="12929"/>
                    <a:pt x="6500" y="12931"/>
                    <a:pt x="6487" y="12931"/>
                  </a:cubicBezTo>
                  <a:cubicBezTo>
                    <a:pt x="6482" y="12931"/>
                    <a:pt x="6476" y="12931"/>
                    <a:pt x="6470" y="12930"/>
                  </a:cubicBezTo>
                  <a:cubicBezTo>
                    <a:pt x="6443" y="12922"/>
                    <a:pt x="6420" y="12919"/>
                    <a:pt x="6395" y="12919"/>
                  </a:cubicBezTo>
                  <a:cubicBezTo>
                    <a:pt x="6368" y="12919"/>
                    <a:pt x="6338" y="12923"/>
                    <a:pt x="6296" y="12930"/>
                  </a:cubicBezTo>
                  <a:lnTo>
                    <a:pt x="6273" y="12930"/>
                  </a:lnTo>
                  <a:cubicBezTo>
                    <a:pt x="6255" y="12930"/>
                    <a:pt x="6254" y="12927"/>
                    <a:pt x="6247" y="12910"/>
                  </a:cubicBezTo>
                  <a:cubicBezTo>
                    <a:pt x="6236" y="12892"/>
                    <a:pt x="6223" y="12864"/>
                    <a:pt x="6181" y="12830"/>
                  </a:cubicBezTo>
                  <a:cubicBezTo>
                    <a:pt x="6133" y="12790"/>
                    <a:pt x="6128" y="12781"/>
                    <a:pt x="6118" y="12761"/>
                  </a:cubicBezTo>
                  <a:cubicBezTo>
                    <a:pt x="6111" y="12749"/>
                    <a:pt x="6100" y="12729"/>
                    <a:pt x="6068" y="12685"/>
                  </a:cubicBezTo>
                  <a:cubicBezTo>
                    <a:pt x="6034" y="12641"/>
                    <a:pt x="6030" y="12632"/>
                    <a:pt x="6030" y="12631"/>
                  </a:cubicBezTo>
                  <a:cubicBezTo>
                    <a:pt x="6030" y="12620"/>
                    <a:pt x="6026" y="12618"/>
                    <a:pt x="5980" y="12569"/>
                  </a:cubicBezTo>
                  <a:cubicBezTo>
                    <a:pt x="5935" y="12525"/>
                    <a:pt x="5916" y="12505"/>
                    <a:pt x="5901" y="12494"/>
                  </a:cubicBezTo>
                  <a:cubicBezTo>
                    <a:pt x="5885" y="12482"/>
                    <a:pt x="5876" y="12473"/>
                    <a:pt x="5853" y="12447"/>
                  </a:cubicBezTo>
                  <a:lnTo>
                    <a:pt x="5840" y="12433"/>
                  </a:lnTo>
                  <a:cubicBezTo>
                    <a:pt x="5811" y="12400"/>
                    <a:pt x="5790" y="12377"/>
                    <a:pt x="5771" y="12377"/>
                  </a:cubicBezTo>
                  <a:cubicBezTo>
                    <a:pt x="5745" y="12377"/>
                    <a:pt x="5741" y="12411"/>
                    <a:pt x="5738" y="12422"/>
                  </a:cubicBezTo>
                  <a:cubicBezTo>
                    <a:pt x="5732" y="12451"/>
                    <a:pt x="5732" y="12480"/>
                    <a:pt x="5729" y="12511"/>
                  </a:cubicBezTo>
                  <a:cubicBezTo>
                    <a:pt x="5726" y="12558"/>
                    <a:pt x="5721" y="12613"/>
                    <a:pt x="5706" y="12676"/>
                  </a:cubicBezTo>
                  <a:cubicBezTo>
                    <a:pt x="5689" y="12740"/>
                    <a:pt x="5672" y="12774"/>
                    <a:pt x="5655" y="12805"/>
                  </a:cubicBezTo>
                  <a:cubicBezTo>
                    <a:pt x="5643" y="12825"/>
                    <a:pt x="5631" y="12844"/>
                    <a:pt x="5622" y="12868"/>
                  </a:cubicBezTo>
                  <a:cubicBezTo>
                    <a:pt x="5602" y="12922"/>
                    <a:pt x="5562" y="12945"/>
                    <a:pt x="5481" y="12989"/>
                  </a:cubicBezTo>
                  <a:lnTo>
                    <a:pt x="5461" y="12996"/>
                  </a:lnTo>
                  <a:cubicBezTo>
                    <a:pt x="5407" y="13025"/>
                    <a:pt x="5367" y="13029"/>
                    <a:pt x="5321" y="13032"/>
                  </a:cubicBezTo>
                  <a:cubicBezTo>
                    <a:pt x="5289" y="13033"/>
                    <a:pt x="5257" y="13036"/>
                    <a:pt x="5217" y="13046"/>
                  </a:cubicBezTo>
                  <a:cubicBezTo>
                    <a:pt x="5138" y="13066"/>
                    <a:pt x="5130" y="13090"/>
                    <a:pt x="5126" y="13140"/>
                  </a:cubicBezTo>
                  <a:cubicBezTo>
                    <a:pt x="5124" y="13156"/>
                    <a:pt x="5122" y="13177"/>
                    <a:pt x="5115" y="13202"/>
                  </a:cubicBezTo>
                  <a:cubicBezTo>
                    <a:pt x="5107" y="13239"/>
                    <a:pt x="5093" y="13242"/>
                    <a:pt x="5078" y="13250"/>
                  </a:cubicBezTo>
                  <a:cubicBezTo>
                    <a:pt x="5057" y="13261"/>
                    <a:pt x="5035" y="13271"/>
                    <a:pt x="5017" y="13332"/>
                  </a:cubicBezTo>
                  <a:cubicBezTo>
                    <a:pt x="5000" y="13374"/>
                    <a:pt x="4985" y="13374"/>
                    <a:pt x="4980" y="13374"/>
                  </a:cubicBezTo>
                  <a:cubicBezTo>
                    <a:pt x="4972" y="13374"/>
                    <a:pt x="4965" y="13371"/>
                    <a:pt x="4955" y="13368"/>
                  </a:cubicBezTo>
                  <a:cubicBezTo>
                    <a:pt x="4943" y="13364"/>
                    <a:pt x="4928" y="13361"/>
                    <a:pt x="4912" y="13361"/>
                  </a:cubicBezTo>
                  <a:cubicBezTo>
                    <a:pt x="4896" y="13361"/>
                    <a:pt x="4881" y="13364"/>
                    <a:pt x="4866" y="13375"/>
                  </a:cubicBezTo>
                  <a:cubicBezTo>
                    <a:pt x="4853" y="13385"/>
                    <a:pt x="4836" y="13397"/>
                    <a:pt x="4836" y="13416"/>
                  </a:cubicBezTo>
                  <a:cubicBezTo>
                    <a:pt x="4834" y="13438"/>
                    <a:pt x="4853" y="13452"/>
                    <a:pt x="4873" y="13467"/>
                  </a:cubicBezTo>
                  <a:cubicBezTo>
                    <a:pt x="4890" y="13476"/>
                    <a:pt x="4907" y="13488"/>
                    <a:pt x="4912" y="13501"/>
                  </a:cubicBezTo>
                  <a:cubicBezTo>
                    <a:pt x="4920" y="13514"/>
                    <a:pt x="4924" y="13535"/>
                    <a:pt x="4933" y="13558"/>
                  </a:cubicBezTo>
                  <a:cubicBezTo>
                    <a:pt x="4946" y="13597"/>
                    <a:pt x="4960" y="13648"/>
                    <a:pt x="4991" y="13693"/>
                  </a:cubicBezTo>
                  <a:cubicBezTo>
                    <a:pt x="5004" y="13714"/>
                    <a:pt x="5019" y="13732"/>
                    <a:pt x="5031" y="13747"/>
                  </a:cubicBezTo>
                  <a:cubicBezTo>
                    <a:pt x="5058" y="13784"/>
                    <a:pt x="5083" y="13817"/>
                    <a:pt x="5117" y="13883"/>
                  </a:cubicBezTo>
                  <a:cubicBezTo>
                    <a:pt x="5135" y="13917"/>
                    <a:pt x="5143" y="13940"/>
                    <a:pt x="5148" y="13953"/>
                  </a:cubicBezTo>
                  <a:cubicBezTo>
                    <a:pt x="5157" y="13975"/>
                    <a:pt x="5159" y="13978"/>
                    <a:pt x="5177" y="13985"/>
                  </a:cubicBezTo>
                  <a:lnTo>
                    <a:pt x="5186" y="13986"/>
                  </a:lnTo>
                  <a:cubicBezTo>
                    <a:pt x="5188" y="13988"/>
                    <a:pt x="5191" y="13989"/>
                    <a:pt x="5198" y="13989"/>
                  </a:cubicBezTo>
                  <a:cubicBezTo>
                    <a:pt x="5217" y="13989"/>
                    <a:pt x="5224" y="13962"/>
                    <a:pt x="5230" y="13943"/>
                  </a:cubicBezTo>
                  <a:cubicBezTo>
                    <a:pt x="5232" y="13934"/>
                    <a:pt x="5237" y="13916"/>
                    <a:pt x="5241" y="13916"/>
                  </a:cubicBezTo>
                  <a:lnTo>
                    <a:pt x="5246" y="13917"/>
                  </a:lnTo>
                  <a:cubicBezTo>
                    <a:pt x="5274" y="13932"/>
                    <a:pt x="5294" y="14036"/>
                    <a:pt x="5302" y="14090"/>
                  </a:cubicBezTo>
                  <a:cubicBezTo>
                    <a:pt x="5304" y="14103"/>
                    <a:pt x="5307" y="14113"/>
                    <a:pt x="5310" y="14121"/>
                  </a:cubicBezTo>
                  <a:cubicBezTo>
                    <a:pt x="5314" y="14151"/>
                    <a:pt x="5304" y="14194"/>
                    <a:pt x="5293" y="14233"/>
                  </a:cubicBezTo>
                  <a:cubicBezTo>
                    <a:pt x="5284" y="14264"/>
                    <a:pt x="5274" y="14299"/>
                    <a:pt x="5274" y="14330"/>
                  </a:cubicBezTo>
                  <a:cubicBezTo>
                    <a:pt x="5271" y="14387"/>
                    <a:pt x="5335" y="14391"/>
                    <a:pt x="5396" y="14398"/>
                  </a:cubicBezTo>
                  <a:cubicBezTo>
                    <a:pt x="5432" y="14400"/>
                    <a:pt x="5469" y="14405"/>
                    <a:pt x="5497" y="14415"/>
                  </a:cubicBezTo>
                  <a:cubicBezTo>
                    <a:pt x="5538" y="14430"/>
                    <a:pt x="5544" y="14486"/>
                    <a:pt x="5545" y="14539"/>
                  </a:cubicBezTo>
                  <a:cubicBezTo>
                    <a:pt x="5550" y="14581"/>
                    <a:pt x="5551" y="14618"/>
                    <a:pt x="5570" y="14638"/>
                  </a:cubicBezTo>
                  <a:cubicBezTo>
                    <a:pt x="5593" y="14665"/>
                    <a:pt x="5632" y="14668"/>
                    <a:pt x="5670" y="14671"/>
                  </a:cubicBezTo>
                  <a:cubicBezTo>
                    <a:pt x="5704" y="14672"/>
                    <a:pt x="5738" y="14675"/>
                    <a:pt x="5770" y="14691"/>
                  </a:cubicBezTo>
                  <a:cubicBezTo>
                    <a:pt x="5811" y="14716"/>
                    <a:pt x="5810" y="14718"/>
                    <a:pt x="5806" y="14734"/>
                  </a:cubicBezTo>
                  <a:cubicBezTo>
                    <a:pt x="5805" y="14742"/>
                    <a:pt x="5800" y="14754"/>
                    <a:pt x="5800" y="14770"/>
                  </a:cubicBezTo>
                  <a:cubicBezTo>
                    <a:pt x="5797" y="14823"/>
                    <a:pt x="5816" y="14854"/>
                    <a:pt x="5862" y="14892"/>
                  </a:cubicBezTo>
                  <a:cubicBezTo>
                    <a:pt x="5880" y="14909"/>
                    <a:pt x="5899" y="14918"/>
                    <a:pt x="5923" y="14918"/>
                  </a:cubicBezTo>
                  <a:cubicBezTo>
                    <a:pt x="5935" y="14918"/>
                    <a:pt x="5948" y="14916"/>
                    <a:pt x="5956" y="14913"/>
                  </a:cubicBezTo>
                  <a:cubicBezTo>
                    <a:pt x="5973" y="14912"/>
                    <a:pt x="5987" y="14909"/>
                    <a:pt x="6006" y="14909"/>
                  </a:cubicBezTo>
                  <a:lnTo>
                    <a:pt x="6034" y="14909"/>
                  </a:lnTo>
                  <a:cubicBezTo>
                    <a:pt x="6036" y="14909"/>
                    <a:pt x="6038" y="14909"/>
                    <a:pt x="6040" y="14909"/>
                  </a:cubicBezTo>
                  <a:cubicBezTo>
                    <a:pt x="6065" y="14909"/>
                    <a:pt x="6073" y="14910"/>
                    <a:pt x="6126" y="14931"/>
                  </a:cubicBezTo>
                  <a:lnTo>
                    <a:pt x="6156" y="14944"/>
                  </a:lnTo>
                  <a:cubicBezTo>
                    <a:pt x="6189" y="14956"/>
                    <a:pt x="6189" y="14956"/>
                    <a:pt x="6214" y="14972"/>
                  </a:cubicBezTo>
                  <a:lnTo>
                    <a:pt x="6218" y="14975"/>
                  </a:lnTo>
                  <a:cubicBezTo>
                    <a:pt x="6258" y="14998"/>
                    <a:pt x="6291" y="15007"/>
                    <a:pt x="6360" y="15023"/>
                  </a:cubicBezTo>
                  <a:cubicBezTo>
                    <a:pt x="6398" y="15031"/>
                    <a:pt x="6413" y="15055"/>
                    <a:pt x="6433" y="15077"/>
                  </a:cubicBezTo>
                  <a:cubicBezTo>
                    <a:pt x="6444" y="15094"/>
                    <a:pt x="6456" y="15109"/>
                    <a:pt x="6474" y="15124"/>
                  </a:cubicBezTo>
                  <a:cubicBezTo>
                    <a:pt x="6497" y="15145"/>
                    <a:pt x="6497" y="15145"/>
                    <a:pt x="6492" y="15167"/>
                  </a:cubicBezTo>
                  <a:cubicBezTo>
                    <a:pt x="6486" y="15182"/>
                    <a:pt x="6478" y="15205"/>
                    <a:pt x="6474" y="15239"/>
                  </a:cubicBezTo>
                  <a:cubicBezTo>
                    <a:pt x="6468" y="15278"/>
                    <a:pt x="6470" y="15297"/>
                    <a:pt x="6478" y="15312"/>
                  </a:cubicBezTo>
                  <a:cubicBezTo>
                    <a:pt x="6487" y="15324"/>
                    <a:pt x="6501" y="15324"/>
                    <a:pt x="6512" y="15324"/>
                  </a:cubicBezTo>
                  <a:cubicBezTo>
                    <a:pt x="6522" y="15324"/>
                    <a:pt x="6534" y="15324"/>
                    <a:pt x="6541" y="15330"/>
                  </a:cubicBezTo>
                  <a:lnTo>
                    <a:pt x="6563" y="15337"/>
                  </a:lnTo>
                  <a:cubicBezTo>
                    <a:pt x="6596" y="15354"/>
                    <a:pt x="6638" y="15371"/>
                    <a:pt x="6665" y="15398"/>
                  </a:cubicBezTo>
                  <a:cubicBezTo>
                    <a:pt x="6695" y="15429"/>
                    <a:pt x="6732" y="15464"/>
                    <a:pt x="6803" y="15464"/>
                  </a:cubicBezTo>
                  <a:cubicBezTo>
                    <a:pt x="6810" y="15464"/>
                    <a:pt x="6818" y="15464"/>
                    <a:pt x="6826" y="15463"/>
                  </a:cubicBezTo>
                  <a:cubicBezTo>
                    <a:pt x="6836" y="15459"/>
                    <a:pt x="6843" y="15459"/>
                    <a:pt x="6853" y="15459"/>
                  </a:cubicBezTo>
                  <a:cubicBezTo>
                    <a:pt x="6881" y="15459"/>
                    <a:pt x="6889" y="15468"/>
                    <a:pt x="6906" y="15481"/>
                  </a:cubicBezTo>
                  <a:cubicBezTo>
                    <a:pt x="6916" y="15493"/>
                    <a:pt x="6929" y="15502"/>
                    <a:pt x="6948" y="15514"/>
                  </a:cubicBezTo>
                  <a:cubicBezTo>
                    <a:pt x="6966" y="15525"/>
                    <a:pt x="6983" y="15531"/>
                    <a:pt x="7001" y="15531"/>
                  </a:cubicBezTo>
                  <a:cubicBezTo>
                    <a:pt x="7015" y="15531"/>
                    <a:pt x="7028" y="15528"/>
                    <a:pt x="7038" y="15523"/>
                  </a:cubicBezTo>
                  <a:cubicBezTo>
                    <a:pt x="7050" y="15522"/>
                    <a:pt x="7061" y="15520"/>
                    <a:pt x="7071" y="15520"/>
                  </a:cubicBezTo>
                  <a:cubicBezTo>
                    <a:pt x="7076" y="15520"/>
                    <a:pt x="7081" y="15520"/>
                    <a:pt x="7086" y="15522"/>
                  </a:cubicBezTo>
                  <a:cubicBezTo>
                    <a:pt x="7125" y="15531"/>
                    <a:pt x="7136" y="15547"/>
                    <a:pt x="7159" y="15584"/>
                  </a:cubicBezTo>
                  <a:cubicBezTo>
                    <a:pt x="7162" y="15588"/>
                    <a:pt x="7165" y="15596"/>
                    <a:pt x="7170" y="15602"/>
                  </a:cubicBezTo>
                  <a:cubicBezTo>
                    <a:pt x="7200" y="15647"/>
                    <a:pt x="7262" y="15702"/>
                    <a:pt x="7330" y="15732"/>
                  </a:cubicBezTo>
                  <a:cubicBezTo>
                    <a:pt x="7346" y="15739"/>
                    <a:pt x="7362" y="15742"/>
                    <a:pt x="7376" y="15742"/>
                  </a:cubicBezTo>
                  <a:cubicBezTo>
                    <a:pt x="7389" y="15742"/>
                    <a:pt x="7400" y="15740"/>
                    <a:pt x="7408" y="15737"/>
                  </a:cubicBezTo>
                  <a:cubicBezTo>
                    <a:pt x="7414" y="15734"/>
                    <a:pt x="7419" y="15734"/>
                    <a:pt x="7421" y="15734"/>
                  </a:cubicBezTo>
                  <a:cubicBezTo>
                    <a:pt x="7425" y="15734"/>
                    <a:pt x="7425" y="15734"/>
                    <a:pt x="7430" y="15737"/>
                  </a:cubicBezTo>
                  <a:cubicBezTo>
                    <a:pt x="7463" y="15760"/>
                    <a:pt x="7507" y="15791"/>
                    <a:pt x="7535" y="15814"/>
                  </a:cubicBezTo>
                  <a:cubicBezTo>
                    <a:pt x="7554" y="15833"/>
                    <a:pt x="7576" y="15833"/>
                    <a:pt x="7601" y="15833"/>
                  </a:cubicBezTo>
                  <a:cubicBezTo>
                    <a:pt x="7619" y="15836"/>
                    <a:pt x="7637" y="15836"/>
                    <a:pt x="7656" y="15842"/>
                  </a:cubicBezTo>
                  <a:cubicBezTo>
                    <a:pt x="7670" y="15847"/>
                    <a:pt x="7683" y="15852"/>
                    <a:pt x="7694" y="15855"/>
                  </a:cubicBezTo>
                  <a:cubicBezTo>
                    <a:pt x="7726" y="15869"/>
                    <a:pt x="7760" y="15883"/>
                    <a:pt x="7822" y="15895"/>
                  </a:cubicBezTo>
                  <a:cubicBezTo>
                    <a:pt x="7845" y="15898"/>
                    <a:pt x="7861" y="15899"/>
                    <a:pt x="7873" y="15899"/>
                  </a:cubicBezTo>
                  <a:cubicBezTo>
                    <a:pt x="7886" y="15899"/>
                    <a:pt x="7894" y="15898"/>
                    <a:pt x="7900" y="15898"/>
                  </a:cubicBezTo>
                  <a:lnTo>
                    <a:pt x="7911" y="15898"/>
                  </a:lnTo>
                  <a:cubicBezTo>
                    <a:pt x="7920" y="15898"/>
                    <a:pt x="7923" y="15898"/>
                    <a:pt x="7932" y="15904"/>
                  </a:cubicBezTo>
                  <a:cubicBezTo>
                    <a:pt x="7940" y="15909"/>
                    <a:pt x="7947" y="15911"/>
                    <a:pt x="7951" y="15912"/>
                  </a:cubicBezTo>
                  <a:cubicBezTo>
                    <a:pt x="7960" y="15918"/>
                    <a:pt x="7960" y="15918"/>
                    <a:pt x="7978" y="15954"/>
                  </a:cubicBezTo>
                  <a:cubicBezTo>
                    <a:pt x="7998" y="15998"/>
                    <a:pt x="8024" y="15999"/>
                    <a:pt x="8041" y="16000"/>
                  </a:cubicBezTo>
                  <a:cubicBezTo>
                    <a:pt x="8049" y="16000"/>
                    <a:pt x="8059" y="16000"/>
                    <a:pt x="8062" y="16006"/>
                  </a:cubicBezTo>
                  <a:cubicBezTo>
                    <a:pt x="8069" y="16009"/>
                    <a:pt x="8072" y="16009"/>
                    <a:pt x="8076" y="16015"/>
                  </a:cubicBezTo>
                  <a:cubicBezTo>
                    <a:pt x="8096" y="16025"/>
                    <a:pt x="8109" y="16037"/>
                    <a:pt x="8128" y="16055"/>
                  </a:cubicBezTo>
                  <a:cubicBezTo>
                    <a:pt x="8143" y="16073"/>
                    <a:pt x="8170" y="16081"/>
                    <a:pt x="8201" y="16092"/>
                  </a:cubicBezTo>
                  <a:cubicBezTo>
                    <a:pt x="8225" y="16097"/>
                    <a:pt x="8251" y="16106"/>
                    <a:pt x="8276" y="16117"/>
                  </a:cubicBezTo>
                  <a:cubicBezTo>
                    <a:pt x="8293" y="16128"/>
                    <a:pt x="8306" y="16132"/>
                    <a:pt x="8316" y="16132"/>
                  </a:cubicBezTo>
                  <a:cubicBezTo>
                    <a:pt x="8331" y="16132"/>
                    <a:pt x="8340" y="16123"/>
                    <a:pt x="8348" y="16113"/>
                  </a:cubicBezTo>
                  <a:cubicBezTo>
                    <a:pt x="8356" y="16107"/>
                    <a:pt x="8361" y="16097"/>
                    <a:pt x="8373" y="16094"/>
                  </a:cubicBezTo>
                  <a:cubicBezTo>
                    <a:pt x="8378" y="16090"/>
                    <a:pt x="8383" y="16088"/>
                    <a:pt x="8388" y="16088"/>
                  </a:cubicBezTo>
                  <a:cubicBezTo>
                    <a:pt x="8394" y="16088"/>
                    <a:pt x="8399" y="16090"/>
                    <a:pt x="8406" y="16092"/>
                  </a:cubicBezTo>
                  <a:cubicBezTo>
                    <a:pt x="8409" y="16092"/>
                    <a:pt x="8414" y="16094"/>
                    <a:pt x="8420" y="16094"/>
                  </a:cubicBezTo>
                  <a:cubicBezTo>
                    <a:pt x="8442" y="16094"/>
                    <a:pt x="8451" y="16076"/>
                    <a:pt x="8456" y="16062"/>
                  </a:cubicBezTo>
                  <a:cubicBezTo>
                    <a:pt x="8459" y="16050"/>
                    <a:pt x="8464" y="16041"/>
                    <a:pt x="8470" y="16032"/>
                  </a:cubicBezTo>
                  <a:cubicBezTo>
                    <a:pt x="8485" y="15996"/>
                    <a:pt x="8500" y="15968"/>
                    <a:pt x="8492" y="15932"/>
                  </a:cubicBezTo>
                  <a:cubicBezTo>
                    <a:pt x="8487" y="15897"/>
                    <a:pt x="8480" y="15830"/>
                    <a:pt x="8495" y="15791"/>
                  </a:cubicBezTo>
                  <a:cubicBezTo>
                    <a:pt x="8499" y="15784"/>
                    <a:pt x="8501" y="15775"/>
                    <a:pt x="8503" y="15767"/>
                  </a:cubicBezTo>
                  <a:cubicBezTo>
                    <a:pt x="8519" y="15734"/>
                    <a:pt x="8531" y="15701"/>
                    <a:pt x="8528" y="15655"/>
                  </a:cubicBezTo>
                  <a:cubicBezTo>
                    <a:pt x="8526" y="15624"/>
                    <a:pt x="8547" y="15584"/>
                    <a:pt x="8568" y="15549"/>
                  </a:cubicBezTo>
                  <a:cubicBezTo>
                    <a:pt x="8576" y="15535"/>
                    <a:pt x="8586" y="15522"/>
                    <a:pt x="8589" y="15507"/>
                  </a:cubicBezTo>
                  <a:cubicBezTo>
                    <a:pt x="8602" y="15481"/>
                    <a:pt x="8612" y="15440"/>
                    <a:pt x="8620" y="15402"/>
                  </a:cubicBezTo>
                  <a:cubicBezTo>
                    <a:pt x="8625" y="15381"/>
                    <a:pt x="8631" y="15363"/>
                    <a:pt x="8634" y="15350"/>
                  </a:cubicBezTo>
                  <a:cubicBezTo>
                    <a:pt x="8648" y="15312"/>
                    <a:pt x="8650" y="15275"/>
                    <a:pt x="8634" y="15215"/>
                  </a:cubicBezTo>
                  <a:cubicBezTo>
                    <a:pt x="8624" y="15174"/>
                    <a:pt x="8631" y="15141"/>
                    <a:pt x="8636" y="15098"/>
                  </a:cubicBezTo>
                  <a:cubicBezTo>
                    <a:pt x="8640" y="15083"/>
                    <a:pt x="8640" y="15069"/>
                    <a:pt x="8645" y="15055"/>
                  </a:cubicBezTo>
                  <a:cubicBezTo>
                    <a:pt x="8654" y="14981"/>
                    <a:pt x="8704" y="14930"/>
                    <a:pt x="8725" y="14912"/>
                  </a:cubicBezTo>
                  <a:cubicBezTo>
                    <a:pt x="8753" y="14885"/>
                    <a:pt x="8753" y="14870"/>
                    <a:pt x="8751" y="14840"/>
                  </a:cubicBezTo>
                  <a:cubicBezTo>
                    <a:pt x="8751" y="14831"/>
                    <a:pt x="8750" y="14815"/>
                    <a:pt x="8750" y="14798"/>
                  </a:cubicBezTo>
                  <a:cubicBezTo>
                    <a:pt x="8753" y="14770"/>
                    <a:pt x="8766" y="14763"/>
                    <a:pt x="8788" y="14750"/>
                  </a:cubicBezTo>
                  <a:cubicBezTo>
                    <a:pt x="8807" y="14742"/>
                    <a:pt x="8831" y="14734"/>
                    <a:pt x="8850" y="14709"/>
                  </a:cubicBezTo>
                  <a:cubicBezTo>
                    <a:pt x="8901" y="14654"/>
                    <a:pt x="8915" y="14624"/>
                    <a:pt x="8954" y="14553"/>
                  </a:cubicBezTo>
                  <a:lnTo>
                    <a:pt x="8954" y="14550"/>
                  </a:lnTo>
                  <a:cubicBezTo>
                    <a:pt x="8978" y="14506"/>
                    <a:pt x="8981" y="14494"/>
                    <a:pt x="8984" y="14470"/>
                  </a:cubicBezTo>
                  <a:cubicBezTo>
                    <a:pt x="8987" y="14459"/>
                    <a:pt x="8987" y="14447"/>
                    <a:pt x="8994" y="14423"/>
                  </a:cubicBezTo>
                  <a:cubicBezTo>
                    <a:pt x="9005" y="14384"/>
                    <a:pt x="9014" y="14368"/>
                    <a:pt x="9026" y="14347"/>
                  </a:cubicBezTo>
                  <a:cubicBezTo>
                    <a:pt x="9037" y="14331"/>
                    <a:pt x="9050" y="14309"/>
                    <a:pt x="9068" y="14273"/>
                  </a:cubicBezTo>
                  <a:cubicBezTo>
                    <a:pt x="9091" y="14221"/>
                    <a:pt x="9097" y="14216"/>
                    <a:pt x="9114" y="14200"/>
                  </a:cubicBezTo>
                  <a:cubicBezTo>
                    <a:pt x="9125" y="14193"/>
                    <a:pt x="9135" y="14180"/>
                    <a:pt x="9154" y="14158"/>
                  </a:cubicBezTo>
                  <a:cubicBezTo>
                    <a:pt x="9185" y="14124"/>
                    <a:pt x="9215" y="14103"/>
                    <a:pt x="9242" y="14085"/>
                  </a:cubicBezTo>
                  <a:cubicBezTo>
                    <a:pt x="9261" y="14074"/>
                    <a:pt x="9277" y="14062"/>
                    <a:pt x="9292" y="14048"/>
                  </a:cubicBezTo>
                  <a:cubicBezTo>
                    <a:pt x="9328" y="14013"/>
                    <a:pt x="9350" y="13978"/>
                    <a:pt x="9375" y="13937"/>
                  </a:cubicBezTo>
                  <a:lnTo>
                    <a:pt x="9381" y="13933"/>
                  </a:lnTo>
                  <a:cubicBezTo>
                    <a:pt x="9391" y="13916"/>
                    <a:pt x="9406" y="13901"/>
                    <a:pt x="9424" y="13884"/>
                  </a:cubicBezTo>
                  <a:cubicBezTo>
                    <a:pt x="9449" y="13860"/>
                    <a:pt x="9476" y="13834"/>
                    <a:pt x="9497" y="13798"/>
                  </a:cubicBezTo>
                  <a:cubicBezTo>
                    <a:pt x="9517" y="13757"/>
                    <a:pt x="9517" y="13738"/>
                    <a:pt x="9516" y="13719"/>
                  </a:cubicBezTo>
                  <a:cubicBezTo>
                    <a:pt x="9515" y="13711"/>
                    <a:pt x="9512" y="13699"/>
                    <a:pt x="9516" y="13681"/>
                  </a:cubicBezTo>
                  <a:cubicBezTo>
                    <a:pt x="9522" y="13653"/>
                    <a:pt x="9516" y="13640"/>
                    <a:pt x="9512" y="13627"/>
                  </a:cubicBezTo>
                  <a:cubicBezTo>
                    <a:pt x="9509" y="13624"/>
                    <a:pt x="9509" y="13624"/>
                    <a:pt x="9512" y="13617"/>
                  </a:cubicBezTo>
                  <a:cubicBezTo>
                    <a:pt x="9522" y="13594"/>
                    <a:pt x="9536" y="13559"/>
                    <a:pt x="9541" y="13488"/>
                  </a:cubicBezTo>
                  <a:cubicBezTo>
                    <a:pt x="9545" y="13440"/>
                    <a:pt x="9544" y="13419"/>
                    <a:pt x="9541" y="13400"/>
                  </a:cubicBezTo>
                  <a:cubicBezTo>
                    <a:pt x="9541" y="13394"/>
                    <a:pt x="9539" y="13388"/>
                    <a:pt x="9539" y="13378"/>
                  </a:cubicBezTo>
                  <a:cubicBezTo>
                    <a:pt x="9539" y="13361"/>
                    <a:pt x="9583" y="13291"/>
                    <a:pt x="9628" y="13231"/>
                  </a:cubicBezTo>
                  <a:cubicBezTo>
                    <a:pt x="9671" y="13177"/>
                    <a:pt x="9703" y="13071"/>
                    <a:pt x="9716" y="13022"/>
                  </a:cubicBezTo>
                  <a:cubicBezTo>
                    <a:pt x="9721" y="12996"/>
                    <a:pt x="9754" y="12968"/>
                    <a:pt x="9819" y="12941"/>
                  </a:cubicBezTo>
                  <a:cubicBezTo>
                    <a:pt x="9821" y="12941"/>
                    <a:pt x="9823" y="12937"/>
                    <a:pt x="9823" y="12937"/>
                  </a:cubicBezTo>
                  <a:cubicBezTo>
                    <a:pt x="9827" y="12935"/>
                    <a:pt x="9830" y="12935"/>
                    <a:pt x="9834" y="12933"/>
                  </a:cubicBezTo>
                  <a:cubicBezTo>
                    <a:pt x="9864" y="12927"/>
                    <a:pt x="9921" y="12910"/>
                    <a:pt x="9942" y="12862"/>
                  </a:cubicBezTo>
                  <a:cubicBezTo>
                    <a:pt x="9948" y="12841"/>
                    <a:pt x="9963" y="12822"/>
                    <a:pt x="9972" y="12807"/>
                  </a:cubicBezTo>
                  <a:cubicBezTo>
                    <a:pt x="9989" y="12778"/>
                    <a:pt x="10003" y="12755"/>
                    <a:pt x="10003" y="12732"/>
                  </a:cubicBezTo>
                  <a:cubicBezTo>
                    <a:pt x="10003" y="12716"/>
                    <a:pt x="9995" y="12702"/>
                    <a:pt x="9991" y="12692"/>
                  </a:cubicBezTo>
                  <a:cubicBezTo>
                    <a:pt x="9982" y="12679"/>
                    <a:pt x="9980" y="12673"/>
                    <a:pt x="9982" y="12667"/>
                  </a:cubicBezTo>
                  <a:cubicBezTo>
                    <a:pt x="9993" y="12635"/>
                    <a:pt x="10023" y="12573"/>
                    <a:pt x="10045" y="12550"/>
                  </a:cubicBezTo>
                  <a:cubicBezTo>
                    <a:pt x="10054" y="12542"/>
                    <a:pt x="10062" y="12533"/>
                    <a:pt x="10069" y="12526"/>
                  </a:cubicBezTo>
                  <a:cubicBezTo>
                    <a:pt x="10084" y="12515"/>
                    <a:pt x="10104" y="12502"/>
                    <a:pt x="10107" y="12484"/>
                  </a:cubicBezTo>
                  <a:cubicBezTo>
                    <a:pt x="10118" y="12456"/>
                    <a:pt x="10143" y="12389"/>
                    <a:pt x="10180" y="12349"/>
                  </a:cubicBezTo>
                  <a:cubicBezTo>
                    <a:pt x="10210" y="12315"/>
                    <a:pt x="10303" y="12163"/>
                    <a:pt x="10367" y="12065"/>
                  </a:cubicBezTo>
                  <a:cubicBezTo>
                    <a:pt x="10385" y="12037"/>
                    <a:pt x="10399" y="12011"/>
                    <a:pt x="10408" y="11996"/>
                  </a:cubicBezTo>
                  <a:cubicBezTo>
                    <a:pt x="10433" y="11961"/>
                    <a:pt x="10444" y="11945"/>
                    <a:pt x="10457" y="11930"/>
                  </a:cubicBezTo>
                  <a:cubicBezTo>
                    <a:pt x="10464" y="11919"/>
                    <a:pt x="10474" y="11908"/>
                    <a:pt x="10488" y="11883"/>
                  </a:cubicBezTo>
                  <a:cubicBezTo>
                    <a:pt x="10502" y="11863"/>
                    <a:pt x="10520" y="11854"/>
                    <a:pt x="10545" y="11854"/>
                  </a:cubicBezTo>
                  <a:cubicBezTo>
                    <a:pt x="10561" y="11854"/>
                    <a:pt x="10581" y="11860"/>
                    <a:pt x="10597" y="11867"/>
                  </a:cubicBezTo>
                  <a:cubicBezTo>
                    <a:pt x="10603" y="11873"/>
                    <a:pt x="10609" y="11875"/>
                    <a:pt x="10613" y="11875"/>
                  </a:cubicBezTo>
                  <a:cubicBezTo>
                    <a:pt x="10619" y="11875"/>
                    <a:pt x="10624" y="11872"/>
                    <a:pt x="10627" y="11866"/>
                  </a:cubicBezTo>
                  <a:cubicBezTo>
                    <a:pt x="10633" y="11858"/>
                    <a:pt x="10633" y="11845"/>
                    <a:pt x="10592" y="11775"/>
                  </a:cubicBezTo>
                  <a:cubicBezTo>
                    <a:pt x="10573" y="11741"/>
                    <a:pt x="10575" y="11720"/>
                    <a:pt x="10575" y="11689"/>
                  </a:cubicBezTo>
                  <a:cubicBezTo>
                    <a:pt x="10579" y="11680"/>
                    <a:pt x="10579" y="11664"/>
                    <a:pt x="10579" y="11647"/>
                  </a:cubicBezTo>
                  <a:cubicBezTo>
                    <a:pt x="10575" y="11616"/>
                    <a:pt x="10579" y="11571"/>
                    <a:pt x="10579" y="11538"/>
                  </a:cubicBezTo>
                  <a:cubicBezTo>
                    <a:pt x="10582" y="11559"/>
                    <a:pt x="10586" y="11584"/>
                    <a:pt x="10587" y="11598"/>
                  </a:cubicBezTo>
                  <a:lnTo>
                    <a:pt x="10589" y="11606"/>
                  </a:lnTo>
                  <a:cubicBezTo>
                    <a:pt x="10591" y="11626"/>
                    <a:pt x="10597" y="11647"/>
                    <a:pt x="10607" y="11668"/>
                  </a:cubicBezTo>
                  <a:cubicBezTo>
                    <a:pt x="10614" y="11704"/>
                    <a:pt x="10626" y="11741"/>
                    <a:pt x="10628" y="11776"/>
                  </a:cubicBezTo>
                  <a:cubicBezTo>
                    <a:pt x="10634" y="11841"/>
                    <a:pt x="10641" y="11873"/>
                    <a:pt x="10656" y="11911"/>
                  </a:cubicBezTo>
                  <a:cubicBezTo>
                    <a:pt x="10663" y="11936"/>
                    <a:pt x="10678" y="11940"/>
                    <a:pt x="10686" y="11940"/>
                  </a:cubicBezTo>
                  <a:cubicBezTo>
                    <a:pt x="10708" y="11940"/>
                    <a:pt x="10726" y="11917"/>
                    <a:pt x="10726" y="11914"/>
                  </a:cubicBezTo>
                  <a:cubicBezTo>
                    <a:pt x="10735" y="11904"/>
                    <a:pt x="10763" y="11876"/>
                    <a:pt x="10793" y="11845"/>
                  </a:cubicBezTo>
                  <a:cubicBezTo>
                    <a:pt x="10819" y="11820"/>
                    <a:pt x="10847" y="11791"/>
                    <a:pt x="10875" y="11762"/>
                  </a:cubicBezTo>
                  <a:cubicBezTo>
                    <a:pt x="10920" y="11712"/>
                    <a:pt x="10925" y="11701"/>
                    <a:pt x="10933" y="11685"/>
                  </a:cubicBezTo>
                  <a:lnTo>
                    <a:pt x="10933" y="11681"/>
                  </a:lnTo>
                  <a:cubicBezTo>
                    <a:pt x="10936" y="11668"/>
                    <a:pt x="10948" y="11634"/>
                    <a:pt x="10948" y="11593"/>
                  </a:cubicBezTo>
                  <a:cubicBezTo>
                    <a:pt x="10948" y="11568"/>
                    <a:pt x="10959" y="11547"/>
                    <a:pt x="10985" y="11530"/>
                  </a:cubicBezTo>
                  <a:cubicBezTo>
                    <a:pt x="11007" y="11513"/>
                    <a:pt x="11009" y="11508"/>
                    <a:pt x="11028" y="11474"/>
                  </a:cubicBezTo>
                  <a:cubicBezTo>
                    <a:pt x="11033" y="11465"/>
                    <a:pt x="11043" y="11456"/>
                    <a:pt x="11050" y="11443"/>
                  </a:cubicBezTo>
                  <a:cubicBezTo>
                    <a:pt x="11068" y="11414"/>
                    <a:pt x="11080" y="11390"/>
                    <a:pt x="11092" y="11371"/>
                  </a:cubicBezTo>
                  <a:cubicBezTo>
                    <a:pt x="11094" y="11366"/>
                    <a:pt x="11096" y="11363"/>
                    <a:pt x="11096" y="11358"/>
                  </a:cubicBezTo>
                  <a:cubicBezTo>
                    <a:pt x="11099" y="11371"/>
                    <a:pt x="11099" y="11387"/>
                    <a:pt x="11099" y="11413"/>
                  </a:cubicBezTo>
                  <a:cubicBezTo>
                    <a:pt x="11099" y="11441"/>
                    <a:pt x="11088" y="11474"/>
                    <a:pt x="11071" y="11514"/>
                  </a:cubicBezTo>
                  <a:cubicBezTo>
                    <a:pt x="11066" y="11530"/>
                    <a:pt x="11059" y="11546"/>
                    <a:pt x="11051" y="11563"/>
                  </a:cubicBezTo>
                  <a:cubicBezTo>
                    <a:pt x="11043" y="11595"/>
                    <a:pt x="11023" y="11616"/>
                    <a:pt x="11005" y="11634"/>
                  </a:cubicBezTo>
                  <a:cubicBezTo>
                    <a:pt x="10985" y="11656"/>
                    <a:pt x="10966" y="11680"/>
                    <a:pt x="10948" y="11713"/>
                  </a:cubicBezTo>
                  <a:cubicBezTo>
                    <a:pt x="10923" y="11770"/>
                    <a:pt x="10914" y="11779"/>
                    <a:pt x="10902" y="11793"/>
                  </a:cubicBezTo>
                  <a:cubicBezTo>
                    <a:pt x="10897" y="11796"/>
                    <a:pt x="10895" y="11798"/>
                    <a:pt x="10892" y="11800"/>
                  </a:cubicBezTo>
                  <a:cubicBezTo>
                    <a:pt x="10871" y="11823"/>
                    <a:pt x="10832" y="11886"/>
                    <a:pt x="10826" y="11934"/>
                  </a:cubicBezTo>
                  <a:cubicBezTo>
                    <a:pt x="10819" y="11955"/>
                    <a:pt x="10809" y="11973"/>
                    <a:pt x="10800" y="11990"/>
                  </a:cubicBezTo>
                  <a:cubicBezTo>
                    <a:pt x="10791" y="12005"/>
                    <a:pt x="10783" y="12023"/>
                    <a:pt x="10781" y="12037"/>
                  </a:cubicBezTo>
                  <a:cubicBezTo>
                    <a:pt x="10778" y="12048"/>
                    <a:pt x="10768" y="12068"/>
                    <a:pt x="10757" y="12087"/>
                  </a:cubicBezTo>
                  <a:cubicBezTo>
                    <a:pt x="10746" y="12113"/>
                    <a:pt x="10726" y="12139"/>
                    <a:pt x="10722" y="12163"/>
                  </a:cubicBezTo>
                  <a:cubicBezTo>
                    <a:pt x="10718" y="12185"/>
                    <a:pt x="10703" y="12215"/>
                    <a:pt x="10688" y="12248"/>
                  </a:cubicBezTo>
                  <a:cubicBezTo>
                    <a:pt x="10674" y="12272"/>
                    <a:pt x="10662" y="12300"/>
                    <a:pt x="10652" y="12326"/>
                  </a:cubicBezTo>
                  <a:cubicBezTo>
                    <a:pt x="10640" y="12355"/>
                    <a:pt x="10630" y="12382"/>
                    <a:pt x="10617" y="12410"/>
                  </a:cubicBezTo>
                  <a:cubicBezTo>
                    <a:pt x="10607" y="12431"/>
                    <a:pt x="10596" y="12452"/>
                    <a:pt x="10587" y="12476"/>
                  </a:cubicBezTo>
                  <a:cubicBezTo>
                    <a:pt x="10569" y="12528"/>
                    <a:pt x="10504" y="12635"/>
                    <a:pt x="10475" y="12679"/>
                  </a:cubicBezTo>
                  <a:cubicBezTo>
                    <a:pt x="10463" y="12699"/>
                    <a:pt x="10451" y="12729"/>
                    <a:pt x="10438" y="12758"/>
                  </a:cubicBezTo>
                  <a:cubicBezTo>
                    <a:pt x="10422" y="12794"/>
                    <a:pt x="10408" y="12833"/>
                    <a:pt x="10392" y="12855"/>
                  </a:cubicBezTo>
                  <a:cubicBezTo>
                    <a:pt x="10358" y="12896"/>
                    <a:pt x="10336" y="12918"/>
                    <a:pt x="10298" y="12943"/>
                  </a:cubicBezTo>
                  <a:cubicBezTo>
                    <a:pt x="10287" y="12952"/>
                    <a:pt x="10270" y="12963"/>
                    <a:pt x="10274" y="12979"/>
                  </a:cubicBezTo>
                  <a:cubicBezTo>
                    <a:pt x="10274" y="12992"/>
                    <a:pt x="10292" y="12997"/>
                    <a:pt x="10308" y="13003"/>
                  </a:cubicBezTo>
                  <a:lnTo>
                    <a:pt x="10310" y="13004"/>
                  </a:lnTo>
                  <a:cubicBezTo>
                    <a:pt x="10317" y="13007"/>
                    <a:pt x="10325" y="13007"/>
                    <a:pt x="10331" y="13007"/>
                  </a:cubicBezTo>
                  <a:lnTo>
                    <a:pt x="10336" y="13007"/>
                  </a:lnTo>
                  <a:cubicBezTo>
                    <a:pt x="10336" y="13007"/>
                    <a:pt x="10338" y="13007"/>
                    <a:pt x="10346" y="13010"/>
                  </a:cubicBezTo>
                  <a:cubicBezTo>
                    <a:pt x="10353" y="13022"/>
                    <a:pt x="10353" y="13089"/>
                    <a:pt x="10353" y="13120"/>
                  </a:cubicBezTo>
                  <a:cubicBezTo>
                    <a:pt x="10350" y="13130"/>
                    <a:pt x="10350" y="13140"/>
                    <a:pt x="10350" y="13150"/>
                  </a:cubicBezTo>
                  <a:cubicBezTo>
                    <a:pt x="10350" y="13188"/>
                    <a:pt x="10297" y="13248"/>
                    <a:pt x="10256" y="13267"/>
                  </a:cubicBezTo>
                  <a:cubicBezTo>
                    <a:pt x="10252" y="13271"/>
                    <a:pt x="10245" y="13273"/>
                    <a:pt x="10240" y="13277"/>
                  </a:cubicBezTo>
                  <a:cubicBezTo>
                    <a:pt x="10209" y="13292"/>
                    <a:pt x="10180" y="13306"/>
                    <a:pt x="10166" y="13335"/>
                  </a:cubicBezTo>
                  <a:cubicBezTo>
                    <a:pt x="10161" y="13353"/>
                    <a:pt x="10134" y="13371"/>
                    <a:pt x="10112" y="13391"/>
                  </a:cubicBezTo>
                  <a:cubicBezTo>
                    <a:pt x="10097" y="13401"/>
                    <a:pt x="10084" y="13414"/>
                    <a:pt x="10068" y="13427"/>
                  </a:cubicBezTo>
                  <a:cubicBezTo>
                    <a:pt x="10028" y="13465"/>
                    <a:pt x="10019" y="13493"/>
                    <a:pt x="10023" y="13538"/>
                  </a:cubicBezTo>
                  <a:cubicBezTo>
                    <a:pt x="10023" y="13565"/>
                    <a:pt x="10002" y="13602"/>
                    <a:pt x="9981" y="13640"/>
                  </a:cubicBezTo>
                  <a:cubicBezTo>
                    <a:pt x="9974" y="13654"/>
                    <a:pt x="9968" y="13666"/>
                    <a:pt x="9962" y="13679"/>
                  </a:cubicBezTo>
                  <a:cubicBezTo>
                    <a:pt x="9943" y="13716"/>
                    <a:pt x="9943" y="13735"/>
                    <a:pt x="9943" y="13763"/>
                  </a:cubicBezTo>
                  <a:lnTo>
                    <a:pt x="9943" y="13803"/>
                  </a:lnTo>
                  <a:cubicBezTo>
                    <a:pt x="9941" y="13819"/>
                    <a:pt x="9938" y="13841"/>
                    <a:pt x="9936" y="13863"/>
                  </a:cubicBezTo>
                  <a:cubicBezTo>
                    <a:pt x="9922" y="13921"/>
                    <a:pt x="9910" y="13996"/>
                    <a:pt x="9916" y="14047"/>
                  </a:cubicBezTo>
                  <a:cubicBezTo>
                    <a:pt x="9922" y="14091"/>
                    <a:pt x="9899" y="14158"/>
                    <a:pt x="9884" y="14210"/>
                  </a:cubicBezTo>
                  <a:cubicBezTo>
                    <a:pt x="9879" y="14229"/>
                    <a:pt x="9874" y="14244"/>
                    <a:pt x="9872" y="14257"/>
                  </a:cubicBezTo>
                  <a:cubicBezTo>
                    <a:pt x="9867" y="14268"/>
                    <a:pt x="9869" y="14283"/>
                    <a:pt x="9869" y="14295"/>
                  </a:cubicBezTo>
                  <a:cubicBezTo>
                    <a:pt x="9872" y="14328"/>
                    <a:pt x="9872" y="14361"/>
                    <a:pt x="9829" y="14393"/>
                  </a:cubicBezTo>
                  <a:cubicBezTo>
                    <a:pt x="9795" y="14419"/>
                    <a:pt x="9777" y="14436"/>
                    <a:pt x="9763" y="14451"/>
                  </a:cubicBezTo>
                  <a:cubicBezTo>
                    <a:pt x="9749" y="14464"/>
                    <a:pt x="9738" y="14475"/>
                    <a:pt x="9717" y="14486"/>
                  </a:cubicBezTo>
                  <a:cubicBezTo>
                    <a:pt x="9672" y="14513"/>
                    <a:pt x="9633" y="14544"/>
                    <a:pt x="9590" y="14591"/>
                  </a:cubicBezTo>
                  <a:cubicBezTo>
                    <a:pt x="9563" y="14620"/>
                    <a:pt x="9545" y="14660"/>
                    <a:pt x="9521" y="14716"/>
                  </a:cubicBezTo>
                  <a:cubicBezTo>
                    <a:pt x="9512" y="14744"/>
                    <a:pt x="9498" y="14779"/>
                    <a:pt x="9478" y="14821"/>
                  </a:cubicBezTo>
                  <a:cubicBezTo>
                    <a:pt x="9446" y="14888"/>
                    <a:pt x="9449" y="14935"/>
                    <a:pt x="9449" y="14980"/>
                  </a:cubicBezTo>
                  <a:cubicBezTo>
                    <a:pt x="9449" y="15010"/>
                    <a:pt x="9450" y="15039"/>
                    <a:pt x="9440" y="15073"/>
                  </a:cubicBezTo>
                  <a:cubicBezTo>
                    <a:pt x="9414" y="15162"/>
                    <a:pt x="9403" y="15184"/>
                    <a:pt x="9375" y="15252"/>
                  </a:cubicBezTo>
                  <a:cubicBezTo>
                    <a:pt x="9352" y="15304"/>
                    <a:pt x="9333" y="15318"/>
                    <a:pt x="9296" y="15346"/>
                  </a:cubicBezTo>
                  <a:cubicBezTo>
                    <a:pt x="9287" y="15351"/>
                    <a:pt x="9277" y="15358"/>
                    <a:pt x="9268" y="15365"/>
                  </a:cubicBezTo>
                  <a:cubicBezTo>
                    <a:pt x="9251" y="15376"/>
                    <a:pt x="9242" y="15386"/>
                    <a:pt x="9229" y="15393"/>
                  </a:cubicBezTo>
                  <a:cubicBezTo>
                    <a:pt x="9192" y="15422"/>
                    <a:pt x="9162" y="15445"/>
                    <a:pt x="9111" y="15472"/>
                  </a:cubicBezTo>
                  <a:cubicBezTo>
                    <a:pt x="9098" y="15481"/>
                    <a:pt x="9086" y="15487"/>
                    <a:pt x="9075" y="15493"/>
                  </a:cubicBezTo>
                  <a:cubicBezTo>
                    <a:pt x="9046" y="15513"/>
                    <a:pt x="9032" y="15520"/>
                    <a:pt x="8980" y="15537"/>
                  </a:cubicBezTo>
                  <a:cubicBezTo>
                    <a:pt x="8928" y="15558"/>
                    <a:pt x="8918" y="15584"/>
                    <a:pt x="8904" y="15616"/>
                  </a:cubicBezTo>
                  <a:cubicBezTo>
                    <a:pt x="8900" y="15633"/>
                    <a:pt x="8892" y="15648"/>
                    <a:pt x="8881" y="15666"/>
                  </a:cubicBezTo>
                  <a:cubicBezTo>
                    <a:pt x="8847" y="15729"/>
                    <a:pt x="8803" y="15776"/>
                    <a:pt x="8762" y="15791"/>
                  </a:cubicBezTo>
                  <a:cubicBezTo>
                    <a:pt x="8716" y="15804"/>
                    <a:pt x="8711" y="15821"/>
                    <a:pt x="8712" y="15850"/>
                  </a:cubicBezTo>
                  <a:lnTo>
                    <a:pt x="8712" y="15855"/>
                  </a:lnTo>
                  <a:cubicBezTo>
                    <a:pt x="8712" y="15870"/>
                    <a:pt x="8692" y="15889"/>
                    <a:pt x="8671" y="15908"/>
                  </a:cubicBezTo>
                  <a:cubicBezTo>
                    <a:pt x="8668" y="15912"/>
                    <a:pt x="8663" y="15918"/>
                    <a:pt x="8658" y="15922"/>
                  </a:cubicBezTo>
                  <a:cubicBezTo>
                    <a:pt x="8626" y="15950"/>
                    <a:pt x="8622" y="15956"/>
                    <a:pt x="8614" y="15972"/>
                  </a:cubicBezTo>
                  <a:cubicBezTo>
                    <a:pt x="8608" y="15984"/>
                    <a:pt x="8592" y="15996"/>
                    <a:pt x="8571" y="15996"/>
                  </a:cubicBezTo>
                  <a:cubicBezTo>
                    <a:pt x="8566" y="15996"/>
                    <a:pt x="8563" y="15994"/>
                    <a:pt x="8560" y="15994"/>
                  </a:cubicBezTo>
                  <a:lnTo>
                    <a:pt x="8554" y="15994"/>
                  </a:lnTo>
                  <a:cubicBezTo>
                    <a:pt x="8534" y="15994"/>
                    <a:pt x="8523" y="16016"/>
                    <a:pt x="8510" y="16041"/>
                  </a:cubicBezTo>
                  <a:cubicBezTo>
                    <a:pt x="8502" y="16058"/>
                    <a:pt x="8491" y="16080"/>
                    <a:pt x="8478" y="16101"/>
                  </a:cubicBezTo>
                  <a:cubicBezTo>
                    <a:pt x="8454" y="16128"/>
                    <a:pt x="8450" y="16142"/>
                    <a:pt x="8450" y="16159"/>
                  </a:cubicBezTo>
                  <a:cubicBezTo>
                    <a:pt x="8450" y="16163"/>
                    <a:pt x="8448" y="16168"/>
                    <a:pt x="8444" y="16173"/>
                  </a:cubicBezTo>
                  <a:cubicBezTo>
                    <a:pt x="8417" y="16213"/>
                    <a:pt x="8448" y="16268"/>
                    <a:pt x="8457" y="16284"/>
                  </a:cubicBezTo>
                  <a:cubicBezTo>
                    <a:pt x="8471" y="16307"/>
                    <a:pt x="8486" y="16310"/>
                    <a:pt x="8502" y="16313"/>
                  </a:cubicBezTo>
                  <a:cubicBezTo>
                    <a:pt x="8514" y="16316"/>
                    <a:pt x="8528" y="16319"/>
                    <a:pt x="8547" y="16329"/>
                  </a:cubicBezTo>
                  <a:cubicBezTo>
                    <a:pt x="8594" y="16347"/>
                    <a:pt x="8596" y="16357"/>
                    <a:pt x="8618" y="16401"/>
                  </a:cubicBezTo>
                  <a:cubicBezTo>
                    <a:pt x="8620" y="16405"/>
                    <a:pt x="8620" y="16408"/>
                    <a:pt x="8621" y="16409"/>
                  </a:cubicBezTo>
                  <a:lnTo>
                    <a:pt x="8620" y="16409"/>
                  </a:lnTo>
                  <a:cubicBezTo>
                    <a:pt x="8614" y="16409"/>
                    <a:pt x="8605" y="16408"/>
                    <a:pt x="8595" y="16405"/>
                  </a:cubicBezTo>
                  <a:cubicBezTo>
                    <a:pt x="8584" y="16402"/>
                    <a:pt x="8573" y="16400"/>
                    <a:pt x="8562" y="16400"/>
                  </a:cubicBezTo>
                  <a:cubicBezTo>
                    <a:pt x="8558" y="16400"/>
                    <a:pt x="8554" y="16400"/>
                    <a:pt x="8551" y="16401"/>
                  </a:cubicBezTo>
                  <a:cubicBezTo>
                    <a:pt x="8530" y="16401"/>
                    <a:pt x="8514" y="16395"/>
                    <a:pt x="8499" y="16390"/>
                  </a:cubicBezTo>
                  <a:cubicBezTo>
                    <a:pt x="8491" y="16386"/>
                    <a:pt x="8480" y="16384"/>
                    <a:pt x="8470" y="16382"/>
                  </a:cubicBezTo>
                  <a:lnTo>
                    <a:pt x="8468" y="16381"/>
                  </a:lnTo>
                  <a:cubicBezTo>
                    <a:pt x="8445" y="16381"/>
                    <a:pt x="8432" y="16409"/>
                    <a:pt x="8423" y="16437"/>
                  </a:cubicBezTo>
                  <a:cubicBezTo>
                    <a:pt x="8417" y="16451"/>
                    <a:pt x="8412" y="16462"/>
                    <a:pt x="8407" y="16473"/>
                  </a:cubicBezTo>
                  <a:cubicBezTo>
                    <a:pt x="8400" y="16478"/>
                    <a:pt x="8392" y="16489"/>
                    <a:pt x="8384" y="16503"/>
                  </a:cubicBezTo>
                  <a:cubicBezTo>
                    <a:pt x="8362" y="16541"/>
                    <a:pt x="8329" y="16595"/>
                    <a:pt x="8306" y="16619"/>
                  </a:cubicBezTo>
                  <a:cubicBezTo>
                    <a:pt x="8274" y="16642"/>
                    <a:pt x="8238" y="16662"/>
                    <a:pt x="8196" y="16678"/>
                  </a:cubicBezTo>
                  <a:cubicBezTo>
                    <a:pt x="8186" y="16683"/>
                    <a:pt x="8174" y="16683"/>
                    <a:pt x="8159" y="16683"/>
                  </a:cubicBezTo>
                  <a:cubicBezTo>
                    <a:pt x="8135" y="16683"/>
                    <a:pt x="8085" y="16678"/>
                    <a:pt x="8015" y="16641"/>
                  </a:cubicBezTo>
                  <a:cubicBezTo>
                    <a:pt x="7976" y="16621"/>
                    <a:pt x="7960" y="16607"/>
                    <a:pt x="7950" y="16595"/>
                  </a:cubicBezTo>
                  <a:cubicBezTo>
                    <a:pt x="7936" y="16586"/>
                    <a:pt x="7928" y="16576"/>
                    <a:pt x="7899" y="16571"/>
                  </a:cubicBezTo>
                  <a:cubicBezTo>
                    <a:pt x="7894" y="16570"/>
                    <a:pt x="7889" y="16569"/>
                    <a:pt x="7883" y="16569"/>
                  </a:cubicBezTo>
                  <a:cubicBezTo>
                    <a:pt x="7852" y="16569"/>
                    <a:pt x="7818" y="16588"/>
                    <a:pt x="7792" y="16602"/>
                  </a:cubicBezTo>
                  <a:cubicBezTo>
                    <a:pt x="7777" y="16608"/>
                    <a:pt x="7764" y="16617"/>
                    <a:pt x="7754" y="16619"/>
                  </a:cubicBezTo>
                  <a:cubicBezTo>
                    <a:pt x="7738" y="16619"/>
                    <a:pt x="7713" y="16598"/>
                    <a:pt x="7671" y="16571"/>
                  </a:cubicBezTo>
                  <a:cubicBezTo>
                    <a:pt x="7664" y="16563"/>
                    <a:pt x="7655" y="16557"/>
                    <a:pt x="7643" y="16549"/>
                  </a:cubicBezTo>
                  <a:cubicBezTo>
                    <a:pt x="7624" y="16537"/>
                    <a:pt x="7608" y="16522"/>
                    <a:pt x="7601" y="16512"/>
                  </a:cubicBezTo>
                  <a:cubicBezTo>
                    <a:pt x="7585" y="16501"/>
                    <a:pt x="7576" y="16491"/>
                    <a:pt x="7560" y="16491"/>
                  </a:cubicBezTo>
                  <a:cubicBezTo>
                    <a:pt x="7557" y="16491"/>
                    <a:pt x="7553" y="16491"/>
                    <a:pt x="7549" y="16492"/>
                  </a:cubicBezTo>
                  <a:cubicBezTo>
                    <a:pt x="7547" y="16493"/>
                    <a:pt x="7542" y="16493"/>
                    <a:pt x="7534" y="16493"/>
                  </a:cubicBezTo>
                  <a:cubicBezTo>
                    <a:pt x="7515" y="16493"/>
                    <a:pt x="7493" y="16492"/>
                    <a:pt x="7471" y="16489"/>
                  </a:cubicBezTo>
                  <a:cubicBezTo>
                    <a:pt x="7448" y="16487"/>
                    <a:pt x="7424" y="16485"/>
                    <a:pt x="7404" y="16485"/>
                  </a:cubicBezTo>
                  <a:cubicBezTo>
                    <a:pt x="7396" y="16485"/>
                    <a:pt x="7389" y="16486"/>
                    <a:pt x="7382" y="16486"/>
                  </a:cubicBezTo>
                  <a:cubicBezTo>
                    <a:pt x="7364" y="16486"/>
                    <a:pt x="7355" y="16478"/>
                    <a:pt x="7343" y="16467"/>
                  </a:cubicBezTo>
                  <a:cubicBezTo>
                    <a:pt x="7334" y="16457"/>
                    <a:pt x="7320" y="16443"/>
                    <a:pt x="7293" y="16434"/>
                  </a:cubicBezTo>
                  <a:cubicBezTo>
                    <a:pt x="7284" y="16432"/>
                    <a:pt x="7273" y="16431"/>
                    <a:pt x="7261" y="16431"/>
                  </a:cubicBezTo>
                  <a:cubicBezTo>
                    <a:pt x="7232" y="16431"/>
                    <a:pt x="7208" y="16442"/>
                    <a:pt x="7188" y="16451"/>
                  </a:cubicBezTo>
                  <a:cubicBezTo>
                    <a:pt x="7186" y="16453"/>
                    <a:pt x="7180" y="16457"/>
                    <a:pt x="7178" y="16459"/>
                  </a:cubicBezTo>
                  <a:cubicBezTo>
                    <a:pt x="7175" y="16461"/>
                    <a:pt x="7171" y="16461"/>
                    <a:pt x="7166" y="16461"/>
                  </a:cubicBezTo>
                  <a:cubicBezTo>
                    <a:pt x="7145" y="16461"/>
                    <a:pt x="7115" y="16447"/>
                    <a:pt x="7086" y="16431"/>
                  </a:cubicBezTo>
                  <a:lnTo>
                    <a:pt x="7081" y="16427"/>
                  </a:lnTo>
                  <a:cubicBezTo>
                    <a:pt x="7065" y="16419"/>
                    <a:pt x="7056" y="16411"/>
                    <a:pt x="7047" y="16405"/>
                  </a:cubicBezTo>
                  <a:cubicBezTo>
                    <a:pt x="7036" y="16398"/>
                    <a:pt x="7029" y="16392"/>
                    <a:pt x="7008" y="16388"/>
                  </a:cubicBezTo>
                  <a:cubicBezTo>
                    <a:pt x="7003" y="16386"/>
                    <a:pt x="6991" y="16386"/>
                    <a:pt x="6980" y="16384"/>
                  </a:cubicBezTo>
                  <a:cubicBezTo>
                    <a:pt x="6947" y="16381"/>
                    <a:pt x="6896" y="16372"/>
                    <a:pt x="6877" y="16353"/>
                  </a:cubicBezTo>
                  <a:cubicBezTo>
                    <a:pt x="6857" y="16337"/>
                    <a:pt x="6855" y="16330"/>
                    <a:pt x="6851" y="16319"/>
                  </a:cubicBezTo>
                  <a:cubicBezTo>
                    <a:pt x="6850" y="16313"/>
                    <a:pt x="6845" y="16305"/>
                    <a:pt x="6839" y="16293"/>
                  </a:cubicBezTo>
                  <a:cubicBezTo>
                    <a:pt x="6820" y="16255"/>
                    <a:pt x="6798" y="16253"/>
                    <a:pt x="6767" y="16253"/>
                  </a:cubicBezTo>
                  <a:cubicBezTo>
                    <a:pt x="6740" y="16253"/>
                    <a:pt x="6725" y="16258"/>
                    <a:pt x="6709" y="16261"/>
                  </a:cubicBezTo>
                  <a:cubicBezTo>
                    <a:pt x="6705" y="16265"/>
                    <a:pt x="6700" y="16268"/>
                    <a:pt x="6696" y="16268"/>
                  </a:cubicBezTo>
                  <a:cubicBezTo>
                    <a:pt x="6677" y="16275"/>
                    <a:pt x="6669" y="16284"/>
                    <a:pt x="6665" y="16293"/>
                  </a:cubicBezTo>
                  <a:cubicBezTo>
                    <a:pt x="6658" y="16297"/>
                    <a:pt x="6657" y="16300"/>
                    <a:pt x="6654" y="16302"/>
                  </a:cubicBezTo>
                  <a:cubicBezTo>
                    <a:pt x="6640" y="16319"/>
                    <a:pt x="6645" y="16350"/>
                    <a:pt x="6649" y="16357"/>
                  </a:cubicBezTo>
                  <a:cubicBezTo>
                    <a:pt x="6652" y="16384"/>
                    <a:pt x="6665" y="16397"/>
                    <a:pt x="6673" y="16408"/>
                  </a:cubicBezTo>
                  <a:cubicBezTo>
                    <a:pt x="6681" y="16416"/>
                    <a:pt x="6686" y="16424"/>
                    <a:pt x="6694" y="16434"/>
                  </a:cubicBezTo>
                  <a:cubicBezTo>
                    <a:pt x="6702" y="16457"/>
                    <a:pt x="6697" y="16464"/>
                    <a:pt x="6694" y="16484"/>
                  </a:cubicBezTo>
                  <a:cubicBezTo>
                    <a:pt x="6686" y="16499"/>
                    <a:pt x="6683" y="16511"/>
                    <a:pt x="6680" y="16538"/>
                  </a:cubicBezTo>
                  <a:cubicBezTo>
                    <a:pt x="6677" y="16561"/>
                    <a:pt x="6677" y="16581"/>
                    <a:pt x="6679" y="16598"/>
                  </a:cubicBezTo>
                  <a:cubicBezTo>
                    <a:pt x="6679" y="16614"/>
                    <a:pt x="6680" y="16637"/>
                    <a:pt x="6677" y="16641"/>
                  </a:cubicBezTo>
                  <a:cubicBezTo>
                    <a:pt x="6673" y="16642"/>
                    <a:pt x="6668" y="16646"/>
                    <a:pt x="6665" y="16647"/>
                  </a:cubicBezTo>
                  <a:cubicBezTo>
                    <a:pt x="6637" y="16657"/>
                    <a:pt x="6595" y="16674"/>
                    <a:pt x="6602" y="16712"/>
                  </a:cubicBezTo>
                  <a:cubicBezTo>
                    <a:pt x="6607" y="16732"/>
                    <a:pt x="6617" y="16732"/>
                    <a:pt x="6622" y="16732"/>
                  </a:cubicBezTo>
                  <a:cubicBezTo>
                    <a:pt x="6628" y="16732"/>
                    <a:pt x="6635" y="16732"/>
                    <a:pt x="6640" y="16729"/>
                  </a:cubicBezTo>
                  <a:cubicBezTo>
                    <a:pt x="6649" y="16724"/>
                    <a:pt x="6659" y="16721"/>
                    <a:pt x="6669" y="16721"/>
                  </a:cubicBezTo>
                  <a:cubicBezTo>
                    <a:pt x="6678" y="16721"/>
                    <a:pt x="6687" y="16724"/>
                    <a:pt x="6697" y="16732"/>
                  </a:cubicBezTo>
                  <a:cubicBezTo>
                    <a:pt x="6727" y="16755"/>
                    <a:pt x="6727" y="16755"/>
                    <a:pt x="6729" y="16769"/>
                  </a:cubicBezTo>
                  <a:cubicBezTo>
                    <a:pt x="6731" y="16779"/>
                    <a:pt x="6731" y="16796"/>
                    <a:pt x="6740" y="16821"/>
                  </a:cubicBezTo>
                  <a:cubicBezTo>
                    <a:pt x="6753" y="16860"/>
                    <a:pt x="6747" y="16885"/>
                    <a:pt x="6737" y="16913"/>
                  </a:cubicBezTo>
                  <a:cubicBezTo>
                    <a:pt x="6731" y="16934"/>
                    <a:pt x="6725" y="16958"/>
                    <a:pt x="6725" y="16983"/>
                  </a:cubicBezTo>
                  <a:cubicBezTo>
                    <a:pt x="6729" y="17031"/>
                    <a:pt x="6753" y="17034"/>
                    <a:pt x="6769" y="17038"/>
                  </a:cubicBezTo>
                  <a:cubicBezTo>
                    <a:pt x="6781" y="17041"/>
                    <a:pt x="6785" y="17042"/>
                    <a:pt x="6785" y="17049"/>
                  </a:cubicBezTo>
                  <a:cubicBezTo>
                    <a:pt x="6796" y="17089"/>
                    <a:pt x="6851" y="17254"/>
                    <a:pt x="6877" y="17300"/>
                  </a:cubicBezTo>
                  <a:cubicBezTo>
                    <a:pt x="6886" y="17326"/>
                    <a:pt x="6906" y="17342"/>
                    <a:pt x="6919" y="17353"/>
                  </a:cubicBezTo>
                  <a:cubicBezTo>
                    <a:pt x="6937" y="17369"/>
                    <a:pt x="6947" y="17376"/>
                    <a:pt x="6944" y="17390"/>
                  </a:cubicBezTo>
                  <a:cubicBezTo>
                    <a:pt x="6941" y="17427"/>
                    <a:pt x="6951" y="17464"/>
                    <a:pt x="6961" y="17493"/>
                  </a:cubicBezTo>
                  <a:cubicBezTo>
                    <a:pt x="6967" y="17513"/>
                    <a:pt x="6998" y="17559"/>
                    <a:pt x="7029" y="17613"/>
                  </a:cubicBezTo>
                  <a:cubicBezTo>
                    <a:pt x="7047" y="17639"/>
                    <a:pt x="7062" y="17666"/>
                    <a:pt x="7073" y="17687"/>
                  </a:cubicBezTo>
                  <a:cubicBezTo>
                    <a:pt x="7093" y="17723"/>
                    <a:pt x="7100" y="17763"/>
                    <a:pt x="7105" y="17810"/>
                  </a:cubicBezTo>
                  <a:cubicBezTo>
                    <a:pt x="7109" y="17833"/>
                    <a:pt x="7111" y="17856"/>
                    <a:pt x="7117" y="17881"/>
                  </a:cubicBezTo>
                  <a:cubicBezTo>
                    <a:pt x="7128" y="17935"/>
                    <a:pt x="7174" y="18003"/>
                    <a:pt x="7223" y="18074"/>
                  </a:cubicBezTo>
                  <a:cubicBezTo>
                    <a:pt x="7244" y="18109"/>
                    <a:pt x="7267" y="18142"/>
                    <a:pt x="7287" y="18174"/>
                  </a:cubicBezTo>
                  <a:cubicBezTo>
                    <a:pt x="7318" y="18226"/>
                    <a:pt x="7334" y="18262"/>
                    <a:pt x="7346" y="18294"/>
                  </a:cubicBezTo>
                  <a:cubicBezTo>
                    <a:pt x="7360" y="18325"/>
                    <a:pt x="7371" y="18358"/>
                    <a:pt x="7400" y="18404"/>
                  </a:cubicBezTo>
                  <a:cubicBezTo>
                    <a:pt x="7454" y="18489"/>
                    <a:pt x="7493" y="18542"/>
                    <a:pt x="7545" y="18610"/>
                  </a:cubicBezTo>
                  <a:lnTo>
                    <a:pt x="7560" y="18629"/>
                  </a:lnTo>
                  <a:cubicBezTo>
                    <a:pt x="7613" y="18704"/>
                    <a:pt x="7710" y="18811"/>
                    <a:pt x="7777" y="18871"/>
                  </a:cubicBezTo>
                  <a:cubicBezTo>
                    <a:pt x="7803" y="18894"/>
                    <a:pt x="7870" y="18946"/>
                    <a:pt x="7940" y="19003"/>
                  </a:cubicBezTo>
                  <a:cubicBezTo>
                    <a:pt x="8035" y="19081"/>
                    <a:pt x="8146" y="19168"/>
                    <a:pt x="8175" y="19194"/>
                  </a:cubicBezTo>
                  <a:lnTo>
                    <a:pt x="8184" y="19205"/>
                  </a:lnTo>
                  <a:cubicBezTo>
                    <a:pt x="8225" y="19244"/>
                    <a:pt x="8241" y="19259"/>
                    <a:pt x="8282" y="19310"/>
                  </a:cubicBezTo>
                  <a:cubicBezTo>
                    <a:pt x="8298" y="19333"/>
                    <a:pt x="8314" y="19351"/>
                    <a:pt x="8329" y="19368"/>
                  </a:cubicBezTo>
                  <a:cubicBezTo>
                    <a:pt x="8356" y="19398"/>
                    <a:pt x="8380" y="19429"/>
                    <a:pt x="8413" y="19475"/>
                  </a:cubicBezTo>
                  <a:cubicBezTo>
                    <a:pt x="8443" y="19517"/>
                    <a:pt x="8464" y="19536"/>
                    <a:pt x="8485" y="19561"/>
                  </a:cubicBezTo>
                  <a:cubicBezTo>
                    <a:pt x="8501" y="19580"/>
                    <a:pt x="8520" y="19600"/>
                    <a:pt x="8546" y="19631"/>
                  </a:cubicBezTo>
                  <a:cubicBezTo>
                    <a:pt x="8583" y="19675"/>
                    <a:pt x="8595" y="19689"/>
                    <a:pt x="8608" y="19696"/>
                  </a:cubicBezTo>
                  <a:cubicBezTo>
                    <a:pt x="8615" y="19703"/>
                    <a:pt x="8619" y="19706"/>
                    <a:pt x="8630" y="19720"/>
                  </a:cubicBezTo>
                  <a:cubicBezTo>
                    <a:pt x="8649" y="19746"/>
                    <a:pt x="8668" y="19777"/>
                    <a:pt x="8691" y="19817"/>
                  </a:cubicBezTo>
                  <a:cubicBezTo>
                    <a:pt x="8694" y="19826"/>
                    <a:pt x="8702" y="19837"/>
                    <a:pt x="8707" y="19849"/>
                  </a:cubicBezTo>
                  <a:cubicBezTo>
                    <a:pt x="8724" y="19872"/>
                    <a:pt x="8735" y="19905"/>
                    <a:pt x="8748" y="19931"/>
                  </a:cubicBezTo>
                  <a:cubicBezTo>
                    <a:pt x="8759" y="19959"/>
                    <a:pt x="8771" y="19986"/>
                    <a:pt x="8784" y="20009"/>
                  </a:cubicBezTo>
                  <a:cubicBezTo>
                    <a:pt x="8799" y="20035"/>
                    <a:pt x="8821" y="20050"/>
                    <a:pt x="8840" y="20060"/>
                  </a:cubicBezTo>
                  <a:cubicBezTo>
                    <a:pt x="8857" y="20072"/>
                    <a:pt x="8873" y="20083"/>
                    <a:pt x="8886" y="20101"/>
                  </a:cubicBezTo>
                  <a:cubicBezTo>
                    <a:pt x="8902" y="20121"/>
                    <a:pt x="8915" y="20143"/>
                    <a:pt x="8928" y="20165"/>
                  </a:cubicBezTo>
                  <a:cubicBezTo>
                    <a:pt x="8941" y="20183"/>
                    <a:pt x="8954" y="20202"/>
                    <a:pt x="8968" y="20220"/>
                  </a:cubicBezTo>
                  <a:cubicBezTo>
                    <a:pt x="8977" y="20235"/>
                    <a:pt x="8989" y="20242"/>
                    <a:pt x="9000" y="20242"/>
                  </a:cubicBezTo>
                  <a:cubicBezTo>
                    <a:pt x="9007" y="20242"/>
                    <a:pt x="9010" y="20239"/>
                    <a:pt x="9017" y="20239"/>
                  </a:cubicBezTo>
                  <a:cubicBezTo>
                    <a:pt x="9022" y="20236"/>
                    <a:pt x="9028" y="20234"/>
                    <a:pt x="9035" y="20234"/>
                  </a:cubicBezTo>
                  <a:cubicBezTo>
                    <a:pt x="9037" y="20234"/>
                    <a:pt x="9040" y="20234"/>
                    <a:pt x="9043" y="20235"/>
                  </a:cubicBezTo>
                  <a:cubicBezTo>
                    <a:pt x="9075" y="20244"/>
                    <a:pt x="9109" y="20281"/>
                    <a:pt x="9124" y="20323"/>
                  </a:cubicBezTo>
                  <a:cubicBezTo>
                    <a:pt x="9135" y="20344"/>
                    <a:pt x="9132" y="20350"/>
                    <a:pt x="9131" y="20354"/>
                  </a:cubicBezTo>
                  <a:cubicBezTo>
                    <a:pt x="9129" y="20361"/>
                    <a:pt x="9124" y="20368"/>
                    <a:pt x="9127" y="20379"/>
                  </a:cubicBezTo>
                  <a:cubicBezTo>
                    <a:pt x="9129" y="20390"/>
                    <a:pt x="9136" y="20406"/>
                    <a:pt x="9150" y="20428"/>
                  </a:cubicBezTo>
                  <a:cubicBezTo>
                    <a:pt x="9162" y="20453"/>
                    <a:pt x="9178" y="20486"/>
                    <a:pt x="9193" y="20527"/>
                  </a:cubicBezTo>
                  <a:cubicBezTo>
                    <a:pt x="9201" y="20548"/>
                    <a:pt x="9209" y="20563"/>
                    <a:pt x="9212" y="20575"/>
                  </a:cubicBezTo>
                  <a:cubicBezTo>
                    <a:pt x="9222" y="20605"/>
                    <a:pt x="9224" y="20606"/>
                    <a:pt x="9226" y="20629"/>
                  </a:cubicBezTo>
                  <a:cubicBezTo>
                    <a:pt x="9236" y="20657"/>
                    <a:pt x="9247" y="20685"/>
                    <a:pt x="9261" y="20721"/>
                  </a:cubicBezTo>
                  <a:lnTo>
                    <a:pt x="9269" y="20733"/>
                  </a:lnTo>
                  <a:cubicBezTo>
                    <a:pt x="9277" y="20756"/>
                    <a:pt x="9287" y="20771"/>
                    <a:pt x="9292" y="20786"/>
                  </a:cubicBezTo>
                  <a:cubicBezTo>
                    <a:pt x="9302" y="20800"/>
                    <a:pt x="9308" y="20814"/>
                    <a:pt x="9321" y="20839"/>
                  </a:cubicBezTo>
                  <a:cubicBezTo>
                    <a:pt x="9328" y="20852"/>
                    <a:pt x="9333" y="20864"/>
                    <a:pt x="9339" y="20875"/>
                  </a:cubicBezTo>
                  <a:cubicBezTo>
                    <a:pt x="9353" y="20902"/>
                    <a:pt x="9362" y="20926"/>
                    <a:pt x="9381" y="20967"/>
                  </a:cubicBezTo>
                  <a:cubicBezTo>
                    <a:pt x="9399" y="21011"/>
                    <a:pt x="9406" y="21029"/>
                    <a:pt x="9426" y="21076"/>
                  </a:cubicBezTo>
                  <a:lnTo>
                    <a:pt x="9443" y="21122"/>
                  </a:lnTo>
                  <a:cubicBezTo>
                    <a:pt x="9470" y="21189"/>
                    <a:pt x="9470" y="21197"/>
                    <a:pt x="9470" y="21231"/>
                  </a:cubicBezTo>
                  <a:lnTo>
                    <a:pt x="9470" y="21257"/>
                  </a:lnTo>
                  <a:cubicBezTo>
                    <a:pt x="9470" y="21285"/>
                    <a:pt x="9463" y="21292"/>
                    <a:pt x="9440" y="21306"/>
                  </a:cubicBezTo>
                  <a:cubicBezTo>
                    <a:pt x="9431" y="21315"/>
                    <a:pt x="9416" y="21324"/>
                    <a:pt x="9401" y="21341"/>
                  </a:cubicBezTo>
                  <a:cubicBezTo>
                    <a:pt x="9378" y="21364"/>
                    <a:pt x="9367" y="21378"/>
                    <a:pt x="9356" y="21395"/>
                  </a:cubicBezTo>
                  <a:cubicBezTo>
                    <a:pt x="9343" y="21411"/>
                    <a:pt x="9328" y="21433"/>
                    <a:pt x="9300" y="21466"/>
                  </a:cubicBezTo>
                  <a:cubicBezTo>
                    <a:pt x="9273" y="21498"/>
                    <a:pt x="9263" y="21510"/>
                    <a:pt x="9268" y="21524"/>
                  </a:cubicBezTo>
                  <a:cubicBezTo>
                    <a:pt x="9269" y="21536"/>
                    <a:pt x="9277" y="21539"/>
                    <a:pt x="9287" y="21542"/>
                  </a:cubicBezTo>
                  <a:cubicBezTo>
                    <a:pt x="9296" y="21546"/>
                    <a:pt x="9304" y="21552"/>
                    <a:pt x="9312" y="21565"/>
                  </a:cubicBezTo>
                  <a:cubicBezTo>
                    <a:pt x="9333" y="21594"/>
                    <a:pt x="9339" y="21606"/>
                    <a:pt x="9343" y="21626"/>
                  </a:cubicBezTo>
                  <a:cubicBezTo>
                    <a:pt x="9347" y="21634"/>
                    <a:pt x="9349" y="21643"/>
                    <a:pt x="9356" y="21656"/>
                  </a:cubicBezTo>
                  <a:cubicBezTo>
                    <a:pt x="9359" y="21669"/>
                    <a:pt x="9356" y="21673"/>
                    <a:pt x="9356" y="21674"/>
                  </a:cubicBezTo>
                  <a:cubicBezTo>
                    <a:pt x="9356" y="21678"/>
                    <a:pt x="9344" y="21682"/>
                    <a:pt x="9338" y="21683"/>
                  </a:cubicBezTo>
                  <a:cubicBezTo>
                    <a:pt x="9332" y="21683"/>
                    <a:pt x="9328" y="21686"/>
                    <a:pt x="9321" y="21688"/>
                  </a:cubicBezTo>
                  <a:cubicBezTo>
                    <a:pt x="9292" y="21698"/>
                    <a:pt x="9299" y="21718"/>
                    <a:pt x="9303" y="21749"/>
                  </a:cubicBezTo>
                  <a:cubicBezTo>
                    <a:pt x="9304" y="21757"/>
                    <a:pt x="9306" y="21765"/>
                    <a:pt x="9308" y="21773"/>
                  </a:cubicBezTo>
                  <a:cubicBezTo>
                    <a:pt x="9312" y="21804"/>
                    <a:pt x="9325" y="21815"/>
                    <a:pt x="9333" y="21828"/>
                  </a:cubicBezTo>
                  <a:cubicBezTo>
                    <a:pt x="9343" y="21835"/>
                    <a:pt x="9353" y="21846"/>
                    <a:pt x="9362" y="21872"/>
                  </a:cubicBezTo>
                  <a:cubicBezTo>
                    <a:pt x="9375" y="21903"/>
                    <a:pt x="9362" y="21918"/>
                    <a:pt x="9341" y="21941"/>
                  </a:cubicBezTo>
                  <a:cubicBezTo>
                    <a:pt x="9333" y="21949"/>
                    <a:pt x="9325" y="21956"/>
                    <a:pt x="9319" y="21966"/>
                  </a:cubicBezTo>
                  <a:cubicBezTo>
                    <a:pt x="9300" y="21999"/>
                    <a:pt x="9286" y="22038"/>
                    <a:pt x="9276" y="22078"/>
                  </a:cubicBezTo>
                  <a:cubicBezTo>
                    <a:pt x="9270" y="22097"/>
                    <a:pt x="9273" y="22113"/>
                    <a:pt x="9276" y="22133"/>
                  </a:cubicBezTo>
                  <a:cubicBezTo>
                    <a:pt x="9276" y="22152"/>
                    <a:pt x="9280" y="22175"/>
                    <a:pt x="9278" y="22212"/>
                  </a:cubicBezTo>
                  <a:cubicBezTo>
                    <a:pt x="9273" y="22274"/>
                    <a:pt x="9212" y="22317"/>
                    <a:pt x="9167" y="22347"/>
                  </a:cubicBezTo>
                  <a:lnTo>
                    <a:pt x="9158" y="22352"/>
                  </a:lnTo>
                  <a:cubicBezTo>
                    <a:pt x="9144" y="22363"/>
                    <a:pt x="9134" y="22371"/>
                    <a:pt x="9124" y="22375"/>
                  </a:cubicBezTo>
                  <a:cubicBezTo>
                    <a:pt x="9104" y="22392"/>
                    <a:pt x="9086" y="22401"/>
                    <a:pt x="9060" y="22426"/>
                  </a:cubicBezTo>
                  <a:cubicBezTo>
                    <a:pt x="9021" y="22460"/>
                    <a:pt x="9054" y="22517"/>
                    <a:pt x="9075" y="22559"/>
                  </a:cubicBezTo>
                  <a:cubicBezTo>
                    <a:pt x="9080" y="22567"/>
                    <a:pt x="9086" y="22577"/>
                    <a:pt x="9089" y="22585"/>
                  </a:cubicBezTo>
                  <a:cubicBezTo>
                    <a:pt x="9105" y="22615"/>
                    <a:pt x="9106" y="22639"/>
                    <a:pt x="9109" y="22691"/>
                  </a:cubicBezTo>
                  <a:lnTo>
                    <a:pt x="9109" y="22706"/>
                  </a:lnTo>
                  <a:cubicBezTo>
                    <a:pt x="9111" y="22738"/>
                    <a:pt x="9106" y="22779"/>
                    <a:pt x="9102" y="22815"/>
                  </a:cubicBezTo>
                  <a:cubicBezTo>
                    <a:pt x="9098" y="22845"/>
                    <a:pt x="9096" y="22870"/>
                    <a:pt x="9096" y="22896"/>
                  </a:cubicBezTo>
                  <a:cubicBezTo>
                    <a:pt x="9092" y="22955"/>
                    <a:pt x="9085" y="23108"/>
                    <a:pt x="9085" y="23180"/>
                  </a:cubicBezTo>
                  <a:cubicBezTo>
                    <a:pt x="9085" y="23197"/>
                    <a:pt x="9086" y="23213"/>
                    <a:pt x="9086" y="23232"/>
                  </a:cubicBezTo>
                  <a:cubicBezTo>
                    <a:pt x="9086" y="23292"/>
                    <a:pt x="9086" y="23358"/>
                    <a:pt x="9081" y="23423"/>
                  </a:cubicBezTo>
                  <a:cubicBezTo>
                    <a:pt x="9077" y="23496"/>
                    <a:pt x="9070" y="23502"/>
                    <a:pt x="9054" y="23521"/>
                  </a:cubicBezTo>
                  <a:cubicBezTo>
                    <a:pt x="9053" y="23524"/>
                    <a:pt x="9048" y="23527"/>
                    <a:pt x="9044" y="23528"/>
                  </a:cubicBezTo>
                  <a:cubicBezTo>
                    <a:pt x="9021" y="23554"/>
                    <a:pt x="9038" y="23602"/>
                    <a:pt x="9057" y="23642"/>
                  </a:cubicBezTo>
                  <a:cubicBezTo>
                    <a:pt x="9064" y="23662"/>
                    <a:pt x="9073" y="23680"/>
                    <a:pt x="9075" y="23693"/>
                  </a:cubicBezTo>
                  <a:cubicBezTo>
                    <a:pt x="9079" y="23722"/>
                    <a:pt x="9089" y="23792"/>
                    <a:pt x="9109" y="23838"/>
                  </a:cubicBezTo>
                  <a:cubicBezTo>
                    <a:pt x="9121" y="23862"/>
                    <a:pt x="9136" y="23878"/>
                    <a:pt x="9157" y="23899"/>
                  </a:cubicBezTo>
                  <a:cubicBezTo>
                    <a:pt x="9180" y="23923"/>
                    <a:pt x="9205" y="23951"/>
                    <a:pt x="9236" y="23992"/>
                  </a:cubicBezTo>
                  <a:cubicBezTo>
                    <a:pt x="9268" y="24049"/>
                    <a:pt x="9283" y="24065"/>
                    <a:pt x="9301" y="24082"/>
                  </a:cubicBezTo>
                  <a:cubicBezTo>
                    <a:pt x="9307" y="24091"/>
                    <a:pt x="9313" y="24098"/>
                    <a:pt x="9325" y="24110"/>
                  </a:cubicBezTo>
                  <a:cubicBezTo>
                    <a:pt x="9352" y="24142"/>
                    <a:pt x="9375" y="24158"/>
                    <a:pt x="9399" y="24171"/>
                  </a:cubicBezTo>
                  <a:cubicBezTo>
                    <a:pt x="9403" y="24174"/>
                    <a:pt x="9414" y="24181"/>
                    <a:pt x="9419" y="24186"/>
                  </a:cubicBezTo>
                  <a:cubicBezTo>
                    <a:pt x="9433" y="24195"/>
                    <a:pt x="9451" y="24205"/>
                    <a:pt x="9470" y="24217"/>
                  </a:cubicBezTo>
                  <a:cubicBezTo>
                    <a:pt x="9496" y="24235"/>
                    <a:pt x="9525" y="24252"/>
                    <a:pt x="9544" y="24268"/>
                  </a:cubicBezTo>
                  <a:cubicBezTo>
                    <a:pt x="9564" y="24281"/>
                    <a:pt x="9581" y="24285"/>
                    <a:pt x="9600" y="24285"/>
                  </a:cubicBezTo>
                  <a:cubicBezTo>
                    <a:pt x="9604" y="24285"/>
                    <a:pt x="9609" y="24285"/>
                    <a:pt x="9614" y="24284"/>
                  </a:cubicBezTo>
                  <a:cubicBezTo>
                    <a:pt x="9621" y="24282"/>
                    <a:pt x="9630" y="24282"/>
                    <a:pt x="9640" y="24282"/>
                  </a:cubicBezTo>
                  <a:cubicBezTo>
                    <a:pt x="9660" y="24282"/>
                    <a:pt x="9672" y="24296"/>
                    <a:pt x="9698" y="24329"/>
                  </a:cubicBezTo>
                  <a:cubicBezTo>
                    <a:pt x="9706" y="24339"/>
                    <a:pt x="9715" y="24356"/>
                    <a:pt x="9731" y="24369"/>
                  </a:cubicBezTo>
                  <a:lnTo>
                    <a:pt x="9731" y="24372"/>
                  </a:lnTo>
                  <a:cubicBezTo>
                    <a:pt x="9773" y="24423"/>
                    <a:pt x="9814" y="24467"/>
                    <a:pt x="9848" y="24467"/>
                  </a:cubicBezTo>
                  <a:cubicBezTo>
                    <a:pt x="9856" y="24467"/>
                    <a:pt x="9864" y="24466"/>
                    <a:pt x="9867" y="24464"/>
                  </a:cubicBezTo>
                  <a:cubicBezTo>
                    <a:pt x="9871" y="24463"/>
                    <a:pt x="9875" y="24462"/>
                    <a:pt x="9879" y="24462"/>
                  </a:cubicBezTo>
                  <a:cubicBezTo>
                    <a:pt x="9904" y="24462"/>
                    <a:pt x="9933" y="24494"/>
                    <a:pt x="9952" y="24542"/>
                  </a:cubicBezTo>
                  <a:cubicBezTo>
                    <a:pt x="9967" y="24581"/>
                    <a:pt x="9979" y="24597"/>
                    <a:pt x="9993" y="24610"/>
                  </a:cubicBezTo>
                  <a:cubicBezTo>
                    <a:pt x="10004" y="24623"/>
                    <a:pt x="10011" y="24633"/>
                    <a:pt x="10023" y="24655"/>
                  </a:cubicBezTo>
                  <a:cubicBezTo>
                    <a:pt x="10041" y="24700"/>
                    <a:pt x="10075" y="24759"/>
                    <a:pt x="10090" y="24776"/>
                  </a:cubicBezTo>
                  <a:cubicBezTo>
                    <a:pt x="10105" y="24796"/>
                    <a:pt x="10126" y="24796"/>
                    <a:pt x="10144" y="24796"/>
                  </a:cubicBezTo>
                  <a:lnTo>
                    <a:pt x="10177" y="24796"/>
                  </a:lnTo>
                  <a:cubicBezTo>
                    <a:pt x="10195" y="24796"/>
                    <a:pt x="10221" y="24826"/>
                    <a:pt x="10229" y="24839"/>
                  </a:cubicBezTo>
                  <a:cubicBezTo>
                    <a:pt x="10235" y="24842"/>
                    <a:pt x="10240" y="24850"/>
                    <a:pt x="10247" y="24860"/>
                  </a:cubicBezTo>
                  <a:cubicBezTo>
                    <a:pt x="10267" y="24878"/>
                    <a:pt x="10290" y="24907"/>
                    <a:pt x="10305" y="24933"/>
                  </a:cubicBezTo>
                  <a:cubicBezTo>
                    <a:pt x="10317" y="24958"/>
                    <a:pt x="10334" y="24976"/>
                    <a:pt x="10350" y="24991"/>
                  </a:cubicBezTo>
                  <a:cubicBezTo>
                    <a:pt x="10361" y="25001"/>
                    <a:pt x="10370" y="25009"/>
                    <a:pt x="10377" y="25018"/>
                  </a:cubicBezTo>
                  <a:cubicBezTo>
                    <a:pt x="10386" y="25033"/>
                    <a:pt x="10398" y="25040"/>
                    <a:pt x="10414" y="25040"/>
                  </a:cubicBezTo>
                  <a:cubicBezTo>
                    <a:pt x="10430" y="25040"/>
                    <a:pt x="10451" y="25032"/>
                    <a:pt x="10474" y="25014"/>
                  </a:cubicBezTo>
                  <a:cubicBezTo>
                    <a:pt x="10476" y="25014"/>
                    <a:pt x="10476" y="25014"/>
                    <a:pt x="10480" y="25011"/>
                  </a:cubicBezTo>
                  <a:lnTo>
                    <a:pt x="10480" y="25037"/>
                  </a:lnTo>
                  <a:cubicBezTo>
                    <a:pt x="10485" y="25060"/>
                    <a:pt x="10494" y="25115"/>
                    <a:pt x="10488" y="25164"/>
                  </a:cubicBezTo>
                  <a:cubicBezTo>
                    <a:pt x="10487" y="25197"/>
                    <a:pt x="10468" y="25215"/>
                    <a:pt x="10444" y="25235"/>
                  </a:cubicBezTo>
                  <a:cubicBezTo>
                    <a:pt x="10438" y="25242"/>
                    <a:pt x="10436" y="25246"/>
                    <a:pt x="10429" y="25250"/>
                  </a:cubicBezTo>
                  <a:cubicBezTo>
                    <a:pt x="10401" y="25279"/>
                    <a:pt x="10395" y="25312"/>
                    <a:pt x="10387" y="25358"/>
                  </a:cubicBezTo>
                  <a:lnTo>
                    <a:pt x="10385" y="25373"/>
                  </a:lnTo>
                  <a:cubicBezTo>
                    <a:pt x="10380" y="25401"/>
                    <a:pt x="10380" y="25427"/>
                    <a:pt x="10380" y="25448"/>
                  </a:cubicBezTo>
                  <a:cubicBezTo>
                    <a:pt x="10380" y="25468"/>
                    <a:pt x="10380" y="25488"/>
                    <a:pt x="10377" y="25509"/>
                  </a:cubicBezTo>
                  <a:cubicBezTo>
                    <a:pt x="10370" y="25531"/>
                    <a:pt x="10361" y="25550"/>
                    <a:pt x="10350" y="25571"/>
                  </a:cubicBezTo>
                  <a:cubicBezTo>
                    <a:pt x="10342" y="25590"/>
                    <a:pt x="10334" y="25606"/>
                    <a:pt x="10328" y="25624"/>
                  </a:cubicBezTo>
                  <a:cubicBezTo>
                    <a:pt x="10322" y="25651"/>
                    <a:pt x="10323" y="25669"/>
                    <a:pt x="10323" y="25687"/>
                  </a:cubicBezTo>
                  <a:cubicBezTo>
                    <a:pt x="10325" y="25694"/>
                    <a:pt x="10325" y="25703"/>
                    <a:pt x="10325" y="25708"/>
                  </a:cubicBezTo>
                  <a:cubicBezTo>
                    <a:pt x="10325" y="25716"/>
                    <a:pt x="10322" y="25732"/>
                    <a:pt x="10320" y="25751"/>
                  </a:cubicBezTo>
                  <a:cubicBezTo>
                    <a:pt x="10310" y="25805"/>
                    <a:pt x="10293" y="25894"/>
                    <a:pt x="10309" y="25963"/>
                  </a:cubicBezTo>
                  <a:cubicBezTo>
                    <a:pt x="10320" y="26011"/>
                    <a:pt x="10342" y="26049"/>
                    <a:pt x="10361" y="26075"/>
                  </a:cubicBezTo>
                  <a:cubicBezTo>
                    <a:pt x="10369" y="26093"/>
                    <a:pt x="10377" y="26107"/>
                    <a:pt x="10377" y="26112"/>
                  </a:cubicBezTo>
                  <a:cubicBezTo>
                    <a:pt x="10376" y="26115"/>
                    <a:pt x="10367" y="26122"/>
                    <a:pt x="10358" y="26126"/>
                  </a:cubicBezTo>
                  <a:cubicBezTo>
                    <a:pt x="10334" y="26138"/>
                    <a:pt x="10297" y="26157"/>
                    <a:pt x="10310" y="26197"/>
                  </a:cubicBezTo>
                  <a:cubicBezTo>
                    <a:pt x="10323" y="26231"/>
                    <a:pt x="10356" y="26266"/>
                    <a:pt x="10397" y="26308"/>
                  </a:cubicBezTo>
                  <a:cubicBezTo>
                    <a:pt x="10408" y="26321"/>
                    <a:pt x="10421" y="26335"/>
                    <a:pt x="10433" y="26348"/>
                  </a:cubicBezTo>
                  <a:cubicBezTo>
                    <a:pt x="10471" y="26392"/>
                    <a:pt x="10494" y="26397"/>
                    <a:pt x="10514" y="26405"/>
                  </a:cubicBezTo>
                  <a:cubicBezTo>
                    <a:pt x="10524" y="26406"/>
                    <a:pt x="10532" y="26410"/>
                    <a:pt x="10545" y="26416"/>
                  </a:cubicBezTo>
                  <a:cubicBezTo>
                    <a:pt x="10569" y="26431"/>
                    <a:pt x="10602" y="26442"/>
                    <a:pt x="10633" y="26454"/>
                  </a:cubicBezTo>
                  <a:cubicBezTo>
                    <a:pt x="10656" y="26460"/>
                    <a:pt x="10678" y="26468"/>
                    <a:pt x="10697" y="26478"/>
                  </a:cubicBezTo>
                  <a:cubicBezTo>
                    <a:pt x="10732" y="26495"/>
                    <a:pt x="10764" y="26504"/>
                    <a:pt x="10793" y="26515"/>
                  </a:cubicBezTo>
                  <a:cubicBezTo>
                    <a:pt x="10801" y="26515"/>
                    <a:pt x="10811" y="26520"/>
                    <a:pt x="10819" y="26523"/>
                  </a:cubicBezTo>
                  <a:cubicBezTo>
                    <a:pt x="10861" y="26533"/>
                    <a:pt x="10923" y="26607"/>
                    <a:pt x="10947" y="26633"/>
                  </a:cubicBezTo>
                  <a:cubicBezTo>
                    <a:pt x="10982" y="26674"/>
                    <a:pt x="10987" y="26687"/>
                    <a:pt x="10987" y="26739"/>
                  </a:cubicBezTo>
                  <a:cubicBezTo>
                    <a:pt x="10987" y="26751"/>
                    <a:pt x="10987" y="26759"/>
                    <a:pt x="10987" y="26761"/>
                  </a:cubicBezTo>
                  <a:lnTo>
                    <a:pt x="10966" y="26761"/>
                  </a:lnTo>
                  <a:cubicBezTo>
                    <a:pt x="10960" y="26758"/>
                    <a:pt x="10955" y="26756"/>
                    <a:pt x="10951" y="26756"/>
                  </a:cubicBezTo>
                  <a:cubicBezTo>
                    <a:pt x="10947" y="26756"/>
                    <a:pt x="10944" y="26758"/>
                    <a:pt x="10942" y="26761"/>
                  </a:cubicBezTo>
                  <a:cubicBezTo>
                    <a:pt x="10933" y="26769"/>
                    <a:pt x="10930" y="26786"/>
                    <a:pt x="10929" y="26802"/>
                  </a:cubicBezTo>
                  <a:cubicBezTo>
                    <a:pt x="10927" y="26817"/>
                    <a:pt x="10926" y="26829"/>
                    <a:pt x="10921" y="26843"/>
                  </a:cubicBezTo>
                  <a:cubicBezTo>
                    <a:pt x="10913" y="26879"/>
                    <a:pt x="10938" y="26976"/>
                    <a:pt x="10961" y="27032"/>
                  </a:cubicBezTo>
                  <a:cubicBezTo>
                    <a:pt x="10967" y="27047"/>
                    <a:pt x="10977" y="27065"/>
                    <a:pt x="10988" y="27087"/>
                  </a:cubicBezTo>
                  <a:cubicBezTo>
                    <a:pt x="11011" y="27140"/>
                    <a:pt x="11044" y="27211"/>
                    <a:pt x="11044" y="27246"/>
                  </a:cubicBezTo>
                  <a:cubicBezTo>
                    <a:pt x="11044" y="27297"/>
                    <a:pt x="11044" y="27297"/>
                    <a:pt x="11059" y="27350"/>
                  </a:cubicBezTo>
                  <a:cubicBezTo>
                    <a:pt x="11074" y="27420"/>
                    <a:pt x="11149" y="27487"/>
                    <a:pt x="11181" y="27513"/>
                  </a:cubicBezTo>
                  <a:cubicBezTo>
                    <a:pt x="11248" y="27570"/>
                    <a:pt x="11286" y="27611"/>
                    <a:pt x="11314" y="27649"/>
                  </a:cubicBezTo>
                  <a:cubicBezTo>
                    <a:pt x="11340" y="27684"/>
                    <a:pt x="11365" y="27728"/>
                    <a:pt x="11383" y="27763"/>
                  </a:cubicBezTo>
                  <a:cubicBezTo>
                    <a:pt x="11388" y="27773"/>
                    <a:pt x="11393" y="27780"/>
                    <a:pt x="11398" y="27789"/>
                  </a:cubicBezTo>
                  <a:cubicBezTo>
                    <a:pt x="11403" y="27799"/>
                    <a:pt x="11407" y="27809"/>
                    <a:pt x="11416" y="27822"/>
                  </a:cubicBezTo>
                  <a:cubicBezTo>
                    <a:pt x="11436" y="27855"/>
                    <a:pt x="11461" y="27900"/>
                    <a:pt x="11479" y="27942"/>
                  </a:cubicBezTo>
                  <a:cubicBezTo>
                    <a:pt x="11494" y="27971"/>
                    <a:pt x="11521" y="28015"/>
                    <a:pt x="11548" y="28054"/>
                  </a:cubicBezTo>
                  <a:cubicBezTo>
                    <a:pt x="11570" y="28092"/>
                    <a:pt x="11594" y="28125"/>
                    <a:pt x="11605" y="28150"/>
                  </a:cubicBezTo>
                  <a:cubicBezTo>
                    <a:pt x="11622" y="28186"/>
                    <a:pt x="11660" y="28216"/>
                    <a:pt x="11699" y="28244"/>
                  </a:cubicBezTo>
                  <a:cubicBezTo>
                    <a:pt x="11716" y="28257"/>
                    <a:pt x="11734" y="28269"/>
                    <a:pt x="11750" y="28283"/>
                  </a:cubicBezTo>
                  <a:cubicBezTo>
                    <a:pt x="11794" y="28326"/>
                    <a:pt x="11815" y="28343"/>
                    <a:pt x="11861" y="28407"/>
                  </a:cubicBezTo>
                  <a:cubicBezTo>
                    <a:pt x="11894" y="28448"/>
                    <a:pt x="11916" y="28474"/>
                    <a:pt x="11939" y="28494"/>
                  </a:cubicBezTo>
                  <a:cubicBezTo>
                    <a:pt x="11952" y="28509"/>
                    <a:pt x="11964" y="28520"/>
                    <a:pt x="11975" y="28533"/>
                  </a:cubicBezTo>
                  <a:cubicBezTo>
                    <a:pt x="12013" y="28579"/>
                    <a:pt x="12071" y="28631"/>
                    <a:pt x="12097" y="28648"/>
                  </a:cubicBezTo>
                  <a:cubicBezTo>
                    <a:pt x="12121" y="28667"/>
                    <a:pt x="12215" y="28746"/>
                    <a:pt x="12258" y="28782"/>
                  </a:cubicBezTo>
                  <a:cubicBezTo>
                    <a:pt x="12299" y="28815"/>
                    <a:pt x="12432" y="28890"/>
                    <a:pt x="12474" y="28897"/>
                  </a:cubicBezTo>
                  <a:cubicBezTo>
                    <a:pt x="12488" y="28900"/>
                    <a:pt x="12501" y="28902"/>
                    <a:pt x="12510" y="28902"/>
                  </a:cubicBezTo>
                  <a:cubicBezTo>
                    <a:pt x="12537" y="28902"/>
                    <a:pt x="12559" y="28895"/>
                    <a:pt x="12584" y="28881"/>
                  </a:cubicBezTo>
                  <a:cubicBezTo>
                    <a:pt x="12594" y="28875"/>
                    <a:pt x="12600" y="28873"/>
                    <a:pt x="12603" y="28873"/>
                  </a:cubicBezTo>
                  <a:cubicBezTo>
                    <a:pt x="12606" y="28873"/>
                    <a:pt x="12607" y="28874"/>
                    <a:pt x="12607" y="28875"/>
                  </a:cubicBezTo>
                  <a:cubicBezTo>
                    <a:pt x="12610" y="28879"/>
                    <a:pt x="12615" y="28889"/>
                    <a:pt x="12610" y="28922"/>
                  </a:cubicBezTo>
                  <a:cubicBezTo>
                    <a:pt x="12610" y="28945"/>
                    <a:pt x="12615" y="28963"/>
                    <a:pt x="12628" y="28973"/>
                  </a:cubicBezTo>
                  <a:cubicBezTo>
                    <a:pt x="12638" y="28991"/>
                    <a:pt x="12659" y="28994"/>
                    <a:pt x="12675" y="28994"/>
                  </a:cubicBezTo>
                  <a:cubicBezTo>
                    <a:pt x="12703" y="28994"/>
                    <a:pt x="12717" y="28987"/>
                    <a:pt x="12740" y="28961"/>
                  </a:cubicBezTo>
                  <a:cubicBezTo>
                    <a:pt x="12757" y="28938"/>
                    <a:pt x="12762" y="28936"/>
                    <a:pt x="12764" y="28936"/>
                  </a:cubicBezTo>
                  <a:cubicBezTo>
                    <a:pt x="12770" y="28945"/>
                    <a:pt x="12782" y="28955"/>
                    <a:pt x="12798" y="28968"/>
                  </a:cubicBezTo>
                  <a:cubicBezTo>
                    <a:pt x="12807" y="28977"/>
                    <a:pt x="12815" y="28983"/>
                    <a:pt x="12825" y="28994"/>
                  </a:cubicBezTo>
                  <a:cubicBezTo>
                    <a:pt x="12839" y="29010"/>
                    <a:pt x="12869" y="29015"/>
                    <a:pt x="12911" y="29015"/>
                  </a:cubicBezTo>
                  <a:cubicBezTo>
                    <a:pt x="12919" y="29015"/>
                    <a:pt x="12927" y="29012"/>
                    <a:pt x="12937" y="29012"/>
                  </a:cubicBezTo>
                  <a:cubicBezTo>
                    <a:pt x="12974" y="29012"/>
                    <a:pt x="12980" y="29005"/>
                    <a:pt x="13006" y="28983"/>
                  </a:cubicBezTo>
                  <a:cubicBezTo>
                    <a:pt x="13010" y="28980"/>
                    <a:pt x="13016" y="28976"/>
                    <a:pt x="13023" y="28971"/>
                  </a:cubicBezTo>
                  <a:cubicBezTo>
                    <a:pt x="13033" y="28963"/>
                    <a:pt x="13043" y="28955"/>
                    <a:pt x="13054" y="28955"/>
                  </a:cubicBezTo>
                  <a:cubicBezTo>
                    <a:pt x="13064" y="28955"/>
                    <a:pt x="13077" y="28967"/>
                    <a:pt x="13087" y="28980"/>
                  </a:cubicBezTo>
                  <a:cubicBezTo>
                    <a:pt x="13102" y="28994"/>
                    <a:pt x="13116" y="28999"/>
                    <a:pt x="13141" y="28999"/>
                  </a:cubicBezTo>
                  <a:cubicBezTo>
                    <a:pt x="13150" y="28999"/>
                    <a:pt x="13163" y="28999"/>
                    <a:pt x="13182" y="28995"/>
                  </a:cubicBezTo>
                  <a:cubicBezTo>
                    <a:pt x="13213" y="28988"/>
                    <a:pt x="13234" y="28979"/>
                    <a:pt x="13256" y="28968"/>
                  </a:cubicBezTo>
                  <a:cubicBezTo>
                    <a:pt x="13265" y="28964"/>
                    <a:pt x="13273" y="28960"/>
                    <a:pt x="13283" y="28955"/>
                  </a:cubicBezTo>
                  <a:cubicBezTo>
                    <a:pt x="13289" y="28955"/>
                    <a:pt x="13298" y="28951"/>
                    <a:pt x="13315" y="28951"/>
                  </a:cubicBezTo>
                  <a:cubicBezTo>
                    <a:pt x="13351" y="28951"/>
                    <a:pt x="13397" y="28963"/>
                    <a:pt x="13408" y="28966"/>
                  </a:cubicBezTo>
                  <a:cubicBezTo>
                    <a:pt x="13418" y="28970"/>
                    <a:pt x="13439" y="28998"/>
                    <a:pt x="13450" y="29015"/>
                  </a:cubicBezTo>
                  <a:cubicBezTo>
                    <a:pt x="13461" y="29034"/>
                    <a:pt x="13489" y="29047"/>
                    <a:pt x="13515" y="29047"/>
                  </a:cubicBezTo>
                  <a:cubicBezTo>
                    <a:pt x="13519" y="29047"/>
                    <a:pt x="13523" y="29047"/>
                    <a:pt x="13527" y="29046"/>
                  </a:cubicBezTo>
                  <a:cubicBezTo>
                    <a:pt x="13546" y="29041"/>
                    <a:pt x="13560" y="29038"/>
                    <a:pt x="13571" y="29038"/>
                  </a:cubicBezTo>
                  <a:cubicBezTo>
                    <a:pt x="13580" y="29038"/>
                    <a:pt x="13587" y="29040"/>
                    <a:pt x="13593" y="29043"/>
                  </a:cubicBezTo>
                  <a:cubicBezTo>
                    <a:pt x="13611" y="29049"/>
                    <a:pt x="13638" y="29063"/>
                    <a:pt x="13667" y="29080"/>
                  </a:cubicBezTo>
                  <a:lnTo>
                    <a:pt x="13671" y="29081"/>
                  </a:lnTo>
                  <a:cubicBezTo>
                    <a:pt x="13683" y="29089"/>
                    <a:pt x="13692" y="29091"/>
                    <a:pt x="13699" y="29091"/>
                  </a:cubicBezTo>
                  <a:cubicBezTo>
                    <a:pt x="13709" y="29091"/>
                    <a:pt x="13715" y="29085"/>
                    <a:pt x="13721" y="29078"/>
                  </a:cubicBezTo>
                  <a:cubicBezTo>
                    <a:pt x="13727" y="29071"/>
                    <a:pt x="13731" y="29065"/>
                    <a:pt x="13740" y="29058"/>
                  </a:cubicBezTo>
                  <a:cubicBezTo>
                    <a:pt x="13744" y="29056"/>
                    <a:pt x="13748" y="29054"/>
                    <a:pt x="13748" y="29054"/>
                  </a:cubicBezTo>
                  <a:cubicBezTo>
                    <a:pt x="13754" y="29054"/>
                    <a:pt x="13762" y="29066"/>
                    <a:pt x="13767" y="29078"/>
                  </a:cubicBezTo>
                  <a:cubicBezTo>
                    <a:pt x="13773" y="29084"/>
                    <a:pt x="13776" y="29092"/>
                    <a:pt x="13781" y="29098"/>
                  </a:cubicBezTo>
                  <a:cubicBezTo>
                    <a:pt x="13804" y="29122"/>
                    <a:pt x="13896" y="29175"/>
                    <a:pt x="13937" y="29175"/>
                  </a:cubicBezTo>
                  <a:cubicBezTo>
                    <a:pt x="13976" y="29175"/>
                    <a:pt x="13983" y="29164"/>
                    <a:pt x="13991" y="29133"/>
                  </a:cubicBezTo>
                  <a:cubicBezTo>
                    <a:pt x="13991" y="29133"/>
                    <a:pt x="13993" y="29130"/>
                    <a:pt x="13993" y="29125"/>
                  </a:cubicBezTo>
                  <a:cubicBezTo>
                    <a:pt x="13999" y="29106"/>
                    <a:pt x="14012" y="29096"/>
                    <a:pt x="14026" y="29082"/>
                  </a:cubicBezTo>
                  <a:cubicBezTo>
                    <a:pt x="14031" y="29081"/>
                    <a:pt x="14034" y="29075"/>
                    <a:pt x="14040" y="29071"/>
                  </a:cubicBezTo>
                  <a:cubicBezTo>
                    <a:pt x="14063" y="29050"/>
                    <a:pt x="14097" y="29049"/>
                    <a:pt x="14112" y="29049"/>
                  </a:cubicBezTo>
                  <a:cubicBezTo>
                    <a:pt x="14143" y="29049"/>
                    <a:pt x="14148" y="29029"/>
                    <a:pt x="14150" y="29012"/>
                  </a:cubicBezTo>
                  <a:lnTo>
                    <a:pt x="14150" y="29002"/>
                  </a:lnTo>
                  <a:cubicBezTo>
                    <a:pt x="14154" y="28987"/>
                    <a:pt x="14163" y="28980"/>
                    <a:pt x="14169" y="28980"/>
                  </a:cubicBezTo>
                  <a:cubicBezTo>
                    <a:pt x="14173" y="28980"/>
                    <a:pt x="14184" y="28994"/>
                    <a:pt x="14193" y="29002"/>
                  </a:cubicBezTo>
                  <a:cubicBezTo>
                    <a:pt x="14197" y="29010"/>
                    <a:pt x="14203" y="29012"/>
                    <a:pt x="14207" y="29021"/>
                  </a:cubicBezTo>
                  <a:cubicBezTo>
                    <a:pt x="14213" y="29026"/>
                    <a:pt x="14218" y="29027"/>
                    <a:pt x="14224" y="29027"/>
                  </a:cubicBezTo>
                  <a:cubicBezTo>
                    <a:pt x="14243" y="29027"/>
                    <a:pt x="14245" y="29002"/>
                    <a:pt x="14246" y="28964"/>
                  </a:cubicBezTo>
                  <a:cubicBezTo>
                    <a:pt x="14248" y="28951"/>
                    <a:pt x="14248" y="28936"/>
                    <a:pt x="14251" y="28925"/>
                  </a:cubicBezTo>
                  <a:cubicBezTo>
                    <a:pt x="14253" y="28893"/>
                    <a:pt x="14242" y="28883"/>
                    <a:pt x="14231" y="28873"/>
                  </a:cubicBezTo>
                  <a:cubicBezTo>
                    <a:pt x="14226" y="28869"/>
                    <a:pt x="14224" y="28869"/>
                    <a:pt x="14223" y="28861"/>
                  </a:cubicBezTo>
                  <a:cubicBezTo>
                    <a:pt x="14219" y="28845"/>
                    <a:pt x="14224" y="28834"/>
                    <a:pt x="14231" y="28823"/>
                  </a:cubicBezTo>
                  <a:cubicBezTo>
                    <a:pt x="14233" y="28815"/>
                    <a:pt x="14239" y="28809"/>
                    <a:pt x="14240" y="28802"/>
                  </a:cubicBezTo>
                  <a:cubicBezTo>
                    <a:pt x="14242" y="28797"/>
                    <a:pt x="14248" y="28783"/>
                    <a:pt x="14257" y="28769"/>
                  </a:cubicBezTo>
                  <a:cubicBezTo>
                    <a:pt x="14265" y="28758"/>
                    <a:pt x="14273" y="28742"/>
                    <a:pt x="14284" y="28723"/>
                  </a:cubicBezTo>
                  <a:cubicBezTo>
                    <a:pt x="14291" y="28706"/>
                    <a:pt x="14298" y="28702"/>
                    <a:pt x="14308" y="28699"/>
                  </a:cubicBezTo>
                  <a:cubicBezTo>
                    <a:pt x="14315" y="28693"/>
                    <a:pt x="14331" y="28684"/>
                    <a:pt x="14350" y="28663"/>
                  </a:cubicBezTo>
                  <a:cubicBezTo>
                    <a:pt x="14364" y="28646"/>
                    <a:pt x="14373" y="28633"/>
                    <a:pt x="14369" y="28621"/>
                  </a:cubicBezTo>
                  <a:cubicBezTo>
                    <a:pt x="14367" y="28610"/>
                    <a:pt x="14358" y="28605"/>
                    <a:pt x="14343" y="28600"/>
                  </a:cubicBezTo>
                  <a:cubicBezTo>
                    <a:pt x="14337" y="28596"/>
                    <a:pt x="14333" y="28593"/>
                    <a:pt x="14331" y="28589"/>
                  </a:cubicBezTo>
                  <a:cubicBezTo>
                    <a:pt x="14318" y="28579"/>
                    <a:pt x="14306" y="28575"/>
                    <a:pt x="14288" y="28574"/>
                  </a:cubicBezTo>
                  <a:cubicBezTo>
                    <a:pt x="14275" y="28569"/>
                    <a:pt x="14261" y="28566"/>
                    <a:pt x="14253" y="28555"/>
                  </a:cubicBezTo>
                  <a:cubicBezTo>
                    <a:pt x="14235" y="28525"/>
                    <a:pt x="14224" y="28486"/>
                    <a:pt x="14224" y="28462"/>
                  </a:cubicBezTo>
                  <a:cubicBezTo>
                    <a:pt x="14224" y="28449"/>
                    <a:pt x="14235" y="28415"/>
                    <a:pt x="14242" y="28388"/>
                  </a:cubicBezTo>
                  <a:cubicBezTo>
                    <a:pt x="14248" y="28364"/>
                    <a:pt x="14253" y="28344"/>
                    <a:pt x="14254" y="28332"/>
                  </a:cubicBezTo>
                  <a:cubicBezTo>
                    <a:pt x="14257" y="28313"/>
                    <a:pt x="14288" y="28242"/>
                    <a:pt x="14301" y="28212"/>
                  </a:cubicBezTo>
                  <a:lnTo>
                    <a:pt x="14303" y="28200"/>
                  </a:lnTo>
                  <a:cubicBezTo>
                    <a:pt x="14309" y="28186"/>
                    <a:pt x="14331" y="28152"/>
                    <a:pt x="14353" y="28114"/>
                  </a:cubicBezTo>
                  <a:cubicBezTo>
                    <a:pt x="14379" y="28068"/>
                    <a:pt x="14409" y="28018"/>
                    <a:pt x="14432" y="27975"/>
                  </a:cubicBezTo>
                  <a:cubicBezTo>
                    <a:pt x="14470" y="27905"/>
                    <a:pt x="14472" y="27886"/>
                    <a:pt x="14478" y="27847"/>
                  </a:cubicBezTo>
                  <a:cubicBezTo>
                    <a:pt x="14481" y="27837"/>
                    <a:pt x="14482" y="27826"/>
                    <a:pt x="14484" y="27814"/>
                  </a:cubicBezTo>
                  <a:lnTo>
                    <a:pt x="14493" y="27779"/>
                  </a:lnTo>
                  <a:cubicBezTo>
                    <a:pt x="14503" y="27739"/>
                    <a:pt x="14508" y="27720"/>
                    <a:pt x="14520" y="27685"/>
                  </a:cubicBezTo>
                  <a:cubicBezTo>
                    <a:pt x="14534" y="27644"/>
                    <a:pt x="14653" y="27429"/>
                    <a:pt x="14693" y="27385"/>
                  </a:cubicBezTo>
                  <a:cubicBezTo>
                    <a:pt x="14705" y="27370"/>
                    <a:pt x="14718" y="27358"/>
                    <a:pt x="14727" y="27350"/>
                  </a:cubicBezTo>
                  <a:cubicBezTo>
                    <a:pt x="14746" y="27339"/>
                    <a:pt x="14759" y="27329"/>
                    <a:pt x="14769" y="27302"/>
                  </a:cubicBezTo>
                  <a:cubicBezTo>
                    <a:pt x="14781" y="27267"/>
                    <a:pt x="14797" y="27234"/>
                    <a:pt x="14833" y="27182"/>
                  </a:cubicBezTo>
                  <a:cubicBezTo>
                    <a:pt x="14864" y="27140"/>
                    <a:pt x="14873" y="27120"/>
                    <a:pt x="14880" y="27096"/>
                  </a:cubicBezTo>
                  <a:cubicBezTo>
                    <a:pt x="14880" y="27093"/>
                    <a:pt x="14883" y="27089"/>
                    <a:pt x="14886" y="27082"/>
                  </a:cubicBezTo>
                  <a:cubicBezTo>
                    <a:pt x="14888" y="27073"/>
                    <a:pt x="14893" y="27064"/>
                    <a:pt x="14896" y="27058"/>
                  </a:cubicBezTo>
                  <a:cubicBezTo>
                    <a:pt x="14909" y="27034"/>
                    <a:pt x="14918" y="27009"/>
                    <a:pt x="14925" y="26983"/>
                  </a:cubicBezTo>
                  <a:cubicBezTo>
                    <a:pt x="14932" y="26958"/>
                    <a:pt x="14924" y="26935"/>
                    <a:pt x="14915" y="26916"/>
                  </a:cubicBezTo>
                  <a:cubicBezTo>
                    <a:pt x="14909" y="26900"/>
                    <a:pt x="14903" y="26884"/>
                    <a:pt x="14904" y="26871"/>
                  </a:cubicBezTo>
                  <a:cubicBezTo>
                    <a:pt x="14906" y="26862"/>
                    <a:pt x="14906" y="26862"/>
                    <a:pt x="14913" y="26861"/>
                  </a:cubicBezTo>
                  <a:cubicBezTo>
                    <a:pt x="14925" y="26860"/>
                    <a:pt x="14939" y="26855"/>
                    <a:pt x="14946" y="26828"/>
                  </a:cubicBezTo>
                  <a:cubicBezTo>
                    <a:pt x="14951" y="26806"/>
                    <a:pt x="14949" y="26789"/>
                    <a:pt x="14949" y="26766"/>
                  </a:cubicBezTo>
                  <a:cubicBezTo>
                    <a:pt x="14946" y="26739"/>
                    <a:pt x="14946" y="26709"/>
                    <a:pt x="14955" y="26662"/>
                  </a:cubicBezTo>
                  <a:cubicBezTo>
                    <a:pt x="14967" y="26612"/>
                    <a:pt x="14962" y="26586"/>
                    <a:pt x="14959" y="26558"/>
                  </a:cubicBezTo>
                  <a:lnTo>
                    <a:pt x="14959" y="26501"/>
                  </a:lnTo>
                  <a:cubicBezTo>
                    <a:pt x="14962" y="26485"/>
                    <a:pt x="14962" y="26476"/>
                    <a:pt x="14962" y="26465"/>
                  </a:cubicBezTo>
                  <a:cubicBezTo>
                    <a:pt x="14967" y="26444"/>
                    <a:pt x="14967" y="26444"/>
                    <a:pt x="14977" y="26414"/>
                  </a:cubicBezTo>
                  <a:cubicBezTo>
                    <a:pt x="14988" y="26391"/>
                    <a:pt x="14997" y="26381"/>
                    <a:pt x="15006" y="26370"/>
                  </a:cubicBezTo>
                  <a:cubicBezTo>
                    <a:pt x="15012" y="26363"/>
                    <a:pt x="15019" y="26356"/>
                    <a:pt x="15027" y="26340"/>
                  </a:cubicBezTo>
                  <a:cubicBezTo>
                    <a:pt x="15049" y="26307"/>
                    <a:pt x="15058" y="26220"/>
                    <a:pt x="15051" y="26115"/>
                  </a:cubicBezTo>
                  <a:cubicBezTo>
                    <a:pt x="15044" y="26033"/>
                    <a:pt x="15049" y="26011"/>
                    <a:pt x="15053" y="25984"/>
                  </a:cubicBezTo>
                  <a:cubicBezTo>
                    <a:pt x="15055" y="25972"/>
                    <a:pt x="15058" y="25959"/>
                    <a:pt x="15059" y="25944"/>
                  </a:cubicBezTo>
                  <a:cubicBezTo>
                    <a:pt x="15062" y="25900"/>
                    <a:pt x="15055" y="25887"/>
                    <a:pt x="15037" y="25869"/>
                  </a:cubicBezTo>
                  <a:cubicBezTo>
                    <a:pt x="15034" y="25866"/>
                    <a:pt x="15030" y="25861"/>
                    <a:pt x="15023" y="25855"/>
                  </a:cubicBezTo>
                  <a:cubicBezTo>
                    <a:pt x="15016" y="25839"/>
                    <a:pt x="15034" y="25807"/>
                    <a:pt x="15049" y="25781"/>
                  </a:cubicBezTo>
                  <a:cubicBezTo>
                    <a:pt x="15055" y="25765"/>
                    <a:pt x="15062" y="25752"/>
                    <a:pt x="15067" y="25743"/>
                  </a:cubicBezTo>
                  <a:cubicBezTo>
                    <a:pt x="15074" y="25724"/>
                    <a:pt x="15108" y="25655"/>
                    <a:pt x="15138" y="25596"/>
                  </a:cubicBezTo>
                  <a:cubicBezTo>
                    <a:pt x="15161" y="25552"/>
                    <a:pt x="15180" y="25512"/>
                    <a:pt x="15189" y="25493"/>
                  </a:cubicBezTo>
                  <a:cubicBezTo>
                    <a:pt x="15201" y="25467"/>
                    <a:pt x="15219" y="25444"/>
                    <a:pt x="15233" y="25419"/>
                  </a:cubicBezTo>
                  <a:cubicBezTo>
                    <a:pt x="15246" y="25401"/>
                    <a:pt x="15257" y="25387"/>
                    <a:pt x="15267" y="25368"/>
                  </a:cubicBezTo>
                  <a:cubicBezTo>
                    <a:pt x="15295" y="25325"/>
                    <a:pt x="15302" y="25272"/>
                    <a:pt x="15309" y="25235"/>
                  </a:cubicBezTo>
                  <a:lnTo>
                    <a:pt x="15310" y="25225"/>
                  </a:lnTo>
                  <a:cubicBezTo>
                    <a:pt x="15317" y="25189"/>
                    <a:pt x="15326" y="25168"/>
                    <a:pt x="15343" y="25126"/>
                  </a:cubicBezTo>
                  <a:cubicBezTo>
                    <a:pt x="15350" y="25106"/>
                    <a:pt x="15360" y="25091"/>
                    <a:pt x="15371" y="25075"/>
                  </a:cubicBezTo>
                  <a:cubicBezTo>
                    <a:pt x="15384" y="25058"/>
                    <a:pt x="15399" y="25036"/>
                    <a:pt x="15412" y="25007"/>
                  </a:cubicBezTo>
                  <a:cubicBezTo>
                    <a:pt x="15431" y="24955"/>
                    <a:pt x="15435" y="24939"/>
                    <a:pt x="15449" y="24883"/>
                  </a:cubicBezTo>
                  <a:lnTo>
                    <a:pt x="15451" y="24870"/>
                  </a:lnTo>
                  <a:cubicBezTo>
                    <a:pt x="15462" y="24826"/>
                    <a:pt x="15472" y="24807"/>
                    <a:pt x="15490" y="24784"/>
                  </a:cubicBezTo>
                  <a:cubicBezTo>
                    <a:pt x="15498" y="24776"/>
                    <a:pt x="15507" y="24765"/>
                    <a:pt x="15513" y="24750"/>
                  </a:cubicBezTo>
                  <a:cubicBezTo>
                    <a:pt x="15545" y="24698"/>
                    <a:pt x="15591" y="24630"/>
                    <a:pt x="15610" y="24601"/>
                  </a:cubicBezTo>
                  <a:cubicBezTo>
                    <a:pt x="15634" y="24566"/>
                    <a:pt x="15637" y="24546"/>
                    <a:pt x="15641" y="24513"/>
                  </a:cubicBezTo>
                  <a:cubicBezTo>
                    <a:pt x="15644" y="24500"/>
                    <a:pt x="15644" y="24489"/>
                    <a:pt x="15649" y="24472"/>
                  </a:cubicBezTo>
                  <a:cubicBezTo>
                    <a:pt x="15660" y="24429"/>
                    <a:pt x="15649" y="24406"/>
                    <a:pt x="15644" y="24391"/>
                  </a:cubicBezTo>
                  <a:cubicBezTo>
                    <a:pt x="15641" y="24386"/>
                    <a:pt x="15638" y="24384"/>
                    <a:pt x="15638" y="24378"/>
                  </a:cubicBezTo>
                  <a:lnTo>
                    <a:pt x="15638" y="24366"/>
                  </a:lnTo>
                  <a:cubicBezTo>
                    <a:pt x="15638" y="24338"/>
                    <a:pt x="15637" y="24302"/>
                    <a:pt x="15644" y="24253"/>
                  </a:cubicBezTo>
                  <a:cubicBezTo>
                    <a:pt x="15654" y="24219"/>
                    <a:pt x="15644" y="24181"/>
                    <a:pt x="15638" y="24146"/>
                  </a:cubicBezTo>
                  <a:cubicBezTo>
                    <a:pt x="15634" y="24120"/>
                    <a:pt x="15631" y="24096"/>
                    <a:pt x="15634" y="24077"/>
                  </a:cubicBezTo>
                  <a:cubicBezTo>
                    <a:pt x="15637" y="24066"/>
                    <a:pt x="15638" y="24056"/>
                    <a:pt x="15638" y="24050"/>
                  </a:cubicBezTo>
                  <a:cubicBezTo>
                    <a:pt x="15646" y="24024"/>
                    <a:pt x="15652" y="24007"/>
                    <a:pt x="15646" y="23965"/>
                  </a:cubicBezTo>
                  <a:cubicBezTo>
                    <a:pt x="15642" y="23933"/>
                    <a:pt x="15637" y="23922"/>
                    <a:pt x="15630" y="23910"/>
                  </a:cubicBezTo>
                  <a:cubicBezTo>
                    <a:pt x="15625" y="23902"/>
                    <a:pt x="15619" y="23893"/>
                    <a:pt x="15612" y="23869"/>
                  </a:cubicBezTo>
                  <a:cubicBezTo>
                    <a:pt x="15607" y="23838"/>
                    <a:pt x="15597" y="23809"/>
                    <a:pt x="15585" y="23782"/>
                  </a:cubicBezTo>
                  <a:cubicBezTo>
                    <a:pt x="15578" y="23759"/>
                    <a:pt x="15569" y="23734"/>
                    <a:pt x="15559" y="23704"/>
                  </a:cubicBezTo>
                  <a:cubicBezTo>
                    <a:pt x="15547" y="23664"/>
                    <a:pt x="15541" y="23650"/>
                    <a:pt x="15535" y="23637"/>
                  </a:cubicBezTo>
                  <a:cubicBezTo>
                    <a:pt x="15532" y="23625"/>
                    <a:pt x="15527" y="23617"/>
                    <a:pt x="15521" y="23594"/>
                  </a:cubicBezTo>
                  <a:cubicBezTo>
                    <a:pt x="15513" y="23566"/>
                    <a:pt x="15515" y="23538"/>
                    <a:pt x="15517" y="23503"/>
                  </a:cubicBezTo>
                  <a:cubicBezTo>
                    <a:pt x="15517" y="23484"/>
                    <a:pt x="15519" y="23459"/>
                    <a:pt x="15519" y="23431"/>
                  </a:cubicBezTo>
                  <a:cubicBezTo>
                    <a:pt x="15517" y="23415"/>
                    <a:pt x="15517" y="23380"/>
                    <a:pt x="15491" y="23380"/>
                  </a:cubicBezTo>
                  <a:cubicBezTo>
                    <a:pt x="15490" y="23380"/>
                    <a:pt x="15490" y="23380"/>
                    <a:pt x="15489" y="23380"/>
                  </a:cubicBezTo>
                  <a:cubicBezTo>
                    <a:pt x="15492" y="23350"/>
                    <a:pt x="15493" y="23311"/>
                    <a:pt x="15472" y="23253"/>
                  </a:cubicBezTo>
                  <a:cubicBezTo>
                    <a:pt x="15459" y="23210"/>
                    <a:pt x="15456" y="23208"/>
                    <a:pt x="15440" y="23193"/>
                  </a:cubicBezTo>
                  <a:cubicBezTo>
                    <a:pt x="15435" y="23190"/>
                    <a:pt x="15429" y="23186"/>
                    <a:pt x="15421" y="23178"/>
                  </a:cubicBezTo>
                  <a:cubicBezTo>
                    <a:pt x="15396" y="23151"/>
                    <a:pt x="15391" y="23124"/>
                    <a:pt x="15389" y="23095"/>
                  </a:cubicBezTo>
                  <a:cubicBezTo>
                    <a:pt x="15386" y="23087"/>
                    <a:pt x="15386" y="23082"/>
                    <a:pt x="15385" y="23072"/>
                  </a:cubicBezTo>
                  <a:cubicBezTo>
                    <a:pt x="15380" y="23047"/>
                    <a:pt x="15365" y="23019"/>
                    <a:pt x="15300" y="23019"/>
                  </a:cubicBezTo>
                  <a:cubicBezTo>
                    <a:pt x="15281" y="23019"/>
                    <a:pt x="15249" y="22957"/>
                    <a:pt x="15237" y="22921"/>
                  </a:cubicBezTo>
                  <a:cubicBezTo>
                    <a:pt x="15233" y="22911"/>
                    <a:pt x="15228" y="22895"/>
                    <a:pt x="15221" y="22874"/>
                  </a:cubicBezTo>
                  <a:cubicBezTo>
                    <a:pt x="15205" y="22838"/>
                    <a:pt x="15185" y="22788"/>
                    <a:pt x="15184" y="22755"/>
                  </a:cubicBezTo>
                  <a:cubicBezTo>
                    <a:pt x="15182" y="22731"/>
                    <a:pt x="15182" y="22715"/>
                    <a:pt x="15184" y="22698"/>
                  </a:cubicBezTo>
                  <a:cubicBezTo>
                    <a:pt x="15184" y="22681"/>
                    <a:pt x="15185" y="22663"/>
                    <a:pt x="15184" y="22636"/>
                  </a:cubicBezTo>
                  <a:cubicBezTo>
                    <a:pt x="15182" y="22607"/>
                    <a:pt x="15189" y="22593"/>
                    <a:pt x="15193" y="22573"/>
                  </a:cubicBezTo>
                  <a:cubicBezTo>
                    <a:pt x="15195" y="22560"/>
                    <a:pt x="15201" y="22545"/>
                    <a:pt x="15204" y="22525"/>
                  </a:cubicBezTo>
                  <a:cubicBezTo>
                    <a:pt x="15211" y="22491"/>
                    <a:pt x="15217" y="22484"/>
                    <a:pt x="15226" y="22468"/>
                  </a:cubicBezTo>
                  <a:cubicBezTo>
                    <a:pt x="15231" y="22459"/>
                    <a:pt x="15233" y="22450"/>
                    <a:pt x="15240" y="22439"/>
                  </a:cubicBezTo>
                  <a:cubicBezTo>
                    <a:pt x="15252" y="22417"/>
                    <a:pt x="15256" y="22406"/>
                    <a:pt x="15261" y="22395"/>
                  </a:cubicBezTo>
                  <a:cubicBezTo>
                    <a:pt x="15263" y="22383"/>
                    <a:pt x="15270" y="22370"/>
                    <a:pt x="15285" y="22342"/>
                  </a:cubicBezTo>
                  <a:cubicBezTo>
                    <a:pt x="15292" y="22321"/>
                    <a:pt x="15300" y="22309"/>
                    <a:pt x="15307" y="22298"/>
                  </a:cubicBezTo>
                  <a:cubicBezTo>
                    <a:pt x="15318" y="22279"/>
                    <a:pt x="15326" y="22266"/>
                    <a:pt x="15331" y="22237"/>
                  </a:cubicBezTo>
                  <a:cubicBezTo>
                    <a:pt x="15334" y="22224"/>
                    <a:pt x="15337" y="22206"/>
                    <a:pt x="15341" y="22192"/>
                  </a:cubicBezTo>
                  <a:cubicBezTo>
                    <a:pt x="15345" y="22153"/>
                    <a:pt x="15351" y="22112"/>
                    <a:pt x="15365" y="22077"/>
                  </a:cubicBezTo>
                  <a:cubicBezTo>
                    <a:pt x="15377" y="22040"/>
                    <a:pt x="15360" y="22026"/>
                    <a:pt x="15346" y="22018"/>
                  </a:cubicBezTo>
                  <a:cubicBezTo>
                    <a:pt x="15341" y="22015"/>
                    <a:pt x="15339" y="22009"/>
                    <a:pt x="15337" y="22006"/>
                  </a:cubicBezTo>
                  <a:cubicBezTo>
                    <a:pt x="15334" y="21979"/>
                    <a:pt x="15307" y="21975"/>
                    <a:pt x="15287" y="21969"/>
                  </a:cubicBezTo>
                  <a:cubicBezTo>
                    <a:pt x="15281" y="21969"/>
                    <a:pt x="15270" y="21969"/>
                    <a:pt x="15267" y="21968"/>
                  </a:cubicBezTo>
                  <a:cubicBezTo>
                    <a:pt x="15263" y="21958"/>
                    <a:pt x="15273" y="21904"/>
                    <a:pt x="15277" y="21873"/>
                  </a:cubicBezTo>
                  <a:lnTo>
                    <a:pt x="15277" y="21856"/>
                  </a:lnTo>
                  <a:cubicBezTo>
                    <a:pt x="15285" y="21817"/>
                    <a:pt x="15299" y="21774"/>
                    <a:pt x="15323" y="21743"/>
                  </a:cubicBezTo>
                  <a:cubicBezTo>
                    <a:pt x="15346" y="21711"/>
                    <a:pt x="15375" y="21659"/>
                    <a:pt x="15392" y="21612"/>
                  </a:cubicBezTo>
                  <a:cubicBezTo>
                    <a:pt x="15399" y="21596"/>
                    <a:pt x="15405" y="21574"/>
                    <a:pt x="15411" y="21551"/>
                  </a:cubicBezTo>
                  <a:cubicBezTo>
                    <a:pt x="15427" y="21503"/>
                    <a:pt x="15441" y="21450"/>
                    <a:pt x="15462" y="21422"/>
                  </a:cubicBezTo>
                  <a:cubicBezTo>
                    <a:pt x="15484" y="21389"/>
                    <a:pt x="15484" y="21363"/>
                    <a:pt x="15480" y="21339"/>
                  </a:cubicBezTo>
                  <a:cubicBezTo>
                    <a:pt x="15480" y="21330"/>
                    <a:pt x="15480" y="21321"/>
                    <a:pt x="15484" y="21309"/>
                  </a:cubicBezTo>
                  <a:cubicBezTo>
                    <a:pt x="15487" y="21295"/>
                    <a:pt x="15513" y="21263"/>
                    <a:pt x="15539" y="21234"/>
                  </a:cubicBezTo>
                  <a:cubicBezTo>
                    <a:pt x="15558" y="21210"/>
                    <a:pt x="15578" y="21185"/>
                    <a:pt x="15589" y="21164"/>
                  </a:cubicBezTo>
                  <a:cubicBezTo>
                    <a:pt x="15601" y="21146"/>
                    <a:pt x="15604" y="21134"/>
                    <a:pt x="15601" y="21123"/>
                  </a:cubicBezTo>
                  <a:cubicBezTo>
                    <a:pt x="15597" y="21111"/>
                    <a:pt x="15588" y="21106"/>
                    <a:pt x="15578" y="21101"/>
                  </a:cubicBezTo>
                  <a:cubicBezTo>
                    <a:pt x="15572" y="21096"/>
                    <a:pt x="15561" y="21091"/>
                    <a:pt x="15555" y="21080"/>
                  </a:cubicBezTo>
                  <a:cubicBezTo>
                    <a:pt x="15539" y="21059"/>
                    <a:pt x="15552" y="21044"/>
                    <a:pt x="15575" y="21025"/>
                  </a:cubicBezTo>
                  <a:cubicBezTo>
                    <a:pt x="15577" y="21021"/>
                    <a:pt x="15580" y="21018"/>
                    <a:pt x="15584" y="21016"/>
                  </a:cubicBezTo>
                  <a:cubicBezTo>
                    <a:pt x="15604" y="21000"/>
                    <a:pt x="15634" y="20976"/>
                    <a:pt x="15630" y="20940"/>
                  </a:cubicBezTo>
                  <a:cubicBezTo>
                    <a:pt x="15625" y="20918"/>
                    <a:pt x="15652" y="20871"/>
                    <a:pt x="15674" y="20834"/>
                  </a:cubicBezTo>
                  <a:cubicBezTo>
                    <a:pt x="15678" y="20825"/>
                    <a:pt x="15683" y="20817"/>
                    <a:pt x="15689" y="20807"/>
                  </a:cubicBezTo>
                  <a:cubicBezTo>
                    <a:pt x="15701" y="20783"/>
                    <a:pt x="15729" y="20739"/>
                    <a:pt x="15756" y="20695"/>
                  </a:cubicBezTo>
                  <a:cubicBezTo>
                    <a:pt x="15785" y="20649"/>
                    <a:pt x="15812" y="20606"/>
                    <a:pt x="15829" y="20576"/>
                  </a:cubicBezTo>
                  <a:cubicBezTo>
                    <a:pt x="15846" y="20547"/>
                    <a:pt x="15880" y="20514"/>
                    <a:pt x="15911" y="20485"/>
                  </a:cubicBezTo>
                  <a:cubicBezTo>
                    <a:pt x="15930" y="20462"/>
                    <a:pt x="15948" y="20444"/>
                    <a:pt x="15958" y="20431"/>
                  </a:cubicBezTo>
                  <a:cubicBezTo>
                    <a:pt x="15971" y="20414"/>
                    <a:pt x="15993" y="20389"/>
                    <a:pt x="16014" y="20367"/>
                  </a:cubicBezTo>
                  <a:cubicBezTo>
                    <a:pt x="16037" y="20343"/>
                    <a:pt x="16059" y="20317"/>
                    <a:pt x="16074" y="20299"/>
                  </a:cubicBezTo>
                  <a:cubicBezTo>
                    <a:pt x="16085" y="20284"/>
                    <a:pt x="16098" y="20263"/>
                    <a:pt x="16115" y="20243"/>
                  </a:cubicBezTo>
                  <a:cubicBezTo>
                    <a:pt x="16133" y="20219"/>
                    <a:pt x="16157" y="20193"/>
                    <a:pt x="16183" y="20155"/>
                  </a:cubicBezTo>
                  <a:cubicBezTo>
                    <a:pt x="16214" y="20113"/>
                    <a:pt x="16233" y="20045"/>
                    <a:pt x="16247" y="19992"/>
                  </a:cubicBezTo>
                  <a:cubicBezTo>
                    <a:pt x="16254" y="19962"/>
                    <a:pt x="16260" y="19939"/>
                    <a:pt x="16270" y="19924"/>
                  </a:cubicBezTo>
                  <a:cubicBezTo>
                    <a:pt x="16270" y="19917"/>
                    <a:pt x="16276" y="19909"/>
                    <a:pt x="16280" y="19901"/>
                  </a:cubicBezTo>
                  <a:cubicBezTo>
                    <a:pt x="16301" y="19862"/>
                    <a:pt x="16326" y="19811"/>
                    <a:pt x="16337" y="19766"/>
                  </a:cubicBezTo>
                  <a:cubicBezTo>
                    <a:pt x="16342" y="19747"/>
                    <a:pt x="16342" y="19735"/>
                    <a:pt x="16337" y="19727"/>
                  </a:cubicBezTo>
                  <a:cubicBezTo>
                    <a:pt x="16335" y="19723"/>
                    <a:pt x="16331" y="19721"/>
                    <a:pt x="16326" y="19721"/>
                  </a:cubicBezTo>
                  <a:cubicBezTo>
                    <a:pt x="16319" y="19721"/>
                    <a:pt x="16311" y="19724"/>
                    <a:pt x="16302" y="19727"/>
                  </a:cubicBezTo>
                  <a:cubicBezTo>
                    <a:pt x="16299" y="19732"/>
                    <a:pt x="16295" y="19732"/>
                    <a:pt x="16293" y="19733"/>
                  </a:cubicBezTo>
                  <a:cubicBezTo>
                    <a:pt x="16290" y="19734"/>
                    <a:pt x="16288" y="19734"/>
                    <a:pt x="16285" y="19734"/>
                  </a:cubicBezTo>
                  <a:cubicBezTo>
                    <a:pt x="16276" y="19734"/>
                    <a:pt x="16265" y="19726"/>
                    <a:pt x="16248" y="19707"/>
                  </a:cubicBezTo>
                  <a:cubicBezTo>
                    <a:pt x="16227" y="19688"/>
                    <a:pt x="16208" y="19658"/>
                    <a:pt x="16204" y="19606"/>
                  </a:cubicBezTo>
                  <a:lnTo>
                    <a:pt x="16204" y="19560"/>
                  </a:lnTo>
                  <a:cubicBezTo>
                    <a:pt x="16202" y="19542"/>
                    <a:pt x="16202" y="19528"/>
                    <a:pt x="16197" y="19504"/>
                  </a:cubicBezTo>
                  <a:cubicBezTo>
                    <a:pt x="16192" y="19474"/>
                    <a:pt x="16187" y="19450"/>
                    <a:pt x="16156" y="19450"/>
                  </a:cubicBezTo>
                  <a:cubicBezTo>
                    <a:pt x="16152" y="19450"/>
                    <a:pt x="16148" y="19451"/>
                    <a:pt x="16144" y="19453"/>
                  </a:cubicBezTo>
                  <a:lnTo>
                    <a:pt x="16140" y="19453"/>
                  </a:lnTo>
                  <a:cubicBezTo>
                    <a:pt x="16137" y="19449"/>
                    <a:pt x="16139" y="19430"/>
                    <a:pt x="16140" y="19420"/>
                  </a:cubicBezTo>
                  <a:cubicBezTo>
                    <a:pt x="16140" y="19406"/>
                    <a:pt x="16144" y="19397"/>
                    <a:pt x="16140" y="19386"/>
                  </a:cubicBezTo>
                  <a:cubicBezTo>
                    <a:pt x="16137" y="19347"/>
                    <a:pt x="16139" y="19315"/>
                    <a:pt x="16147" y="19279"/>
                  </a:cubicBezTo>
                  <a:cubicBezTo>
                    <a:pt x="16150" y="19263"/>
                    <a:pt x="16152" y="19263"/>
                    <a:pt x="16164" y="19263"/>
                  </a:cubicBezTo>
                  <a:cubicBezTo>
                    <a:pt x="16179" y="19263"/>
                    <a:pt x="16197" y="19261"/>
                    <a:pt x="16210" y="19236"/>
                  </a:cubicBezTo>
                  <a:cubicBezTo>
                    <a:pt x="16222" y="19207"/>
                    <a:pt x="16208" y="19187"/>
                    <a:pt x="16191" y="19172"/>
                  </a:cubicBezTo>
                  <a:cubicBezTo>
                    <a:pt x="16183" y="19161"/>
                    <a:pt x="16176" y="19150"/>
                    <a:pt x="16167" y="19136"/>
                  </a:cubicBezTo>
                  <a:cubicBezTo>
                    <a:pt x="16157" y="19110"/>
                    <a:pt x="16146" y="19095"/>
                    <a:pt x="16135" y="19080"/>
                  </a:cubicBezTo>
                  <a:cubicBezTo>
                    <a:pt x="16127" y="19068"/>
                    <a:pt x="16120" y="19056"/>
                    <a:pt x="16111" y="19041"/>
                  </a:cubicBezTo>
                  <a:cubicBezTo>
                    <a:pt x="16095" y="19005"/>
                    <a:pt x="16092" y="18976"/>
                    <a:pt x="16092" y="18912"/>
                  </a:cubicBezTo>
                  <a:cubicBezTo>
                    <a:pt x="16092" y="18878"/>
                    <a:pt x="16087" y="18832"/>
                    <a:pt x="16081" y="18793"/>
                  </a:cubicBezTo>
                  <a:cubicBezTo>
                    <a:pt x="16080" y="18759"/>
                    <a:pt x="16076" y="18728"/>
                    <a:pt x="16076" y="18708"/>
                  </a:cubicBezTo>
                  <a:cubicBezTo>
                    <a:pt x="16076" y="18683"/>
                    <a:pt x="16085" y="18673"/>
                    <a:pt x="16097" y="18658"/>
                  </a:cubicBezTo>
                  <a:cubicBezTo>
                    <a:pt x="16103" y="18650"/>
                    <a:pt x="16113" y="18641"/>
                    <a:pt x="16116" y="18628"/>
                  </a:cubicBezTo>
                  <a:cubicBezTo>
                    <a:pt x="16133" y="18595"/>
                    <a:pt x="16135" y="18575"/>
                    <a:pt x="16133" y="18512"/>
                  </a:cubicBezTo>
                  <a:cubicBezTo>
                    <a:pt x="16132" y="18495"/>
                    <a:pt x="16133" y="18488"/>
                    <a:pt x="16133" y="18483"/>
                  </a:cubicBezTo>
                  <a:cubicBezTo>
                    <a:pt x="16135" y="18485"/>
                    <a:pt x="16138" y="18488"/>
                    <a:pt x="16144" y="18491"/>
                  </a:cubicBezTo>
                  <a:cubicBezTo>
                    <a:pt x="16146" y="18495"/>
                    <a:pt x="16148" y="18499"/>
                    <a:pt x="16152" y="18502"/>
                  </a:cubicBezTo>
                  <a:cubicBezTo>
                    <a:pt x="16157" y="18512"/>
                    <a:pt x="16163" y="18523"/>
                    <a:pt x="16179" y="18526"/>
                  </a:cubicBezTo>
                  <a:lnTo>
                    <a:pt x="16183" y="18526"/>
                  </a:lnTo>
                  <a:cubicBezTo>
                    <a:pt x="16196" y="18526"/>
                    <a:pt x="16210" y="18513"/>
                    <a:pt x="16229" y="18499"/>
                  </a:cubicBezTo>
                  <a:cubicBezTo>
                    <a:pt x="16239" y="18491"/>
                    <a:pt x="16251" y="18482"/>
                    <a:pt x="16265" y="18470"/>
                  </a:cubicBezTo>
                  <a:cubicBezTo>
                    <a:pt x="16297" y="18452"/>
                    <a:pt x="16297" y="18437"/>
                    <a:pt x="16299" y="18408"/>
                  </a:cubicBezTo>
                  <a:cubicBezTo>
                    <a:pt x="16299" y="18395"/>
                    <a:pt x="16302" y="18381"/>
                    <a:pt x="16303" y="18361"/>
                  </a:cubicBezTo>
                  <a:cubicBezTo>
                    <a:pt x="16312" y="18323"/>
                    <a:pt x="16322" y="18323"/>
                    <a:pt x="16327" y="18323"/>
                  </a:cubicBezTo>
                  <a:cubicBezTo>
                    <a:pt x="16332" y="18323"/>
                    <a:pt x="16335" y="18324"/>
                    <a:pt x="16340" y="18324"/>
                  </a:cubicBezTo>
                  <a:cubicBezTo>
                    <a:pt x="16342" y="18326"/>
                    <a:pt x="16346" y="18327"/>
                    <a:pt x="16347" y="18327"/>
                  </a:cubicBezTo>
                  <a:cubicBezTo>
                    <a:pt x="16353" y="18327"/>
                    <a:pt x="16356" y="18329"/>
                    <a:pt x="16359" y="18330"/>
                  </a:cubicBezTo>
                  <a:cubicBezTo>
                    <a:pt x="16367" y="18333"/>
                    <a:pt x="16378" y="18335"/>
                    <a:pt x="16388" y="18335"/>
                  </a:cubicBezTo>
                  <a:cubicBezTo>
                    <a:pt x="16399" y="18335"/>
                    <a:pt x="16410" y="18332"/>
                    <a:pt x="16417" y="18324"/>
                  </a:cubicBezTo>
                  <a:cubicBezTo>
                    <a:pt x="16419" y="18323"/>
                    <a:pt x="16423" y="18322"/>
                    <a:pt x="16426" y="18322"/>
                  </a:cubicBezTo>
                  <a:cubicBezTo>
                    <a:pt x="16438" y="18322"/>
                    <a:pt x="16457" y="18328"/>
                    <a:pt x="16475" y="18335"/>
                  </a:cubicBezTo>
                  <a:cubicBezTo>
                    <a:pt x="16484" y="18339"/>
                    <a:pt x="16497" y="18344"/>
                    <a:pt x="16507" y="18345"/>
                  </a:cubicBezTo>
                  <a:cubicBezTo>
                    <a:pt x="16516" y="18349"/>
                    <a:pt x="16529" y="18351"/>
                    <a:pt x="16541" y="18354"/>
                  </a:cubicBezTo>
                  <a:cubicBezTo>
                    <a:pt x="16566" y="18361"/>
                    <a:pt x="16601" y="18366"/>
                    <a:pt x="16645" y="18384"/>
                  </a:cubicBezTo>
                  <a:cubicBezTo>
                    <a:pt x="16675" y="18395"/>
                    <a:pt x="16686" y="18399"/>
                    <a:pt x="16694" y="18399"/>
                  </a:cubicBezTo>
                  <a:cubicBezTo>
                    <a:pt x="16699" y="18399"/>
                    <a:pt x="16702" y="18397"/>
                    <a:pt x="16705" y="18395"/>
                  </a:cubicBezTo>
                  <a:lnTo>
                    <a:pt x="16724" y="18395"/>
                  </a:lnTo>
                  <a:cubicBezTo>
                    <a:pt x="16751" y="18395"/>
                    <a:pt x="16762" y="18373"/>
                    <a:pt x="16768" y="18361"/>
                  </a:cubicBezTo>
                  <a:cubicBezTo>
                    <a:pt x="16768" y="18357"/>
                    <a:pt x="16771" y="18352"/>
                    <a:pt x="16772" y="18352"/>
                  </a:cubicBezTo>
                  <a:cubicBezTo>
                    <a:pt x="16792" y="18357"/>
                    <a:pt x="16803" y="18377"/>
                    <a:pt x="16817" y="18403"/>
                  </a:cubicBezTo>
                  <a:cubicBezTo>
                    <a:pt x="16822" y="18414"/>
                    <a:pt x="16835" y="18419"/>
                    <a:pt x="16850" y="18419"/>
                  </a:cubicBezTo>
                  <a:cubicBezTo>
                    <a:pt x="16862" y="18419"/>
                    <a:pt x="16878" y="18415"/>
                    <a:pt x="16890" y="18414"/>
                  </a:cubicBezTo>
                  <a:cubicBezTo>
                    <a:pt x="16904" y="18411"/>
                    <a:pt x="16917" y="18407"/>
                    <a:pt x="16929" y="18407"/>
                  </a:cubicBezTo>
                  <a:cubicBezTo>
                    <a:pt x="16931" y="18407"/>
                    <a:pt x="16933" y="18407"/>
                    <a:pt x="16935" y="18408"/>
                  </a:cubicBezTo>
                  <a:cubicBezTo>
                    <a:pt x="16938" y="18408"/>
                    <a:pt x="16941" y="18409"/>
                    <a:pt x="16944" y="18409"/>
                  </a:cubicBezTo>
                  <a:cubicBezTo>
                    <a:pt x="16969" y="18409"/>
                    <a:pt x="16988" y="18387"/>
                    <a:pt x="17004" y="18369"/>
                  </a:cubicBezTo>
                  <a:cubicBezTo>
                    <a:pt x="17013" y="18357"/>
                    <a:pt x="17020" y="18349"/>
                    <a:pt x="17029" y="18345"/>
                  </a:cubicBezTo>
                  <a:cubicBezTo>
                    <a:pt x="17063" y="18323"/>
                    <a:pt x="17080" y="18219"/>
                    <a:pt x="17082" y="18193"/>
                  </a:cubicBezTo>
                  <a:cubicBezTo>
                    <a:pt x="17084" y="18173"/>
                    <a:pt x="17106" y="18125"/>
                    <a:pt x="17127" y="18080"/>
                  </a:cubicBezTo>
                  <a:cubicBezTo>
                    <a:pt x="17139" y="18058"/>
                    <a:pt x="17151" y="18033"/>
                    <a:pt x="17162" y="18008"/>
                  </a:cubicBezTo>
                  <a:cubicBezTo>
                    <a:pt x="17182" y="17963"/>
                    <a:pt x="17234" y="17921"/>
                    <a:pt x="17278" y="17885"/>
                  </a:cubicBezTo>
                  <a:cubicBezTo>
                    <a:pt x="17299" y="17868"/>
                    <a:pt x="17316" y="17855"/>
                    <a:pt x="17328" y="17844"/>
                  </a:cubicBezTo>
                  <a:cubicBezTo>
                    <a:pt x="17339" y="17831"/>
                    <a:pt x="17352" y="17827"/>
                    <a:pt x="17378" y="17827"/>
                  </a:cubicBezTo>
                  <a:lnTo>
                    <a:pt x="17410" y="17827"/>
                  </a:lnTo>
                  <a:cubicBezTo>
                    <a:pt x="17424" y="17828"/>
                    <a:pt x="17439" y="17829"/>
                    <a:pt x="17454" y="17829"/>
                  </a:cubicBezTo>
                  <a:cubicBezTo>
                    <a:pt x="17466" y="17829"/>
                    <a:pt x="17479" y="17829"/>
                    <a:pt x="17490" y="17827"/>
                  </a:cubicBezTo>
                  <a:cubicBezTo>
                    <a:pt x="17509" y="17824"/>
                    <a:pt x="17523" y="17820"/>
                    <a:pt x="17535" y="17820"/>
                  </a:cubicBezTo>
                  <a:cubicBezTo>
                    <a:pt x="17549" y="17820"/>
                    <a:pt x="17559" y="17824"/>
                    <a:pt x="17567" y="17824"/>
                  </a:cubicBezTo>
                  <a:cubicBezTo>
                    <a:pt x="17579" y="17827"/>
                    <a:pt x="17585" y="17827"/>
                    <a:pt x="17600" y="17827"/>
                  </a:cubicBezTo>
                  <a:cubicBezTo>
                    <a:pt x="17602" y="17826"/>
                    <a:pt x="17606" y="17826"/>
                    <a:pt x="17609" y="17826"/>
                  </a:cubicBezTo>
                  <a:cubicBezTo>
                    <a:pt x="17624" y="17826"/>
                    <a:pt x="17648" y="17830"/>
                    <a:pt x="17674" y="17831"/>
                  </a:cubicBezTo>
                  <a:cubicBezTo>
                    <a:pt x="17703" y="17837"/>
                    <a:pt x="17732" y="17840"/>
                    <a:pt x="17755" y="17840"/>
                  </a:cubicBezTo>
                  <a:cubicBezTo>
                    <a:pt x="17763" y="17840"/>
                    <a:pt x="17771" y="17840"/>
                    <a:pt x="17777" y="17839"/>
                  </a:cubicBezTo>
                  <a:lnTo>
                    <a:pt x="17780" y="17839"/>
                  </a:lnTo>
                  <a:cubicBezTo>
                    <a:pt x="17814" y="17839"/>
                    <a:pt x="17920" y="17881"/>
                    <a:pt x="17982" y="17905"/>
                  </a:cubicBezTo>
                  <a:cubicBezTo>
                    <a:pt x="17998" y="17912"/>
                    <a:pt x="18012" y="17915"/>
                    <a:pt x="18023" y="17922"/>
                  </a:cubicBezTo>
                  <a:cubicBezTo>
                    <a:pt x="18045" y="17930"/>
                    <a:pt x="18058" y="17942"/>
                    <a:pt x="18073" y="17957"/>
                  </a:cubicBezTo>
                  <a:cubicBezTo>
                    <a:pt x="18086" y="17968"/>
                    <a:pt x="18100" y="17983"/>
                    <a:pt x="18126" y="17999"/>
                  </a:cubicBezTo>
                  <a:cubicBezTo>
                    <a:pt x="18140" y="18007"/>
                    <a:pt x="18149" y="18013"/>
                    <a:pt x="18156" y="18013"/>
                  </a:cubicBezTo>
                  <a:cubicBezTo>
                    <a:pt x="18177" y="18013"/>
                    <a:pt x="18180" y="17988"/>
                    <a:pt x="18180" y="17975"/>
                  </a:cubicBezTo>
                  <a:cubicBezTo>
                    <a:pt x="18180" y="17975"/>
                    <a:pt x="18182" y="17974"/>
                    <a:pt x="18182" y="17973"/>
                  </a:cubicBezTo>
                  <a:cubicBezTo>
                    <a:pt x="18186" y="17974"/>
                    <a:pt x="18193" y="17975"/>
                    <a:pt x="18199" y="17975"/>
                  </a:cubicBezTo>
                  <a:cubicBezTo>
                    <a:pt x="18215" y="17985"/>
                    <a:pt x="18232" y="17988"/>
                    <a:pt x="18271" y="18005"/>
                  </a:cubicBezTo>
                  <a:cubicBezTo>
                    <a:pt x="18312" y="18024"/>
                    <a:pt x="18343" y="18046"/>
                    <a:pt x="18373" y="18068"/>
                  </a:cubicBezTo>
                  <a:lnTo>
                    <a:pt x="18397" y="18085"/>
                  </a:lnTo>
                  <a:cubicBezTo>
                    <a:pt x="18426" y="18105"/>
                    <a:pt x="18444" y="18119"/>
                    <a:pt x="18472" y="18155"/>
                  </a:cubicBezTo>
                  <a:cubicBezTo>
                    <a:pt x="18485" y="18173"/>
                    <a:pt x="18498" y="18183"/>
                    <a:pt x="18515" y="18183"/>
                  </a:cubicBezTo>
                  <a:cubicBezTo>
                    <a:pt x="18525" y="18183"/>
                    <a:pt x="18534" y="18177"/>
                    <a:pt x="18545" y="18173"/>
                  </a:cubicBezTo>
                  <a:cubicBezTo>
                    <a:pt x="18555" y="18171"/>
                    <a:pt x="18564" y="18165"/>
                    <a:pt x="18577" y="18164"/>
                  </a:cubicBezTo>
                  <a:cubicBezTo>
                    <a:pt x="18582" y="18163"/>
                    <a:pt x="18587" y="18163"/>
                    <a:pt x="18592" y="18163"/>
                  </a:cubicBezTo>
                  <a:cubicBezTo>
                    <a:pt x="18618" y="18163"/>
                    <a:pt x="18642" y="18176"/>
                    <a:pt x="18673" y="18191"/>
                  </a:cubicBezTo>
                  <a:cubicBezTo>
                    <a:pt x="18679" y="18193"/>
                    <a:pt x="18685" y="18195"/>
                    <a:pt x="18693" y="18201"/>
                  </a:cubicBezTo>
                  <a:cubicBezTo>
                    <a:pt x="18714" y="18210"/>
                    <a:pt x="18730" y="18230"/>
                    <a:pt x="18745" y="18249"/>
                  </a:cubicBezTo>
                  <a:cubicBezTo>
                    <a:pt x="18762" y="18275"/>
                    <a:pt x="18779" y="18296"/>
                    <a:pt x="18805" y="18299"/>
                  </a:cubicBezTo>
                  <a:cubicBezTo>
                    <a:pt x="18806" y="18299"/>
                    <a:pt x="18808" y="18299"/>
                    <a:pt x="18810" y="18299"/>
                  </a:cubicBezTo>
                  <a:cubicBezTo>
                    <a:pt x="18834" y="18299"/>
                    <a:pt x="18875" y="18279"/>
                    <a:pt x="18914" y="18254"/>
                  </a:cubicBezTo>
                  <a:cubicBezTo>
                    <a:pt x="18942" y="18240"/>
                    <a:pt x="18965" y="18225"/>
                    <a:pt x="18982" y="18219"/>
                  </a:cubicBezTo>
                  <a:lnTo>
                    <a:pt x="19006" y="18214"/>
                  </a:lnTo>
                  <a:cubicBezTo>
                    <a:pt x="19040" y="18203"/>
                    <a:pt x="19070" y="18195"/>
                    <a:pt x="19121" y="18176"/>
                  </a:cubicBezTo>
                  <a:cubicBezTo>
                    <a:pt x="19165" y="18155"/>
                    <a:pt x="19179" y="18155"/>
                    <a:pt x="19194" y="18150"/>
                  </a:cubicBezTo>
                  <a:cubicBezTo>
                    <a:pt x="19201" y="18150"/>
                    <a:pt x="19207" y="18147"/>
                    <a:pt x="19217" y="18145"/>
                  </a:cubicBezTo>
                  <a:cubicBezTo>
                    <a:pt x="19217" y="18145"/>
                    <a:pt x="19221" y="18143"/>
                    <a:pt x="19232" y="18143"/>
                  </a:cubicBezTo>
                  <a:cubicBezTo>
                    <a:pt x="19271" y="18143"/>
                    <a:pt x="19341" y="18151"/>
                    <a:pt x="19409" y="18161"/>
                  </a:cubicBezTo>
                  <a:cubicBezTo>
                    <a:pt x="19457" y="18165"/>
                    <a:pt x="19503" y="18171"/>
                    <a:pt x="19520" y="18171"/>
                  </a:cubicBezTo>
                  <a:cubicBezTo>
                    <a:pt x="19548" y="18171"/>
                    <a:pt x="19572" y="18173"/>
                    <a:pt x="19595" y="18179"/>
                  </a:cubicBezTo>
                  <a:cubicBezTo>
                    <a:pt x="19603" y="18181"/>
                    <a:pt x="19616" y="18183"/>
                    <a:pt x="19628" y="18186"/>
                  </a:cubicBezTo>
                  <a:cubicBezTo>
                    <a:pt x="19664" y="18191"/>
                    <a:pt x="19704" y="18213"/>
                    <a:pt x="19746" y="18231"/>
                  </a:cubicBezTo>
                  <a:cubicBezTo>
                    <a:pt x="19773" y="18247"/>
                    <a:pt x="19799" y="18265"/>
                    <a:pt x="19822" y="18281"/>
                  </a:cubicBezTo>
                  <a:cubicBezTo>
                    <a:pt x="19834" y="18293"/>
                    <a:pt x="19846" y="18299"/>
                    <a:pt x="19856" y="18307"/>
                  </a:cubicBezTo>
                  <a:cubicBezTo>
                    <a:pt x="19887" y="18327"/>
                    <a:pt x="20006" y="18380"/>
                    <a:pt x="20080" y="18403"/>
                  </a:cubicBezTo>
                  <a:cubicBezTo>
                    <a:pt x="20089" y="18409"/>
                    <a:pt x="20104" y="18409"/>
                    <a:pt x="20113" y="18409"/>
                  </a:cubicBezTo>
                  <a:cubicBezTo>
                    <a:pt x="20151" y="18409"/>
                    <a:pt x="20174" y="18389"/>
                    <a:pt x="20193" y="18373"/>
                  </a:cubicBezTo>
                  <a:cubicBezTo>
                    <a:pt x="20204" y="18364"/>
                    <a:pt x="20213" y="18357"/>
                    <a:pt x="20223" y="18352"/>
                  </a:cubicBezTo>
                  <a:cubicBezTo>
                    <a:pt x="20255" y="18339"/>
                    <a:pt x="20307" y="18275"/>
                    <a:pt x="20357" y="18201"/>
                  </a:cubicBezTo>
                  <a:cubicBezTo>
                    <a:pt x="20366" y="18191"/>
                    <a:pt x="20374" y="18179"/>
                    <a:pt x="20380" y="18172"/>
                  </a:cubicBezTo>
                  <a:cubicBezTo>
                    <a:pt x="20395" y="18151"/>
                    <a:pt x="20429" y="18131"/>
                    <a:pt x="20464" y="18108"/>
                  </a:cubicBezTo>
                  <a:cubicBezTo>
                    <a:pt x="20511" y="18079"/>
                    <a:pt x="20563" y="18046"/>
                    <a:pt x="20589" y="18008"/>
                  </a:cubicBezTo>
                  <a:cubicBezTo>
                    <a:pt x="20637" y="17942"/>
                    <a:pt x="20660" y="17926"/>
                    <a:pt x="20697" y="17919"/>
                  </a:cubicBezTo>
                  <a:cubicBezTo>
                    <a:pt x="20707" y="17915"/>
                    <a:pt x="20718" y="17915"/>
                    <a:pt x="20724" y="17914"/>
                  </a:cubicBezTo>
                  <a:cubicBezTo>
                    <a:pt x="20744" y="17910"/>
                    <a:pt x="20760" y="17906"/>
                    <a:pt x="20777" y="17885"/>
                  </a:cubicBezTo>
                  <a:cubicBezTo>
                    <a:pt x="20783" y="17877"/>
                    <a:pt x="20789" y="17865"/>
                    <a:pt x="20796" y="17851"/>
                  </a:cubicBezTo>
                  <a:cubicBezTo>
                    <a:pt x="20809" y="17831"/>
                    <a:pt x="20837" y="17782"/>
                    <a:pt x="20850" y="17780"/>
                  </a:cubicBezTo>
                  <a:cubicBezTo>
                    <a:pt x="20871" y="17776"/>
                    <a:pt x="20889" y="17751"/>
                    <a:pt x="20901" y="17730"/>
                  </a:cubicBezTo>
                  <a:cubicBezTo>
                    <a:pt x="20906" y="17722"/>
                    <a:pt x="20911" y="17717"/>
                    <a:pt x="20917" y="17710"/>
                  </a:cubicBezTo>
                  <a:cubicBezTo>
                    <a:pt x="20923" y="17701"/>
                    <a:pt x="20929" y="17695"/>
                    <a:pt x="20939" y="17686"/>
                  </a:cubicBezTo>
                  <a:cubicBezTo>
                    <a:pt x="20953" y="17668"/>
                    <a:pt x="20976" y="17647"/>
                    <a:pt x="20988" y="17623"/>
                  </a:cubicBezTo>
                  <a:cubicBezTo>
                    <a:pt x="20999" y="17604"/>
                    <a:pt x="21037" y="17596"/>
                    <a:pt x="21061" y="17590"/>
                  </a:cubicBezTo>
                  <a:cubicBezTo>
                    <a:pt x="21083" y="17587"/>
                    <a:pt x="21095" y="17585"/>
                    <a:pt x="21100" y="17579"/>
                  </a:cubicBezTo>
                  <a:cubicBezTo>
                    <a:pt x="21112" y="17569"/>
                    <a:pt x="21121" y="17553"/>
                    <a:pt x="21134" y="17533"/>
                  </a:cubicBezTo>
                  <a:cubicBezTo>
                    <a:pt x="21143" y="17519"/>
                    <a:pt x="21154" y="17504"/>
                    <a:pt x="21162" y="17496"/>
                  </a:cubicBezTo>
                  <a:cubicBezTo>
                    <a:pt x="21175" y="17481"/>
                    <a:pt x="21181" y="17464"/>
                    <a:pt x="21187" y="17449"/>
                  </a:cubicBezTo>
                  <a:cubicBezTo>
                    <a:pt x="21191" y="17437"/>
                    <a:pt x="21195" y="17426"/>
                    <a:pt x="21205" y="17412"/>
                  </a:cubicBezTo>
                  <a:cubicBezTo>
                    <a:pt x="21215" y="17398"/>
                    <a:pt x="21227" y="17388"/>
                    <a:pt x="21238" y="17378"/>
                  </a:cubicBezTo>
                  <a:cubicBezTo>
                    <a:pt x="21246" y="17374"/>
                    <a:pt x="21253" y="17368"/>
                    <a:pt x="21263" y="17357"/>
                  </a:cubicBezTo>
                  <a:cubicBezTo>
                    <a:pt x="21271" y="17346"/>
                    <a:pt x="21282" y="17343"/>
                    <a:pt x="21298" y="17338"/>
                  </a:cubicBezTo>
                  <a:cubicBezTo>
                    <a:pt x="21310" y="17332"/>
                    <a:pt x="21325" y="17326"/>
                    <a:pt x="21339" y="17319"/>
                  </a:cubicBezTo>
                  <a:cubicBezTo>
                    <a:pt x="21360" y="17299"/>
                    <a:pt x="21359" y="17283"/>
                    <a:pt x="21359" y="17269"/>
                  </a:cubicBezTo>
                  <a:cubicBezTo>
                    <a:pt x="21359" y="17261"/>
                    <a:pt x="21359" y="17254"/>
                    <a:pt x="21360" y="17247"/>
                  </a:cubicBezTo>
                  <a:cubicBezTo>
                    <a:pt x="21367" y="17213"/>
                    <a:pt x="21369" y="17181"/>
                    <a:pt x="21369" y="17121"/>
                  </a:cubicBezTo>
                  <a:lnTo>
                    <a:pt x="21369" y="17075"/>
                  </a:lnTo>
                  <a:cubicBezTo>
                    <a:pt x="21379" y="17059"/>
                    <a:pt x="21419" y="17015"/>
                    <a:pt x="21431" y="16995"/>
                  </a:cubicBezTo>
                  <a:cubicBezTo>
                    <a:pt x="21447" y="16974"/>
                    <a:pt x="21445" y="16948"/>
                    <a:pt x="21442" y="16915"/>
                  </a:cubicBezTo>
                  <a:cubicBezTo>
                    <a:pt x="21442" y="16909"/>
                    <a:pt x="21441" y="16903"/>
                    <a:pt x="21441" y="16896"/>
                  </a:cubicBezTo>
                  <a:cubicBezTo>
                    <a:pt x="21438" y="16865"/>
                    <a:pt x="21445" y="16857"/>
                    <a:pt x="21464" y="16837"/>
                  </a:cubicBezTo>
                  <a:lnTo>
                    <a:pt x="21467" y="16834"/>
                  </a:lnTo>
                  <a:cubicBezTo>
                    <a:pt x="21475" y="16825"/>
                    <a:pt x="21485" y="16825"/>
                    <a:pt x="21500" y="16825"/>
                  </a:cubicBezTo>
                  <a:cubicBezTo>
                    <a:pt x="21513" y="16825"/>
                    <a:pt x="21528" y="16825"/>
                    <a:pt x="21547" y="16818"/>
                  </a:cubicBezTo>
                  <a:cubicBezTo>
                    <a:pt x="21574" y="16807"/>
                    <a:pt x="21583" y="16795"/>
                    <a:pt x="21592" y="16782"/>
                  </a:cubicBezTo>
                  <a:cubicBezTo>
                    <a:pt x="21595" y="16775"/>
                    <a:pt x="21599" y="16772"/>
                    <a:pt x="21605" y="16768"/>
                  </a:cubicBezTo>
                  <a:cubicBezTo>
                    <a:pt x="21610" y="16763"/>
                    <a:pt x="21616" y="16753"/>
                    <a:pt x="21621" y="16746"/>
                  </a:cubicBezTo>
                  <a:cubicBezTo>
                    <a:pt x="21634" y="16731"/>
                    <a:pt x="21645" y="16718"/>
                    <a:pt x="21661" y="16707"/>
                  </a:cubicBezTo>
                  <a:cubicBezTo>
                    <a:pt x="21687" y="16689"/>
                    <a:pt x="21687" y="16655"/>
                    <a:pt x="21687" y="16636"/>
                  </a:cubicBezTo>
                  <a:lnTo>
                    <a:pt x="21687" y="16631"/>
                  </a:lnTo>
                  <a:cubicBezTo>
                    <a:pt x="21687" y="16597"/>
                    <a:pt x="21691" y="16588"/>
                    <a:pt x="21692" y="16585"/>
                  </a:cubicBezTo>
                  <a:cubicBezTo>
                    <a:pt x="21705" y="16585"/>
                    <a:pt x="21727" y="16571"/>
                    <a:pt x="21753" y="16555"/>
                  </a:cubicBezTo>
                  <a:lnTo>
                    <a:pt x="21761" y="16548"/>
                  </a:lnTo>
                  <a:cubicBezTo>
                    <a:pt x="21775" y="16540"/>
                    <a:pt x="21805" y="16508"/>
                    <a:pt x="21813" y="16500"/>
                  </a:cubicBezTo>
                  <a:cubicBezTo>
                    <a:pt x="21844" y="16485"/>
                    <a:pt x="21841" y="16456"/>
                    <a:pt x="21839" y="16418"/>
                  </a:cubicBezTo>
                  <a:lnTo>
                    <a:pt x="21839" y="16414"/>
                  </a:lnTo>
                  <a:cubicBezTo>
                    <a:pt x="21837" y="16392"/>
                    <a:pt x="21852" y="16370"/>
                    <a:pt x="21863" y="16351"/>
                  </a:cubicBezTo>
                  <a:cubicBezTo>
                    <a:pt x="21870" y="16343"/>
                    <a:pt x="21876" y="16335"/>
                    <a:pt x="21879" y="16326"/>
                  </a:cubicBezTo>
                  <a:cubicBezTo>
                    <a:pt x="21885" y="16326"/>
                    <a:pt x="21898" y="16331"/>
                    <a:pt x="21908" y="16336"/>
                  </a:cubicBezTo>
                  <a:cubicBezTo>
                    <a:pt x="21923" y="16343"/>
                    <a:pt x="21938" y="16350"/>
                    <a:pt x="21957" y="16356"/>
                  </a:cubicBezTo>
                  <a:cubicBezTo>
                    <a:pt x="21968" y="16359"/>
                    <a:pt x="21976" y="16360"/>
                    <a:pt x="21983" y="16360"/>
                  </a:cubicBezTo>
                  <a:cubicBezTo>
                    <a:pt x="22000" y="16360"/>
                    <a:pt x="22005" y="16352"/>
                    <a:pt x="22011" y="16343"/>
                  </a:cubicBezTo>
                  <a:cubicBezTo>
                    <a:pt x="22017" y="16336"/>
                    <a:pt x="22021" y="16331"/>
                    <a:pt x="22030" y="16326"/>
                  </a:cubicBezTo>
                  <a:cubicBezTo>
                    <a:pt x="22050" y="16310"/>
                    <a:pt x="22055" y="16296"/>
                    <a:pt x="22065" y="16280"/>
                  </a:cubicBezTo>
                  <a:cubicBezTo>
                    <a:pt x="22071" y="16271"/>
                    <a:pt x="22077" y="16258"/>
                    <a:pt x="22090" y="16242"/>
                  </a:cubicBezTo>
                  <a:cubicBezTo>
                    <a:pt x="22097" y="16233"/>
                    <a:pt x="22101" y="16229"/>
                    <a:pt x="22105" y="16228"/>
                  </a:cubicBezTo>
                  <a:lnTo>
                    <a:pt x="22105" y="16230"/>
                  </a:lnTo>
                  <a:cubicBezTo>
                    <a:pt x="22108" y="16235"/>
                    <a:pt x="22116" y="16245"/>
                    <a:pt x="22127" y="16245"/>
                  </a:cubicBezTo>
                  <a:cubicBezTo>
                    <a:pt x="22129" y="16245"/>
                    <a:pt x="22131" y="16245"/>
                    <a:pt x="22134" y="16244"/>
                  </a:cubicBezTo>
                  <a:cubicBezTo>
                    <a:pt x="22169" y="16236"/>
                    <a:pt x="22179" y="16188"/>
                    <a:pt x="22177" y="16146"/>
                  </a:cubicBezTo>
                  <a:cubicBezTo>
                    <a:pt x="22174" y="16124"/>
                    <a:pt x="22166" y="16106"/>
                    <a:pt x="22157" y="16091"/>
                  </a:cubicBezTo>
                  <a:cubicBezTo>
                    <a:pt x="22147" y="16071"/>
                    <a:pt x="22138" y="16055"/>
                    <a:pt x="22138" y="16030"/>
                  </a:cubicBezTo>
                  <a:cubicBezTo>
                    <a:pt x="22136" y="16003"/>
                    <a:pt x="22146" y="15991"/>
                    <a:pt x="22161" y="15972"/>
                  </a:cubicBezTo>
                  <a:cubicBezTo>
                    <a:pt x="22169" y="15964"/>
                    <a:pt x="22179" y="15952"/>
                    <a:pt x="22190" y="15934"/>
                  </a:cubicBezTo>
                  <a:cubicBezTo>
                    <a:pt x="22211" y="15896"/>
                    <a:pt x="22196" y="15876"/>
                    <a:pt x="22181" y="15860"/>
                  </a:cubicBezTo>
                  <a:cubicBezTo>
                    <a:pt x="22172" y="15851"/>
                    <a:pt x="22165" y="15843"/>
                    <a:pt x="22161" y="15833"/>
                  </a:cubicBezTo>
                  <a:cubicBezTo>
                    <a:pt x="22156" y="15814"/>
                    <a:pt x="22147" y="15804"/>
                    <a:pt x="22143" y="15797"/>
                  </a:cubicBezTo>
                  <a:cubicBezTo>
                    <a:pt x="22134" y="15785"/>
                    <a:pt x="22129" y="15776"/>
                    <a:pt x="22129" y="15746"/>
                  </a:cubicBezTo>
                  <a:cubicBezTo>
                    <a:pt x="22129" y="15709"/>
                    <a:pt x="22140" y="15696"/>
                    <a:pt x="22156" y="15678"/>
                  </a:cubicBezTo>
                  <a:cubicBezTo>
                    <a:pt x="22159" y="15673"/>
                    <a:pt x="22166" y="15666"/>
                    <a:pt x="22171" y="15658"/>
                  </a:cubicBezTo>
                  <a:lnTo>
                    <a:pt x="22174" y="15650"/>
                  </a:lnTo>
                  <a:cubicBezTo>
                    <a:pt x="22190" y="15628"/>
                    <a:pt x="22194" y="15619"/>
                    <a:pt x="22220" y="15593"/>
                  </a:cubicBezTo>
                  <a:cubicBezTo>
                    <a:pt x="22252" y="15557"/>
                    <a:pt x="22254" y="15541"/>
                    <a:pt x="22243" y="15508"/>
                  </a:cubicBezTo>
                  <a:cubicBezTo>
                    <a:pt x="22236" y="15483"/>
                    <a:pt x="22215" y="15453"/>
                    <a:pt x="22185" y="15415"/>
                  </a:cubicBezTo>
                  <a:cubicBezTo>
                    <a:pt x="22178" y="15405"/>
                    <a:pt x="22169" y="15392"/>
                    <a:pt x="22163" y="15380"/>
                  </a:cubicBezTo>
                  <a:cubicBezTo>
                    <a:pt x="22125" y="15326"/>
                    <a:pt x="22098" y="15281"/>
                    <a:pt x="22077" y="15224"/>
                  </a:cubicBezTo>
                  <a:cubicBezTo>
                    <a:pt x="22062" y="15183"/>
                    <a:pt x="22062" y="15153"/>
                    <a:pt x="22065" y="15128"/>
                  </a:cubicBezTo>
                  <a:cubicBezTo>
                    <a:pt x="22065" y="15112"/>
                    <a:pt x="22065" y="15097"/>
                    <a:pt x="22062" y="15084"/>
                  </a:cubicBezTo>
                  <a:cubicBezTo>
                    <a:pt x="22056" y="15044"/>
                    <a:pt x="22052" y="15013"/>
                    <a:pt x="22032" y="14969"/>
                  </a:cubicBezTo>
                  <a:cubicBezTo>
                    <a:pt x="22022" y="14938"/>
                    <a:pt x="22011" y="14917"/>
                    <a:pt x="21997" y="14887"/>
                  </a:cubicBezTo>
                  <a:cubicBezTo>
                    <a:pt x="21986" y="14870"/>
                    <a:pt x="21974" y="14848"/>
                    <a:pt x="21962" y="14823"/>
                  </a:cubicBezTo>
                  <a:cubicBezTo>
                    <a:pt x="21939" y="14778"/>
                    <a:pt x="21944" y="14761"/>
                    <a:pt x="21948" y="14740"/>
                  </a:cubicBezTo>
                  <a:cubicBezTo>
                    <a:pt x="21948" y="14726"/>
                    <a:pt x="21950" y="14715"/>
                    <a:pt x="21948" y="14698"/>
                  </a:cubicBezTo>
                  <a:cubicBezTo>
                    <a:pt x="21942" y="14656"/>
                    <a:pt x="21934" y="14607"/>
                    <a:pt x="21931" y="14544"/>
                  </a:cubicBezTo>
                  <a:cubicBezTo>
                    <a:pt x="21927" y="14505"/>
                    <a:pt x="21942" y="14459"/>
                    <a:pt x="21952" y="14422"/>
                  </a:cubicBezTo>
                  <a:cubicBezTo>
                    <a:pt x="21958" y="14408"/>
                    <a:pt x="21962" y="14394"/>
                    <a:pt x="21962" y="14387"/>
                  </a:cubicBezTo>
                  <a:cubicBezTo>
                    <a:pt x="21968" y="14360"/>
                    <a:pt x="22001" y="14299"/>
                    <a:pt x="22011" y="14284"/>
                  </a:cubicBezTo>
                  <a:cubicBezTo>
                    <a:pt x="22017" y="14275"/>
                    <a:pt x="22017" y="14262"/>
                    <a:pt x="22016" y="14241"/>
                  </a:cubicBezTo>
                  <a:lnTo>
                    <a:pt x="22016" y="14213"/>
                  </a:lnTo>
                  <a:cubicBezTo>
                    <a:pt x="22019" y="14187"/>
                    <a:pt x="22012" y="14171"/>
                    <a:pt x="22001" y="14148"/>
                  </a:cubicBezTo>
                  <a:lnTo>
                    <a:pt x="21997" y="14142"/>
                  </a:lnTo>
                  <a:cubicBezTo>
                    <a:pt x="21983" y="14115"/>
                    <a:pt x="21974" y="14088"/>
                    <a:pt x="21970" y="14063"/>
                  </a:cubicBezTo>
                  <a:cubicBezTo>
                    <a:pt x="21960" y="14036"/>
                    <a:pt x="21958" y="14005"/>
                    <a:pt x="21958" y="13992"/>
                  </a:cubicBezTo>
                  <a:cubicBezTo>
                    <a:pt x="21958" y="13984"/>
                    <a:pt x="21970" y="13967"/>
                    <a:pt x="21981" y="13949"/>
                  </a:cubicBezTo>
                  <a:cubicBezTo>
                    <a:pt x="21986" y="13941"/>
                    <a:pt x="21993" y="13932"/>
                    <a:pt x="22000" y="13920"/>
                  </a:cubicBezTo>
                  <a:cubicBezTo>
                    <a:pt x="22006" y="13911"/>
                    <a:pt x="22008" y="13905"/>
                    <a:pt x="22011" y="13904"/>
                  </a:cubicBezTo>
                  <a:cubicBezTo>
                    <a:pt x="22015" y="13901"/>
                    <a:pt x="22022" y="13898"/>
                    <a:pt x="22048" y="13871"/>
                  </a:cubicBezTo>
                  <a:cubicBezTo>
                    <a:pt x="22056" y="13860"/>
                    <a:pt x="22062" y="13853"/>
                    <a:pt x="22071" y="13847"/>
                  </a:cubicBezTo>
                  <a:cubicBezTo>
                    <a:pt x="22071" y="13854"/>
                    <a:pt x="22072" y="13862"/>
                    <a:pt x="22073" y="13873"/>
                  </a:cubicBezTo>
                  <a:cubicBezTo>
                    <a:pt x="22075" y="13884"/>
                    <a:pt x="22082" y="13911"/>
                    <a:pt x="22105" y="13911"/>
                  </a:cubicBezTo>
                  <a:cubicBezTo>
                    <a:pt x="22114" y="13911"/>
                    <a:pt x="22118" y="13908"/>
                    <a:pt x="22125" y="13904"/>
                  </a:cubicBezTo>
                  <a:cubicBezTo>
                    <a:pt x="22126" y="13904"/>
                    <a:pt x="22129" y="13901"/>
                    <a:pt x="22134" y="13901"/>
                  </a:cubicBezTo>
                  <a:cubicBezTo>
                    <a:pt x="22153" y="13895"/>
                    <a:pt x="22149" y="13865"/>
                    <a:pt x="22144" y="13823"/>
                  </a:cubicBezTo>
                  <a:cubicBezTo>
                    <a:pt x="22143" y="13803"/>
                    <a:pt x="22140" y="13783"/>
                    <a:pt x="22140" y="13763"/>
                  </a:cubicBezTo>
                  <a:cubicBezTo>
                    <a:pt x="22140" y="13724"/>
                    <a:pt x="22134" y="13707"/>
                    <a:pt x="22126" y="13688"/>
                  </a:cubicBezTo>
                  <a:cubicBezTo>
                    <a:pt x="22124" y="13680"/>
                    <a:pt x="22119" y="13671"/>
                    <a:pt x="22115" y="13655"/>
                  </a:cubicBezTo>
                  <a:cubicBezTo>
                    <a:pt x="22111" y="13625"/>
                    <a:pt x="22098" y="13588"/>
                    <a:pt x="22087" y="13556"/>
                  </a:cubicBezTo>
                  <a:cubicBezTo>
                    <a:pt x="22083" y="13542"/>
                    <a:pt x="22078" y="13530"/>
                    <a:pt x="22075" y="13520"/>
                  </a:cubicBezTo>
                  <a:cubicBezTo>
                    <a:pt x="22061" y="13476"/>
                    <a:pt x="21997" y="13430"/>
                    <a:pt x="21973" y="13423"/>
                  </a:cubicBezTo>
                  <a:cubicBezTo>
                    <a:pt x="21965" y="13421"/>
                    <a:pt x="21964" y="13400"/>
                    <a:pt x="21964" y="13381"/>
                  </a:cubicBezTo>
                  <a:cubicBezTo>
                    <a:pt x="21963" y="13365"/>
                    <a:pt x="21962" y="13345"/>
                    <a:pt x="21958" y="13325"/>
                  </a:cubicBezTo>
                  <a:cubicBezTo>
                    <a:pt x="21945" y="13281"/>
                    <a:pt x="21939" y="13262"/>
                    <a:pt x="21919" y="13217"/>
                  </a:cubicBezTo>
                  <a:lnTo>
                    <a:pt x="21913" y="13203"/>
                  </a:lnTo>
                  <a:cubicBezTo>
                    <a:pt x="21901" y="13177"/>
                    <a:pt x="21889" y="13160"/>
                    <a:pt x="21883" y="13149"/>
                  </a:cubicBezTo>
                  <a:cubicBezTo>
                    <a:pt x="21873" y="13134"/>
                    <a:pt x="21868" y="13124"/>
                    <a:pt x="21863" y="13105"/>
                  </a:cubicBezTo>
                  <a:cubicBezTo>
                    <a:pt x="21852" y="13075"/>
                    <a:pt x="21848" y="13050"/>
                    <a:pt x="21847" y="13022"/>
                  </a:cubicBezTo>
                  <a:cubicBezTo>
                    <a:pt x="21845" y="13003"/>
                    <a:pt x="21826" y="12992"/>
                    <a:pt x="21801" y="12981"/>
                  </a:cubicBezTo>
                  <a:cubicBezTo>
                    <a:pt x="21785" y="12976"/>
                    <a:pt x="21764" y="12966"/>
                    <a:pt x="21756" y="12955"/>
                  </a:cubicBezTo>
                  <a:lnTo>
                    <a:pt x="21745" y="12942"/>
                  </a:lnTo>
                  <a:cubicBezTo>
                    <a:pt x="21726" y="12919"/>
                    <a:pt x="21707" y="12898"/>
                    <a:pt x="21681" y="12856"/>
                  </a:cubicBezTo>
                  <a:cubicBezTo>
                    <a:pt x="21666" y="12830"/>
                    <a:pt x="21655" y="12817"/>
                    <a:pt x="21648" y="12807"/>
                  </a:cubicBezTo>
                  <a:cubicBezTo>
                    <a:pt x="21640" y="12797"/>
                    <a:pt x="21629" y="12788"/>
                    <a:pt x="21617" y="12766"/>
                  </a:cubicBezTo>
                  <a:cubicBezTo>
                    <a:pt x="21603" y="12741"/>
                    <a:pt x="21606" y="12735"/>
                    <a:pt x="21611" y="12728"/>
                  </a:cubicBezTo>
                  <a:cubicBezTo>
                    <a:pt x="21614" y="12720"/>
                    <a:pt x="21618" y="12714"/>
                    <a:pt x="21618" y="12702"/>
                  </a:cubicBezTo>
                  <a:cubicBezTo>
                    <a:pt x="21621" y="12686"/>
                    <a:pt x="21610" y="12662"/>
                    <a:pt x="21596" y="12634"/>
                  </a:cubicBezTo>
                  <a:cubicBezTo>
                    <a:pt x="21586" y="12614"/>
                    <a:pt x="21575" y="12592"/>
                    <a:pt x="21569" y="12574"/>
                  </a:cubicBezTo>
                  <a:cubicBezTo>
                    <a:pt x="21567" y="12554"/>
                    <a:pt x="21558" y="12532"/>
                    <a:pt x="21551" y="12509"/>
                  </a:cubicBezTo>
                  <a:cubicBezTo>
                    <a:pt x="21543" y="12483"/>
                    <a:pt x="21535" y="12457"/>
                    <a:pt x="21528" y="12434"/>
                  </a:cubicBezTo>
                  <a:cubicBezTo>
                    <a:pt x="21522" y="12399"/>
                    <a:pt x="21506" y="12379"/>
                    <a:pt x="21492" y="12356"/>
                  </a:cubicBezTo>
                  <a:cubicBezTo>
                    <a:pt x="21486" y="12351"/>
                    <a:pt x="21479" y="12343"/>
                    <a:pt x="21475" y="12335"/>
                  </a:cubicBezTo>
                  <a:cubicBezTo>
                    <a:pt x="21462" y="12316"/>
                    <a:pt x="21422" y="12300"/>
                    <a:pt x="21368" y="12284"/>
                  </a:cubicBezTo>
                  <a:cubicBezTo>
                    <a:pt x="21345" y="12276"/>
                    <a:pt x="21312" y="12265"/>
                    <a:pt x="21309" y="12259"/>
                  </a:cubicBezTo>
                  <a:cubicBezTo>
                    <a:pt x="21300" y="12243"/>
                    <a:pt x="21283" y="12190"/>
                    <a:pt x="21272" y="12150"/>
                  </a:cubicBezTo>
                  <a:cubicBezTo>
                    <a:pt x="21266" y="12130"/>
                    <a:pt x="21259" y="12108"/>
                    <a:pt x="21247" y="12086"/>
                  </a:cubicBezTo>
                  <a:cubicBezTo>
                    <a:pt x="21240" y="12061"/>
                    <a:pt x="21232" y="12033"/>
                    <a:pt x="21224" y="12010"/>
                  </a:cubicBezTo>
                  <a:cubicBezTo>
                    <a:pt x="21214" y="11965"/>
                    <a:pt x="21178" y="11942"/>
                    <a:pt x="21160" y="11942"/>
                  </a:cubicBezTo>
                  <a:cubicBezTo>
                    <a:pt x="21155" y="11941"/>
                    <a:pt x="21134" y="11913"/>
                    <a:pt x="21121" y="11890"/>
                  </a:cubicBezTo>
                  <a:lnTo>
                    <a:pt x="21118" y="11885"/>
                  </a:lnTo>
                  <a:lnTo>
                    <a:pt x="21112" y="11884"/>
                  </a:lnTo>
                  <a:cubicBezTo>
                    <a:pt x="21104" y="11882"/>
                    <a:pt x="21079" y="11875"/>
                    <a:pt x="21050" y="11865"/>
                  </a:cubicBezTo>
                  <a:cubicBezTo>
                    <a:pt x="21002" y="11850"/>
                    <a:pt x="20939" y="11831"/>
                    <a:pt x="20912" y="11826"/>
                  </a:cubicBezTo>
                  <a:cubicBezTo>
                    <a:pt x="20882" y="11821"/>
                    <a:pt x="20858" y="11802"/>
                    <a:pt x="20831" y="11781"/>
                  </a:cubicBezTo>
                  <a:cubicBezTo>
                    <a:pt x="20819" y="11774"/>
                    <a:pt x="20809" y="11764"/>
                    <a:pt x="20796" y="11758"/>
                  </a:cubicBezTo>
                  <a:cubicBezTo>
                    <a:pt x="20753" y="11726"/>
                    <a:pt x="20740" y="11715"/>
                    <a:pt x="20724" y="11692"/>
                  </a:cubicBezTo>
                  <a:cubicBezTo>
                    <a:pt x="20710" y="11665"/>
                    <a:pt x="20678" y="11646"/>
                    <a:pt x="20626" y="11608"/>
                  </a:cubicBezTo>
                  <a:lnTo>
                    <a:pt x="20618" y="11605"/>
                  </a:lnTo>
                  <a:cubicBezTo>
                    <a:pt x="20572" y="11572"/>
                    <a:pt x="20557" y="11557"/>
                    <a:pt x="20543" y="11539"/>
                  </a:cubicBezTo>
                  <a:lnTo>
                    <a:pt x="20534" y="11531"/>
                  </a:lnTo>
                  <a:cubicBezTo>
                    <a:pt x="20523" y="11521"/>
                    <a:pt x="20513" y="11493"/>
                    <a:pt x="20506" y="11470"/>
                  </a:cubicBezTo>
                  <a:cubicBezTo>
                    <a:pt x="20498" y="11449"/>
                    <a:pt x="20492" y="11431"/>
                    <a:pt x="20484" y="11418"/>
                  </a:cubicBezTo>
                  <a:cubicBezTo>
                    <a:pt x="20468" y="11396"/>
                    <a:pt x="20413" y="11316"/>
                    <a:pt x="20413" y="11312"/>
                  </a:cubicBezTo>
                  <a:cubicBezTo>
                    <a:pt x="20385" y="11281"/>
                    <a:pt x="20349" y="11233"/>
                    <a:pt x="20346" y="11218"/>
                  </a:cubicBezTo>
                  <a:cubicBezTo>
                    <a:pt x="20346" y="11208"/>
                    <a:pt x="20350" y="11198"/>
                    <a:pt x="20359" y="11186"/>
                  </a:cubicBezTo>
                  <a:cubicBezTo>
                    <a:pt x="20365" y="11177"/>
                    <a:pt x="20371" y="11170"/>
                    <a:pt x="20374" y="11161"/>
                  </a:cubicBezTo>
                  <a:cubicBezTo>
                    <a:pt x="20382" y="11138"/>
                    <a:pt x="20398" y="11061"/>
                    <a:pt x="20392" y="11016"/>
                  </a:cubicBezTo>
                  <a:cubicBezTo>
                    <a:pt x="20385" y="11000"/>
                    <a:pt x="20388" y="10984"/>
                    <a:pt x="20392" y="10965"/>
                  </a:cubicBezTo>
                  <a:cubicBezTo>
                    <a:pt x="20394" y="10942"/>
                    <a:pt x="20398" y="10916"/>
                    <a:pt x="20392" y="10882"/>
                  </a:cubicBezTo>
                  <a:cubicBezTo>
                    <a:pt x="20381" y="10837"/>
                    <a:pt x="20358" y="10818"/>
                    <a:pt x="20336" y="10801"/>
                  </a:cubicBezTo>
                  <a:cubicBezTo>
                    <a:pt x="20328" y="10793"/>
                    <a:pt x="20318" y="10786"/>
                    <a:pt x="20308" y="10772"/>
                  </a:cubicBezTo>
                  <a:cubicBezTo>
                    <a:pt x="20272" y="10736"/>
                    <a:pt x="20256" y="10679"/>
                    <a:pt x="20260" y="10642"/>
                  </a:cubicBezTo>
                  <a:cubicBezTo>
                    <a:pt x="20264" y="10598"/>
                    <a:pt x="20229" y="10566"/>
                    <a:pt x="20208" y="10544"/>
                  </a:cubicBezTo>
                  <a:cubicBezTo>
                    <a:pt x="20207" y="10539"/>
                    <a:pt x="20204" y="10538"/>
                    <a:pt x="20202" y="10536"/>
                  </a:cubicBezTo>
                  <a:cubicBezTo>
                    <a:pt x="20183" y="10516"/>
                    <a:pt x="20121" y="10456"/>
                    <a:pt x="20078" y="10424"/>
                  </a:cubicBezTo>
                  <a:cubicBezTo>
                    <a:pt x="20052" y="10406"/>
                    <a:pt x="19990" y="10365"/>
                    <a:pt x="19946" y="10341"/>
                  </a:cubicBezTo>
                  <a:cubicBezTo>
                    <a:pt x="19930" y="10330"/>
                    <a:pt x="19903" y="10316"/>
                    <a:pt x="19876" y="10304"/>
                  </a:cubicBezTo>
                  <a:cubicBezTo>
                    <a:pt x="19850" y="10293"/>
                    <a:pt x="19822" y="10280"/>
                    <a:pt x="19818" y="10273"/>
                  </a:cubicBezTo>
                  <a:cubicBezTo>
                    <a:pt x="19812" y="10270"/>
                    <a:pt x="19798" y="10256"/>
                    <a:pt x="19784" y="10242"/>
                  </a:cubicBezTo>
                  <a:cubicBezTo>
                    <a:pt x="19757" y="10214"/>
                    <a:pt x="19719" y="10178"/>
                    <a:pt x="19702" y="10169"/>
                  </a:cubicBezTo>
                  <a:cubicBezTo>
                    <a:pt x="19685" y="10157"/>
                    <a:pt x="19661" y="10119"/>
                    <a:pt x="19643" y="10086"/>
                  </a:cubicBezTo>
                  <a:cubicBezTo>
                    <a:pt x="19632" y="10068"/>
                    <a:pt x="19620" y="10046"/>
                    <a:pt x="19609" y="10034"/>
                  </a:cubicBezTo>
                  <a:cubicBezTo>
                    <a:pt x="19585" y="9999"/>
                    <a:pt x="19574" y="9963"/>
                    <a:pt x="19564" y="9936"/>
                  </a:cubicBezTo>
                  <a:cubicBezTo>
                    <a:pt x="19563" y="9928"/>
                    <a:pt x="19558" y="9921"/>
                    <a:pt x="19556" y="9913"/>
                  </a:cubicBezTo>
                  <a:cubicBezTo>
                    <a:pt x="19539" y="9872"/>
                    <a:pt x="19524" y="9835"/>
                    <a:pt x="19508" y="9802"/>
                  </a:cubicBezTo>
                  <a:cubicBezTo>
                    <a:pt x="19490" y="9765"/>
                    <a:pt x="19489" y="9761"/>
                    <a:pt x="19485" y="9739"/>
                  </a:cubicBezTo>
                  <a:lnTo>
                    <a:pt x="19484" y="9735"/>
                  </a:lnTo>
                  <a:cubicBezTo>
                    <a:pt x="19479" y="9696"/>
                    <a:pt x="19449" y="9696"/>
                    <a:pt x="19386" y="9696"/>
                  </a:cubicBezTo>
                  <a:cubicBezTo>
                    <a:pt x="19334" y="9696"/>
                    <a:pt x="19323" y="9715"/>
                    <a:pt x="19316" y="9738"/>
                  </a:cubicBezTo>
                  <a:cubicBezTo>
                    <a:pt x="19314" y="9743"/>
                    <a:pt x="19314" y="9747"/>
                    <a:pt x="19311" y="9750"/>
                  </a:cubicBezTo>
                  <a:cubicBezTo>
                    <a:pt x="19294" y="9770"/>
                    <a:pt x="19269" y="9804"/>
                    <a:pt x="19245" y="9845"/>
                  </a:cubicBezTo>
                  <a:cubicBezTo>
                    <a:pt x="19234" y="9867"/>
                    <a:pt x="19220" y="9868"/>
                    <a:pt x="19194" y="9868"/>
                  </a:cubicBezTo>
                  <a:cubicBezTo>
                    <a:pt x="19181" y="9868"/>
                    <a:pt x="19165" y="9871"/>
                    <a:pt x="19150" y="9876"/>
                  </a:cubicBezTo>
                  <a:cubicBezTo>
                    <a:pt x="19129" y="9881"/>
                    <a:pt x="19118" y="9883"/>
                    <a:pt x="19109" y="9883"/>
                  </a:cubicBezTo>
                  <a:cubicBezTo>
                    <a:pt x="19099" y="9883"/>
                    <a:pt x="19092" y="9880"/>
                    <a:pt x="19076" y="9876"/>
                  </a:cubicBezTo>
                  <a:lnTo>
                    <a:pt x="19063" y="9871"/>
                  </a:lnTo>
                  <a:cubicBezTo>
                    <a:pt x="19050" y="9868"/>
                    <a:pt x="19040" y="9864"/>
                    <a:pt x="19032" y="9861"/>
                  </a:cubicBezTo>
                  <a:cubicBezTo>
                    <a:pt x="19015" y="9855"/>
                    <a:pt x="19005" y="9851"/>
                    <a:pt x="18983" y="9851"/>
                  </a:cubicBezTo>
                  <a:cubicBezTo>
                    <a:pt x="18976" y="9851"/>
                    <a:pt x="18968" y="9852"/>
                    <a:pt x="18958" y="9853"/>
                  </a:cubicBezTo>
                  <a:cubicBezTo>
                    <a:pt x="18938" y="9853"/>
                    <a:pt x="18924" y="9855"/>
                    <a:pt x="18918" y="9856"/>
                  </a:cubicBezTo>
                  <a:cubicBezTo>
                    <a:pt x="18912" y="9856"/>
                    <a:pt x="18909" y="9857"/>
                    <a:pt x="18905" y="9857"/>
                  </a:cubicBezTo>
                  <a:cubicBezTo>
                    <a:pt x="18903" y="9857"/>
                    <a:pt x="18901" y="9856"/>
                    <a:pt x="18898" y="9856"/>
                  </a:cubicBezTo>
                  <a:cubicBezTo>
                    <a:pt x="18892" y="9854"/>
                    <a:pt x="18885" y="9850"/>
                    <a:pt x="18877" y="9845"/>
                  </a:cubicBezTo>
                  <a:cubicBezTo>
                    <a:pt x="18863" y="9836"/>
                    <a:pt x="18845" y="9826"/>
                    <a:pt x="18826" y="9826"/>
                  </a:cubicBezTo>
                  <a:cubicBezTo>
                    <a:pt x="18824" y="9826"/>
                    <a:pt x="18822" y="9826"/>
                    <a:pt x="18819" y="9827"/>
                  </a:cubicBezTo>
                  <a:cubicBezTo>
                    <a:pt x="18807" y="9828"/>
                    <a:pt x="18801" y="9835"/>
                    <a:pt x="18801" y="9840"/>
                  </a:cubicBezTo>
                  <a:cubicBezTo>
                    <a:pt x="18795" y="9854"/>
                    <a:pt x="18806" y="9868"/>
                    <a:pt x="18813" y="9884"/>
                  </a:cubicBezTo>
                  <a:cubicBezTo>
                    <a:pt x="18796" y="9890"/>
                    <a:pt x="18771" y="9897"/>
                    <a:pt x="18742" y="9897"/>
                  </a:cubicBezTo>
                  <a:cubicBezTo>
                    <a:pt x="18699" y="9897"/>
                    <a:pt x="18662" y="9884"/>
                    <a:pt x="18610" y="9868"/>
                  </a:cubicBezTo>
                  <a:lnTo>
                    <a:pt x="18602" y="9867"/>
                  </a:lnTo>
                  <a:cubicBezTo>
                    <a:pt x="18560" y="9855"/>
                    <a:pt x="18552" y="9850"/>
                    <a:pt x="18528" y="9835"/>
                  </a:cubicBezTo>
                  <a:cubicBezTo>
                    <a:pt x="18524" y="9830"/>
                    <a:pt x="18518" y="9827"/>
                    <a:pt x="18512" y="9824"/>
                  </a:cubicBezTo>
                  <a:cubicBezTo>
                    <a:pt x="18490" y="9809"/>
                    <a:pt x="18485" y="9802"/>
                    <a:pt x="18479" y="9795"/>
                  </a:cubicBezTo>
                  <a:cubicBezTo>
                    <a:pt x="18474" y="9788"/>
                    <a:pt x="18468" y="9780"/>
                    <a:pt x="18456" y="9769"/>
                  </a:cubicBezTo>
                  <a:cubicBezTo>
                    <a:pt x="18444" y="9758"/>
                    <a:pt x="18432" y="9753"/>
                    <a:pt x="18418" y="9748"/>
                  </a:cubicBezTo>
                  <a:cubicBezTo>
                    <a:pt x="18402" y="9741"/>
                    <a:pt x="18388" y="9734"/>
                    <a:pt x="18372" y="9712"/>
                  </a:cubicBezTo>
                  <a:cubicBezTo>
                    <a:pt x="18358" y="9691"/>
                    <a:pt x="18356" y="9689"/>
                    <a:pt x="18348" y="9689"/>
                  </a:cubicBezTo>
                  <a:lnTo>
                    <a:pt x="18340" y="9689"/>
                  </a:lnTo>
                  <a:lnTo>
                    <a:pt x="18336" y="9698"/>
                  </a:lnTo>
                  <a:cubicBezTo>
                    <a:pt x="18334" y="9697"/>
                    <a:pt x="18331" y="9697"/>
                    <a:pt x="18326" y="9696"/>
                  </a:cubicBezTo>
                  <a:cubicBezTo>
                    <a:pt x="18305" y="9689"/>
                    <a:pt x="18290" y="9689"/>
                    <a:pt x="18276" y="9689"/>
                  </a:cubicBezTo>
                  <a:lnTo>
                    <a:pt x="18251" y="9689"/>
                  </a:lnTo>
                  <a:cubicBezTo>
                    <a:pt x="18243" y="9689"/>
                    <a:pt x="18236" y="9689"/>
                    <a:pt x="18226" y="9687"/>
                  </a:cubicBezTo>
                  <a:cubicBezTo>
                    <a:pt x="18215" y="9687"/>
                    <a:pt x="18215" y="9684"/>
                    <a:pt x="18213" y="9684"/>
                  </a:cubicBezTo>
                  <a:cubicBezTo>
                    <a:pt x="18215" y="9683"/>
                    <a:pt x="18215" y="9680"/>
                    <a:pt x="18215" y="9678"/>
                  </a:cubicBezTo>
                  <a:cubicBezTo>
                    <a:pt x="18215" y="9665"/>
                    <a:pt x="18218" y="9642"/>
                    <a:pt x="18195" y="9626"/>
                  </a:cubicBezTo>
                  <a:cubicBezTo>
                    <a:pt x="18165" y="9600"/>
                    <a:pt x="18110" y="9579"/>
                    <a:pt x="18059" y="9556"/>
                  </a:cubicBezTo>
                  <a:lnTo>
                    <a:pt x="18030" y="9545"/>
                  </a:lnTo>
                  <a:cubicBezTo>
                    <a:pt x="17994" y="9530"/>
                    <a:pt x="17951" y="9522"/>
                    <a:pt x="17905" y="9516"/>
                  </a:cubicBezTo>
                  <a:cubicBezTo>
                    <a:pt x="17873" y="9511"/>
                    <a:pt x="17837" y="9507"/>
                    <a:pt x="17804" y="9497"/>
                  </a:cubicBezTo>
                  <a:cubicBezTo>
                    <a:pt x="17777" y="9491"/>
                    <a:pt x="17757" y="9488"/>
                    <a:pt x="17742" y="9488"/>
                  </a:cubicBezTo>
                  <a:cubicBezTo>
                    <a:pt x="17726" y="9488"/>
                    <a:pt x="17721" y="9492"/>
                    <a:pt x="17714" y="9495"/>
                  </a:cubicBezTo>
                  <a:cubicBezTo>
                    <a:pt x="17710" y="9497"/>
                    <a:pt x="17709" y="9497"/>
                    <a:pt x="17703" y="9497"/>
                  </a:cubicBezTo>
                  <a:cubicBezTo>
                    <a:pt x="17688" y="9497"/>
                    <a:pt x="17679" y="9491"/>
                    <a:pt x="17657" y="9482"/>
                  </a:cubicBezTo>
                  <a:cubicBezTo>
                    <a:pt x="17648" y="9470"/>
                    <a:pt x="17633" y="9461"/>
                    <a:pt x="17612" y="9452"/>
                  </a:cubicBezTo>
                  <a:cubicBezTo>
                    <a:pt x="17598" y="9446"/>
                    <a:pt x="17585" y="9445"/>
                    <a:pt x="17572" y="9445"/>
                  </a:cubicBezTo>
                  <a:cubicBezTo>
                    <a:pt x="17564" y="9445"/>
                    <a:pt x="17556" y="9445"/>
                    <a:pt x="17547" y="9446"/>
                  </a:cubicBezTo>
                  <a:cubicBezTo>
                    <a:pt x="17537" y="9447"/>
                    <a:pt x="17527" y="9449"/>
                    <a:pt x="17515" y="9449"/>
                  </a:cubicBezTo>
                  <a:cubicBezTo>
                    <a:pt x="17504" y="9449"/>
                    <a:pt x="17492" y="9447"/>
                    <a:pt x="17479" y="9445"/>
                  </a:cubicBezTo>
                  <a:cubicBezTo>
                    <a:pt x="17437" y="9433"/>
                    <a:pt x="17427" y="9430"/>
                    <a:pt x="17416" y="9425"/>
                  </a:cubicBezTo>
                  <a:cubicBezTo>
                    <a:pt x="17406" y="9422"/>
                    <a:pt x="17398" y="9418"/>
                    <a:pt x="17380" y="9416"/>
                  </a:cubicBezTo>
                  <a:cubicBezTo>
                    <a:pt x="17365" y="9410"/>
                    <a:pt x="17347" y="9409"/>
                    <a:pt x="17325" y="9409"/>
                  </a:cubicBezTo>
                  <a:cubicBezTo>
                    <a:pt x="17314" y="9409"/>
                    <a:pt x="17302" y="9409"/>
                    <a:pt x="17288" y="9409"/>
                  </a:cubicBezTo>
                  <a:cubicBezTo>
                    <a:pt x="17264" y="9412"/>
                    <a:pt x="17234" y="9416"/>
                    <a:pt x="17196" y="9416"/>
                  </a:cubicBezTo>
                  <a:cubicBezTo>
                    <a:pt x="17144" y="9416"/>
                    <a:pt x="17133" y="9418"/>
                    <a:pt x="17127" y="9430"/>
                  </a:cubicBezTo>
                  <a:cubicBezTo>
                    <a:pt x="17124" y="9438"/>
                    <a:pt x="17127" y="9446"/>
                    <a:pt x="17130" y="9451"/>
                  </a:cubicBezTo>
                  <a:cubicBezTo>
                    <a:pt x="17122" y="9458"/>
                    <a:pt x="17116" y="9469"/>
                    <a:pt x="17107" y="9482"/>
                  </a:cubicBezTo>
                  <a:cubicBezTo>
                    <a:pt x="17100" y="9492"/>
                    <a:pt x="17088" y="9509"/>
                    <a:pt x="17083" y="9511"/>
                  </a:cubicBezTo>
                  <a:cubicBezTo>
                    <a:pt x="17082" y="9509"/>
                    <a:pt x="17073" y="9494"/>
                    <a:pt x="17064" y="9482"/>
                  </a:cubicBezTo>
                  <a:cubicBezTo>
                    <a:pt x="17059" y="9469"/>
                    <a:pt x="17052" y="9458"/>
                    <a:pt x="17045" y="9446"/>
                  </a:cubicBezTo>
                  <a:cubicBezTo>
                    <a:pt x="17032" y="9427"/>
                    <a:pt x="17024" y="9418"/>
                    <a:pt x="17009" y="9418"/>
                  </a:cubicBezTo>
                  <a:cubicBezTo>
                    <a:pt x="17004" y="9418"/>
                    <a:pt x="16998" y="9421"/>
                    <a:pt x="16994" y="9422"/>
                  </a:cubicBezTo>
                  <a:cubicBezTo>
                    <a:pt x="16991" y="9425"/>
                    <a:pt x="16988" y="9427"/>
                    <a:pt x="16984" y="9427"/>
                  </a:cubicBezTo>
                  <a:cubicBezTo>
                    <a:pt x="16963" y="9427"/>
                    <a:pt x="16935" y="9421"/>
                    <a:pt x="16901" y="9413"/>
                  </a:cubicBezTo>
                  <a:lnTo>
                    <a:pt x="16886" y="9409"/>
                  </a:lnTo>
                  <a:cubicBezTo>
                    <a:pt x="16867" y="9407"/>
                    <a:pt x="16862" y="9402"/>
                    <a:pt x="16854" y="9389"/>
                  </a:cubicBezTo>
                  <a:cubicBezTo>
                    <a:pt x="16848" y="9377"/>
                    <a:pt x="16838" y="9363"/>
                    <a:pt x="16820" y="9346"/>
                  </a:cubicBezTo>
                  <a:cubicBezTo>
                    <a:pt x="16799" y="9325"/>
                    <a:pt x="16798" y="9324"/>
                    <a:pt x="16792" y="9324"/>
                  </a:cubicBezTo>
                  <a:lnTo>
                    <a:pt x="16787" y="9324"/>
                  </a:lnTo>
                  <a:lnTo>
                    <a:pt x="16783" y="9331"/>
                  </a:lnTo>
                  <a:cubicBezTo>
                    <a:pt x="16780" y="9336"/>
                    <a:pt x="16781" y="9341"/>
                    <a:pt x="16783" y="9346"/>
                  </a:cubicBezTo>
                  <a:cubicBezTo>
                    <a:pt x="16784" y="9352"/>
                    <a:pt x="16784" y="9355"/>
                    <a:pt x="16784" y="9355"/>
                  </a:cubicBezTo>
                  <a:cubicBezTo>
                    <a:pt x="16771" y="9363"/>
                    <a:pt x="16765" y="9372"/>
                    <a:pt x="16756" y="9382"/>
                  </a:cubicBezTo>
                  <a:cubicBezTo>
                    <a:pt x="16750" y="9391"/>
                    <a:pt x="16744" y="9398"/>
                    <a:pt x="16730" y="9402"/>
                  </a:cubicBezTo>
                  <a:cubicBezTo>
                    <a:pt x="16726" y="9403"/>
                    <a:pt x="16722" y="9404"/>
                    <a:pt x="16718" y="9404"/>
                  </a:cubicBezTo>
                  <a:cubicBezTo>
                    <a:pt x="16704" y="9404"/>
                    <a:pt x="16689" y="9399"/>
                    <a:pt x="16676" y="9395"/>
                  </a:cubicBezTo>
                  <a:cubicBezTo>
                    <a:pt x="16666" y="9391"/>
                    <a:pt x="16655" y="9387"/>
                    <a:pt x="16643" y="9385"/>
                  </a:cubicBezTo>
                  <a:cubicBezTo>
                    <a:pt x="16638" y="9384"/>
                    <a:pt x="16637" y="9379"/>
                    <a:pt x="16634" y="9371"/>
                  </a:cubicBezTo>
                  <a:cubicBezTo>
                    <a:pt x="16630" y="9362"/>
                    <a:pt x="16625" y="9346"/>
                    <a:pt x="16608" y="9346"/>
                  </a:cubicBezTo>
                  <a:cubicBezTo>
                    <a:pt x="16606" y="9346"/>
                    <a:pt x="16604" y="9346"/>
                    <a:pt x="16601" y="9346"/>
                  </a:cubicBezTo>
                  <a:cubicBezTo>
                    <a:pt x="16566" y="9353"/>
                    <a:pt x="16535" y="9379"/>
                    <a:pt x="16525" y="9389"/>
                  </a:cubicBezTo>
                  <a:cubicBezTo>
                    <a:pt x="16511" y="9398"/>
                    <a:pt x="16510" y="9412"/>
                    <a:pt x="16510" y="9418"/>
                  </a:cubicBezTo>
                  <a:cubicBezTo>
                    <a:pt x="16483" y="9416"/>
                    <a:pt x="16354" y="9387"/>
                    <a:pt x="16318" y="9377"/>
                  </a:cubicBezTo>
                  <a:cubicBezTo>
                    <a:pt x="16302" y="9372"/>
                    <a:pt x="16282" y="9360"/>
                    <a:pt x="16261" y="9344"/>
                  </a:cubicBezTo>
                  <a:cubicBezTo>
                    <a:pt x="16238" y="9327"/>
                    <a:pt x="16210" y="9308"/>
                    <a:pt x="16180" y="9295"/>
                  </a:cubicBezTo>
                  <a:cubicBezTo>
                    <a:pt x="16158" y="9287"/>
                    <a:pt x="16136" y="9284"/>
                    <a:pt x="16114" y="9284"/>
                  </a:cubicBezTo>
                  <a:cubicBezTo>
                    <a:pt x="16070" y="9284"/>
                    <a:pt x="16038" y="9299"/>
                    <a:pt x="16022" y="9324"/>
                  </a:cubicBezTo>
                  <a:cubicBezTo>
                    <a:pt x="16016" y="9336"/>
                    <a:pt x="16010" y="9346"/>
                    <a:pt x="16010" y="9355"/>
                  </a:cubicBezTo>
                  <a:cubicBezTo>
                    <a:pt x="16007" y="9369"/>
                    <a:pt x="16005" y="9378"/>
                    <a:pt x="15976" y="9404"/>
                  </a:cubicBezTo>
                  <a:cubicBezTo>
                    <a:pt x="15967" y="9409"/>
                    <a:pt x="15960" y="9412"/>
                    <a:pt x="15952" y="9412"/>
                  </a:cubicBezTo>
                  <a:cubicBezTo>
                    <a:pt x="15926" y="9412"/>
                    <a:pt x="15894" y="9390"/>
                    <a:pt x="15869" y="9372"/>
                  </a:cubicBezTo>
                  <a:cubicBezTo>
                    <a:pt x="15848" y="9355"/>
                    <a:pt x="15833" y="9346"/>
                    <a:pt x="15818" y="9346"/>
                  </a:cubicBezTo>
                  <a:cubicBezTo>
                    <a:pt x="15809" y="9346"/>
                    <a:pt x="15803" y="9351"/>
                    <a:pt x="15800" y="9355"/>
                  </a:cubicBezTo>
                  <a:cubicBezTo>
                    <a:pt x="15790" y="9371"/>
                    <a:pt x="15798" y="9390"/>
                    <a:pt x="15809" y="9420"/>
                  </a:cubicBezTo>
                  <a:cubicBezTo>
                    <a:pt x="15816" y="9431"/>
                    <a:pt x="15818" y="9446"/>
                    <a:pt x="15825" y="9460"/>
                  </a:cubicBezTo>
                  <a:cubicBezTo>
                    <a:pt x="15839" y="9506"/>
                    <a:pt x="15848" y="9515"/>
                    <a:pt x="15862" y="9522"/>
                  </a:cubicBezTo>
                  <a:cubicBezTo>
                    <a:pt x="15863" y="9524"/>
                    <a:pt x="15864" y="9527"/>
                    <a:pt x="15867" y="9528"/>
                  </a:cubicBezTo>
                  <a:cubicBezTo>
                    <a:pt x="15869" y="9530"/>
                    <a:pt x="15874" y="9534"/>
                    <a:pt x="15876" y="9537"/>
                  </a:cubicBezTo>
                  <a:cubicBezTo>
                    <a:pt x="15890" y="9550"/>
                    <a:pt x="15911" y="9567"/>
                    <a:pt x="15926" y="9607"/>
                  </a:cubicBezTo>
                  <a:cubicBezTo>
                    <a:pt x="15941" y="9637"/>
                    <a:pt x="15936" y="9641"/>
                    <a:pt x="15918" y="9652"/>
                  </a:cubicBezTo>
                  <a:cubicBezTo>
                    <a:pt x="15911" y="9656"/>
                    <a:pt x="15903" y="9659"/>
                    <a:pt x="15894" y="9669"/>
                  </a:cubicBezTo>
                  <a:cubicBezTo>
                    <a:pt x="15872" y="9692"/>
                    <a:pt x="15856" y="9724"/>
                    <a:pt x="15833" y="9770"/>
                  </a:cubicBezTo>
                  <a:lnTo>
                    <a:pt x="15825" y="9786"/>
                  </a:lnTo>
                  <a:cubicBezTo>
                    <a:pt x="15808" y="9824"/>
                    <a:pt x="15811" y="9835"/>
                    <a:pt x="15818" y="9853"/>
                  </a:cubicBezTo>
                  <a:cubicBezTo>
                    <a:pt x="15825" y="9858"/>
                    <a:pt x="15825" y="9861"/>
                    <a:pt x="15825" y="9868"/>
                  </a:cubicBezTo>
                  <a:cubicBezTo>
                    <a:pt x="15818" y="9907"/>
                    <a:pt x="15831" y="9950"/>
                    <a:pt x="15846" y="9975"/>
                  </a:cubicBezTo>
                  <a:cubicBezTo>
                    <a:pt x="15850" y="9984"/>
                    <a:pt x="15863" y="9999"/>
                    <a:pt x="15876" y="10016"/>
                  </a:cubicBezTo>
                  <a:cubicBezTo>
                    <a:pt x="15896" y="10037"/>
                    <a:pt x="15919" y="10065"/>
                    <a:pt x="15936" y="10093"/>
                  </a:cubicBezTo>
                  <a:cubicBezTo>
                    <a:pt x="15949" y="10112"/>
                    <a:pt x="15960" y="10125"/>
                    <a:pt x="15975" y="10142"/>
                  </a:cubicBezTo>
                  <a:cubicBezTo>
                    <a:pt x="15997" y="10165"/>
                    <a:pt x="16013" y="10187"/>
                    <a:pt x="16013" y="10217"/>
                  </a:cubicBezTo>
                  <a:cubicBezTo>
                    <a:pt x="16013" y="10250"/>
                    <a:pt x="15994" y="10266"/>
                    <a:pt x="15966" y="10288"/>
                  </a:cubicBezTo>
                  <a:cubicBezTo>
                    <a:pt x="15963" y="10290"/>
                    <a:pt x="15956" y="10296"/>
                    <a:pt x="15952" y="10298"/>
                  </a:cubicBezTo>
                  <a:cubicBezTo>
                    <a:pt x="15946" y="10303"/>
                    <a:pt x="15944" y="10303"/>
                    <a:pt x="15941" y="10303"/>
                  </a:cubicBezTo>
                  <a:cubicBezTo>
                    <a:pt x="15936" y="10303"/>
                    <a:pt x="15931" y="10301"/>
                    <a:pt x="15925" y="10298"/>
                  </a:cubicBezTo>
                  <a:cubicBezTo>
                    <a:pt x="15913" y="10296"/>
                    <a:pt x="15896" y="10289"/>
                    <a:pt x="15874" y="10289"/>
                  </a:cubicBezTo>
                  <a:cubicBezTo>
                    <a:pt x="15859" y="10289"/>
                    <a:pt x="15839" y="10293"/>
                    <a:pt x="15820" y="10296"/>
                  </a:cubicBezTo>
                  <a:cubicBezTo>
                    <a:pt x="15778" y="10308"/>
                    <a:pt x="15764" y="10309"/>
                    <a:pt x="15763" y="10325"/>
                  </a:cubicBezTo>
                  <a:cubicBezTo>
                    <a:pt x="15762" y="10334"/>
                    <a:pt x="15770" y="10341"/>
                    <a:pt x="15778" y="10344"/>
                  </a:cubicBezTo>
                  <a:cubicBezTo>
                    <a:pt x="15786" y="10353"/>
                    <a:pt x="15792" y="10360"/>
                    <a:pt x="15792" y="10373"/>
                  </a:cubicBezTo>
                  <a:cubicBezTo>
                    <a:pt x="15792" y="10404"/>
                    <a:pt x="15760" y="10414"/>
                    <a:pt x="15693" y="10433"/>
                  </a:cubicBezTo>
                  <a:cubicBezTo>
                    <a:pt x="15687" y="10435"/>
                    <a:pt x="15674" y="10437"/>
                    <a:pt x="15666" y="10440"/>
                  </a:cubicBezTo>
                  <a:cubicBezTo>
                    <a:pt x="15623" y="10453"/>
                    <a:pt x="15611" y="10462"/>
                    <a:pt x="15597" y="10476"/>
                  </a:cubicBezTo>
                  <a:cubicBezTo>
                    <a:pt x="15585" y="10487"/>
                    <a:pt x="15567" y="10502"/>
                    <a:pt x="15526" y="10525"/>
                  </a:cubicBezTo>
                  <a:cubicBezTo>
                    <a:pt x="15489" y="10545"/>
                    <a:pt x="15441" y="10555"/>
                    <a:pt x="15380" y="10555"/>
                  </a:cubicBezTo>
                  <a:cubicBezTo>
                    <a:pt x="15334" y="10555"/>
                    <a:pt x="15290" y="10548"/>
                    <a:pt x="15249" y="10545"/>
                  </a:cubicBezTo>
                  <a:cubicBezTo>
                    <a:pt x="15233" y="10543"/>
                    <a:pt x="15219" y="10540"/>
                    <a:pt x="15205" y="10538"/>
                  </a:cubicBezTo>
                  <a:cubicBezTo>
                    <a:pt x="15200" y="10538"/>
                    <a:pt x="15196" y="10538"/>
                    <a:pt x="15191" y="10538"/>
                  </a:cubicBezTo>
                  <a:cubicBezTo>
                    <a:pt x="15134" y="10538"/>
                    <a:pt x="15106" y="10562"/>
                    <a:pt x="15082" y="10582"/>
                  </a:cubicBezTo>
                  <a:cubicBezTo>
                    <a:pt x="15065" y="10595"/>
                    <a:pt x="15054" y="10608"/>
                    <a:pt x="15038" y="10612"/>
                  </a:cubicBezTo>
                  <a:cubicBezTo>
                    <a:pt x="15023" y="10615"/>
                    <a:pt x="15008" y="10619"/>
                    <a:pt x="14994" y="10621"/>
                  </a:cubicBezTo>
                  <a:cubicBezTo>
                    <a:pt x="14959" y="10631"/>
                    <a:pt x="14918" y="10637"/>
                    <a:pt x="14887" y="10673"/>
                  </a:cubicBezTo>
                  <a:cubicBezTo>
                    <a:pt x="14861" y="10701"/>
                    <a:pt x="14851" y="10742"/>
                    <a:pt x="14842" y="10788"/>
                  </a:cubicBezTo>
                  <a:cubicBezTo>
                    <a:pt x="14832" y="10827"/>
                    <a:pt x="14821" y="10869"/>
                    <a:pt x="14801" y="10899"/>
                  </a:cubicBezTo>
                  <a:cubicBezTo>
                    <a:pt x="14772" y="10940"/>
                    <a:pt x="14745" y="10957"/>
                    <a:pt x="14699" y="10957"/>
                  </a:cubicBezTo>
                  <a:cubicBezTo>
                    <a:pt x="14685" y="10957"/>
                    <a:pt x="14671" y="10955"/>
                    <a:pt x="14652" y="10951"/>
                  </a:cubicBezTo>
                  <a:cubicBezTo>
                    <a:pt x="14648" y="10950"/>
                    <a:pt x="14644" y="10950"/>
                    <a:pt x="14639" y="10950"/>
                  </a:cubicBezTo>
                  <a:cubicBezTo>
                    <a:pt x="14544" y="10950"/>
                    <a:pt x="14288" y="11063"/>
                    <a:pt x="14258" y="11083"/>
                  </a:cubicBezTo>
                  <a:lnTo>
                    <a:pt x="14252" y="11087"/>
                  </a:lnTo>
                  <a:cubicBezTo>
                    <a:pt x="14223" y="11107"/>
                    <a:pt x="14195" y="11127"/>
                    <a:pt x="14138" y="11176"/>
                  </a:cubicBezTo>
                  <a:cubicBezTo>
                    <a:pt x="14111" y="11205"/>
                    <a:pt x="14095" y="11208"/>
                    <a:pt x="14080" y="11208"/>
                  </a:cubicBezTo>
                  <a:cubicBezTo>
                    <a:pt x="14072" y="11208"/>
                    <a:pt x="14064" y="11205"/>
                    <a:pt x="14053" y="11205"/>
                  </a:cubicBezTo>
                  <a:cubicBezTo>
                    <a:pt x="14041" y="11201"/>
                    <a:pt x="14027" y="11198"/>
                    <a:pt x="14010" y="11198"/>
                  </a:cubicBezTo>
                  <a:cubicBezTo>
                    <a:pt x="13947" y="11198"/>
                    <a:pt x="13911" y="11148"/>
                    <a:pt x="13906" y="11137"/>
                  </a:cubicBezTo>
                  <a:cubicBezTo>
                    <a:pt x="13883" y="11105"/>
                    <a:pt x="13843" y="11029"/>
                    <a:pt x="13840" y="11000"/>
                  </a:cubicBezTo>
                  <a:cubicBezTo>
                    <a:pt x="13838" y="10985"/>
                    <a:pt x="13843" y="10978"/>
                    <a:pt x="13847" y="10966"/>
                  </a:cubicBezTo>
                  <a:cubicBezTo>
                    <a:pt x="13851" y="10957"/>
                    <a:pt x="13855" y="10948"/>
                    <a:pt x="13855" y="10929"/>
                  </a:cubicBezTo>
                  <a:cubicBezTo>
                    <a:pt x="13855" y="10915"/>
                    <a:pt x="13862" y="10890"/>
                    <a:pt x="13868" y="10859"/>
                  </a:cubicBezTo>
                  <a:cubicBezTo>
                    <a:pt x="13875" y="10834"/>
                    <a:pt x="13881" y="10804"/>
                    <a:pt x="13886" y="10776"/>
                  </a:cubicBezTo>
                  <a:cubicBezTo>
                    <a:pt x="13892" y="10735"/>
                    <a:pt x="13870" y="10709"/>
                    <a:pt x="13855" y="10694"/>
                  </a:cubicBezTo>
                  <a:cubicBezTo>
                    <a:pt x="13848" y="10683"/>
                    <a:pt x="13843" y="10677"/>
                    <a:pt x="13840" y="10672"/>
                  </a:cubicBezTo>
                  <a:cubicBezTo>
                    <a:pt x="13833" y="10642"/>
                    <a:pt x="13797" y="10626"/>
                    <a:pt x="13765" y="10614"/>
                  </a:cubicBezTo>
                  <a:lnTo>
                    <a:pt x="13761" y="10612"/>
                  </a:lnTo>
                  <a:cubicBezTo>
                    <a:pt x="13749" y="10608"/>
                    <a:pt x="13749" y="10599"/>
                    <a:pt x="13741" y="10590"/>
                  </a:cubicBezTo>
                  <a:cubicBezTo>
                    <a:pt x="13731" y="10575"/>
                    <a:pt x="13721" y="10554"/>
                    <a:pt x="13690" y="10548"/>
                  </a:cubicBezTo>
                  <a:cubicBezTo>
                    <a:pt x="13657" y="10540"/>
                    <a:pt x="13646" y="10538"/>
                    <a:pt x="13617" y="10527"/>
                  </a:cubicBezTo>
                  <a:lnTo>
                    <a:pt x="13589" y="10520"/>
                  </a:lnTo>
                  <a:cubicBezTo>
                    <a:pt x="13565" y="10511"/>
                    <a:pt x="13555" y="10506"/>
                    <a:pt x="13551" y="10503"/>
                  </a:cubicBezTo>
                  <a:cubicBezTo>
                    <a:pt x="13537" y="10499"/>
                    <a:pt x="13534" y="10495"/>
                    <a:pt x="13518" y="10494"/>
                  </a:cubicBezTo>
                  <a:cubicBezTo>
                    <a:pt x="13503" y="10493"/>
                    <a:pt x="13496" y="10493"/>
                    <a:pt x="13484" y="10490"/>
                  </a:cubicBezTo>
                  <a:cubicBezTo>
                    <a:pt x="13469" y="10490"/>
                    <a:pt x="13456" y="10490"/>
                    <a:pt x="13419" y="10487"/>
                  </a:cubicBezTo>
                  <a:cubicBezTo>
                    <a:pt x="13413" y="10485"/>
                    <a:pt x="13407" y="10485"/>
                    <a:pt x="13402" y="10485"/>
                  </a:cubicBezTo>
                  <a:cubicBezTo>
                    <a:pt x="13370" y="10485"/>
                    <a:pt x="13361" y="10504"/>
                    <a:pt x="13352" y="10522"/>
                  </a:cubicBezTo>
                  <a:cubicBezTo>
                    <a:pt x="13346" y="10531"/>
                    <a:pt x="13340" y="10543"/>
                    <a:pt x="13330" y="10552"/>
                  </a:cubicBezTo>
                  <a:cubicBezTo>
                    <a:pt x="13312" y="10566"/>
                    <a:pt x="13271" y="10569"/>
                    <a:pt x="13241" y="10573"/>
                  </a:cubicBezTo>
                  <a:cubicBezTo>
                    <a:pt x="13208" y="10576"/>
                    <a:pt x="13195" y="10577"/>
                    <a:pt x="13191" y="10590"/>
                  </a:cubicBezTo>
                  <a:cubicBezTo>
                    <a:pt x="13186" y="10605"/>
                    <a:pt x="13183" y="10644"/>
                    <a:pt x="13191" y="10677"/>
                  </a:cubicBezTo>
                  <a:cubicBezTo>
                    <a:pt x="13191" y="10680"/>
                    <a:pt x="13191" y="10682"/>
                    <a:pt x="13189" y="10683"/>
                  </a:cubicBezTo>
                  <a:cubicBezTo>
                    <a:pt x="13186" y="10689"/>
                    <a:pt x="13168" y="10696"/>
                    <a:pt x="13133" y="10696"/>
                  </a:cubicBezTo>
                  <a:cubicBezTo>
                    <a:pt x="13124" y="10696"/>
                    <a:pt x="13114" y="10696"/>
                    <a:pt x="13108" y="10694"/>
                  </a:cubicBezTo>
                  <a:lnTo>
                    <a:pt x="13024" y="10694"/>
                  </a:lnTo>
                  <a:cubicBezTo>
                    <a:pt x="12987" y="10699"/>
                    <a:pt x="12980" y="10709"/>
                    <a:pt x="12975" y="10727"/>
                  </a:cubicBezTo>
                  <a:cubicBezTo>
                    <a:pt x="12973" y="10734"/>
                    <a:pt x="12973" y="10739"/>
                    <a:pt x="12963" y="10742"/>
                  </a:cubicBezTo>
                  <a:cubicBezTo>
                    <a:pt x="12955" y="10747"/>
                    <a:pt x="12942" y="10750"/>
                    <a:pt x="12924" y="10750"/>
                  </a:cubicBezTo>
                  <a:cubicBezTo>
                    <a:pt x="12899" y="10750"/>
                    <a:pt x="12871" y="10745"/>
                    <a:pt x="12862" y="10741"/>
                  </a:cubicBezTo>
                  <a:cubicBezTo>
                    <a:pt x="12857" y="10740"/>
                    <a:pt x="12855" y="10740"/>
                    <a:pt x="12848" y="10740"/>
                  </a:cubicBezTo>
                  <a:cubicBezTo>
                    <a:pt x="12826" y="10740"/>
                    <a:pt x="12787" y="10752"/>
                    <a:pt x="12769" y="10764"/>
                  </a:cubicBezTo>
                  <a:cubicBezTo>
                    <a:pt x="12749" y="10779"/>
                    <a:pt x="12733" y="10811"/>
                    <a:pt x="12726" y="10854"/>
                  </a:cubicBezTo>
                  <a:cubicBezTo>
                    <a:pt x="12724" y="10869"/>
                    <a:pt x="12712" y="10872"/>
                    <a:pt x="12699" y="10872"/>
                  </a:cubicBezTo>
                  <a:lnTo>
                    <a:pt x="12697" y="10872"/>
                  </a:lnTo>
                  <a:cubicBezTo>
                    <a:pt x="12697" y="10872"/>
                    <a:pt x="12650" y="10859"/>
                    <a:pt x="12619" y="10859"/>
                  </a:cubicBezTo>
                  <a:cubicBezTo>
                    <a:pt x="12615" y="10859"/>
                    <a:pt x="12611" y="10859"/>
                    <a:pt x="12608" y="10859"/>
                  </a:cubicBezTo>
                  <a:cubicBezTo>
                    <a:pt x="12592" y="10863"/>
                    <a:pt x="12580" y="10866"/>
                    <a:pt x="12568" y="10874"/>
                  </a:cubicBezTo>
                  <a:cubicBezTo>
                    <a:pt x="12553" y="10881"/>
                    <a:pt x="12538" y="10887"/>
                    <a:pt x="12516" y="10894"/>
                  </a:cubicBezTo>
                  <a:cubicBezTo>
                    <a:pt x="12502" y="10897"/>
                    <a:pt x="12480" y="10901"/>
                    <a:pt x="12457" y="10903"/>
                  </a:cubicBezTo>
                  <a:cubicBezTo>
                    <a:pt x="12422" y="10909"/>
                    <a:pt x="12389" y="10914"/>
                    <a:pt x="12370" y="10919"/>
                  </a:cubicBezTo>
                  <a:lnTo>
                    <a:pt x="12322" y="10919"/>
                  </a:lnTo>
                  <a:cubicBezTo>
                    <a:pt x="12311" y="10919"/>
                    <a:pt x="12295" y="10919"/>
                    <a:pt x="12284" y="10926"/>
                  </a:cubicBezTo>
                  <a:cubicBezTo>
                    <a:pt x="12270" y="10934"/>
                    <a:pt x="12252" y="10939"/>
                    <a:pt x="12232" y="10945"/>
                  </a:cubicBezTo>
                  <a:cubicBezTo>
                    <a:pt x="12219" y="10951"/>
                    <a:pt x="12204" y="10955"/>
                    <a:pt x="12190" y="10960"/>
                  </a:cubicBezTo>
                  <a:cubicBezTo>
                    <a:pt x="12178" y="10964"/>
                    <a:pt x="12169" y="10970"/>
                    <a:pt x="12157" y="10978"/>
                  </a:cubicBezTo>
                  <a:cubicBezTo>
                    <a:pt x="12130" y="10995"/>
                    <a:pt x="12099" y="11015"/>
                    <a:pt x="12065" y="11015"/>
                  </a:cubicBezTo>
                  <a:cubicBezTo>
                    <a:pt x="12061" y="11015"/>
                    <a:pt x="12056" y="11015"/>
                    <a:pt x="12052" y="11014"/>
                  </a:cubicBezTo>
                  <a:cubicBezTo>
                    <a:pt x="12030" y="11011"/>
                    <a:pt x="12017" y="11010"/>
                    <a:pt x="12007" y="11010"/>
                  </a:cubicBezTo>
                  <a:cubicBezTo>
                    <a:pt x="11984" y="11010"/>
                    <a:pt x="11976" y="11014"/>
                    <a:pt x="11961" y="11022"/>
                  </a:cubicBezTo>
                  <a:lnTo>
                    <a:pt x="11961" y="11023"/>
                  </a:lnTo>
                  <a:cubicBezTo>
                    <a:pt x="11947" y="11029"/>
                    <a:pt x="11937" y="11039"/>
                    <a:pt x="11931" y="11048"/>
                  </a:cubicBezTo>
                  <a:cubicBezTo>
                    <a:pt x="11916" y="11060"/>
                    <a:pt x="11905" y="11071"/>
                    <a:pt x="11890" y="11071"/>
                  </a:cubicBezTo>
                  <a:cubicBezTo>
                    <a:pt x="11883" y="11074"/>
                    <a:pt x="11878" y="11075"/>
                    <a:pt x="11871" y="11075"/>
                  </a:cubicBezTo>
                  <a:cubicBezTo>
                    <a:pt x="11858" y="11075"/>
                    <a:pt x="11840" y="11071"/>
                    <a:pt x="11817" y="11052"/>
                  </a:cubicBezTo>
                  <a:cubicBezTo>
                    <a:pt x="11802" y="11037"/>
                    <a:pt x="11791" y="11029"/>
                    <a:pt x="11783" y="11020"/>
                  </a:cubicBezTo>
                  <a:cubicBezTo>
                    <a:pt x="11770" y="11010"/>
                    <a:pt x="11757" y="10997"/>
                    <a:pt x="11738" y="10980"/>
                  </a:cubicBezTo>
                  <a:cubicBezTo>
                    <a:pt x="11724" y="10964"/>
                    <a:pt x="11707" y="10956"/>
                    <a:pt x="11690" y="10956"/>
                  </a:cubicBezTo>
                  <a:cubicBezTo>
                    <a:pt x="11684" y="10956"/>
                    <a:pt x="11675" y="10960"/>
                    <a:pt x="11671" y="10961"/>
                  </a:cubicBezTo>
                  <a:cubicBezTo>
                    <a:pt x="11665" y="10963"/>
                    <a:pt x="11660" y="10964"/>
                    <a:pt x="11660" y="10964"/>
                  </a:cubicBezTo>
                  <a:cubicBezTo>
                    <a:pt x="11660" y="10964"/>
                    <a:pt x="11659" y="10960"/>
                    <a:pt x="11656" y="10954"/>
                  </a:cubicBezTo>
                  <a:cubicBezTo>
                    <a:pt x="11650" y="10939"/>
                    <a:pt x="11639" y="10917"/>
                    <a:pt x="11611" y="10898"/>
                  </a:cubicBezTo>
                  <a:cubicBezTo>
                    <a:pt x="11581" y="10879"/>
                    <a:pt x="11564" y="10878"/>
                    <a:pt x="11546" y="10877"/>
                  </a:cubicBezTo>
                  <a:cubicBezTo>
                    <a:pt x="11536" y="10877"/>
                    <a:pt x="11528" y="10877"/>
                    <a:pt x="11511" y="10873"/>
                  </a:cubicBezTo>
                  <a:cubicBezTo>
                    <a:pt x="11500" y="10867"/>
                    <a:pt x="11492" y="10865"/>
                    <a:pt x="11483" y="10862"/>
                  </a:cubicBezTo>
                  <a:cubicBezTo>
                    <a:pt x="11471" y="10856"/>
                    <a:pt x="11462" y="10853"/>
                    <a:pt x="11440" y="10851"/>
                  </a:cubicBezTo>
                  <a:cubicBezTo>
                    <a:pt x="11435" y="10851"/>
                    <a:pt x="11431" y="10850"/>
                    <a:pt x="11428" y="10850"/>
                  </a:cubicBezTo>
                  <a:cubicBezTo>
                    <a:pt x="11405" y="10850"/>
                    <a:pt x="11395" y="10861"/>
                    <a:pt x="11384" y="10870"/>
                  </a:cubicBezTo>
                  <a:cubicBezTo>
                    <a:pt x="11381" y="10874"/>
                    <a:pt x="11380" y="10877"/>
                    <a:pt x="11377" y="10878"/>
                  </a:cubicBezTo>
                  <a:cubicBezTo>
                    <a:pt x="11366" y="10883"/>
                    <a:pt x="11351" y="10893"/>
                    <a:pt x="11321" y="10893"/>
                  </a:cubicBezTo>
                  <a:cubicBezTo>
                    <a:pt x="11313" y="10893"/>
                    <a:pt x="11302" y="10890"/>
                    <a:pt x="11289" y="10887"/>
                  </a:cubicBezTo>
                  <a:cubicBezTo>
                    <a:pt x="11282" y="10887"/>
                    <a:pt x="11274" y="10885"/>
                    <a:pt x="11270" y="10883"/>
                  </a:cubicBezTo>
                  <a:lnTo>
                    <a:pt x="11254" y="10883"/>
                  </a:lnTo>
                  <a:lnTo>
                    <a:pt x="11249" y="10893"/>
                  </a:lnTo>
                  <a:lnTo>
                    <a:pt x="11249" y="10899"/>
                  </a:lnTo>
                  <a:cubicBezTo>
                    <a:pt x="11249" y="10901"/>
                    <a:pt x="11249" y="10901"/>
                    <a:pt x="11246" y="10903"/>
                  </a:cubicBezTo>
                  <a:lnTo>
                    <a:pt x="11242" y="10909"/>
                  </a:lnTo>
                  <a:cubicBezTo>
                    <a:pt x="11230" y="10929"/>
                    <a:pt x="11210" y="10960"/>
                    <a:pt x="11188" y="10976"/>
                  </a:cubicBezTo>
                  <a:cubicBezTo>
                    <a:pt x="11164" y="10988"/>
                    <a:pt x="11144" y="10999"/>
                    <a:pt x="11130" y="10999"/>
                  </a:cubicBezTo>
                  <a:lnTo>
                    <a:pt x="11124" y="10999"/>
                  </a:lnTo>
                  <a:cubicBezTo>
                    <a:pt x="11120" y="10996"/>
                    <a:pt x="11116" y="10995"/>
                    <a:pt x="11111" y="10995"/>
                  </a:cubicBezTo>
                  <a:cubicBezTo>
                    <a:pt x="11103" y="10995"/>
                    <a:pt x="11094" y="10997"/>
                    <a:pt x="11085" y="10999"/>
                  </a:cubicBezTo>
                  <a:cubicBezTo>
                    <a:pt x="11075" y="11000"/>
                    <a:pt x="11064" y="11001"/>
                    <a:pt x="11055" y="11001"/>
                  </a:cubicBezTo>
                  <a:cubicBezTo>
                    <a:pt x="11048" y="11001"/>
                    <a:pt x="11043" y="11001"/>
                    <a:pt x="11039" y="10999"/>
                  </a:cubicBezTo>
                  <a:cubicBezTo>
                    <a:pt x="11030" y="10992"/>
                    <a:pt x="11023" y="10988"/>
                    <a:pt x="11015" y="10984"/>
                  </a:cubicBezTo>
                  <a:cubicBezTo>
                    <a:pt x="11008" y="10976"/>
                    <a:pt x="11000" y="10969"/>
                    <a:pt x="10991" y="10969"/>
                  </a:cubicBezTo>
                  <a:cubicBezTo>
                    <a:pt x="10988" y="10969"/>
                    <a:pt x="10980" y="10972"/>
                    <a:pt x="10975" y="10978"/>
                  </a:cubicBezTo>
                  <a:cubicBezTo>
                    <a:pt x="10974" y="10978"/>
                    <a:pt x="10973" y="10981"/>
                    <a:pt x="10972" y="10981"/>
                  </a:cubicBezTo>
                  <a:cubicBezTo>
                    <a:pt x="10962" y="10981"/>
                    <a:pt x="10951" y="10976"/>
                    <a:pt x="10943" y="10972"/>
                  </a:cubicBezTo>
                  <a:cubicBezTo>
                    <a:pt x="10934" y="10969"/>
                    <a:pt x="10922" y="10966"/>
                    <a:pt x="10915" y="10964"/>
                  </a:cubicBezTo>
                  <a:cubicBezTo>
                    <a:pt x="10912" y="10964"/>
                    <a:pt x="10910" y="10963"/>
                    <a:pt x="10907" y="10963"/>
                  </a:cubicBezTo>
                  <a:cubicBezTo>
                    <a:pt x="10899" y="10963"/>
                    <a:pt x="10889" y="10965"/>
                    <a:pt x="10877" y="10969"/>
                  </a:cubicBezTo>
                  <a:cubicBezTo>
                    <a:pt x="10865" y="10970"/>
                    <a:pt x="10850" y="10976"/>
                    <a:pt x="10837" y="10976"/>
                  </a:cubicBezTo>
                  <a:cubicBezTo>
                    <a:pt x="10823" y="10976"/>
                    <a:pt x="10813" y="10972"/>
                    <a:pt x="10802" y="10966"/>
                  </a:cubicBezTo>
                  <a:cubicBezTo>
                    <a:pt x="10794" y="10960"/>
                    <a:pt x="10785" y="10955"/>
                    <a:pt x="10773" y="10949"/>
                  </a:cubicBezTo>
                  <a:cubicBezTo>
                    <a:pt x="10742" y="10929"/>
                    <a:pt x="10710" y="10909"/>
                    <a:pt x="10690" y="10881"/>
                  </a:cubicBezTo>
                  <a:cubicBezTo>
                    <a:pt x="10674" y="10857"/>
                    <a:pt x="10671" y="10843"/>
                    <a:pt x="10666" y="10824"/>
                  </a:cubicBezTo>
                  <a:cubicBezTo>
                    <a:pt x="10665" y="10811"/>
                    <a:pt x="10659" y="10794"/>
                    <a:pt x="10652" y="10772"/>
                  </a:cubicBezTo>
                  <a:cubicBezTo>
                    <a:pt x="10638" y="10745"/>
                    <a:pt x="10636" y="10719"/>
                    <a:pt x="10634" y="10699"/>
                  </a:cubicBezTo>
                  <a:cubicBezTo>
                    <a:pt x="10634" y="10683"/>
                    <a:pt x="10632" y="10673"/>
                    <a:pt x="10628" y="10661"/>
                  </a:cubicBezTo>
                  <a:cubicBezTo>
                    <a:pt x="10623" y="10650"/>
                    <a:pt x="10621" y="10620"/>
                    <a:pt x="10618" y="10592"/>
                  </a:cubicBezTo>
                  <a:cubicBezTo>
                    <a:pt x="10615" y="10565"/>
                    <a:pt x="10612" y="10536"/>
                    <a:pt x="10608" y="10520"/>
                  </a:cubicBezTo>
                  <a:cubicBezTo>
                    <a:pt x="10604" y="10503"/>
                    <a:pt x="10599" y="10487"/>
                    <a:pt x="10595" y="10472"/>
                  </a:cubicBezTo>
                  <a:cubicBezTo>
                    <a:pt x="10590" y="10458"/>
                    <a:pt x="10587" y="10443"/>
                    <a:pt x="10583" y="10433"/>
                  </a:cubicBezTo>
                  <a:cubicBezTo>
                    <a:pt x="10580" y="10410"/>
                    <a:pt x="10559" y="10355"/>
                    <a:pt x="10547" y="10328"/>
                  </a:cubicBezTo>
                  <a:cubicBezTo>
                    <a:pt x="10541" y="10314"/>
                    <a:pt x="10537" y="10294"/>
                    <a:pt x="10531" y="10276"/>
                  </a:cubicBezTo>
                  <a:cubicBezTo>
                    <a:pt x="10527" y="10264"/>
                    <a:pt x="10525" y="10256"/>
                    <a:pt x="10521" y="10246"/>
                  </a:cubicBezTo>
                  <a:cubicBezTo>
                    <a:pt x="10514" y="10226"/>
                    <a:pt x="10505" y="10180"/>
                    <a:pt x="10505" y="10165"/>
                  </a:cubicBezTo>
                  <a:cubicBezTo>
                    <a:pt x="10505" y="10146"/>
                    <a:pt x="10501" y="10128"/>
                    <a:pt x="10489" y="10101"/>
                  </a:cubicBezTo>
                  <a:cubicBezTo>
                    <a:pt x="10475" y="10075"/>
                    <a:pt x="10467" y="10055"/>
                    <a:pt x="10432" y="10037"/>
                  </a:cubicBezTo>
                  <a:cubicBezTo>
                    <a:pt x="10427" y="10035"/>
                    <a:pt x="10427" y="10034"/>
                    <a:pt x="10427" y="10034"/>
                  </a:cubicBezTo>
                  <a:cubicBezTo>
                    <a:pt x="10429" y="10030"/>
                    <a:pt x="10445" y="10016"/>
                    <a:pt x="10458" y="10014"/>
                  </a:cubicBezTo>
                  <a:cubicBezTo>
                    <a:pt x="10481" y="10008"/>
                    <a:pt x="10486" y="9975"/>
                    <a:pt x="10486" y="9927"/>
                  </a:cubicBezTo>
                  <a:cubicBezTo>
                    <a:pt x="10486" y="9894"/>
                    <a:pt x="10475" y="9887"/>
                    <a:pt x="10462" y="9887"/>
                  </a:cubicBezTo>
                  <a:cubicBezTo>
                    <a:pt x="10465" y="9872"/>
                    <a:pt x="10472" y="9853"/>
                    <a:pt x="10486" y="9839"/>
                  </a:cubicBezTo>
                  <a:cubicBezTo>
                    <a:pt x="10501" y="9827"/>
                    <a:pt x="10509" y="9809"/>
                    <a:pt x="10515" y="9793"/>
                  </a:cubicBezTo>
                  <a:cubicBezTo>
                    <a:pt x="10516" y="9786"/>
                    <a:pt x="10521" y="9779"/>
                    <a:pt x="10525" y="9773"/>
                  </a:cubicBezTo>
                  <a:cubicBezTo>
                    <a:pt x="10536" y="9753"/>
                    <a:pt x="10527" y="9741"/>
                    <a:pt x="10521" y="9734"/>
                  </a:cubicBezTo>
                  <a:cubicBezTo>
                    <a:pt x="10521" y="9727"/>
                    <a:pt x="10519" y="9723"/>
                    <a:pt x="10516" y="9718"/>
                  </a:cubicBezTo>
                  <a:cubicBezTo>
                    <a:pt x="10515" y="9707"/>
                    <a:pt x="10513" y="9692"/>
                    <a:pt x="10505" y="9678"/>
                  </a:cubicBezTo>
                  <a:cubicBezTo>
                    <a:pt x="10503" y="9665"/>
                    <a:pt x="10501" y="9653"/>
                    <a:pt x="10497" y="9639"/>
                  </a:cubicBezTo>
                  <a:cubicBezTo>
                    <a:pt x="10495" y="9627"/>
                    <a:pt x="10495" y="9623"/>
                    <a:pt x="10495" y="9621"/>
                  </a:cubicBezTo>
                  <a:lnTo>
                    <a:pt x="10496" y="9621"/>
                  </a:lnTo>
                  <a:cubicBezTo>
                    <a:pt x="10498" y="9619"/>
                    <a:pt x="10501" y="9618"/>
                    <a:pt x="10505" y="9611"/>
                  </a:cubicBezTo>
                  <a:cubicBezTo>
                    <a:pt x="10521" y="9595"/>
                    <a:pt x="10515" y="9575"/>
                    <a:pt x="10505" y="9561"/>
                  </a:cubicBezTo>
                  <a:lnTo>
                    <a:pt x="10503" y="9557"/>
                  </a:lnTo>
                  <a:cubicBezTo>
                    <a:pt x="10497" y="9540"/>
                    <a:pt x="10481" y="9517"/>
                    <a:pt x="10445" y="9507"/>
                  </a:cubicBezTo>
                  <a:cubicBezTo>
                    <a:pt x="10441" y="9506"/>
                    <a:pt x="10439" y="9504"/>
                    <a:pt x="10439" y="9501"/>
                  </a:cubicBezTo>
                  <a:cubicBezTo>
                    <a:pt x="10437" y="9491"/>
                    <a:pt x="10444" y="9470"/>
                    <a:pt x="10451" y="9466"/>
                  </a:cubicBezTo>
                  <a:cubicBezTo>
                    <a:pt x="10462" y="9454"/>
                    <a:pt x="10475" y="9446"/>
                    <a:pt x="10498" y="9433"/>
                  </a:cubicBezTo>
                  <a:cubicBezTo>
                    <a:pt x="10503" y="9431"/>
                    <a:pt x="10503" y="9431"/>
                    <a:pt x="10503" y="9431"/>
                  </a:cubicBezTo>
                  <a:cubicBezTo>
                    <a:pt x="10503" y="9431"/>
                    <a:pt x="10505" y="9435"/>
                    <a:pt x="10509" y="9438"/>
                  </a:cubicBezTo>
                  <a:cubicBezTo>
                    <a:pt x="10513" y="9446"/>
                    <a:pt x="10516" y="9454"/>
                    <a:pt x="10527" y="9461"/>
                  </a:cubicBezTo>
                  <a:cubicBezTo>
                    <a:pt x="10531" y="9466"/>
                    <a:pt x="10536" y="9477"/>
                    <a:pt x="10541" y="9487"/>
                  </a:cubicBezTo>
                  <a:cubicBezTo>
                    <a:pt x="10552" y="9506"/>
                    <a:pt x="10568" y="9533"/>
                    <a:pt x="10592" y="9533"/>
                  </a:cubicBezTo>
                  <a:lnTo>
                    <a:pt x="10603" y="9533"/>
                  </a:lnTo>
                  <a:cubicBezTo>
                    <a:pt x="10612" y="9528"/>
                    <a:pt x="10621" y="9528"/>
                    <a:pt x="10627" y="9528"/>
                  </a:cubicBezTo>
                  <a:cubicBezTo>
                    <a:pt x="10641" y="9525"/>
                    <a:pt x="10652" y="9523"/>
                    <a:pt x="10679" y="9509"/>
                  </a:cubicBezTo>
                  <a:cubicBezTo>
                    <a:pt x="10698" y="9501"/>
                    <a:pt x="10710" y="9493"/>
                    <a:pt x="10717" y="9484"/>
                  </a:cubicBezTo>
                  <a:cubicBezTo>
                    <a:pt x="10723" y="9477"/>
                    <a:pt x="10733" y="9467"/>
                    <a:pt x="10759" y="9459"/>
                  </a:cubicBezTo>
                  <a:cubicBezTo>
                    <a:pt x="10760" y="9458"/>
                    <a:pt x="10765" y="9458"/>
                    <a:pt x="10765" y="9458"/>
                  </a:cubicBezTo>
                  <a:cubicBezTo>
                    <a:pt x="10769" y="9465"/>
                    <a:pt x="10773" y="9476"/>
                    <a:pt x="10790" y="9482"/>
                  </a:cubicBezTo>
                  <a:cubicBezTo>
                    <a:pt x="10809" y="9497"/>
                    <a:pt x="10813" y="9504"/>
                    <a:pt x="10820" y="9516"/>
                  </a:cubicBezTo>
                  <a:cubicBezTo>
                    <a:pt x="10829" y="9528"/>
                    <a:pt x="10837" y="9541"/>
                    <a:pt x="10857" y="9561"/>
                  </a:cubicBezTo>
                  <a:cubicBezTo>
                    <a:pt x="10877" y="9584"/>
                    <a:pt x="10887" y="9598"/>
                    <a:pt x="10893" y="9610"/>
                  </a:cubicBezTo>
                  <a:cubicBezTo>
                    <a:pt x="10898" y="9620"/>
                    <a:pt x="10905" y="9629"/>
                    <a:pt x="10917" y="9640"/>
                  </a:cubicBezTo>
                  <a:cubicBezTo>
                    <a:pt x="10924" y="9645"/>
                    <a:pt x="10931" y="9647"/>
                    <a:pt x="10937" y="9647"/>
                  </a:cubicBezTo>
                  <a:cubicBezTo>
                    <a:pt x="10945" y="9647"/>
                    <a:pt x="10952" y="9643"/>
                    <a:pt x="10956" y="9640"/>
                  </a:cubicBezTo>
                  <a:cubicBezTo>
                    <a:pt x="10961" y="9638"/>
                    <a:pt x="10964" y="9637"/>
                    <a:pt x="10969" y="9637"/>
                  </a:cubicBezTo>
                  <a:cubicBezTo>
                    <a:pt x="10970" y="9637"/>
                    <a:pt x="10972" y="9637"/>
                    <a:pt x="10974" y="9637"/>
                  </a:cubicBezTo>
                  <a:cubicBezTo>
                    <a:pt x="10989" y="9640"/>
                    <a:pt x="11000" y="9643"/>
                    <a:pt x="11013" y="9649"/>
                  </a:cubicBezTo>
                  <a:cubicBezTo>
                    <a:pt x="11021" y="9652"/>
                    <a:pt x="11030" y="9653"/>
                    <a:pt x="11039" y="9658"/>
                  </a:cubicBezTo>
                  <a:cubicBezTo>
                    <a:pt x="11053" y="9662"/>
                    <a:pt x="11066" y="9664"/>
                    <a:pt x="11081" y="9664"/>
                  </a:cubicBezTo>
                  <a:cubicBezTo>
                    <a:pt x="11094" y="9664"/>
                    <a:pt x="11108" y="9662"/>
                    <a:pt x="11125" y="9659"/>
                  </a:cubicBezTo>
                  <a:cubicBezTo>
                    <a:pt x="11157" y="9658"/>
                    <a:pt x="11196" y="9649"/>
                    <a:pt x="11219" y="9636"/>
                  </a:cubicBezTo>
                  <a:cubicBezTo>
                    <a:pt x="11224" y="9632"/>
                    <a:pt x="11230" y="9629"/>
                    <a:pt x="11236" y="9627"/>
                  </a:cubicBezTo>
                  <a:cubicBezTo>
                    <a:pt x="11251" y="9619"/>
                    <a:pt x="11271" y="9607"/>
                    <a:pt x="11295" y="9582"/>
                  </a:cubicBezTo>
                  <a:cubicBezTo>
                    <a:pt x="11304" y="9571"/>
                    <a:pt x="11307" y="9562"/>
                    <a:pt x="11313" y="9556"/>
                  </a:cubicBezTo>
                  <a:cubicBezTo>
                    <a:pt x="11324" y="9538"/>
                    <a:pt x="11329" y="9534"/>
                    <a:pt x="11341" y="9533"/>
                  </a:cubicBezTo>
                  <a:cubicBezTo>
                    <a:pt x="11357" y="9530"/>
                    <a:pt x="11387" y="9515"/>
                    <a:pt x="11421" y="9497"/>
                  </a:cubicBezTo>
                  <a:cubicBezTo>
                    <a:pt x="11449" y="9482"/>
                    <a:pt x="11475" y="9466"/>
                    <a:pt x="11494" y="9459"/>
                  </a:cubicBezTo>
                  <a:lnTo>
                    <a:pt x="11501" y="9458"/>
                  </a:lnTo>
                  <a:cubicBezTo>
                    <a:pt x="11522" y="9451"/>
                    <a:pt x="11522" y="9451"/>
                    <a:pt x="11538" y="9451"/>
                  </a:cubicBezTo>
                  <a:cubicBezTo>
                    <a:pt x="11543" y="9451"/>
                    <a:pt x="11550" y="9448"/>
                    <a:pt x="11563" y="9448"/>
                  </a:cubicBezTo>
                  <a:cubicBezTo>
                    <a:pt x="11572" y="9447"/>
                    <a:pt x="11579" y="9446"/>
                    <a:pt x="11584" y="9446"/>
                  </a:cubicBezTo>
                  <a:cubicBezTo>
                    <a:pt x="11591" y="9446"/>
                    <a:pt x="11591" y="9446"/>
                    <a:pt x="11595" y="9451"/>
                  </a:cubicBezTo>
                  <a:cubicBezTo>
                    <a:pt x="11597" y="9454"/>
                    <a:pt x="11601" y="9459"/>
                    <a:pt x="11612" y="9466"/>
                  </a:cubicBezTo>
                  <a:cubicBezTo>
                    <a:pt x="11622" y="9477"/>
                    <a:pt x="11622" y="9482"/>
                    <a:pt x="11621" y="9511"/>
                  </a:cubicBezTo>
                  <a:lnTo>
                    <a:pt x="11621" y="9540"/>
                  </a:lnTo>
                  <a:cubicBezTo>
                    <a:pt x="11621" y="9576"/>
                    <a:pt x="11629" y="9591"/>
                    <a:pt x="11640" y="9598"/>
                  </a:cubicBezTo>
                  <a:cubicBezTo>
                    <a:pt x="11646" y="9602"/>
                    <a:pt x="11646" y="9604"/>
                    <a:pt x="11651" y="9610"/>
                  </a:cubicBezTo>
                  <a:cubicBezTo>
                    <a:pt x="11659" y="9627"/>
                    <a:pt x="11679" y="9640"/>
                    <a:pt x="11692" y="9653"/>
                  </a:cubicBezTo>
                  <a:cubicBezTo>
                    <a:pt x="11699" y="9658"/>
                    <a:pt x="11703" y="9662"/>
                    <a:pt x="11707" y="9666"/>
                  </a:cubicBezTo>
                  <a:cubicBezTo>
                    <a:pt x="11712" y="9674"/>
                    <a:pt x="11725" y="9674"/>
                    <a:pt x="11734" y="9674"/>
                  </a:cubicBezTo>
                  <a:cubicBezTo>
                    <a:pt x="11746" y="9674"/>
                    <a:pt x="11758" y="9674"/>
                    <a:pt x="11771" y="9671"/>
                  </a:cubicBezTo>
                  <a:cubicBezTo>
                    <a:pt x="11786" y="9669"/>
                    <a:pt x="11801" y="9666"/>
                    <a:pt x="11815" y="9666"/>
                  </a:cubicBezTo>
                  <a:cubicBezTo>
                    <a:pt x="11840" y="9666"/>
                    <a:pt x="11845" y="9662"/>
                    <a:pt x="11854" y="9658"/>
                  </a:cubicBezTo>
                  <a:cubicBezTo>
                    <a:pt x="11859" y="9653"/>
                    <a:pt x="11863" y="9652"/>
                    <a:pt x="11874" y="9649"/>
                  </a:cubicBezTo>
                  <a:cubicBezTo>
                    <a:pt x="11890" y="9643"/>
                    <a:pt x="11897" y="9639"/>
                    <a:pt x="11903" y="9632"/>
                  </a:cubicBezTo>
                  <a:cubicBezTo>
                    <a:pt x="11910" y="9629"/>
                    <a:pt x="11914" y="9623"/>
                    <a:pt x="11925" y="9619"/>
                  </a:cubicBezTo>
                  <a:cubicBezTo>
                    <a:pt x="11949" y="9607"/>
                    <a:pt x="11952" y="9591"/>
                    <a:pt x="11952" y="9571"/>
                  </a:cubicBezTo>
                  <a:cubicBezTo>
                    <a:pt x="11953" y="9565"/>
                    <a:pt x="11953" y="9556"/>
                    <a:pt x="11956" y="9545"/>
                  </a:cubicBezTo>
                  <a:cubicBezTo>
                    <a:pt x="11965" y="9528"/>
                    <a:pt x="11958" y="9503"/>
                    <a:pt x="11953" y="9482"/>
                  </a:cubicBezTo>
                  <a:cubicBezTo>
                    <a:pt x="11956" y="9482"/>
                    <a:pt x="11956" y="9482"/>
                    <a:pt x="11958" y="9484"/>
                  </a:cubicBezTo>
                  <a:cubicBezTo>
                    <a:pt x="11974" y="9497"/>
                    <a:pt x="11993" y="9511"/>
                    <a:pt x="12015" y="9511"/>
                  </a:cubicBezTo>
                  <a:lnTo>
                    <a:pt x="12027" y="9511"/>
                  </a:lnTo>
                  <a:cubicBezTo>
                    <a:pt x="12053" y="9504"/>
                    <a:pt x="12062" y="9470"/>
                    <a:pt x="12071" y="9451"/>
                  </a:cubicBezTo>
                  <a:cubicBezTo>
                    <a:pt x="12080" y="9456"/>
                    <a:pt x="12087" y="9459"/>
                    <a:pt x="12098" y="9466"/>
                  </a:cubicBezTo>
                  <a:cubicBezTo>
                    <a:pt x="12109" y="9469"/>
                    <a:pt x="12119" y="9477"/>
                    <a:pt x="12127" y="9482"/>
                  </a:cubicBezTo>
                  <a:cubicBezTo>
                    <a:pt x="12130" y="9486"/>
                    <a:pt x="12127" y="9511"/>
                    <a:pt x="12122" y="9525"/>
                  </a:cubicBezTo>
                  <a:cubicBezTo>
                    <a:pt x="12120" y="9543"/>
                    <a:pt x="12119" y="9561"/>
                    <a:pt x="12122" y="9571"/>
                  </a:cubicBezTo>
                  <a:cubicBezTo>
                    <a:pt x="12127" y="9575"/>
                    <a:pt x="12130" y="9582"/>
                    <a:pt x="12130" y="9591"/>
                  </a:cubicBezTo>
                  <a:cubicBezTo>
                    <a:pt x="12143" y="9611"/>
                    <a:pt x="12150" y="9640"/>
                    <a:pt x="12164" y="9653"/>
                  </a:cubicBezTo>
                  <a:cubicBezTo>
                    <a:pt x="12177" y="9670"/>
                    <a:pt x="12212" y="9700"/>
                    <a:pt x="12237" y="9700"/>
                  </a:cubicBezTo>
                  <a:cubicBezTo>
                    <a:pt x="12240" y="9700"/>
                    <a:pt x="12242" y="9700"/>
                    <a:pt x="12245" y="9699"/>
                  </a:cubicBezTo>
                  <a:cubicBezTo>
                    <a:pt x="12252" y="9698"/>
                    <a:pt x="12257" y="9691"/>
                    <a:pt x="12261" y="9682"/>
                  </a:cubicBezTo>
                  <a:cubicBezTo>
                    <a:pt x="12273" y="9659"/>
                    <a:pt x="12281" y="9619"/>
                    <a:pt x="12276" y="9602"/>
                  </a:cubicBezTo>
                  <a:cubicBezTo>
                    <a:pt x="12271" y="9584"/>
                    <a:pt x="12214" y="9538"/>
                    <a:pt x="12187" y="9537"/>
                  </a:cubicBezTo>
                  <a:cubicBezTo>
                    <a:pt x="12187" y="9530"/>
                    <a:pt x="12190" y="9519"/>
                    <a:pt x="12194" y="9509"/>
                  </a:cubicBezTo>
                  <a:lnTo>
                    <a:pt x="12194" y="9506"/>
                  </a:lnTo>
                  <a:cubicBezTo>
                    <a:pt x="12194" y="9504"/>
                    <a:pt x="12196" y="9491"/>
                    <a:pt x="12194" y="9474"/>
                  </a:cubicBezTo>
                  <a:cubicBezTo>
                    <a:pt x="12196" y="9470"/>
                    <a:pt x="12204" y="9470"/>
                    <a:pt x="12209" y="9470"/>
                  </a:cubicBezTo>
                  <a:cubicBezTo>
                    <a:pt x="12229" y="9474"/>
                    <a:pt x="12247" y="9469"/>
                    <a:pt x="12268" y="9497"/>
                  </a:cubicBezTo>
                  <a:cubicBezTo>
                    <a:pt x="12276" y="9509"/>
                    <a:pt x="12287" y="9511"/>
                    <a:pt x="12293" y="9511"/>
                  </a:cubicBezTo>
                  <a:cubicBezTo>
                    <a:pt x="12311" y="9511"/>
                    <a:pt x="12324" y="9494"/>
                    <a:pt x="12326" y="9492"/>
                  </a:cubicBezTo>
                  <a:lnTo>
                    <a:pt x="12330" y="9486"/>
                  </a:lnTo>
                  <a:lnTo>
                    <a:pt x="12326" y="9482"/>
                  </a:lnTo>
                  <a:cubicBezTo>
                    <a:pt x="12326" y="9479"/>
                    <a:pt x="12319" y="9451"/>
                    <a:pt x="12271" y="9421"/>
                  </a:cubicBezTo>
                  <a:cubicBezTo>
                    <a:pt x="12257" y="9409"/>
                    <a:pt x="12247" y="9406"/>
                    <a:pt x="12235" y="9406"/>
                  </a:cubicBezTo>
                  <a:cubicBezTo>
                    <a:pt x="12227" y="9406"/>
                    <a:pt x="12221" y="9409"/>
                    <a:pt x="12220" y="9413"/>
                  </a:cubicBezTo>
                  <a:lnTo>
                    <a:pt x="12216" y="9416"/>
                  </a:lnTo>
                  <a:cubicBezTo>
                    <a:pt x="12207" y="9412"/>
                    <a:pt x="12204" y="9409"/>
                    <a:pt x="12204" y="9387"/>
                  </a:cubicBezTo>
                  <a:lnTo>
                    <a:pt x="12204" y="9387"/>
                  </a:lnTo>
                  <a:cubicBezTo>
                    <a:pt x="12207" y="9388"/>
                    <a:pt x="12210" y="9388"/>
                    <a:pt x="12213" y="9388"/>
                  </a:cubicBezTo>
                  <a:cubicBezTo>
                    <a:pt x="12217" y="9388"/>
                    <a:pt x="12220" y="9388"/>
                    <a:pt x="12224" y="9387"/>
                  </a:cubicBezTo>
                  <a:cubicBezTo>
                    <a:pt x="12229" y="9387"/>
                    <a:pt x="12236" y="9387"/>
                    <a:pt x="12247" y="9390"/>
                  </a:cubicBezTo>
                  <a:cubicBezTo>
                    <a:pt x="12257" y="9392"/>
                    <a:pt x="12263" y="9393"/>
                    <a:pt x="12268" y="9393"/>
                  </a:cubicBezTo>
                  <a:cubicBezTo>
                    <a:pt x="12273" y="9393"/>
                    <a:pt x="12277" y="9392"/>
                    <a:pt x="12281" y="9391"/>
                  </a:cubicBezTo>
                  <a:cubicBezTo>
                    <a:pt x="12285" y="9391"/>
                    <a:pt x="12289" y="9390"/>
                    <a:pt x="12299" y="9390"/>
                  </a:cubicBezTo>
                  <a:cubicBezTo>
                    <a:pt x="12306" y="9390"/>
                    <a:pt x="12306" y="9390"/>
                    <a:pt x="12310" y="9403"/>
                  </a:cubicBezTo>
                  <a:cubicBezTo>
                    <a:pt x="12312" y="9413"/>
                    <a:pt x="12320" y="9431"/>
                    <a:pt x="12335" y="9451"/>
                  </a:cubicBezTo>
                  <a:cubicBezTo>
                    <a:pt x="12368" y="9495"/>
                    <a:pt x="12426" y="9528"/>
                    <a:pt x="12428" y="9530"/>
                  </a:cubicBezTo>
                  <a:lnTo>
                    <a:pt x="12453" y="9543"/>
                  </a:lnTo>
                  <a:lnTo>
                    <a:pt x="12448" y="9516"/>
                  </a:lnTo>
                  <a:cubicBezTo>
                    <a:pt x="12445" y="9511"/>
                    <a:pt x="12433" y="9466"/>
                    <a:pt x="12416" y="9447"/>
                  </a:cubicBezTo>
                  <a:cubicBezTo>
                    <a:pt x="12410" y="9440"/>
                    <a:pt x="12402" y="9435"/>
                    <a:pt x="12398" y="9430"/>
                  </a:cubicBezTo>
                  <a:cubicBezTo>
                    <a:pt x="12383" y="9422"/>
                    <a:pt x="12371" y="9416"/>
                    <a:pt x="12371" y="9403"/>
                  </a:cubicBezTo>
                  <a:lnTo>
                    <a:pt x="12371" y="9399"/>
                  </a:lnTo>
                  <a:cubicBezTo>
                    <a:pt x="12368" y="9377"/>
                    <a:pt x="12368" y="9363"/>
                    <a:pt x="12343" y="9346"/>
                  </a:cubicBezTo>
                  <a:cubicBezTo>
                    <a:pt x="12335" y="9339"/>
                    <a:pt x="12324" y="9333"/>
                    <a:pt x="12319" y="9331"/>
                  </a:cubicBezTo>
                  <a:cubicBezTo>
                    <a:pt x="12326" y="9325"/>
                    <a:pt x="12347" y="9322"/>
                    <a:pt x="12371" y="9322"/>
                  </a:cubicBezTo>
                  <a:cubicBezTo>
                    <a:pt x="12383" y="9322"/>
                    <a:pt x="12391" y="9315"/>
                    <a:pt x="12395" y="9310"/>
                  </a:cubicBezTo>
                  <a:cubicBezTo>
                    <a:pt x="12402" y="9299"/>
                    <a:pt x="12399" y="9282"/>
                    <a:pt x="12398" y="9277"/>
                  </a:cubicBezTo>
                  <a:cubicBezTo>
                    <a:pt x="12398" y="9251"/>
                    <a:pt x="12399" y="9224"/>
                    <a:pt x="12405" y="9220"/>
                  </a:cubicBezTo>
                  <a:cubicBezTo>
                    <a:pt x="12407" y="9219"/>
                    <a:pt x="12409" y="9218"/>
                    <a:pt x="12411" y="9218"/>
                  </a:cubicBezTo>
                  <a:cubicBezTo>
                    <a:pt x="12414" y="9218"/>
                    <a:pt x="12418" y="9220"/>
                    <a:pt x="12423" y="9224"/>
                  </a:cubicBezTo>
                  <a:cubicBezTo>
                    <a:pt x="12426" y="9225"/>
                    <a:pt x="12432" y="9228"/>
                    <a:pt x="12439" y="9233"/>
                  </a:cubicBezTo>
                  <a:cubicBezTo>
                    <a:pt x="12444" y="9235"/>
                    <a:pt x="12451" y="9235"/>
                    <a:pt x="12455" y="9235"/>
                  </a:cubicBezTo>
                  <a:cubicBezTo>
                    <a:pt x="12480" y="9235"/>
                    <a:pt x="12493" y="9218"/>
                    <a:pt x="12496" y="9218"/>
                  </a:cubicBezTo>
                  <a:lnTo>
                    <a:pt x="12497" y="9216"/>
                  </a:lnTo>
                  <a:cubicBezTo>
                    <a:pt x="12498" y="9210"/>
                    <a:pt x="12516" y="9172"/>
                    <a:pt x="12492" y="9137"/>
                  </a:cubicBezTo>
                  <a:cubicBezTo>
                    <a:pt x="12485" y="9129"/>
                    <a:pt x="12480" y="9121"/>
                    <a:pt x="12469" y="9121"/>
                  </a:cubicBezTo>
                  <a:cubicBezTo>
                    <a:pt x="12463" y="9121"/>
                    <a:pt x="12455" y="9125"/>
                    <a:pt x="12451" y="9134"/>
                  </a:cubicBezTo>
                  <a:cubicBezTo>
                    <a:pt x="12446" y="9139"/>
                    <a:pt x="12439" y="9146"/>
                    <a:pt x="12426" y="9149"/>
                  </a:cubicBezTo>
                  <a:cubicBezTo>
                    <a:pt x="12410" y="9158"/>
                    <a:pt x="12394" y="9163"/>
                    <a:pt x="12383" y="9169"/>
                  </a:cubicBezTo>
                  <a:lnTo>
                    <a:pt x="12383" y="9120"/>
                  </a:lnTo>
                  <a:lnTo>
                    <a:pt x="12383" y="9112"/>
                  </a:lnTo>
                  <a:lnTo>
                    <a:pt x="12398" y="9112"/>
                  </a:lnTo>
                  <a:cubicBezTo>
                    <a:pt x="12411" y="9112"/>
                    <a:pt x="12433" y="9112"/>
                    <a:pt x="12465" y="9103"/>
                  </a:cubicBezTo>
                  <a:cubicBezTo>
                    <a:pt x="12475" y="9100"/>
                    <a:pt x="12480" y="9094"/>
                    <a:pt x="12485" y="9090"/>
                  </a:cubicBezTo>
                  <a:cubicBezTo>
                    <a:pt x="12485" y="9090"/>
                    <a:pt x="12485" y="9094"/>
                    <a:pt x="12486" y="9094"/>
                  </a:cubicBezTo>
                  <a:cubicBezTo>
                    <a:pt x="12492" y="9111"/>
                    <a:pt x="12502" y="9113"/>
                    <a:pt x="12509" y="9113"/>
                  </a:cubicBezTo>
                  <a:cubicBezTo>
                    <a:pt x="12519" y="9113"/>
                    <a:pt x="12532" y="9102"/>
                    <a:pt x="12543" y="9087"/>
                  </a:cubicBezTo>
                  <a:cubicBezTo>
                    <a:pt x="12550" y="9077"/>
                    <a:pt x="12560" y="9068"/>
                    <a:pt x="12565" y="9063"/>
                  </a:cubicBezTo>
                  <a:cubicBezTo>
                    <a:pt x="12569" y="9058"/>
                    <a:pt x="12583" y="9049"/>
                    <a:pt x="12578" y="9036"/>
                  </a:cubicBezTo>
                  <a:cubicBezTo>
                    <a:pt x="12577" y="9031"/>
                    <a:pt x="12574" y="9030"/>
                    <a:pt x="12569" y="9028"/>
                  </a:cubicBezTo>
                  <a:cubicBezTo>
                    <a:pt x="12575" y="9015"/>
                    <a:pt x="12584" y="9000"/>
                    <a:pt x="12589" y="8995"/>
                  </a:cubicBezTo>
                  <a:cubicBezTo>
                    <a:pt x="12596" y="8997"/>
                    <a:pt x="12597" y="9015"/>
                    <a:pt x="12603" y="9038"/>
                  </a:cubicBezTo>
                  <a:cubicBezTo>
                    <a:pt x="12603" y="9046"/>
                    <a:pt x="12603" y="9066"/>
                    <a:pt x="12620" y="9066"/>
                  </a:cubicBezTo>
                  <a:cubicBezTo>
                    <a:pt x="12629" y="9066"/>
                    <a:pt x="12629" y="9064"/>
                    <a:pt x="12631" y="9064"/>
                  </a:cubicBezTo>
                  <a:cubicBezTo>
                    <a:pt x="12637" y="9064"/>
                    <a:pt x="12642" y="9062"/>
                    <a:pt x="12647" y="9062"/>
                  </a:cubicBezTo>
                  <a:cubicBezTo>
                    <a:pt x="12649" y="9062"/>
                    <a:pt x="12651" y="9063"/>
                    <a:pt x="12653" y="9063"/>
                  </a:cubicBezTo>
                  <a:cubicBezTo>
                    <a:pt x="12657" y="9065"/>
                    <a:pt x="12662" y="9066"/>
                    <a:pt x="12666" y="9066"/>
                  </a:cubicBezTo>
                  <a:cubicBezTo>
                    <a:pt x="12673" y="9066"/>
                    <a:pt x="12679" y="9063"/>
                    <a:pt x="12684" y="9058"/>
                  </a:cubicBezTo>
                  <a:cubicBezTo>
                    <a:pt x="12695" y="9045"/>
                    <a:pt x="12698" y="9016"/>
                    <a:pt x="12695" y="8968"/>
                  </a:cubicBezTo>
                  <a:cubicBezTo>
                    <a:pt x="12695" y="8951"/>
                    <a:pt x="12694" y="8920"/>
                    <a:pt x="12665" y="8920"/>
                  </a:cubicBezTo>
                  <a:cubicBezTo>
                    <a:pt x="12659" y="8920"/>
                    <a:pt x="12653" y="8921"/>
                    <a:pt x="12647" y="8923"/>
                  </a:cubicBezTo>
                  <a:cubicBezTo>
                    <a:pt x="12640" y="8923"/>
                    <a:pt x="12630" y="8925"/>
                    <a:pt x="12620" y="8927"/>
                  </a:cubicBezTo>
                  <a:cubicBezTo>
                    <a:pt x="12597" y="8929"/>
                    <a:pt x="12584" y="8931"/>
                    <a:pt x="12577" y="8933"/>
                  </a:cubicBezTo>
                  <a:lnTo>
                    <a:pt x="12562" y="8915"/>
                  </a:lnTo>
                  <a:cubicBezTo>
                    <a:pt x="12554" y="8902"/>
                    <a:pt x="12550" y="8899"/>
                    <a:pt x="12544" y="8899"/>
                  </a:cubicBezTo>
                  <a:lnTo>
                    <a:pt x="12533" y="8899"/>
                  </a:lnTo>
                  <a:lnTo>
                    <a:pt x="12532" y="8908"/>
                  </a:lnTo>
                  <a:cubicBezTo>
                    <a:pt x="12519" y="8908"/>
                    <a:pt x="12519" y="8908"/>
                    <a:pt x="12509" y="8905"/>
                  </a:cubicBezTo>
                  <a:cubicBezTo>
                    <a:pt x="12507" y="8900"/>
                    <a:pt x="12502" y="8893"/>
                    <a:pt x="12491" y="8890"/>
                  </a:cubicBezTo>
                  <a:cubicBezTo>
                    <a:pt x="12475" y="8882"/>
                    <a:pt x="12473" y="8867"/>
                    <a:pt x="12473" y="8861"/>
                  </a:cubicBezTo>
                  <a:cubicBezTo>
                    <a:pt x="12475" y="8860"/>
                    <a:pt x="12480" y="8852"/>
                    <a:pt x="12483" y="8835"/>
                  </a:cubicBezTo>
                  <a:cubicBezTo>
                    <a:pt x="12485" y="8823"/>
                    <a:pt x="12490" y="8807"/>
                    <a:pt x="12496" y="8793"/>
                  </a:cubicBezTo>
                  <a:cubicBezTo>
                    <a:pt x="12509" y="8762"/>
                    <a:pt x="12506" y="8734"/>
                    <a:pt x="12506" y="8733"/>
                  </a:cubicBezTo>
                  <a:cubicBezTo>
                    <a:pt x="12502" y="8711"/>
                    <a:pt x="12498" y="8691"/>
                    <a:pt x="12498" y="8677"/>
                  </a:cubicBezTo>
                  <a:lnTo>
                    <a:pt x="12498" y="8677"/>
                  </a:lnTo>
                  <a:cubicBezTo>
                    <a:pt x="12498" y="8680"/>
                    <a:pt x="12502" y="8680"/>
                    <a:pt x="12502" y="8680"/>
                  </a:cubicBezTo>
                  <a:cubicBezTo>
                    <a:pt x="12516" y="8689"/>
                    <a:pt x="12526" y="8696"/>
                    <a:pt x="12546" y="8714"/>
                  </a:cubicBezTo>
                  <a:cubicBezTo>
                    <a:pt x="12560" y="8725"/>
                    <a:pt x="12553" y="8748"/>
                    <a:pt x="12528" y="8784"/>
                  </a:cubicBezTo>
                  <a:cubicBezTo>
                    <a:pt x="12524" y="8791"/>
                    <a:pt x="12524" y="8796"/>
                    <a:pt x="12524" y="8802"/>
                  </a:cubicBezTo>
                  <a:cubicBezTo>
                    <a:pt x="12528" y="8817"/>
                    <a:pt x="12543" y="8829"/>
                    <a:pt x="12560" y="8841"/>
                  </a:cubicBezTo>
                  <a:cubicBezTo>
                    <a:pt x="12565" y="8846"/>
                    <a:pt x="12573" y="8846"/>
                    <a:pt x="12584" y="8846"/>
                  </a:cubicBezTo>
                  <a:cubicBezTo>
                    <a:pt x="12604" y="8846"/>
                    <a:pt x="12635" y="8841"/>
                    <a:pt x="12647" y="8833"/>
                  </a:cubicBezTo>
                  <a:cubicBezTo>
                    <a:pt x="12649" y="8830"/>
                    <a:pt x="12653" y="8829"/>
                    <a:pt x="12660" y="8829"/>
                  </a:cubicBezTo>
                  <a:cubicBezTo>
                    <a:pt x="12676" y="8823"/>
                    <a:pt x="12695" y="8816"/>
                    <a:pt x="12707" y="8788"/>
                  </a:cubicBezTo>
                  <a:cubicBezTo>
                    <a:pt x="12713" y="8778"/>
                    <a:pt x="12711" y="8766"/>
                    <a:pt x="12705" y="8755"/>
                  </a:cubicBezTo>
                  <a:cubicBezTo>
                    <a:pt x="12695" y="8735"/>
                    <a:pt x="12667" y="8724"/>
                    <a:pt x="12647" y="8720"/>
                  </a:cubicBezTo>
                  <a:lnTo>
                    <a:pt x="12642" y="8720"/>
                  </a:lnTo>
                  <a:cubicBezTo>
                    <a:pt x="12642" y="8720"/>
                    <a:pt x="12649" y="8710"/>
                    <a:pt x="12649" y="8704"/>
                  </a:cubicBezTo>
                  <a:cubicBezTo>
                    <a:pt x="12653" y="8695"/>
                    <a:pt x="12656" y="8685"/>
                    <a:pt x="12656" y="8676"/>
                  </a:cubicBezTo>
                  <a:cubicBezTo>
                    <a:pt x="12656" y="8656"/>
                    <a:pt x="12660" y="8636"/>
                    <a:pt x="12671" y="8591"/>
                  </a:cubicBezTo>
                  <a:cubicBezTo>
                    <a:pt x="12679" y="8565"/>
                    <a:pt x="12671" y="8550"/>
                    <a:pt x="12665" y="8539"/>
                  </a:cubicBezTo>
                  <a:cubicBezTo>
                    <a:pt x="12655" y="8524"/>
                    <a:pt x="12637" y="8517"/>
                    <a:pt x="12625" y="8517"/>
                  </a:cubicBezTo>
                  <a:cubicBezTo>
                    <a:pt x="12623" y="8517"/>
                    <a:pt x="12620" y="8517"/>
                    <a:pt x="12619" y="8517"/>
                  </a:cubicBezTo>
                  <a:cubicBezTo>
                    <a:pt x="12617" y="8518"/>
                    <a:pt x="12616" y="8518"/>
                    <a:pt x="12614" y="8518"/>
                  </a:cubicBezTo>
                  <a:cubicBezTo>
                    <a:pt x="12610" y="8518"/>
                    <a:pt x="12607" y="8517"/>
                    <a:pt x="12603" y="8516"/>
                  </a:cubicBezTo>
                  <a:lnTo>
                    <a:pt x="12584" y="8516"/>
                  </a:lnTo>
                  <a:cubicBezTo>
                    <a:pt x="12573" y="8509"/>
                    <a:pt x="12546" y="8467"/>
                    <a:pt x="12550" y="8445"/>
                  </a:cubicBezTo>
                  <a:cubicBezTo>
                    <a:pt x="12550" y="8435"/>
                    <a:pt x="12554" y="8435"/>
                    <a:pt x="12571" y="8431"/>
                  </a:cubicBezTo>
                  <a:lnTo>
                    <a:pt x="12588" y="8431"/>
                  </a:lnTo>
                  <a:cubicBezTo>
                    <a:pt x="12601" y="8428"/>
                    <a:pt x="12608" y="8426"/>
                    <a:pt x="12620" y="8426"/>
                  </a:cubicBezTo>
                  <a:cubicBezTo>
                    <a:pt x="12629" y="8424"/>
                    <a:pt x="12637" y="8424"/>
                    <a:pt x="12647" y="8422"/>
                  </a:cubicBezTo>
                  <a:cubicBezTo>
                    <a:pt x="12686" y="8419"/>
                    <a:pt x="12692" y="8383"/>
                    <a:pt x="12698" y="8325"/>
                  </a:cubicBezTo>
                  <a:cubicBezTo>
                    <a:pt x="12705" y="8332"/>
                    <a:pt x="12714" y="8339"/>
                    <a:pt x="12724" y="8343"/>
                  </a:cubicBezTo>
                  <a:cubicBezTo>
                    <a:pt x="12734" y="8346"/>
                    <a:pt x="12743" y="8347"/>
                    <a:pt x="12752" y="8347"/>
                  </a:cubicBezTo>
                  <a:cubicBezTo>
                    <a:pt x="12774" y="8347"/>
                    <a:pt x="12796" y="8340"/>
                    <a:pt x="12827" y="8330"/>
                  </a:cubicBezTo>
                  <a:cubicBezTo>
                    <a:pt x="12836" y="8327"/>
                    <a:pt x="12851" y="8323"/>
                    <a:pt x="12865" y="8318"/>
                  </a:cubicBezTo>
                  <a:cubicBezTo>
                    <a:pt x="12912" y="8302"/>
                    <a:pt x="12920" y="8302"/>
                    <a:pt x="12930" y="8302"/>
                  </a:cubicBezTo>
                  <a:cubicBezTo>
                    <a:pt x="12935" y="8302"/>
                    <a:pt x="12940" y="8302"/>
                    <a:pt x="12948" y="8301"/>
                  </a:cubicBezTo>
                  <a:lnTo>
                    <a:pt x="12956" y="8301"/>
                  </a:lnTo>
                  <a:cubicBezTo>
                    <a:pt x="12963" y="8298"/>
                    <a:pt x="12971" y="8296"/>
                    <a:pt x="12975" y="8296"/>
                  </a:cubicBezTo>
                  <a:cubicBezTo>
                    <a:pt x="12981" y="8296"/>
                    <a:pt x="12995" y="8299"/>
                    <a:pt x="13009" y="8309"/>
                  </a:cubicBezTo>
                  <a:cubicBezTo>
                    <a:pt x="13040" y="8334"/>
                    <a:pt x="13048" y="8343"/>
                    <a:pt x="13074" y="8376"/>
                  </a:cubicBezTo>
                  <a:cubicBezTo>
                    <a:pt x="13088" y="8392"/>
                    <a:pt x="13097" y="8400"/>
                    <a:pt x="13106" y="8403"/>
                  </a:cubicBezTo>
                  <a:cubicBezTo>
                    <a:pt x="13117" y="8411"/>
                    <a:pt x="13119" y="8412"/>
                    <a:pt x="13119" y="8426"/>
                  </a:cubicBezTo>
                  <a:cubicBezTo>
                    <a:pt x="13119" y="8461"/>
                    <a:pt x="13147" y="8478"/>
                    <a:pt x="13172" y="8493"/>
                  </a:cubicBezTo>
                  <a:cubicBezTo>
                    <a:pt x="13181" y="8499"/>
                    <a:pt x="13188" y="8504"/>
                    <a:pt x="13195" y="8509"/>
                  </a:cubicBezTo>
                  <a:cubicBezTo>
                    <a:pt x="13205" y="8514"/>
                    <a:pt x="13214" y="8519"/>
                    <a:pt x="13229" y="8519"/>
                  </a:cubicBezTo>
                  <a:cubicBezTo>
                    <a:pt x="13244" y="8519"/>
                    <a:pt x="13260" y="8514"/>
                    <a:pt x="13272" y="8509"/>
                  </a:cubicBezTo>
                  <a:cubicBezTo>
                    <a:pt x="13278" y="8509"/>
                    <a:pt x="13284" y="8507"/>
                    <a:pt x="13289" y="8506"/>
                  </a:cubicBezTo>
                  <a:cubicBezTo>
                    <a:pt x="13303" y="8504"/>
                    <a:pt x="13329" y="8483"/>
                    <a:pt x="13352" y="8466"/>
                  </a:cubicBezTo>
                  <a:cubicBezTo>
                    <a:pt x="13360" y="8457"/>
                    <a:pt x="13366" y="8451"/>
                    <a:pt x="13375" y="8445"/>
                  </a:cubicBezTo>
                  <a:cubicBezTo>
                    <a:pt x="13386" y="8438"/>
                    <a:pt x="13393" y="8435"/>
                    <a:pt x="13397" y="8435"/>
                  </a:cubicBezTo>
                  <a:cubicBezTo>
                    <a:pt x="13399" y="8435"/>
                    <a:pt x="13401" y="8440"/>
                    <a:pt x="13401" y="8446"/>
                  </a:cubicBezTo>
                  <a:lnTo>
                    <a:pt x="13401" y="8531"/>
                  </a:lnTo>
                  <a:cubicBezTo>
                    <a:pt x="13401" y="8540"/>
                    <a:pt x="13385" y="8559"/>
                    <a:pt x="13373" y="8581"/>
                  </a:cubicBezTo>
                  <a:cubicBezTo>
                    <a:pt x="13365" y="8591"/>
                    <a:pt x="13360" y="8600"/>
                    <a:pt x="13354" y="8611"/>
                  </a:cubicBezTo>
                  <a:cubicBezTo>
                    <a:pt x="13340" y="8631"/>
                    <a:pt x="13327" y="8644"/>
                    <a:pt x="13312" y="8654"/>
                  </a:cubicBezTo>
                  <a:cubicBezTo>
                    <a:pt x="13303" y="8661"/>
                    <a:pt x="13296" y="8665"/>
                    <a:pt x="13289" y="8676"/>
                  </a:cubicBezTo>
                  <a:cubicBezTo>
                    <a:pt x="13278" y="8685"/>
                    <a:pt x="13244" y="8724"/>
                    <a:pt x="13218" y="8764"/>
                  </a:cubicBezTo>
                  <a:cubicBezTo>
                    <a:pt x="13214" y="8778"/>
                    <a:pt x="13205" y="8788"/>
                    <a:pt x="13201" y="8800"/>
                  </a:cubicBezTo>
                  <a:cubicBezTo>
                    <a:pt x="13188" y="8814"/>
                    <a:pt x="13181" y="8830"/>
                    <a:pt x="13168" y="8850"/>
                  </a:cubicBezTo>
                  <a:cubicBezTo>
                    <a:pt x="13157" y="8868"/>
                    <a:pt x="13149" y="8872"/>
                    <a:pt x="13137" y="8875"/>
                  </a:cubicBezTo>
                  <a:cubicBezTo>
                    <a:pt x="13127" y="8876"/>
                    <a:pt x="13119" y="8877"/>
                    <a:pt x="13113" y="8882"/>
                  </a:cubicBezTo>
                  <a:cubicBezTo>
                    <a:pt x="13097" y="8893"/>
                    <a:pt x="13079" y="8921"/>
                    <a:pt x="13065" y="8938"/>
                  </a:cubicBezTo>
                  <a:lnTo>
                    <a:pt x="13061" y="8945"/>
                  </a:lnTo>
                  <a:cubicBezTo>
                    <a:pt x="13058" y="8952"/>
                    <a:pt x="13051" y="8957"/>
                    <a:pt x="13046" y="8965"/>
                  </a:cubicBezTo>
                  <a:cubicBezTo>
                    <a:pt x="13034" y="8976"/>
                    <a:pt x="13025" y="8988"/>
                    <a:pt x="13010" y="9006"/>
                  </a:cubicBezTo>
                  <a:cubicBezTo>
                    <a:pt x="12999" y="9020"/>
                    <a:pt x="12993" y="9020"/>
                    <a:pt x="12977" y="9026"/>
                  </a:cubicBezTo>
                  <a:cubicBezTo>
                    <a:pt x="12963" y="9026"/>
                    <a:pt x="12948" y="9030"/>
                    <a:pt x="12928" y="9043"/>
                  </a:cubicBezTo>
                  <a:cubicBezTo>
                    <a:pt x="12898" y="9059"/>
                    <a:pt x="12900" y="9081"/>
                    <a:pt x="12903" y="9091"/>
                  </a:cubicBezTo>
                  <a:cubicBezTo>
                    <a:pt x="12908" y="9110"/>
                    <a:pt x="12928" y="9128"/>
                    <a:pt x="12946" y="9128"/>
                  </a:cubicBezTo>
                  <a:cubicBezTo>
                    <a:pt x="12948" y="9128"/>
                    <a:pt x="12950" y="9128"/>
                    <a:pt x="12952" y="9128"/>
                  </a:cubicBezTo>
                  <a:cubicBezTo>
                    <a:pt x="12966" y="9127"/>
                    <a:pt x="12974" y="9121"/>
                    <a:pt x="12981" y="9118"/>
                  </a:cubicBezTo>
                  <a:cubicBezTo>
                    <a:pt x="12988" y="9111"/>
                    <a:pt x="12998" y="9106"/>
                    <a:pt x="13010" y="9103"/>
                  </a:cubicBezTo>
                  <a:cubicBezTo>
                    <a:pt x="13032" y="9098"/>
                    <a:pt x="13046" y="9084"/>
                    <a:pt x="13058" y="9072"/>
                  </a:cubicBezTo>
                  <a:cubicBezTo>
                    <a:pt x="13066" y="9065"/>
                    <a:pt x="13074" y="9058"/>
                    <a:pt x="13081" y="9054"/>
                  </a:cubicBezTo>
                  <a:lnTo>
                    <a:pt x="13081" y="9054"/>
                  </a:lnTo>
                  <a:cubicBezTo>
                    <a:pt x="13076" y="9066"/>
                    <a:pt x="13066" y="9087"/>
                    <a:pt x="13058" y="9099"/>
                  </a:cubicBezTo>
                  <a:cubicBezTo>
                    <a:pt x="13051" y="9111"/>
                    <a:pt x="13046" y="9123"/>
                    <a:pt x="13040" y="9131"/>
                  </a:cubicBezTo>
                  <a:cubicBezTo>
                    <a:pt x="13026" y="9166"/>
                    <a:pt x="13025" y="9166"/>
                    <a:pt x="13014" y="9201"/>
                  </a:cubicBezTo>
                  <a:cubicBezTo>
                    <a:pt x="13013" y="9218"/>
                    <a:pt x="13014" y="9230"/>
                    <a:pt x="13021" y="9235"/>
                  </a:cubicBezTo>
                  <a:cubicBezTo>
                    <a:pt x="13026" y="9242"/>
                    <a:pt x="13035" y="9245"/>
                    <a:pt x="13043" y="9245"/>
                  </a:cubicBezTo>
                  <a:cubicBezTo>
                    <a:pt x="13054" y="9245"/>
                    <a:pt x="13066" y="9240"/>
                    <a:pt x="13074" y="9228"/>
                  </a:cubicBezTo>
                  <a:cubicBezTo>
                    <a:pt x="13082" y="9218"/>
                    <a:pt x="13088" y="9210"/>
                    <a:pt x="13094" y="9204"/>
                  </a:cubicBezTo>
                  <a:cubicBezTo>
                    <a:pt x="13101" y="9195"/>
                    <a:pt x="13112" y="9187"/>
                    <a:pt x="13120" y="9174"/>
                  </a:cubicBezTo>
                  <a:cubicBezTo>
                    <a:pt x="13127" y="9166"/>
                    <a:pt x="13133" y="9164"/>
                    <a:pt x="13139" y="9164"/>
                  </a:cubicBezTo>
                  <a:cubicBezTo>
                    <a:pt x="13144" y="9164"/>
                    <a:pt x="13150" y="9165"/>
                    <a:pt x="13156" y="9166"/>
                  </a:cubicBezTo>
                  <a:cubicBezTo>
                    <a:pt x="13161" y="9166"/>
                    <a:pt x="13166" y="9168"/>
                    <a:pt x="13172" y="9168"/>
                  </a:cubicBezTo>
                  <a:cubicBezTo>
                    <a:pt x="13176" y="9168"/>
                    <a:pt x="13180" y="9167"/>
                    <a:pt x="13184" y="9166"/>
                  </a:cubicBezTo>
                  <a:cubicBezTo>
                    <a:pt x="13208" y="9162"/>
                    <a:pt x="13218" y="9137"/>
                    <a:pt x="13227" y="9106"/>
                  </a:cubicBezTo>
                  <a:cubicBezTo>
                    <a:pt x="13231" y="9090"/>
                    <a:pt x="13236" y="9075"/>
                    <a:pt x="13244" y="9058"/>
                  </a:cubicBezTo>
                  <a:cubicBezTo>
                    <a:pt x="13247" y="9051"/>
                    <a:pt x="13255" y="9038"/>
                    <a:pt x="13259" y="9038"/>
                  </a:cubicBezTo>
                  <a:cubicBezTo>
                    <a:pt x="13264" y="9038"/>
                    <a:pt x="13272" y="9045"/>
                    <a:pt x="13278" y="9051"/>
                  </a:cubicBezTo>
                  <a:cubicBezTo>
                    <a:pt x="13285" y="9056"/>
                    <a:pt x="13294" y="9061"/>
                    <a:pt x="13302" y="9064"/>
                  </a:cubicBezTo>
                  <a:cubicBezTo>
                    <a:pt x="13307" y="9066"/>
                    <a:pt x="13312" y="9066"/>
                    <a:pt x="13317" y="9066"/>
                  </a:cubicBezTo>
                  <a:cubicBezTo>
                    <a:pt x="13328" y="9066"/>
                    <a:pt x="13339" y="9063"/>
                    <a:pt x="13352" y="9058"/>
                  </a:cubicBezTo>
                  <a:cubicBezTo>
                    <a:pt x="13359" y="9056"/>
                    <a:pt x="13366" y="9054"/>
                    <a:pt x="13378" y="9051"/>
                  </a:cubicBezTo>
                  <a:cubicBezTo>
                    <a:pt x="13390" y="9047"/>
                    <a:pt x="13402" y="9043"/>
                    <a:pt x="13415" y="9036"/>
                  </a:cubicBezTo>
                  <a:cubicBezTo>
                    <a:pt x="13429" y="9030"/>
                    <a:pt x="13446" y="9024"/>
                    <a:pt x="13461" y="9024"/>
                  </a:cubicBezTo>
                  <a:cubicBezTo>
                    <a:pt x="13466" y="9024"/>
                    <a:pt x="13471" y="9025"/>
                    <a:pt x="13476" y="9026"/>
                  </a:cubicBezTo>
                  <a:cubicBezTo>
                    <a:pt x="13488" y="9029"/>
                    <a:pt x="13498" y="9030"/>
                    <a:pt x="13508" y="9030"/>
                  </a:cubicBezTo>
                  <a:cubicBezTo>
                    <a:pt x="13515" y="9030"/>
                    <a:pt x="13522" y="9029"/>
                    <a:pt x="13528" y="9028"/>
                  </a:cubicBezTo>
                  <a:cubicBezTo>
                    <a:pt x="13534" y="9026"/>
                    <a:pt x="13538" y="9026"/>
                    <a:pt x="13545" y="9026"/>
                  </a:cubicBezTo>
                  <a:cubicBezTo>
                    <a:pt x="13546" y="9026"/>
                    <a:pt x="13548" y="9026"/>
                    <a:pt x="13550" y="9026"/>
                  </a:cubicBezTo>
                  <a:cubicBezTo>
                    <a:pt x="13564" y="9026"/>
                    <a:pt x="13582" y="9019"/>
                    <a:pt x="13599" y="9016"/>
                  </a:cubicBezTo>
                  <a:cubicBezTo>
                    <a:pt x="13612" y="9010"/>
                    <a:pt x="13628" y="9007"/>
                    <a:pt x="13636" y="9007"/>
                  </a:cubicBezTo>
                  <a:cubicBezTo>
                    <a:pt x="13648" y="9007"/>
                    <a:pt x="13651" y="9023"/>
                    <a:pt x="13651" y="9026"/>
                  </a:cubicBezTo>
                  <a:lnTo>
                    <a:pt x="13651" y="9038"/>
                  </a:lnTo>
                  <a:lnTo>
                    <a:pt x="13667" y="9036"/>
                  </a:lnTo>
                  <a:cubicBezTo>
                    <a:pt x="13703" y="9028"/>
                    <a:pt x="13713" y="8988"/>
                    <a:pt x="13718" y="8967"/>
                  </a:cubicBezTo>
                  <a:cubicBezTo>
                    <a:pt x="13719" y="8952"/>
                    <a:pt x="13722" y="8944"/>
                    <a:pt x="13732" y="8927"/>
                  </a:cubicBezTo>
                  <a:cubicBezTo>
                    <a:pt x="13740" y="8915"/>
                    <a:pt x="13749" y="8902"/>
                    <a:pt x="13758" y="8882"/>
                  </a:cubicBezTo>
                  <a:cubicBezTo>
                    <a:pt x="13780" y="8838"/>
                    <a:pt x="13788" y="8830"/>
                    <a:pt x="13818" y="8806"/>
                  </a:cubicBezTo>
                  <a:lnTo>
                    <a:pt x="13827" y="8800"/>
                  </a:lnTo>
                  <a:cubicBezTo>
                    <a:pt x="13844" y="8788"/>
                    <a:pt x="13859" y="8773"/>
                    <a:pt x="13872" y="8762"/>
                  </a:cubicBezTo>
                  <a:cubicBezTo>
                    <a:pt x="13884" y="8749"/>
                    <a:pt x="13897" y="8735"/>
                    <a:pt x="13902" y="8735"/>
                  </a:cubicBezTo>
                  <a:cubicBezTo>
                    <a:pt x="13920" y="8735"/>
                    <a:pt x="13936" y="8735"/>
                    <a:pt x="13964" y="8717"/>
                  </a:cubicBezTo>
                  <a:cubicBezTo>
                    <a:pt x="13985" y="8702"/>
                    <a:pt x="14021" y="8673"/>
                    <a:pt x="14021" y="8626"/>
                  </a:cubicBezTo>
                  <a:cubicBezTo>
                    <a:pt x="14021" y="8595"/>
                    <a:pt x="14008" y="8594"/>
                    <a:pt x="14000" y="8594"/>
                  </a:cubicBezTo>
                  <a:cubicBezTo>
                    <a:pt x="13992" y="8594"/>
                    <a:pt x="13984" y="8596"/>
                    <a:pt x="13977" y="8600"/>
                  </a:cubicBezTo>
                  <a:cubicBezTo>
                    <a:pt x="13971" y="8602"/>
                    <a:pt x="13964" y="8604"/>
                    <a:pt x="13964" y="8604"/>
                  </a:cubicBezTo>
                  <a:cubicBezTo>
                    <a:pt x="13958" y="8604"/>
                    <a:pt x="13956" y="8602"/>
                    <a:pt x="13954" y="8600"/>
                  </a:cubicBezTo>
                  <a:cubicBezTo>
                    <a:pt x="13951" y="8594"/>
                    <a:pt x="13954" y="8588"/>
                    <a:pt x="13958" y="8583"/>
                  </a:cubicBezTo>
                  <a:lnTo>
                    <a:pt x="13961" y="8579"/>
                  </a:lnTo>
                  <a:cubicBezTo>
                    <a:pt x="13971" y="8563"/>
                    <a:pt x="13986" y="8542"/>
                    <a:pt x="14004" y="8542"/>
                  </a:cubicBezTo>
                  <a:cubicBezTo>
                    <a:pt x="14033" y="8542"/>
                    <a:pt x="14059" y="8518"/>
                    <a:pt x="14077" y="8481"/>
                  </a:cubicBezTo>
                  <a:cubicBezTo>
                    <a:pt x="14090" y="8456"/>
                    <a:pt x="14088" y="8431"/>
                    <a:pt x="14084" y="8400"/>
                  </a:cubicBezTo>
                  <a:lnTo>
                    <a:pt x="14084" y="8360"/>
                  </a:lnTo>
                  <a:cubicBezTo>
                    <a:pt x="14084" y="8330"/>
                    <a:pt x="14083" y="8308"/>
                    <a:pt x="14081" y="8290"/>
                  </a:cubicBezTo>
                  <a:cubicBezTo>
                    <a:pt x="14080" y="8273"/>
                    <a:pt x="14077" y="8259"/>
                    <a:pt x="14077" y="8248"/>
                  </a:cubicBezTo>
                  <a:cubicBezTo>
                    <a:pt x="14077" y="8229"/>
                    <a:pt x="14084" y="8223"/>
                    <a:pt x="14090" y="8216"/>
                  </a:cubicBezTo>
                  <a:cubicBezTo>
                    <a:pt x="14095" y="8211"/>
                    <a:pt x="14099" y="8207"/>
                    <a:pt x="14101" y="8199"/>
                  </a:cubicBezTo>
                  <a:cubicBezTo>
                    <a:pt x="14109" y="8183"/>
                    <a:pt x="14096" y="8167"/>
                    <a:pt x="14084" y="8152"/>
                  </a:cubicBezTo>
                  <a:cubicBezTo>
                    <a:pt x="14077" y="8141"/>
                    <a:pt x="14067" y="8130"/>
                    <a:pt x="14057" y="8117"/>
                  </a:cubicBezTo>
                  <a:cubicBezTo>
                    <a:pt x="14049" y="8096"/>
                    <a:pt x="14053" y="8089"/>
                    <a:pt x="14053" y="8089"/>
                  </a:cubicBezTo>
                  <a:cubicBezTo>
                    <a:pt x="14053" y="8089"/>
                    <a:pt x="14057" y="8085"/>
                    <a:pt x="14073" y="8085"/>
                  </a:cubicBezTo>
                  <a:cubicBezTo>
                    <a:pt x="14111" y="8085"/>
                    <a:pt x="14131" y="8048"/>
                    <a:pt x="14149" y="8013"/>
                  </a:cubicBezTo>
                  <a:cubicBezTo>
                    <a:pt x="14160" y="7989"/>
                    <a:pt x="14185" y="7972"/>
                    <a:pt x="14215" y="7953"/>
                  </a:cubicBezTo>
                  <a:cubicBezTo>
                    <a:pt x="14225" y="7944"/>
                    <a:pt x="14236" y="7937"/>
                    <a:pt x="14246" y="7929"/>
                  </a:cubicBezTo>
                  <a:cubicBezTo>
                    <a:pt x="14281" y="7900"/>
                    <a:pt x="14305" y="7880"/>
                    <a:pt x="14364" y="7844"/>
                  </a:cubicBezTo>
                  <a:cubicBezTo>
                    <a:pt x="14379" y="7836"/>
                    <a:pt x="14391" y="7824"/>
                    <a:pt x="14401" y="7819"/>
                  </a:cubicBezTo>
                  <a:cubicBezTo>
                    <a:pt x="14430" y="7798"/>
                    <a:pt x="14443" y="7787"/>
                    <a:pt x="14488" y="7785"/>
                  </a:cubicBezTo>
                  <a:cubicBezTo>
                    <a:pt x="14505" y="7783"/>
                    <a:pt x="14521" y="7782"/>
                    <a:pt x="14537" y="7782"/>
                  </a:cubicBezTo>
                  <a:cubicBezTo>
                    <a:pt x="14553" y="7782"/>
                    <a:pt x="14569" y="7783"/>
                    <a:pt x="14586" y="7783"/>
                  </a:cubicBezTo>
                  <a:cubicBezTo>
                    <a:pt x="14606" y="7785"/>
                    <a:pt x="14628" y="7785"/>
                    <a:pt x="14655" y="7785"/>
                  </a:cubicBezTo>
                  <a:cubicBezTo>
                    <a:pt x="14680" y="7785"/>
                    <a:pt x="14692" y="7781"/>
                    <a:pt x="14699" y="7774"/>
                  </a:cubicBezTo>
                  <a:cubicBezTo>
                    <a:pt x="14704" y="7765"/>
                    <a:pt x="14700" y="7756"/>
                    <a:pt x="14699" y="7748"/>
                  </a:cubicBezTo>
                  <a:cubicBezTo>
                    <a:pt x="14694" y="7743"/>
                    <a:pt x="14692" y="7733"/>
                    <a:pt x="14694" y="7724"/>
                  </a:cubicBezTo>
                  <a:cubicBezTo>
                    <a:pt x="14694" y="7698"/>
                    <a:pt x="14700" y="7698"/>
                    <a:pt x="14728" y="7690"/>
                  </a:cubicBezTo>
                  <a:lnTo>
                    <a:pt x="14737" y="7687"/>
                  </a:lnTo>
                  <a:cubicBezTo>
                    <a:pt x="14774" y="7678"/>
                    <a:pt x="14791" y="7658"/>
                    <a:pt x="14816" y="7629"/>
                  </a:cubicBezTo>
                  <a:lnTo>
                    <a:pt x="14819" y="7625"/>
                  </a:lnTo>
                  <a:cubicBezTo>
                    <a:pt x="14839" y="7600"/>
                    <a:pt x="14843" y="7592"/>
                    <a:pt x="14843" y="7579"/>
                  </a:cubicBezTo>
                  <a:cubicBezTo>
                    <a:pt x="14843" y="7576"/>
                    <a:pt x="14843" y="7572"/>
                    <a:pt x="14844" y="7565"/>
                  </a:cubicBezTo>
                  <a:cubicBezTo>
                    <a:pt x="14847" y="7550"/>
                    <a:pt x="14874" y="7527"/>
                    <a:pt x="14910" y="7514"/>
                  </a:cubicBezTo>
                  <a:cubicBezTo>
                    <a:pt x="14925" y="7509"/>
                    <a:pt x="14933" y="7504"/>
                    <a:pt x="14940" y="7503"/>
                  </a:cubicBezTo>
                  <a:cubicBezTo>
                    <a:pt x="14950" y="7497"/>
                    <a:pt x="14961" y="7493"/>
                    <a:pt x="14989" y="7490"/>
                  </a:cubicBezTo>
                  <a:cubicBezTo>
                    <a:pt x="14999" y="7489"/>
                    <a:pt x="15012" y="7485"/>
                    <a:pt x="15021" y="7474"/>
                  </a:cubicBezTo>
                  <a:cubicBezTo>
                    <a:pt x="15027" y="7464"/>
                    <a:pt x="15023" y="7450"/>
                    <a:pt x="15020" y="7436"/>
                  </a:cubicBezTo>
                  <a:cubicBezTo>
                    <a:pt x="15016" y="7426"/>
                    <a:pt x="15012" y="7413"/>
                    <a:pt x="15012" y="7397"/>
                  </a:cubicBezTo>
                  <a:cubicBezTo>
                    <a:pt x="15012" y="7394"/>
                    <a:pt x="15012" y="7381"/>
                    <a:pt x="15009" y="7372"/>
                  </a:cubicBezTo>
                  <a:cubicBezTo>
                    <a:pt x="15020" y="7361"/>
                    <a:pt x="15032" y="7343"/>
                    <a:pt x="15053" y="7307"/>
                  </a:cubicBezTo>
                  <a:cubicBezTo>
                    <a:pt x="15070" y="7279"/>
                    <a:pt x="15077" y="7271"/>
                    <a:pt x="15079" y="7270"/>
                  </a:cubicBezTo>
                  <a:lnTo>
                    <a:pt x="15083" y="7270"/>
                  </a:lnTo>
                  <a:cubicBezTo>
                    <a:pt x="15083" y="7271"/>
                    <a:pt x="15079" y="7284"/>
                    <a:pt x="15077" y="7294"/>
                  </a:cubicBezTo>
                  <a:cubicBezTo>
                    <a:pt x="15077" y="7297"/>
                    <a:pt x="15077" y="7303"/>
                    <a:pt x="15075" y="7309"/>
                  </a:cubicBezTo>
                  <a:cubicBezTo>
                    <a:pt x="15075" y="7320"/>
                    <a:pt x="15077" y="7327"/>
                    <a:pt x="15083" y="7330"/>
                  </a:cubicBezTo>
                  <a:cubicBezTo>
                    <a:pt x="15084" y="7336"/>
                    <a:pt x="15091" y="7340"/>
                    <a:pt x="15104" y="7340"/>
                  </a:cubicBezTo>
                  <a:cubicBezTo>
                    <a:pt x="15122" y="7340"/>
                    <a:pt x="15145" y="7333"/>
                    <a:pt x="15162" y="7317"/>
                  </a:cubicBezTo>
                  <a:cubicBezTo>
                    <a:pt x="15190" y="7297"/>
                    <a:pt x="15192" y="7286"/>
                    <a:pt x="15195" y="7263"/>
                  </a:cubicBezTo>
                  <a:cubicBezTo>
                    <a:pt x="15197" y="7254"/>
                    <a:pt x="15197" y="7249"/>
                    <a:pt x="15199" y="7239"/>
                  </a:cubicBezTo>
                  <a:cubicBezTo>
                    <a:pt x="15209" y="7260"/>
                    <a:pt x="15224" y="7284"/>
                    <a:pt x="15238" y="7294"/>
                  </a:cubicBezTo>
                  <a:cubicBezTo>
                    <a:pt x="15242" y="7295"/>
                    <a:pt x="15247" y="7297"/>
                    <a:pt x="15250" y="7297"/>
                  </a:cubicBezTo>
                  <a:cubicBezTo>
                    <a:pt x="15272" y="7297"/>
                    <a:pt x="15276" y="7271"/>
                    <a:pt x="15277" y="7249"/>
                  </a:cubicBezTo>
                  <a:cubicBezTo>
                    <a:pt x="15277" y="7241"/>
                    <a:pt x="15279" y="7232"/>
                    <a:pt x="15279" y="7224"/>
                  </a:cubicBezTo>
                  <a:cubicBezTo>
                    <a:pt x="15281" y="7217"/>
                    <a:pt x="15282" y="7210"/>
                    <a:pt x="15284" y="7205"/>
                  </a:cubicBezTo>
                  <a:cubicBezTo>
                    <a:pt x="15286" y="7182"/>
                    <a:pt x="15287" y="7164"/>
                    <a:pt x="15309" y="7152"/>
                  </a:cubicBezTo>
                  <a:cubicBezTo>
                    <a:pt x="15345" y="7134"/>
                    <a:pt x="15351" y="7122"/>
                    <a:pt x="15364" y="7087"/>
                  </a:cubicBezTo>
                  <a:cubicBezTo>
                    <a:pt x="15368" y="7073"/>
                    <a:pt x="15371" y="7064"/>
                    <a:pt x="15371" y="7056"/>
                  </a:cubicBezTo>
                  <a:cubicBezTo>
                    <a:pt x="15373" y="7042"/>
                    <a:pt x="15373" y="7039"/>
                    <a:pt x="15391" y="7033"/>
                  </a:cubicBezTo>
                  <a:cubicBezTo>
                    <a:pt x="15399" y="7029"/>
                    <a:pt x="15407" y="7029"/>
                    <a:pt x="15410" y="7029"/>
                  </a:cubicBezTo>
                  <a:cubicBezTo>
                    <a:pt x="15416" y="7029"/>
                    <a:pt x="15417" y="7031"/>
                    <a:pt x="15429" y="7039"/>
                  </a:cubicBezTo>
                  <a:cubicBezTo>
                    <a:pt x="15434" y="7042"/>
                    <a:pt x="15437" y="7045"/>
                    <a:pt x="15441" y="7051"/>
                  </a:cubicBezTo>
                  <a:cubicBezTo>
                    <a:pt x="15467" y="7071"/>
                    <a:pt x="15485" y="7083"/>
                    <a:pt x="15523" y="7099"/>
                  </a:cubicBezTo>
                  <a:cubicBezTo>
                    <a:pt x="15531" y="7102"/>
                    <a:pt x="15538" y="7103"/>
                    <a:pt x="15544" y="7103"/>
                  </a:cubicBezTo>
                  <a:cubicBezTo>
                    <a:pt x="15551" y="7103"/>
                    <a:pt x="15557" y="7102"/>
                    <a:pt x="15560" y="7101"/>
                  </a:cubicBezTo>
                  <a:lnTo>
                    <a:pt x="15562" y="7100"/>
                  </a:lnTo>
                  <a:cubicBezTo>
                    <a:pt x="15562" y="7100"/>
                    <a:pt x="15567" y="7102"/>
                    <a:pt x="15576" y="7115"/>
                  </a:cubicBezTo>
                  <a:cubicBezTo>
                    <a:pt x="15590" y="7131"/>
                    <a:pt x="15587" y="7137"/>
                    <a:pt x="15576" y="7151"/>
                  </a:cubicBezTo>
                  <a:cubicBezTo>
                    <a:pt x="15570" y="7155"/>
                    <a:pt x="15567" y="7163"/>
                    <a:pt x="15562" y="7169"/>
                  </a:cubicBezTo>
                  <a:cubicBezTo>
                    <a:pt x="15559" y="7176"/>
                    <a:pt x="15556" y="7177"/>
                    <a:pt x="15553" y="7181"/>
                  </a:cubicBezTo>
                  <a:cubicBezTo>
                    <a:pt x="15544" y="7185"/>
                    <a:pt x="15531" y="7192"/>
                    <a:pt x="15523" y="7217"/>
                  </a:cubicBezTo>
                  <a:cubicBezTo>
                    <a:pt x="15514" y="7249"/>
                    <a:pt x="15514" y="7258"/>
                    <a:pt x="15540" y="7270"/>
                  </a:cubicBezTo>
                  <a:cubicBezTo>
                    <a:pt x="15544" y="7271"/>
                    <a:pt x="15551" y="7275"/>
                    <a:pt x="15560" y="7282"/>
                  </a:cubicBezTo>
                  <a:cubicBezTo>
                    <a:pt x="15568" y="7285"/>
                    <a:pt x="15576" y="7289"/>
                    <a:pt x="15581" y="7289"/>
                  </a:cubicBezTo>
                  <a:lnTo>
                    <a:pt x="15581" y="7297"/>
                  </a:lnTo>
                  <a:cubicBezTo>
                    <a:pt x="15581" y="7317"/>
                    <a:pt x="15579" y="7330"/>
                    <a:pt x="15576" y="7348"/>
                  </a:cubicBezTo>
                  <a:cubicBezTo>
                    <a:pt x="15576" y="7358"/>
                    <a:pt x="15573" y="7372"/>
                    <a:pt x="15570" y="7388"/>
                  </a:cubicBezTo>
                  <a:cubicBezTo>
                    <a:pt x="15568" y="7400"/>
                    <a:pt x="15560" y="7407"/>
                    <a:pt x="15544" y="7418"/>
                  </a:cubicBezTo>
                  <a:cubicBezTo>
                    <a:pt x="15529" y="7426"/>
                    <a:pt x="15514" y="7435"/>
                    <a:pt x="15497" y="7453"/>
                  </a:cubicBezTo>
                  <a:cubicBezTo>
                    <a:pt x="15469" y="7490"/>
                    <a:pt x="15417" y="7514"/>
                    <a:pt x="15397" y="7524"/>
                  </a:cubicBezTo>
                  <a:cubicBezTo>
                    <a:pt x="15364" y="7532"/>
                    <a:pt x="15301" y="7581"/>
                    <a:pt x="15276" y="7622"/>
                  </a:cubicBezTo>
                  <a:cubicBezTo>
                    <a:pt x="15260" y="7646"/>
                    <a:pt x="15259" y="7652"/>
                    <a:pt x="15260" y="7670"/>
                  </a:cubicBezTo>
                  <a:cubicBezTo>
                    <a:pt x="15260" y="7674"/>
                    <a:pt x="15260" y="7684"/>
                    <a:pt x="15259" y="7698"/>
                  </a:cubicBezTo>
                  <a:cubicBezTo>
                    <a:pt x="15253" y="7733"/>
                    <a:pt x="15238" y="7760"/>
                    <a:pt x="15221" y="7791"/>
                  </a:cubicBezTo>
                  <a:cubicBezTo>
                    <a:pt x="15214" y="7801"/>
                    <a:pt x="15209" y="7806"/>
                    <a:pt x="15205" y="7813"/>
                  </a:cubicBezTo>
                  <a:cubicBezTo>
                    <a:pt x="15186" y="7844"/>
                    <a:pt x="15169" y="7862"/>
                    <a:pt x="15149" y="7882"/>
                  </a:cubicBezTo>
                  <a:cubicBezTo>
                    <a:pt x="15140" y="7893"/>
                    <a:pt x="15131" y="7903"/>
                    <a:pt x="15120" y="7916"/>
                  </a:cubicBezTo>
                  <a:cubicBezTo>
                    <a:pt x="15102" y="7938"/>
                    <a:pt x="15083" y="7951"/>
                    <a:pt x="15059" y="7965"/>
                  </a:cubicBezTo>
                  <a:cubicBezTo>
                    <a:pt x="15042" y="7979"/>
                    <a:pt x="15023" y="7990"/>
                    <a:pt x="15001" y="8010"/>
                  </a:cubicBezTo>
                  <a:cubicBezTo>
                    <a:pt x="14984" y="8025"/>
                    <a:pt x="14974" y="8029"/>
                    <a:pt x="14968" y="8029"/>
                  </a:cubicBezTo>
                  <a:cubicBezTo>
                    <a:pt x="14961" y="8029"/>
                    <a:pt x="14954" y="8025"/>
                    <a:pt x="14945" y="8022"/>
                  </a:cubicBezTo>
                  <a:cubicBezTo>
                    <a:pt x="14937" y="8019"/>
                    <a:pt x="14926" y="8014"/>
                    <a:pt x="14916" y="8014"/>
                  </a:cubicBezTo>
                  <a:cubicBezTo>
                    <a:pt x="14894" y="8014"/>
                    <a:pt x="14871" y="8017"/>
                    <a:pt x="14847" y="8017"/>
                  </a:cubicBezTo>
                  <a:cubicBezTo>
                    <a:pt x="14828" y="8019"/>
                    <a:pt x="14813" y="8019"/>
                    <a:pt x="14801" y="8019"/>
                  </a:cubicBezTo>
                  <a:cubicBezTo>
                    <a:pt x="14773" y="8019"/>
                    <a:pt x="14762" y="8040"/>
                    <a:pt x="14743" y="8073"/>
                  </a:cubicBezTo>
                  <a:cubicBezTo>
                    <a:pt x="14739" y="8082"/>
                    <a:pt x="14740" y="8094"/>
                    <a:pt x="14743" y="8099"/>
                  </a:cubicBezTo>
                  <a:cubicBezTo>
                    <a:pt x="14749" y="8119"/>
                    <a:pt x="14771" y="8128"/>
                    <a:pt x="14790" y="8137"/>
                  </a:cubicBezTo>
                  <a:cubicBezTo>
                    <a:pt x="14792" y="8137"/>
                    <a:pt x="14793" y="8139"/>
                    <a:pt x="14797" y="8139"/>
                  </a:cubicBezTo>
                  <a:cubicBezTo>
                    <a:pt x="14790" y="8152"/>
                    <a:pt x="14779" y="8169"/>
                    <a:pt x="14760" y="8184"/>
                  </a:cubicBezTo>
                  <a:cubicBezTo>
                    <a:pt x="14737" y="8201"/>
                    <a:pt x="14684" y="8234"/>
                    <a:pt x="14642" y="8234"/>
                  </a:cubicBezTo>
                  <a:cubicBezTo>
                    <a:pt x="14640" y="8234"/>
                    <a:pt x="14638" y="8234"/>
                    <a:pt x="14635" y="8234"/>
                  </a:cubicBezTo>
                  <a:cubicBezTo>
                    <a:pt x="14634" y="8233"/>
                    <a:pt x="14632" y="8233"/>
                    <a:pt x="14630" y="8233"/>
                  </a:cubicBezTo>
                  <a:cubicBezTo>
                    <a:pt x="14603" y="8233"/>
                    <a:pt x="14585" y="8249"/>
                    <a:pt x="14567" y="8259"/>
                  </a:cubicBezTo>
                  <a:cubicBezTo>
                    <a:pt x="14555" y="8268"/>
                    <a:pt x="14546" y="8275"/>
                    <a:pt x="14531" y="8278"/>
                  </a:cubicBezTo>
                  <a:cubicBezTo>
                    <a:pt x="14510" y="8283"/>
                    <a:pt x="14500" y="8292"/>
                    <a:pt x="14491" y="8301"/>
                  </a:cubicBezTo>
                  <a:cubicBezTo>
                    <a:pt x="14483" y="8308"/>
                    <a:pt x="14476" y="8313"/>
                    <a:pt x="14456" y="8324"/>
                  </a:cubicBezTo>
                  <a:cubicBezTo>
                    <a:pt x="14434" y="8332"/>
                    <a:pt x="14423" y="8339"/>
                    <a:pt x="14420" y="8343"/>
                  </a:cubicBezTo>
                  <a:cubicBezTo>
                    <a:pt x="14416" y="8348"/>
                    <a:pt x="14416" y="8348"/>
                    <a:pt x="14404" y="8353"/>
                  </a:cubicBezTo>
                  <a:cubicBezTo>
                    <a:pt x="14384" y="8356"/>
                    <a:pt x="14359" y="8382"/>
                    <a:pt x="14337" y="8401"/>
                  </a:cubicBezTo>
                  <a:cubicBezTo>
                    <a:pt x="14334" y="8407"/>
                    <a:pt x="14328" y="8413"/>
                    <a:pt x="14322" y="8416"/>
                  </a:cubicBezTo>
                  <a:cubicBezTo>
                    <a:pt x="14302" y="8435"/>
                    <a:pt x="14274" y="8468"/>
                    <a:pt x="14261" y="8529"/>
                  </a:cubicBezTo>
                  <a:cubicBezTo>
                    <a:pt x="14253" y="8583"/>
                    <a:pt x="14264" y="8602"/>
                    <a:pt x="14285" y="8626"/>
                  </a:cubicBezTo>
                  <a:lnTo>
                    <a:pt x="14289" y="8632"/>
                  </a:lnTo>
                  <a:cubicBezTo>
                    <a:pt x="14294" y="8639"/>
                    <a:pt x="14302" y="8642"/>
                    <a:pt x="14309" y="8642"/>
                  </a:cubicBezTo>
                  <a:cubicBezTo>
                    <a:pt x="14343" y="8642"/>
                    <a:pt x="14388" y="8575"/>
                    <a:pt x="14399" y="8533"/>
                  </a:cubicBezTo>
                  <a:cubicBezTo>
                    <a:pt x="14401" y="8525"/>
                    <a:pt x="14404" y="8507"/>
                    <a:pt x="14413" y="8507"/>
                  </a:cubicBezTo>
                  <a:cubicBezTo>
                    <a:pt x="14417" y="8507"/>
                    <a:pt x="14423" y="8512"/>
                    <a:pt x="14431" y="8514"/>
                  </a:cubicBezTo>
                  <a:cubicBezTo>
                    <a:pt x="14436" y="8517"/>
                    <a:pt x="14441" y="8519"/>
                    <a:pt x="14447" y="8519"/>
                  </a:cubicBezTo>
                  <a:cubicBezTo>
                    <a:pt x="14456" y="8519"/>
                    <a:pt x="14466" y="8516"/>
                    <a:pt x="14477" y="8512"/>
                  </a:cubicBezTo>
                  <a:cubicBezTo>
                    <a:pt x="14489" y="8507"/>
                    <a:pt x="14504" y="8504"/>
                    <a:pt x="14516" y="8503"/>
                  </a:cubicBezTo>
                  <a:cubicBezTo>
                    <a:pt x="14542" y="8499"/>
                    <a:pt x="14548" y="8476"/>
                    <a:pt x="14551" y="8461"/>
                  </a:cubicBezTo>
                  <a:cubicBezTo>
                    <a:pt x="14555" y="8450"/>
                    <a:pt x="14558" y="8445"/>
                    <a:pt x="14561" y="8445"/>
                  </a:cubicBezTo>
                  <a:cubicBezTo>
                    <a:pt x="14567" y="8443"/>
                    <a:pt x="14572" y="8442"/>
                    <a:pt x="14576" y="8442"/>
                  </a:cubicBezTo>
                  <a:cubicBezTo>
                    <a:pt x="14577" y="8442"/>
                    <a:pt x="14577" y="8442"/>
                    <a:pt x="14586" y="8451"/>
                  </a:cubicBezTo>
                  <a:cubicBezTo>
                    <a:pt x="14589" y="8452"/>
                    <a:pt x="14589" y="8456"/>
                    <a:pt x="14592" y="8459"/>
                  </a:cubicBezTo>
                  <a:cubicBezTo>
                    <a:pt x="14597" y="8468"/>
                    <a:pt x="14605" y="8481"/>
                    <a:pt x="14613" y="8499"/>
                  </a:cubicBezTo>
                  <a:cubicBezTo>
                    <a:pt x="14621" y="8519"/>
                    <a:pt x="14632" y="8547"/>
                    <a:pt x="14653" y="8583"/>
                  </a:cubicBezTo>
                  <a:lnTo>
                    <a:pt x="14657" y="8591"/>
                  </a:lnTo>
                  <a:cubicBezTo>
                    <a:pt x="14663" y="8603"/>
                    <a:pt x="14669" y="8614"/>
                    <a:pt x="14671" y="8617"/>
                  </a:cubicBezTo>
                  <a:cubicBezTo>
                    <a:pt x="14668" y="8623"/>
                    <a:pt x="14659" y="8629"/>
                    <a:pt x="14655" y="8647"/>
                  </a:cubicBezTo>
                  <a:cubicBezTo>
                    <a:pt x="14649" y="8665"/>
                    <a:pt x="14643" y="8669"/>
                    <a:pt x="14631" y="8673"/>
                  </a:cubicBezTo>
                  <a:cubicBezTo>
                    <a:pt x="14623" y="8676"/>
                    <a:pt x="14613" y="8677"/>
                    <a:pt x="14605" y="8687"/>
                  </a:cubicBezTo>
                  <a:cubicBezTo>
                    <a:pt x="14595" y="8696"/>
                    <a:pt x="14589" y="8699"/>
                    <a:pt x="14574" y="8702"/>
                  </a:cubicBezTo>
                  <a:cubicBezTo>
                    <a:pt x="14559" y="8706"/>
                    <a:pt x="14542" y="8711"/>
                    <a:pt x="14522" y="8728"/>
                  </a:cubicBezTo>
                  <a:cubicBezTo>
                    <a:pt x="14500" y="8746"/>
                    <a:pt x="14500" y="8760"/>
                    <a:pt x="14511" y="8778"/>
                  </a:cubicBezTo>
                  <a:cubicBezTo>
                    <a:pt x="14516" y="8787"/>
                    <a:pt x="14522" y="8797"/>
                    <a:pt x="14521" y="8822"/>
                  </a:cubicBezTo>
                  <a:cubicBezTo>
                    <a:pt x="14516" y="8867"/>
                    <a:pt x="14513" y="8871"/>
                    <a:pt x="14529" y="8878"/>
                  </a:cubicBezTo>
                  <a:cubicBezTo>
                    <a:pt x="14531" y="8881"/>
                    <a:pt x="14533" y="8882"/>
                    <a:pt x="14538" y="8888"/>
                  </a:cubicBezTo>
                  <a:cubicBezTo>
                    <a:pt x="14546" y="8900"/>
                    <a:pt x="14559" y="8906"/>
                    <a:pt x="14571" y="8906"/>
                  </a:cubicBezTo>
                  <a:cubicBezTo>
                    <a:pt x="14579" y="8906"/>
                    <a:pt x="14589" y="8905"/>
                    <a:pt x="14597" y="8901"/>
                  </a:cubicBezTo>
                  <a:cubicBezTo>
                    <a:pt x="14600" y="8900"/>
                    <a:pt x="14604" y="8898"/>
                    <a:pt x="14606" y="8898"/>
                  </a:cubicBezTo>
                  <a:cubicBezTo>
                    <a:pt x="14607" y="8897"/>
                    <a:pt x="14608" y="8897"/>
                    <a:pt x="14608" y="8897"/>
                  </a:cubicBezTo>
                  <a:cubicBezTo>
                    <a:pt x="14612" y="8897"/>
                    <a:pt x="14613" y="8901"/>
                    <a:pt x="14618" y="8908"/>
                  </a:cubicBezTo>
                  <a:cubicBezTo>
                    <a:pt x="14623" y="8915"/>
                    <a:pt x="14627" y="8925"/>
                    <a:pt x="14633" y="8929"/>
                  </a:cubicBezTo>
                  <a:cubicBezTo>
                    <a:pt x="14646" y="8939"/>
                    <a:pt x="14646" y="8939"/>
                    <a:pt x="14653" y="8974"/>
                  </a:cubicBezTo>
                  <a:cubicBezTo>
                    <a:pt x="14655" y="8992"/>
                    <a:pt x="14653" y="9000"/>
                    <a:pt x="14653" y="9008"/>
                  </a:cubicBezTo>
                  <a:cubicBezTo>
                    <a:pt x="14651" y="9016"/>
                    <a:pt x="14649" y="9026"/>
                    <a:pt x="14651" y="9042"/>
                  </a:cubicBezTo>
                  <a:cubicBezTo>
                    <a:pt x="14653" y="9047"/>
                    <a:pt x="14653" y="9068"/>
                    <a:pt x="14669" y="9068"/>
                  </a:cubicBezTo>
                  <a:cubicBezTo>
                    <a:pt x="14676" y="9068"/>
                    <a:pt x="14679" y="9064"/>
                    <a:pt x="14683" y="9063"/>
                  </a:cubicBezTo>
                  <a:cubicBezTo>
                    <a:pt x="14686" y="9061"/>
                    <a:pt x="14692" y="9058"/>
                    <a:pt x="14697" y="9058"/>
                  </a:cubicBezTo>
                  <a:cubicBezTo>
                    <a:pt x="14707" y="9060"/>
                    <a:pt x="14708" y="9063"/>
                    <a:pt x="14717" y="9077"/>
                  </a:cubicBezTo>
                  <a:cubicBezTo>
                    <a:pt x="14722" y="9080"/>
                    <a:pt x="14728" y="9087"/>
                    <a:pt x="14735" y="9094"/>
                  </a:cubicBezTo>
                  <a:cubicBezTo>
                    <a:pt x="14743" y="9106"/>
                    <a:pt x="14743" y="9109"/>
                    <a:pt x="14746" y="9114"/>
                  </a:cubicBezTo>
                  <a:cubicBezTo>
                    <a:pt x="14746" y="9124"/>
                    <a:pt x="14747" y="9133"/>
                    <a:pt x="14761" y="9151"/>
                  </a:cubicBezTo>
                  <a:cubicBezTo>
                    <a:pt x="14771" y="9169"/>
                    <a:pt x="14774" y="9172"/>
                    <a:pt x="14782" y="9172"/>
                  </a:cubicBezTo>
                  <a:cubicBezTo>
                    <a:pt x="14787" y="9172"/>
                    <a:pt x="14791" y="9169"/>
                    <a:pt x="14793" y="9163"/>
                  </a:cubicBezTo>
                  <a:cubicBezTo>
                    <a:pt x="14794" y="9159"/>
                    <a:pt x="14797" y="9159"/>
                    <a:pt x="14807" y="9159"/>
                  </a:cubicBezTo>
                  <a:lnTo>
                    <a:pt x="14816" y="9159"/>
                  </a:lnTo>
                  <a:cubicBezTo>
                    <a:pt x="14834" y="9159"/>
                    <a:pt x="14842" y="9153"/>
                    <a:pt x="14847" y="9143"/>
                  </a:cubicBezTo>
                  <a:cubicBezTo>
                    <a:pt x="14850" y="9139"/>
                    <a:pt x="14850" y="9136"/>
                    <a:pt x="14856" y="9133"/>
                  </a:cubicBezTo>
                  <a:cubicBezTo>
                    <a:pt x="14865" y="9128"/>
                    <a:pt x="14868" y="9120"/>
                    <a:pt x="14874" y="9111"/>
                  </a:cubicBezTo>
                  <a:cubicBezTo>
                    <a:pt x="14877" y="9117"/>
                    <a:pt x="14881" y="9124"/>
                    <a:pt x="14887" y="9135"/>
                  </a:cubicBezTo>
                  <a:cubicBezTo>
                    <a:pt x="14896" y="9146"/>
                    <a:pt x="14905" y="9157"/>
                    <a:pt x="14911" y="9166"/>
                  </a:cubicBezTo>
                  <a:cubicBezTo>
                    <a:pt x="14925" y="9181"/>
                    <a:pt x="14935" y="9197"/>
                    <a:pt x="14945" y="9220"/>
                  </a:cubicBezTo>
                  <a:cubicBezTo>
                    <a:pt x="14959" y="9245"/>
                    <a:pt x="14952" y="9256"/>
                    <a:pt x="14937" y="9286"/>
                  </a:cubicBezTo>
                  <a:cubicBezTo>
                    <a:pt x="14935" y="9292"/>
                    <a:pt x="14931" y="9296"/>
                    <a:pt x="14928" y="9306"/>
                  </a:cubicBezTo>
                  <a:cubicBezTo>
                    <a:pt x="14910" y="9346"/>
                    <a:pt x="14910" y="9355"/>
                    <a:pt x="14917" y="9389"/>
                  </a:cubicBezTo>
                  <a:lnTo>
                    <a:pt x="14917" y="9395"/>
                  </a:lnTo>
                  <a:cubicBezTo>
                    <a:pt x="14926" y="9431"/>
                    <a:pt x="14935" y="9446"/>
                    <a:pt x="14950" y="9467"/>
                  </a:cubicBezTo>
                  <a:lnTo>
                    <a:pt x="14959" y="9479"/>
                  </a:lnTo>
                  <a:cubicBezTo>
                    <a:pt x="14968" y="9492"/>
                    <a:pt x="14982" y="9501"/>
                    <a:pt x="15004" y="9501"/>
                  </a:cubicBezTo>
                  <a:cubicBezTo>
                    <a:pt x="15025" y="9501"/>
                    <a:pt x="15045" y="9497"/>
                    <a:pt x="15060" y="9491"/>
                  </a:cubicBezTo>
                  <a:cubicBezTo>
                    <a:pt x="15070" y="9489"/>
                    <a:pt x="15077" y="9488"/>
                    <a:pt x="15083" y="9486"/>
                  </a:cubicBezTo>
                  <a:cubicBezTo>
                    <a:pt x="15104" y="9484"/>
                    <a:pt x="15114" y="9459"/>
                    <a:pt x="15126" y="9433"/>
                  </a:cubicBezTo>
                  <a:cubicBezTo>
                    <a:pt x="15135" y="9418"/>
                    <a:pt x="15145" y="9395"/>
                    <a:pt x="15154" y="9392"/>
                  </a:cubicBezTo>
                  <a:cubicBezTo>
                    <a:pt x="15166" y="9387"/>
                    <a:pt x="15173" y="9382"/>
                    <a:pt x="15177" y="9382"/>
                  </a:cubicBezTo>
                  <a:cubicBezTo>
                    <a:pt x="15179" y="9382"/>
                    <a:pt x="15183" y="9383"/>
                    <a:pt x="15190" y="9387"/>
                  </a:cubicBezTo>
                  <a:cubicBezTo>
                    <a:pt x="15192" y="9387"/>
                    <a:pt x="15193" y="9387"/>
                    <a:pt x="15195" y="9387"/>
                  </a:cubicBezTo>
                  <a:cubicBezTo>
                    <a:pt x="15211" y="9387"/>
                    <a:pt x="15227" y="9373"/>
                    <a:pt x="15250" y="9355"/>
                  </a:cubicBezTo>
                  <a:cubicBezTo>
                    <a:pt x="15260" y="9344"/>
                    <a:pt x="15276" y="9331"/>
                    <a:pt x="15286" y="9325"/>
                  </a:cubicBezTo>
                  <a:cubicBezTo>
                    <a:pt x="15296" y="9319"/>
                    <a:pt x="15311" y="9313"/>
                    <a:pt x="15328" y="9306"/>
                  </a:cubicBezTo>
                  <a:cubicBezTo>
                    <a:pt x="15355" y="9292"/>
                    <a:pt x="15385" y="9278"/>
                    <a:pt x="15404" y="9264"/>
                  </a:cubicBezTo>
                  <a:cubicBezTo>
                    <a:pt x="15423" y="9255"/>
                    <a:pt x="15429" y="9251"/>
                    <a:pt x="15434" y="9251"/>
                  </a:cubicBezTo>
                  <a:cubicBezTo>
                    <a:pt x="15441" y="9251"/>
                    <a:pt x="15446" y="9255"/>
                    <a:pt x="15453" y="9257"/>
                  </a:cubicBezTo>
                  <a:cubicBezTo>
                    <a:pt x="15457" y="9257"/>
                    <a:pt x="15460" y="9258"/>
                    <a:pt x="15464" y="9258"/>
                  </a:cubicBezTo>
                  <a:cubicBezTo>
                    <a:pt x="15477" y="9258"/>
                    <a:pt x="15488" y="9245"/>
                    <a:pt x="15494" y="9233"/>
                  </a:cubicBezTo>
                  <a:cubicBezTo>
                    <a:pt x="15504" y="9224"/>
                    <a:pt x="15508" y="9216"/>
                    <a:pt x="15514" y="9210"/>
                  </a:cubicBezTo>
                  <a:cubicBezTo>
                    <a:pt x="15537" y="9198"/>
                    <a:pt x="15537" y="9166"/>
                    <a:pt x="15536" y="9143"/>
                  </a:cubicBezTo>
                  <a:lnTo>
                    <a:pt x="15536" y="9133"/>
                  </a:lnTo>
                  <a:cubicBezTo>
                    <a:pt x="15536" y="9109"/>
                    <a:pt x="15517" y="9090"/>
                    <a:pt x="15500" y="9077"/>
                  </a:cubicBezTo>
                  <a:cubicBezTo>
                    <a:pt x="15494" y="9072"/>
                    <a:pt x="15494" y="9068"/>
                    <a:pt x="15490" y="9064"/>
                  </a:cubicBezTo>
                  <a:lnTo>
                    <a:pt x="15486" y="9063"/>
                  </a:lnTo>
                  <a:cubicBezTo>
                    <a:pt x="15480" y="9054"/>
                    <a:pt x="15473" y="9047"/>
                    <a:pt x="15465" y="9047"/>
                  </a:cubicBezTo>
                  <a:cubicBezTo>
                    <a:pt x="15453" y="9047"/>
                    <a:pt x="15446" y="9063"/>
                    <a:pt x="15446" y="9074"/>
                  </a:cubicBezTo>
                  <a:cubicBezTo>
                    <a:pt x="15442" y="9079"/>
                    <a:pt x="15439" y="9083"/>
                    <a:pt x="15437" y="9083"/>
                  </a:cubicBezTo>
                  <a:cubicBezTo>
                    <a:pt x="15435" y="9083"/>
                    <a:pt x="15431" y="9079"/>
                    <a:pt x="15428" y="9072"/>
                  </a:cubicBezTo>
                  <a:cubicBezTo>
                    <a:pt x="15414" y="9051"/>
                    <a:pt x="15391" y="9038"/>
                    <a:pt x="15355" y="9038"/>
                  </a:cubicBezTo>
                  <a:cubicBezTo>
                    <a:pt x="15352" y="9038"/>
                    <a:pt x="15347" y="9038"/>
                    <a:pt x="15342" y="9042"/>
                  </a:cubicBezTo>
                  <a:cubicBezTo>
                    <a:pt x="15315" y="9043"/>
                    <a:pt x="15302" y="9054"/>
                    <a:pt x="15290" y="9066"/>
                  </a:cubicBezTo>
                  <a:cubicBezTo>
                    <a:pt x="15286" y="9072"/>
                    <a:pt x="15279" y="9077"/>
                    <a:pt x="15273" y="9083"/>
                  </a:cubicBezTo>
                  <a:cubicBezTo>
                    <a:pt x="15255" y="9099"/>
                    <a:pt x="15244" y="9099"/>
                    <a:pt x="15229" y="9099"/>
                  </a:cubicBezTo>
                  <a:cubicBezTo>
                    <a:pt x="15224" y="9099"/>
                    <a:pt x="15218" y="9099"/>
                    <a:pt x="15210" y="9100"/>
                  </a:cubicBezTo>
                  <a:cubicBezTo>
                    <a:pt x="15203" y="9101"/>
                    <a:pt x="15195" y="9101"/>
                    <a:pt x="15181" y="9101"/>
                  </a:cubicBezTo>
                  <a:lnTo>
                    <a:pt x="15140" y="9101"/>
                  </a:lnTo>
                  <a:cubicBezTo>
                    <a:pt x="15135" y="9101"/>
                    <a:pt x="15128" y="9100"/>
                    <a:pt x="15126" y="9100"/>
                  </a:cubicBezTo>
                  <a:cubicBezTo>
                    <a:pt x="15116" y="9099"/>
                    <a:pt x="15084" y="9071"/>
                    <a:pt x="15079" y="9061"/>
                  </a:cubicBezTo>
                  <a:cubicBezTo>
                    <a:pt x="15073" y="9050"/>
                    <a:pt x="15057" y="9045"/>
                    <a:pt x="15037" y="9045"/>
                  </a:cubicBezTo>
                  <a:cubicBezTo>
                    <a:pt x="15025" y="9045"/>
                    <a:pt x="15012" y="9047"/>
                    <a:pt x="14999" y="9050"/>
                  </a:cubicBezTo>
                  <a:cubicBezTo>
                    <a:pt x="14990" y="9053"/>
                    <a:pt x="14982" y="9054"/>
                    <a:pt x="14975" y="9054"/>
                  </a:cubicBezTo>
                  <a:cubicBezTo>
                    <a:pt x="14965" y="9054"/>
                    <a:pt x="14956" y="9052"/>
                    <a:pt x="14947" y="9049"/>
                  </a:cubicBezTo>
                  <a:lnTo>
                    <a:pt x="14942" y="9047"/>
                  </a:lnTo>
                  <a:cubicBezTo>
                    <a:pt x="14921" y="9042"/>
                    <a:pt x="14863" y="9016"/>
                    <a:pt x="14862" y="9016"/>
                  </a:cubicBezTo>
                  <a:lnTo>
                    <a:pt x="14858" y="9015"/>
                  </a:lnTo>
                  <a:cubicBezTo>
                    <a:pt x="14855" y="9015"/>
                    <a:pt x="14843" y="9015"/>
                    <a:pt x="14834" y="9009"/>
                  </a:cubicBezTo>
                  <a:cubicBezTo>
                    <a:pt x="14827" y="9005"/>
                    <a:pt x="14816" y="8992"/>
                    <a:pt x="14813" y="8985"/>
                  </a:cubicBezTo>
                  <a:cubicBezTo>
                    <a:pt x="14813" y="8983"/>
                    <a:pt x="14813" y="8972"/>
                    <a:pt x="14813" y="8960"/>
                  </a:cubicBezTo>
                  <a:cubicBezTo>
                    <a:pt x="14813" y="8952"/>
                    <a:pt x="14815" y="8943"/>
                    <a:pt x="14815" y="8933"/>
                  </a:cubicBezTo>
                  <a:cubicBezTo>
                    <a:pt x="14815" y="8905"/>
                    <a:pt x="14802" y="8900"/>
                    <a:pt x="14787" y="8900"/>
                  </a:cubicBezTo>
                  <a:cubicBezTo>
                    <a:pt x="14782" y="8898"/>
                    <a:pt x="14780" y="8898"/>
                    <a:pt x="14779" y="8898"/>
                  </a:cubicBezTo>
                  <a:cubicBezTo>
                    <a:pt x="14767" y="8897"/>
                    <a:pt x="14762" y="8893"/>
                    <a:pt x="14758" y="8886"/>
                  </a:cubicBezTo>
                  <a:lnTo>
                    <a:pt x="14756" y="8884"/>
                  </a:lnTo>
                  <a:cubicBezTo>
                    <a:pt x="14756" y="8882"/>
                    <a:pt x="14756" y="8873"/>
                    <a:pt x="14758" y="8862"/>
                  </a:cubicBezTo>
                  <a:cubicBezTo>
                    <a:pt x="14762" y="8858"/>
                    <a:pt x="14775" y="8841"/>
                    <a:pt x="14786" y="8829"/>
                  </a:cubicBezTo>
                  <a:cubicBezTo>
                    <a:pt x="14794" y="8814"/>
                    <a:pt x="14792" y="8797"/>
                    <a:pt x="14790" y="8781"/>
                  </a:cubicBezTo>
                  <a:cubicBezTo>
                    <a:pt x="14789" y="8773"/>
                    <a:pt x="14786" y="8766"/>
                    <a:pt x="14787" y="8759"/>
                  </a:cubicBezTo>
                  <a:cubicBezTo>
                    <a:pt x="14790" y="8744"/>
                    <a:pt x="14792" y="8738"/>
                    <a:pt x="14798" y="8728"/>
                  </a:cubicBezTo>
                  <a:cubicBezTo>
                    <a:pt x="14799" y="8724"/>
                    <a:pt x="14802" y="8720"/>
                    <a:pt x="14803" y="8715"/>
                  </a:cubicBezTo>
                  <a:cubicBezTo>
                    <a:pt x="14807" y="8710"/>
                    <a:pt x="14810" y="8704"/>
                    <a:pt x="14813" y="8696"/>
                  </a:cubicBezTo>
                  <a:cubicBezTo>
                    <a:pt x="14830" y="8665"/>
                    <a:pt x="14843" y="8642"/>
                    <a:pt x="14844" y="8626"/>
                  </a:cubicBezTo>
                  <a:cubicBezTo>
                    <a:pt x="14846" y="8612"/>
                    <a:pt x="14863" y="8590"/>
                    <a:pt x="14871" y="8590"/>
                  </a:cubicBezTo>
                  <a:lnTo>
                    <a:pt x="14874" y="8590"/>
                  </a:lnTo>
                  <a:cubicBezTo>
                    <a:pt x="14877" y="8590"/>
                    <a:pt x="14881" y="8590"/>
                    <a:pt x="14888" y="8591"/>
                  </a:cubicBezTo>
                  <a:cubicBezTo>
                    <a:pt x="14898" y="8591"/>
                    <a:pt x="14908" y="8592"/>
                    <a:pt x="14918" y="8592"/>
                  </a:cubicBezTo>
                  <a:cubicBezTo>
                    <a:pt x="14925" y="8592"/>
                    <a:pt x="14932" y="8591"/>
                    <a:pt x="14937" y="8590"/>
                  </a:cubicBezTo>
                  <a:cubicBezTo>
                    <a:pt x="14954" y="8586"/>
                    <a:pt x="14959" y="8571"/>
                    <a:pt x="14961" y="8559"/>
                  </a:cubicBezTo>
                  <a:cubicBezTo>
                    <a:pt x="14968" y="8550"/>
                    <a:pt x="14970" y="8542"/>
                    <a:pt x="14978" y="8542"/>
                  </a:cubicBezTo>
                  <a:cubicBezTo>
                    <a:pt x="15008" y="8540"/>
                    <a:pt x="15025" y="8527"/>
                    <a:pt x="15031" y="8504"/>
                  </a:cubicBezTo>
                  <a:lnTo>
                    <a:pt x="15031" y="8486"/>
                  </a:lnTo>
                  <a:cubicBezTo>
                    <a:pt x="15032" y="8468"/>
                    <a:pt x="15036" y="8431"/>
                    <a:pt x="15050" y="8424"/>
                  </a:cubicBezTo>
                  <a:cubicBezTo>
                    <a:pt x="15065" y="8420"/>
                    <a:pt x="15073" y="8418"/>
                    <a:pt x="15083" y="8418"/>
                  </a:cubicBezTo>
                  <a:cubicBezTo>
                    <a:pt x="15095" y="8418"/>
                    <a:pt x="15108" y="8421"/>
                    <a:pt x="15135" y="8428"/>
                  </a:cubicBezTo>
                  <a:cubicBezTo>
                    <a:pt x="15140" y="8430"/>
                    <a:pt x="15145" y="8431"/>
                    <a:pt x="15148" y="8431"/>
                  </a:cubicBezTo>
                  <a:cubicBezTo>
                    <a:pt x="15159" y="8431"/>
                    <a:pt x="15162" y="8425"/>
                    <a:pt x="15165" y="8422"/>
                  </a:cubicBezTo>
                  <a:cubicBezTo>
                    <a:pt x="15170" y="8412"/>
                    <a:pt x="15162" y="8401"/>
                    <a:pt x="15156" y="8390"/>
                  </a:cubicBezTo>
                  <a:cubicBezTo>
                    <a:pt x="15151" y="8384"/>
                    <a:pt x="15145" y="8372"/>
                    <a:pt x="15145" y="8368"/>
                  </a:cubicBezTo>
                  <a:cubicBezTo>
                    <a:pt x="15160" y="8359"/>
                    <a:pt x="15194" y="8353"/>
                    <a:pt x="15218" y="8353"/>
                  </a:cubicBezTo>
                  <a:cubicBezTo>
                    <a:pt x="15220" y="8353"/>
                    <a:pt x="15222" y="8353"/>
                    <a:pt x="15224" y="8353"/>
                  </a:cubicBezTo>
                  <a:lnTo>
                    <a:pt x="15230" y="8353"/>
                  </a:lnTo>
                  <a:cubicBezTo>
                    <a:pt x="15250" y="8353"/>
                    <a:pt x="15254" y="8324"/>
                    <a:pt x="15259" y="8302"/>
                  </a:cubicBezTo>
                  <a:cubicBezTo>
                    <a:pt x="15260" y="8294"/>
                    <a:pt x="15262" y="8280"/>
                    <a:pt x="15265" y="8278"/>
                  </a:cubicBezTo>
                  <a:cubicBezTo>
                    <a:pt x="15282" y="8278"/>
                    <a:pt x="15292" y="8271"/>
                    <a:pt x="15301" y="8262"/>
                  </a:cubicBezTo>
                  <a:cubicBezTo>
                    <a:pt x="15315" y="8254"/>
                    <a:pt x="15324" y="8243"/>
                    <a:pt x="15347" y="8240"/>
                  </a:cubicBezTo>
                  <a:cubicBezTo>
                    <a:pt x="15355" y="8239"/>
                    <a:pt x="15371" y="8238"/>
                    <a:pt x="15373" y="8222"/>
                  </a:cubicBezTo>
                  <a:cubicBezTo>
                    <a:pt x="15373" y="8219"/>
                    <a:pt x="15373" y="8217"/>
                    <a:pt x="15371" y="8215"/>
                  </a:cubicBezTo>
                  <a:lnTo>
                    <a:pt x="15373" y="8215"/>
                  </a:lnTo>
                  <a:cubicBezTo>
                    <a:pt x="15383" y="8215"/>
                    <a:pt x="15395" y="8215"/>
                    <a:pt x="15408" y="8215"/>
                  </a:cubicBezTo>
                  <a:cubicBezTo>
                    <a:pt x="15415" y="8215"/>
                    <a:pt x="15422" y="8215"/>
                    <a:pt x="15429" y="8215"/>
                  </a:cubicBezTo>
                  <a:cubicBezTo>
                    <a:pt x="15457" y="8214"/>
                    <a:pt x="15477" y="8204"/>
                    <a:pt x="15494" y="8195"/>
                  </a:cubicBezTo>
                  <a:cubicBezTo>
                    <a:pt x="15506" y="8191"/>
                    <a:pt x="15514" y="8185"/>
                    <a:pt x="15523" y="8183"/>
                  </a:cubicBezTo>
                  <a:cubicBezTo>
                    <a:pt x="15546" y="8176"/>
                    <a:pt x="15567" y="8157"/>
                    <a:pt x="15581" y="8141"/>
                  </a:cubicBezTo>
                  <a:cubicBezTo>
                    <a:pt x="15589" y="8132"/>
                    <a:pt x="15596" y="8127"/>
                    <a:pt x="15599" y="8124"/>
                  </a:cubicBezTo>
                  <a:cubicBezTo>
                    <a:pt x="15617" y="8111"/>
                    <a:pt x="15620" y="8094"/>
                    <a:pt x="15626" y="8070"/>
                  </a:cubicBezTo>
                  <a:cubicBezTo>
                    <a:pt x="15631" y="8060"/>
                    <a:pt x="15632" y="8051"/>
                    <a:pt x="15635" y="8039"/>
                  </a:cubicBezTo>
                  <a:cubicBezTo>
                    <a:pt x="15638" y="8041"/>
                    <a:pt x="15640" y="8043"/>
                    <a:pt x="15643" y="8044"/>
                  </a:cubicBezTo>
                  <a:cubicBezTo>
                    <a:pt x="15647" y="8045"/>
                    <a:pt x="15650" y="8045"/>
                    <a:pt x="15653" y="8045"/>
                  </a:cubicBezTo>
                  <a:cubicBezTo>
                    <a:pt x="15665" y="8045"/>
                    <a:pt x="15672" y="8040"/>
                    <a:pt x="15678" y="8035"/>
                  </a:cubicBezTo>
                  <a:cubicBezTo>
                    <a:pt x="15683" y="8030"/>
                    <a:pt x="15689" y="8022"/>
                    <a:pt x="15702" y="8019"/>
                  </a:cubicBezTo>
                  <a:cubicBezTo>
                    <a:pt x="15712" y="8013"/>
                    <a:pt x="15719" y="8010"/>
                    <a:pt x="15724" y="8001"/>
                  </a:cubicBezTo>
                  <a:cubicBezTo>
                    <a:pt x="15726" y="7987"/>
                    <a:pt x="15721" y="7976"/>
                    <a:pt x="15715" y="7967"/>
                  </a:cubicBezTo>
                  <a:cubicBezTo>
                    <a:pt x="15712" y="7962"/>
                    <a:pt x="15710" y="7956"/>
                    <a:pt x="15710" y="7953"/>
                  </a:cubicBezTo>
                  <a:cubicBezTo>
                    <a:pt x="15710" y="7949"/>
                    <a:pt x="15719" y="7947"/>
                    <a:pt x="15743" y="7947"/>
                  </a:cubicBezTo>
                  <a:cubicBezTo>
                    <a:pt x="15749" y="7947"/>
                    <a:pt x="15758" y="7949"/>
                    <a:pt x="15769" y="7949"/>
                  </a:cubicBezTo>
                  <a:cubicBezTo>
                    <a:pt x="15778" y="7950"/>
                    <a:pt x="15787" y="7951"/>
                    <a:pt x="15795" y="7951"/>
                  </a:cubicBezTo>
                  <a:cubicBezTo>
                    <a:pt x="15808" y="7951"/>
                    <a:pt x="15816" y="7949"/>
                    <a:pt x="15819" y="7944"/>
                  </a:cubicBezTo>
                  <a:cubicBezTo>
                    <a:pt x="15834" y="7934"/>
                    <a:pt x="15830" y="7915"/>
                    <a:pt x="15826" y="7904"/>
                  </a:cubicBezTo>
                  <a:cubicBezTo>
                    <a:pt x="15826" y="7899"/>
                    <a:pt x="15826" y="7893"/>
                    <a:pt x="15826" y="7891"/>
                  </a:cubicBezTo>
                  <a:cubicBezTo>
                    <a:pt x="15829" y="7876"/>
                    <a:pt x="15838" y="7864"/>
                    <a:pt x="15847" y="7856"/>
                  </a:cubicBezTo>
                  <a:cubicBezTo>
                    <a:pt x="15850" y="7852"/>
                    <a:pt x="15857" y="7849"/>
                    <a:pt x="15860" y="7847"/>
                  </a:cubicBezTo>
                  <a:cubicBezTo>
                    <a:pt x="15868" y="7840"/>
                    <a:pt x="15875" y="7836"/>
                    <a:pt x="15890" y="7824"/>
                  </a:cubicBezTo>
                  <a:cubicBezTo>
                    <a:pt x="15903" y="7813"/>
                    <a:pt x="15905" y="7812"/>
                    <a:pt x="15904" y="7802"/>
                  </a:cubicBezTo>
                  <a:lnTo>
                    <a:pt x="15904" y="7796"/>
                  </a:lnTo>
                  <a:cubicBezTo>
                    <a:pt x="15905" y="7787"/>
                    <a:pt x="15907" y="7787"/>
                    <a:pt x="15912" y="7786"/>
                  </a:cubicBezTo>
                  <a:cubicBezTo>
                    <a:pt x="15914" y="7786"/>
                    <a:pt x="15914" y="7785"/>
                    <a:pt x="15914" y="7785"/>
                  </a:cubicBezTo>
                  <a:cubicBezTo>
                    <a:pt x="15916" y="7791"/>
                    <a:pt x="15917" y="7796"/>
                    <a:pt x="15918" y="7801"/>
                  </a:cubicBezTo>
                  <a:cubicBezTo>
                    <a:pt x="15920" y="7807"/>
                    <a:pt x="15926" y="7836"/>
                    <a:pt x="15937" y="7846"/>
                  </a:cubicBezTo>
                  <a:cubicBezTo>
                    <a:pt x="15942" y="7851"/>
                    <a:pt x="15951" y="7856"/>
                    <a:pt x="15964" y="7856"/>
                  </a:cubicBezTo>
                  <a:cubicBezTo>
                    <a:pt x="15980" y="7856"/>
                    <a:pt x="16000" y="7849"/>
                    <a:pt x="16010" y="7844"/>
                  </a:cubicBezTo>
                  <a:cubicBezTo>
                    <a:pt x="16027" y="7838"/>
                    <a:pt x="16048" y="7830"/>
                    <a:pt x="16048" y="7806"/>
                  </a:cubicBezTo>
                  <a:cubicBezTo>
                    <a:pt x="16048" y="7781"/>
                    <a:pt x="16023" y="7778"/>
                    <a:pt x="16010" y="7778"/>
                  </a:cubicBezTo>
                  <a:cubicBezTo>
                    <a:pt x="16008" y="7778"/>
                    <a:pt x="16003" y="7778"/>
                    <a:pt x="16000" y="7777"/>
                  </a:cubicBezTo>
                  <a:cubicBezTo>
                    <a:pt x="15986" y="7775"/>
                    <a:pt x="15976" y="7769"/>
                    <a:pt x="15964" y="7761"/>
                  </a:cubicBezTo>
                  <a:cubicBezTo>
                    <a:pt x="15960" y="7759"/>
                    <a:pt x="15957" y="7745"/>
                    <a:pt x="15957" y="7733"/>
                  </a:cubicBezTo>
                  <a:lnTo>
                    <a:pt x="15957" y="7705"/>
                  </a:lnTo>
                  <a:cubicBezTo>
                    <a:pt x="15957" y="7701"/>
                    <a:pt x="15960" y="7698"/>
                    <a:pt x="15969" y="7692"/>
                  </a:cubicBezTo>
                  <a:cubicBezTo>
                    <a:pt x="15976" y="7687"/>
                    <a:pt x="15980" y="7683"/>
                    <a:pt x="15990" y="7673"/>
                  </a:cubicBezTo>
                  <a:cubicBezTo>
                    <a:pt x="16018" y="7649"/>
                    <a:pt x="16018" y="7631"/>
                    <a:pt x="16022" y="7596"/>
                  </a:cubicBezTo>
                  <a:cubicBezTo>
                    <a:pt x="16022" y="7589"/>
                    <a:pt x="16022" y="7583"/>
                    <a:pt x="16023" y="7574"/>
                  </a:cubicBezTo>
                  <a:cubicBezTo>
                    <a:pt x="16027" y="7565"/>
                    <a:pt x="16027" y="7558"/>
                    <a:pt x="16027" y="7549"/>
                  </a:cubicBezTo>
                  <a:cubicBezTo>
                    <a:pt x="16031" y="7517"/>
                    <a:pt x="16031" y="7511"/>
                    <a:pt x="16052" y="7504"/>
                  </a:cubicBezTo>
                  <a:cubicBezTo>
                    <a:pt x="16065" y="7502"/>
                    <a:pt x="16075" y="7502"/>
                    <a:pt x="16086" y="7502"/>
                  </a:cubicBezTo>
                  <a:cubicBezTo>
                    <a:pt x="16106" y="7502"/>
                    <a:pt x="16126" y="7500"/>
                    <a:pt x="16147" y="7475"/>
                  </a:cubicBezTo>
                  <a:cubicBezTo>
                    <a:pt x="16165" y="7457"/>
                    <a:pt x="16172" y="7450"/>
                    <a:pt x="16180" y="7438"/>
                  </a:cubicBezTo>
                  <a:cubicBezTo>
                    <a:pt x="16184" y="7429"/>
                    <a:pt x="16190" y="7418"/>
                    <a:pt x="16204" y="7399"/>
                  </a:cubicBezTo>
                  <a:cubicBezTo>
                    <a:pt x="16215" y="7382"/>
                    <a:pt x="16222" y="7380"/>
                    <a:pt x="16229" y="7380"/>
                  </a:cubicBezTo>
                  <a:cubicBezTo>
                    <a:pt x="16238" y="7380"/>
                    <a:pt x="16246" y="7384"/>
                    <a:pt x="16256" y="7388"/>
                  </a:cubicBezTo>
                  <a:cubicBezTo>
                    <a:pt x="16272" y="7390"/>
                    <a:pt x="16283" y="7397"/>
                    <a:pt x="16303" y="7402"/>
                  </a:cubicBezTo>
                  <a:cubicBezTo>
                    <a:pt x="16341" y="7409"/>
                    <a:pt x="16347" y="7415"/>
                    <a:pt x="16362" y="7428"/>
                  </a:cubicBezTo>
                  <a:cubicBezTo>
                    <a:pt x="16370" y="7435"/>
                    <a:pt x="16386" y="7445"/>
                    <a:pt x="16405" y="7460"/>
                  </a:cubicBezTo>
                  <a:cubicBezTo>
                    <a:pt x="16446" y="7485"/>
                    <a:pt x="16448" y="7489"/>
                    <a:pt x="16456" y="7502"/>
                  </a:cubicBezTo>
                  <a:cubicBezTo>
                    <a:pt x="16462" y="7509"/>
                    <a:pt x="16469" y="7520"/>
                    <a:pt x="16484" y="7540"/>
                  </a:cubicBezTo>
                  <a:cubicBezTo>
                    <a:pt x="16504" y="7565"/>
                    <a:pt x="16510" y="7576"/>
                    <a:pt x="16516" y="7588"/>
                  </a:cubicBezTo>
                  <a:cubicBezTo>
                    <a:pt x="16522" y="7600"/>
                    <a:pt x="16528" y="7615"/>
                    <a:pt x="16554" y="7646"/>
                  </a:cubicBezTo>
                  <a:cubicBezTo>
                    <a:pt x="16573" y="7674"/>
                    <a:pt x="16586" y="7686"/>
                    <a:pt x="16598" y="7686"/>
                  </a:cubicBezTo>
                  <a:cubicBezTo>
                    <a:pt x="16604" y="7686"/>
                    <a:pt x="16611" y="7680"/>
                    <a:pt x="16618" y="7676"/>
                  </a:cubicBezTo>
                  <a:cubicBezTo>
                    <a:pt x="16621" y="7671"/>
                    <a:pt x="16630" y="7666"/>
                    <a:pt x="16642" y="7666"/>
                  </a:cubicBezTo>
                  <a:cubicBezTo>
                    <a:pt x="16660" y="7664"/>
                    <a:pt x="16674" y="7662"/>
                    <a:pt x="16682" y="7657"/>
                  </a:cubicBezTo>
                  <a:cubicBezTo>
                    <a:pt x="16686" y="7655"/>
                    <a:pt x="16693" y="7655"/>
                    <a:pt x="16693" y="7655"/>
                  </a:cubicBezTo>
                  <a:cubicBezTo>
                    <a:pt x="16695" y="7655"/>
                    <a:pt x="16698" y="7655"/>
                    <a:pt x="16700" y="7661"/>
                  </a:cubicBezTo>
                  <a:cubicBezTo>
                    <a:pt x="16720" y="7678"/>
                    <a:pt x="16738" y="7687"/>
                    <a:pt x="16774" y="7705"/>
                  </a:cubicBezTo>
                  <a:lnTo>
                    <a:pt x="16787" y="7709"/>
                  </a:lnTo>
                  <a:cubicBezTo>
                    <a:pt x="16810" y="7722"/>
                    <a:pt x="16835" y="7725"/>
                    <a:pt x="16858" y="7725"/>
                  </a:cubicBezTo>
                  <a:cubicBezTo>
                    <a:pt x="16879" y="7725"/>
                    <a:pt x="16899" y="7723"/>
                    <a:pt x="16928" y="7717"/>
                  </a:cubicBezTo>
                  <a:cubicBezTo>
                    <a:pt x="16953" y="7713"/>
                    <a:pt x="16970" y="7706"/>
                    <a:pt x="16985" y="7701"/>
                  </a:cubicBezTo>
                  <a:cubicBezTo>
                    <a:pt x="17004" y="7694"/>
                    <a:pt x="17021" y="7690"/>
                    <a:pt x="17051" y="7686"/>
                  </a:cubicBezTo>
                  <a:cubicBezTo>
                    <a:pt x="17077" y="7684"/>
                    <a:pt x="17091" y="7679"/>
                    <a:pt x="17115" y="7673"/>
                  </a:cubicBezTo>
                  <a:cubicBezTo>
                    <a:pt x="17145" y="7670"/>
                    <a:pt x="17183" y="7661"/>
                    <a:pt x="17241" y="7654"/>
                  </a:cubicBezTo>
                  <a:lnTo>
                    <a:pt x="17271" y="7651"/>
                  </a:lnTo>
                  <a:cubicBezTo>
                    <a:pt x="17289" y="7646"/>
                    <a:pt x="17299" y="7646"/>
                    <a:pt x="17309" y="7646"/>
                  </a:cubicBezTo>
                  <a:cubicBezTo>
                    <a:pt x="17313" y="7646"/>
                    <a:pt x="17316" y="7646"/>
                    <a:pt x="17324" y="7654"/>
                  </a:cubicBezTo>
                  <a:cubicBezTo>
                    <a:pt x="17332" y="7660"/>
                    <a:pt x="17343" y="7666"/>
                    <a:pt x="17363" y="7677"/>
                  </a:cubicBezTo>
                  <a:cubicBezTo>
                    <a:pt x="17417" y="7707"/>
                    <a:pt x="17423" y="7719"/>
                    <a:pt x="17438" y="7745"/>
                  </a:cubicBezTo>
                  <a:cubicBezTo>
                    <a:pt x="17443" y="7749"/>
                    <a:pt x="17448" y="7755"/>
                    <a:pt x="17454" y="7765"/>
                  </a:cubicBezTo>
                  <a:cubicBezTo>
                    <a:pt x="17471" y="7787"/>
                    <a:pt x="17467" y="7807"/>
                    <a:pt x="17462" y="7838"/>
                  </a:cubicBezTo>
                  <a:cubicBezTo>
                    <a:pt x="17460" y="7856"/>
                    <a:pt x="17459" y="7871"/>
                    <a:pt x="17459" y="7892"/>
                  </a:cubicBezTo>
                  <a:lnTo>
                    <a:pt x="17456" y="7906"/>
                  </a:lnTo>
                  <a:cubicBezTo>
                    <a:pt x="17454" y="7962"/>
                    <a:pt x="17454" y="7981"/>
                    <a:pt x="17438" y="8025"/>
                  </a:cubicBezTo>
                  <a:cubicBezTo>
                    <a:pt x="17428" y="8065"/>
                    <a:pt x="17464" y="8080"/>
                    <a:pt x="17496" y="8094"/>
                  </a:cubicBezTo>
                  <a:cubicBezTo>
                    <a:pt x="17519" y="8100"/>
                    <a:pt x="17541" y="8111"/>
                    <a:pt x="17554" y="8127"/>
                  </a:cubicBezTo>
                  <a:cubicBezTo>
                    <a:pt x="17590" y="8161"/>
                    <a:pt x="17619" y="8176"/>
                    <a:pt x="17668" y="8201"/>
                  </a:cubicBezTo>
                  <a:cubicBezTo>
                    <a:pt x="17680" y="8207"/>
                    <a:pt x="17692" y="8214"/>
                    <a:pt x="17703" y="8219"/>
                  </a:cubicBezTo>
                  <a:lnTo>
                    <a:pt x="17726" y="8234"/>
                  </a:lnTo>
                  <a:cubicBezTo>
                    <a:pt x="17778" y="8259"/>
                    <a:pt x="17793" y="8267"/>
                    <a:pt x="17858" y="8283"/>
                  </a:cubicBezTo>
                  <a:lnTo>
                    <a:pt x="17881" y="8290"/>
                  </a:lnTo>
                  <a:cubicBezTo>
                    <a:pt x="17940" y="8305"/>
                    <a:pt x="17956" y="8308"/>
                    <a:pt x="17964" y="8332"/>
                  </a:cubicBezTo>
                  <a:cubicBezTo>
                    <a:pt x="17968" y="8343"/>
                    <a:pt x="17966" y="8352"/>
                    <a:pt x="17964" y="8360"/>
                  </a:cubicBezTo>
                  <a:cubicBezTo>
                    <a:pt x="17959" y="8374"/>
                    <a:pt x="17952" y="8393"/>
                    <a:pt x="17972" y="8422"/>
                  </a:cubicBezTo>
                  <a:cubicBezTo>
                    <a:pt x="17986" y="8446"/>
                    <a:pt x="18040" y="8507"/>
                    <a:pt x="18100" y="8570"/>
                  </a:cubicBezTo>
                  <a:cubicBezTo>
                    <a:pt x="18147" y="8624"/>
                    <a:pt x="18197" y="8676"/>
                    <a:pt x="18211" y="8698"/>
                  </a:cubicBezTo>
                  <a:cubicBezTo>
                    <a:pt x="18232" y="8724"/>
                    <a:pt x="18224" y="8748"/>
                    <a:pt x="18211" y="8778"/>
                  </a:cubicBezTo>
                  <a:cubicBezTo>
                    <a:pt x="18209" y="8794"/>
                    <a:pt x="18205" y="8810"/>
                    <a:pt x="18200" y="8828"/>
                  </a:cubicBezTo>
                  <a:cubicBezTo>
                    <a:pt x="18200" y="8847"/>
                    <a:pt x="18185" y="8854"/>
                    <a:pt x="18163" y="8862"/>
                  </a:cubicBezTo>
                  <a:cubicBezTo>
                    <a:pt x="18147" y="8872"/>
                    <a:pt x="18128" y="8877"/>
                    <a:pt x="18110" y="8892"/>
                  </a:cubicBezTo>
                  <a:cubicBezTo>
                    <a:pt x="18101" y="8905"/>
                    <a:pt x="18093" y="8915"/>
                    <a:pt x="18094" y="8928"/>
                  </a:cubicBezTo>
                  <a:cubicBezTo>
                    <a:pt x="18094" y="8944"/>
                    <a:pt x="18110" y="8951"/>
                    <a:pt x="18123" y="8956"/>
                  </a:cubicBezTo>
                  <a:cubicBezTo>
                    <a:pt x="18133" y="8962"/>
                    <a:pt x="18147" y="8969"/>
                    <a:pt x="18153" y="8977"/>
                  </a:cubicBezTo>
                  <a:cubicBezTo>
                    <a:pt x="18170" y="9000"/>
                    <a:pt x="18194" y="9012"/>
                    <a:pt x="18216" y="9022"/>
                  </a:cubicBezTo>
                  <a:cubicBezTo>
                    <a:pt x="18227" y="9027"/>
                    <a:pt x="18238" y="9031"/>
                    <a:pt x="18248" y="9037"/>
                  </a:cubicBezTo>
                  <a:cubicBezTo>
                    <a:pt x="18266" y="9048"/>
                    <a:pt x="18272" y="9058"/>
                    <a:pt x="18281" y="9077"/>
                  </a:cubicBezTo>
                  <a:cubicBezTo>
                    <a:pt x="18287" y="9086"/>
                    <a:pt x="18296" y="9099"/>
                    <a:pt x="18306" y="9113"/>
                  </a:cubicBezTo>
                  <a:cubicBezTo>
                    <a:pt x="18326" y="9139"/>
                    <a:pt x="18324" y="9159"/>
                    <a:pt x="18321" y="9192"/>
                  </a:cubicBezTo>
                  <a:cubicBezTo>
                    <a:pt x="18318" y="9207"/>
                    <a:pt x="18318" y="9223"/>
                    <a:pt x="18318" y="9241"/>
                  </a:cubicBezTo>
                  <a:cubicBezTo>
                    <a:pt x="18318" y="9250"/>
                    <a:pt x="18318" y="9281"/>
                    <a:pt x="18342" y="9281"/>
                  </a:cubicBezTo>
                  <a:cubicBezTo>
                    <a:pt x="18349" y="9281"/>
                    <a:pt x="18356" y="9277"/>
                    <a:pt x="18367" y="9277"/>
                  </a:cubicBezTo>
                  <a:cubicBezTo>
                    <a:pt x="18379" y="9271"/>
                    <a:pt x="18398" y="9265"/>
                    <a:pt x="18417" y="9265"/>
                  </a:cubicBezTo>
                  <a:cubicBezTo>
                    <a:pt x="18423" y="9265"/>
                    <a:pt x="18428" y="9265"/>
                    <a:pt x="18434" y="9266"/>
                  </a:cubicBezTo>
                  <a:cubicBezTo>
                    <a:pt x="18483" y="9277"/>
                    <a:pt x="18486" y="9280"/>
                    <a:pt x="18496" y="9292"/>
                  </a:cubicBezTo>
                  <a:cubicBezTo>
                    <a:pt x="18499" y="9295"/>
                    <a:pt x="18505" y="9301"/>
                    <a:pt x="18511" y="9307"/>
                  </a:cubicBezTo>
                  <a:cubicBezTo>
                    <a:pt x="18536" y="9332"/>
                    <a:pt x="18546" y="9346"/>
                    <a:pt x="18555" y="9379"/>
                  </a:cubicBezTo>
                  <a:cubicBezTo>
                    <a:pt x="18562" y="9414"/>
                    <a:pt x="18583" y="9430"/>
                    <a:pt x="18606" y="9451"/>
                  </a:cubicBezTo>
                  <a:cubicBezTo>
                    <a:pt x="18611" y="9457"/>
                    <a:pt x="18617" y="9461"/>
                    <a:pt x="18623" y="9468"/>
                  </a:cubicBezTo>
                  <a:cubicBezTo>
                    <a:pt x="18634" y="9478"/>
                    <a:pt x="18645" y="9482"/>
                    <a:pt x="18657" y="9482"/>
                  </a:cubicBezTo>
                  <a:cubicBezTo>
                    <a:pt x="18660" y="9482"/>
                    <a:pt x="18664" y="9482"/>
                    <a:pt x="18668" y="9481"/>
                  </a:cubicBezTo>
                  <a:cubicBezTo>
                    <a:pt x="18671" y="9480"/>
                    <a:pt x="18675" y="9479"/>
                    <a:pt x="18681" y="9479"/>
                  </a:cubicBezTo>
                  <a:cubicBezTo>
                    <a:pt x="18691" y="9479"/>
                    <a:pt x="18704" y="9482"/>
                    <a:pt x="18719" y="9489"/>
                  </a:cubicBezTo>
                  <a:cubicBezTo>
                    <a:pt x="18738" y="9498"/>
                    <a:pt x="18754" y="9501"/>
                    <a:pt x="18771" y="9501"/>
                  </a:cubicBezTo>
                  <a:cubicBezTo>
                    <a:pt x="18785" y="9501"/>
                    <a:pt x="18799" y="9499"/>
                    <a:pt x="18814" y="9496"/>
                  </a:cubicBezTo>
                  <a:cubicBezTo>
                    <a:pt x="18832" y="9490"/>
                    <a:pt x="18849" y="9486"/>
                    <a:pt x="18875" y="9483"/>
                  </a:cubicBezTo>
                  <a:cubicBezTo>
                    <a:pt x="18880" y="9483"/>
                    <a:pt x="18885" y="9483"/>
                    <a:pt x="18890" y="9483"/>
                  </a:cubicBezTo>
                  <a:cubicBezTo>
                    <a:pt x="18930" y="9483"/>
                    <a:pt x="18958" y="9490"/>
                    <a:pt x="18985" y="9500"/>
                  </a:cubicBezTo>
                  <a:cubicBezTo>
                    <a:pt x="19000" y="9505"/>
                    <a:pt x="19015" y="9509"/>
                    <a:pt x="19032" y="9510"/>
                  </a:cubicBezTo>
                  <a:cubicBezTo>
                    <a:pt x="19049" y="9515"/>
                    <a:pt x="19059" y="9516"/>
                    <a:pt x="19066" y="9516"/>
                  </a:cubicBezTo>
                  <a:cubicBezTo>
                    <a:pt x="19072" y="9516"/>
                    <a:pt x="19075" y="9515"/>
                    <a:pt x="19077" y="9514"/>
                  </a:cubicBezTo>
                  <a:cubicBezTo>
                    <a:pt x="19081" y="9514"/>
                    <a:pt x="19084" y="9512"/>
                    <a:pt x="19092" y="9512"/>
                  </a:cubicBezTo>
                  <a:cubicBezTo>
                    <a:pt x="19115" y="9512"/>
                    <a:pt x="19127" y="9514"/>
                    <a:pt x="19148" y="9519"/>
                  </a:cubicBezTo>
                  <a:lnTo>
                    <a:pt x="19166" y="9522"/>
                  </a:lnTo>
                  <a:cubicBezTo>
                    <a:pt x="19187" y="9527"/>
                    <a:pt x="19197" y="9533"/>
                    <a:pt x="19208" y="9542"/>
                  </a:cubicBezTo>
                  <a:cubicBezTo>
                    <a:pt x="19213" y="9550"/>
                    <a:pt x="19218" y="9555"/>
                    <a:pt x="19228" y="9559"/>
                  </a:cubicBezTo>
                  <a:cubicBezTo>
                    <a:pt x="19238" y="9565"/>
                    <a:pt x="19240" y="9569"/>
                    <a:pt x="19245" y="9578"/>
                  </a:cubicBezTo>
                  <a:cubicBezTo>
                    <a:pt x="19248" y="9586"/>
                    <a:pt x="19251" y="9592"/>
                    <a:pt x="19257" y="9600"/>
                  </a:cubicBezTo>
                  <a:cubicBezTo>
                    <a:pt x="19266" y="9620"/>
                    <a:pt x="19276" y="9623"/>
                    <a:pt x="19288" y="9631"/>
                  </a:cubicBezTo>
                  <a:cubicBezTo>
                    <a:pt x="19297" y="9634"/>
                    <a:pt x="19305" y="9639"/>
                    <a:pt x="19317" y="9648"/>
                  </a:cubicBezTo>
                  <a:cubicBezTo>
                    <a:pt x="19347" y="9670"/>
                    <a:pt x="19364" y="9673"/>
                    <a:pt x="19388" y="9676"/>
                  </a:cubicBezTo>
                  <a:lnTo>
                    <a:pt x="19399" y="9676"/>
                  </a:lnTo>
                  <a:cubicBezTo>
                    <a:pt x="19410" y="9677"/>
                    <a:pt x="19416" y="9678"/>
                    <a:pt x="19420" y="9678"/>
                  </a:cubicBezTo>
                  <a:cubicBezTo>
                    <a:pt x="19444" y="9678"/>
                    <a:pt x="19455" y="9668"/>
                    <a:pt x="19463" y="9644"/>
                  </a:cubicBezTo>
                  <a:cubicBezTo>
                    <a:pt x="19471" y="9626"/>
                    <a:pt x="19480" y="9610"/>
                    <a:pt x="19515" y="9582"/>
                  </a:cubicBezTo>
                  <a:cubicBezTo>
                    <a:pt x="19554" y="9550"/>
                    <a:pt x="19564" y="9524"/>
                    <a:pt x="19568" y="9486"/>
                  </a:cubicBezTo>
                  <a:cubicBezTo>
                    <a:pt x="19568" y="9476"/>
                    <a:pt x="19568" y="9466"/>
                    <a:pt x="19570" y="9457"/>
                  </a:cubicBezTo>
                  <a:cubicBezTo>
                    <a:pt x="19574" y="9437"/>
                    <a:pt x="19575" y="9427"/>
                    <a:pt x="19584" y="9407"/>
                  </a:cubicBezTo>
                  <a:cubicBezTo>
                    <a:pt x="19596" y="9384"/>
                    <a:pt x="19607" y="9363"/>
                    <a:pt x="19674" y="9351"/>
                  </a:cubicBezTo>
                  <a:cubicBezTo>
                    <a:pt x="19721" y="9341"/>
                    <a:pt x="19723" y="9341"/>
                    <a:pt x="19731" y="9331"/>
                  </a:cubicBezTo>
                  <a:cubicBezTo>
                    <a:pt x="19732" y="9330"/>
                    <a:pt x="19734" y="9324"/>
                    <a:pt x="19744" y="9317"/>
                  </a:cubicBezTo>
                  <a:cubicBezTo>
                    <a:pt x="19747" y="9313"/>
                    <a:pt x="19752" y="9313"/>
                    <a:pt x="19758" y="9313"/>
                  </a:cubicBezTo>
                  <a:cubicBezTo>
                    <a:pt x="19768" y="9313"/>
                    <a:pt x="19783" y="9326"/>
                    <a:pt x="19799" y="9343"/>
                  </a:cubicBezTo>
                  <a:cubicBezTo>
                    <a:pt x="19803" y="9350"/>
                    <a:pt x="19812" y="9355"/>
                    <a:pt x="19818" y="9364"/>
                  </a:cubicBezTo>
                  <a:cubicBezTo>
                    <a:pt x="19836" y="9383"/>
                    <a:pt x="19853" y="9390"/>
                    <a:pt x="19871" y="9390"/>
                  </a:cubicBezTo>
                  <a:cubicBezTo>
                    <a:pt x="19876" y="9390"/>
                    <a:pt x="19881" y="9389"/>
                    <a:pt x="19886" y="9389"/>
                  </a:cubicBezTo>
                  <a:cubicBezTo>
                    <a:pt x="19892" y="9389"/>
                    <a:pt x="19901" y="9385"/>
                    <a:pt x="19909" y="9385"/>
                  </a:cubicBezTo>
                  <a:cubicBezTo>
                    <a:pt x="19933" y="9385"/>
                    <a:pt x="19945" y="9378"/>
                    <a:pt x="19956" y="9371"/>
                  </a:cubicBezTo>
                  <a:cubicBezTo>
                    <a:pt x="19963" y="9371"/>
                    <a:pt x="19968" y="9366"/>
                    <a:pt x="19977" y="9364"/>
                  </a:cubicBezTo>
                  <a:cubicBezTo>
                    <a:pt x="19981" y="9363"/>
                    <a:pt x="19985" y="9362"/>
                    <a:pt x="19988" y="9362"/>
                  </a:cubicBezTo>
                  <a:cubicBezTo>
                    <a:pt x="19999" y="9362"/>
                    <a:pt x="20008" y="9368"/>
                    <a:pt x="20028" y="9378"/>
                  </a:cubicBezTo>
                  <a:cubicBezTo>
                    <a:pt x="20034" y="9384"/>
                    <a:pt x="20044" y="9389"/>
                    <a:pt x="20054" y="9394"/>
                  </a:cubicBezTo>
                  <a:cubicBezTo>
                    <a:pt x="20078" y="9408"/>
                    <a:pt x="20089" y="9414"/>
                    <a:pt x="20093" y="9418"/>
                  </a:cubicBezTo>
                  <a:cubicBezTo>
                    <a:pt x="20098" y="9422"/>
                    <a:pt x="20102" y="9423"/>
                    <a:pt x="20109" y="9427"/>
                  </a:cubicBezTo>
                  <a:cubicBezTo>
                    <a:pt x="20112" y="9429"/>
                    <a:pt x="20114" y="9429"/>
                    <a:pt x="20116" y="9429"/>
                  </a:cubicBezTo>
                  <a:lnTo>
                    <a:pt x="20123" y="9429"/>
                  </a:lnTo>
                  <a:lnTo>
                    <a:pt x="20130" y="9420"/>
                  </a:lnTo>
                  <a:cubicBezTo>
                    <a:pt x="20134" y="9411"/>
                    <a:pt x="20129" y="9402"/>
                    <a:pt x="20116" y="9385"/>
                  </a:cubicBezTo>
                  <a:cubicBezTo>
                    <a:pt x="20109" y="9376"/>
                    <a:pt x="20102" y="9363"/>
                    <a:pt x="20098" y="9355"/>
                  </a:cubicBezTo>
                  <a:cubicBezTo>
                    <a:pt x="20093" y="9340"/>
                    <a:pt x="20093" y="9332"/>
                    <a:pt x="20093" y="9307"/>
                  </a:cubicBezTo>
                  <a:cubicBezTo>
                    <a:pt x="20093" y="9292"/>
                    <a:pt x="20090" y="9264"/>
                    <a:pt x="20090" y="9225"/>
                  </a:cubicBezTo>
                  <a:cubicBezTo>
                    <a:pt x="20086" y="9159"/>
                    <a:pt x="20084" y="9153"/>
                    <a:pt x="20074" y="9131"/>
                  </a:cubicBezTo>
                  <a:cubicBezTo>
                    <a:pt x="20069" y="9121"/>
                    <a:pt x="20063" y="9109"/>
                    <a:pt x="20058" y="9089"/>
                  </a:cubicBezTo>
                  <a:cubicBezTo>
                    <a:pt x="20036" y="9036"/>
                    <a:pt x="20039" y="9033"/>
                    <a:pt x="20047" y="9022"/>
                  </a:cubicBezTo>
                  <a:cubicBezTo>
                    <a:pt x="20049" y="9019"/>
                    <a:pt x="20052" y="9014"/>
                    <a:pt x="20057" y="9007"/>
                  </a:cubicBezTo>
                  <a:cubicBezTo>
                    <a:pt x="20058" y="9000"/>
                    <a:pt x="20062" y="9000"/>
                    <a:pt x="20070" y="9000"/>
                  </a:cubicBezTo>
                  <a:lnTo>
                    <a:pt x="20084" y="9000"/>
                  </a:lnTo>
                  <a:cubicBezTo>
                    <a:pt x="20096" y="9000"/>
                    <a:pt x="20110" y="9000"/>
                    <a:pt x="20123" y="8987"/>
                  </a:cubicBezTo>
                  <a:cubicBezTo>
                    <a:pt x="20152" y="8959"/>
                    <a:pt x="20169" y="8923"/>
                    <a:pt x="20169" y="8922"/>
                  </a:cubicBezTo>
                  <a:lnTo>
                    <a:pt x="20170" y="8918"/>
                  </a:lnTo>
                  <a:cubicBezTo>
                    <a:pt x="20170" y="8915"/>
                    <a:pt x="20175" y="8830"/>
                    <a:pt x="20170" y="8798"/>
                  </a:cubicBezTo>
                  <a:cubicBezTo>
                    <a:pt x="20164" y="8771"/>
                    <a:pt x="20154" y="8754"/>
                    <a:pt x="20144" y="8726"/>
                  </a:cubicBezTo>
                  <a:cubicBezTo>
                    <a:pt x="20139" y="8719"/>
                    <a:pt x="20135" y="8709"/>
                    <a:pt x="20130" y="8701"/>
                  </a:cubicBezTo>
                  <a:cubicBezTo>
                    <a:pt x="20118" y="8676"/>
                    <a:pt x="20107" y="8654"/>
                    <a:pt x="20092" y="8631"/>
                  </a:cubicBezTo>
                  <a:cubicBezTo>
                    <a:pt x="20084" y="8613"/>
                    <a:pt x="20070" y="8590"/>
                    <a:pt x="20058" y="8565"/>
                  </a:cubicBezTo>
                  <a:cubicBezTo>
                    <a:pt x="20044" y="8533"/>
                    <a:pt x="20036" y="8506"/>
                    <a:pt x="20028" y="8472"/>
                  </a:cubicBezTo>
                  <a:cubicBezTo>
                    <a:pt x="20022" y="8451"/>
                    <a:pt x="20015" y="8423"/>
                    <a:pt x="20006" y="8396"/>
                  </a:cubicBezTo>
                  <a:cubicBezTo>
                    <a:pt x="19987" y="8334"/>
                    <a:pt x="19988" y="8324"/>
                    <a:pt x="19988" y="8265"/>
                  </a:cubicBezTo>
                  <a:lnTo>
                    <a:pt x="19989" y="8247"/>
                  </a:lnTo>
                  <a:cubicBezTo>
                    <a:pt x="19990" y="8206"/>
                    <a:pt x="19995" y="8178"/>
                    <a:pt x="20002" y="8148"/>
                  </a:cubicBezTo>
                  <a:cubicBezTo>
                    <a:pt x="20004" y="8127"/>
                    <a:pt x="20008" y="8101"/>
                    <a:pt x="20012" y="8073"/>
                  </a:cubicBezTo>
                  <a:cubicBezTo>
                    <a:pt x="20016" y="8032"/>
                    <a:pt x="20007" y="7996"/>
                    <a:pt x="20000" y="7964"/>
                  </a:cubicBezTo>
                  <a:cubicBezTo>
                    <a:pt x="19998" y="7941"/>
                    <a:pt x="19991" y="7921"/>
                    <a:pt x="19991" y="7902"/>
                  </a:cubicBezTo>
                  <a:cubicBezTo>
                    <a:pt x="19991" y="7865"/>
                    <a:pt x="19982" y="7854"/>
                    <a:pt x="19969" y="7847"/>
                  </a:cubicBezTo>
                  <a:cubicBezTo>
                    <a:pt x="19967" y="7847"/>
                    <a:pt x="19966" y="7844"/>
                    <a:pt x="19966" y="7842"/>
                  </a:cubicBezTo>
                  <a:cubicBezTo>
                    <a:pt x="19966" y="7838"/>
                    <a:pt x="19977" y="7829"/>
                    <a:pt x="19988" y="7821"/>
                  </a:cubicBezTo>
                  <a:cubicBezTo>
                    <a:pt x="19999" y="7809"/>
                    <a:pt x="20016" y="7795"/>
                    <a:pt x="20028" y="7777"/>
                  </a:cubicBezTo>
                  <a:cubicBezTo>
                    <a:pt x="20054" y="7739"/>
                    <a:pt x="20049" y="7724"/>
                    <a:pt x="20031" y="7704"/>
                  </a:cubicBezTo>
                  <a:cubicBezTo>
                    <a:pt x="20031" y="7701"/>
                    <a:pt x="20031" y="7698"/>
                    <a:pt x="20028" y="7697"/>
                  </a:cubicBezTo>
                  <a:cubicBezTo>
                    <a:pt x="20012" y="7672"/>
                    <a:pt x="19982" y="7660"/>
                    <a:pt x="19945" y="7641"/>
                  </a:cubicBezTo>
                  <a:lnTo>
                    <a:pt x="19937" y="7638"/>
                  </a:lnTo>
                  <a:cubicBezTo>
                    <a:pt x="19915" y="7629"/>
                    <a:pt x="19891" y="7629"/>
                    <a:pt x="19874" y="7629"/>
                  </a:cubicBezTo>
                  <a:cubicBezTo>
                    <a:pt x="19870" y="7629"/>
                    <a:pt x="19859" y="7629"/>
                    <a:pt x="19855" y="7627"/>
                  </a:cubicBezTo>
                  <a:cubicBezTo>
                    <a:pt x="19859" y="7600"/>
                    <a:pt x="19848" y="7574"/>
                    <a:pt x="19799" y="7540"/>
                  </a:cubicBezTo>
                  <a:cubicBezTo>
                    <a:pt x="19779" y="7524"/>
                    <a:pt x="19765" y="7517"/>
                    <a:pt x="19747" y="7517"/>
                  </a:cubicBezTo>
                  <a:cubicBezTo>
                    <a:pt x="19741" y="7517"/>
                    <a:pt x="19732" y="7519"/>
                    <a:pt x="19723" y="7519"/>
                  </a:cubicBezTo>
                  <a:cubicBezTo>
                    <a:pt x="19711" y="7523"/>
                    <a:pt x="19696" y="7526"/>
                    <a:pt x="19671" y="7526"/>
                  </a:cubicBezTo>
                  <a:cubicBezTo>
                    <a:pt x="19635" y="7530"/>
                    <a:pt x="19618" y="7535"/>
                    <a:pt x="19612" y="7545"/>
                  </a:cubicBezTo>
                  <a:cubicBezTo>
                    <a:pt x="19604" y="7553"/>
                    <a:pt x="19606" y="7563"/>
                    <a:pt x="19606" y="7569"/>
                  </a:cubicBezTo>
                  <a:cubicBezTo>
                    <a:pt x="19609" y="7574"/>
                    <a:pt x="19609" y="7576"/>
                    <a:pt x="19606" y="7577"/>
                  </a:cubicBezTo>
                  <a:cubicBezTo>
                    <a:pt x="19606" y="7579"/>
                    <a:pt x="19604" y="7583"/>
                    <a:pt x="19593" y="7583"/>
                  </a:cubicBezTo>
                  <a:cubicBezTo>
                    <a:pt x="19584" y="7583"/>
                    <a:pt x="19574" y="7579"/>
                    <a:pt x="19561" y="7578"/>
                  </a:cubicBezTo>
                  <a:cubicBezTo>
                    <a:pt x="19545" y="7576"/>
                    <a:pt x="19527" y="7575"/>
                    <a:pt x="19508" y="7575"/>
                  </a:cubicBezTo>
                  <a:cubicBezTo>
                    <a:pt x="19504" y="7575"/>
                    <a:pt x="19500" y="7575"/>
                    <a:pt x="19496" y="7575"/>
                  </a:cubicBezTo>
                  <a:cubicBezTo>
                    <a:pt x="19463" y="7576"/>
                    <a:pt x="19439" y="7583"/>
                    <a:pt x="19414" y="7587"/>
                  </a:cubicBezTo>
                  <a:cubicBezTo>
                    <a:pt x="19396" y="7591"/>
                    <a:pt x="19376" y="7596"/>
                    <a:pt x="19356" y="7599"/>
                  </a:cubicBezTo>
                  <a:cubicBezTo>
                    <a:pt x="19340" y="7599"/>
                    <a:pt x="19314" y="7596"/>
                    <a:pt x="19288" y="7593"/>
                  </a:cubicBezTo>
                  <a:cubicBezTo>
                    <a:pt x="19266" y="7591"/>
                    <a:pt x="19241" y="7591"/>
                    <a:pt x="19220" y="7591"/>
                  </a:cubicBezTo>
                  <a:cubicBezTo>
                    <a:pt x="19196" y="7591"/>
                    <a:pt x="19181" y="7593"/>
                    <a:pt x="19171" y="7599"/>
                  </a:cubicBezTo>
                  <a:cubicBezTo>
                    <a:pt x="19156" y="7606"/>
                    <a:pt x="19105" y="7613"/>
                    <a:pt x="19056" y="7613"/>
                  </a:cubicBezTo>
                  <a:cubicBezTo>
                    <a:pt x="19020" y="7613"/>
                    <a:pt x="18989" y="7609"/>
                    <a:pt x="18969" y="7603"/>
                  </a:cubicBezTo>
                  <a:cubicBezTo>
                    <a:pt x="18950" y="7598"/>
                    <a:pt x="18934" y="7596"/>
                    <a:pt x="18918" y="7596"/>
                  </a:cubicBezTo>
                  <a:cubicBezTo>
                    <a:pt x="18899" y="7596"/>
                    <a:pt x="18882" y="7599"/>
                    <a:pt x="18867" y="7603"/>
                  </a:cubicBezTo>
                  <a:cubicBezTo>
                    <a:pt x="18862" y="7603"/>
                    <a:pt x="18855" y="7604"/>
                    <a:pt x="18848" y="7607"/>
                  </a:cubicBezTo>
                  <a:cubicBezTo>
                    <a:pt x="18840" y="7609"/>
                    <a:pt x="18831" y="7610"/>
                    <a:pt x="18820" y="7613"/>
                  </a:cubicBezTo>
                  <a:cubicBezTo>
                    <a:pt x="18805" y="7616"/>
                    <a:pt x="18786" y="7621"/>
                    <a:pt x="18771" y="7621"/>
                  </a:cubicBezTo>
                  <a:cubicBezTo>
                    <a:pt x="18755" y="7621"/>
                    <a:pt x="18750" y="7616"/>
                    <a:pt x="18747" y="7613"/>
                  </a:cubicBezTo>
                  <a:cubicBezTo>
                    <a:pt x="18743" y="7603"/>
                    <a:pt x="18734" y="7591"/>
                    <a:pt x="18719" y="7591"/>
                  </a:cubicBezTo>
                  <a:cubicBezTo>
                    <a:pt x="18708" y="7591"/>
                    <a:pt x="18698" y="7599"/>
                    <a:pt x="18681" y="7609"/>
                  </a:cubicBezTo>
                  <a:cubicBezTo>
                    <a:pt x="18674" y="7614"/>
                    <a:pt x="18664" y="7622"/>
                    <a:pt x="18653" y="7627"/>
                  </a:cubicBezTo>
                  <a:cubicBezTo>
                    <a:pt x="18639" y="7634"/>
                    <a:pt x="18626" y="7637"/>
                    <a:pt x="18613" y="7637"/>
                  </a:cubicBezTo>
                  <a:cubicBezTo>
                    <a:pt x="18601" y="7637"/>
                    <a:pt x="18589" y="7635"/>
                    <a:pt x="18577" y="7632"/>
                  </a:cubicBezTo>
                  <a:cubicBezTo>
                    <a:pt x="18561" y="7629"/>
                    <a:pt x="18544" y="7625"/>
                    <a:pt x="18521" y="7625"/>
                  </a:cubicBezTo>
                  <a:cubicBezTo>
                    <a:pt x="18477" y="7625"/>
                    <a:pt x="18472" y="7607"/>
                    <a:pt x="18461" y="7576"/>
                  </a:cubicBezTo>
                  <a:lnTo>
                    <a:pt x="18457" y="7568"/>
                  </a:lnTo>
                  <a:cubicBezTo>
                    <a:pt x="18452" y="7559"/>
                    <a:pt x="18447" y="7547"/>
                    <a:pt x="18443" y="7534"/>
                  </a:cubicBezTo>
                  <a:cubicBezTo>
                    <a:pt x="18430" y="7504"/>
                    <a:pt x="18414" y="7464"/>
                    <a:pt x="18403" y="7425"/>
                  </a:cubicBezTo>
                  <a:cubicBezTo>
                    <a:pt x="18390" y="7388"/>
                    <a:pt x="18390" y="7349"/>
                    <a:pt x="18388" y="7314"/>
                  </a:cubicBezTo>
                  <a:lnTo>
                    <a:pt x="18388" y="7275"/>
                  </a:lnTo>
                  <a:cubicBezTo>
                    <a:pt x="18385" y="7247"/>
                    <a:pt x="18378" y="7225"/>
                    <a:pt x="18367" y="7197"/>
                  </a:cubicBezTo>
                  <a:cubicBezTo>
                    <a:pt x="18358" y="7175"/>
                    <a:pt x="18349" y="7151"/>
                    <a:pt x="18343" y="7121"/>
                  </a:cubicBezTo>
                  <a:cubicBezTo>
                    <a:pt x="18333" y="7082"/>
                    <a:pt x="18335" y="7069"/>
                    <a:pt x="18340" y="7056"/>
                  </a:cubicBezTo>
                  <a:cubicBezTo>
                    <a:pt x="18341" y="7048"/>
                    <a:pt x="18345" y="7038"/>
                    <a:pt x="18345" y="7025"/>
                  </a:cubicBezTo>
                  <a:cubicBezTo>
                    <a:pt x="18349" y="6980"/>
                    <a:pt x="18345" y="6971"/>
                    <a:pt x="18326" y="6919"/>
                  </a:cubicBezTo>
                  <a:cubicBezTo>
                    <a:pt x="18317" y="6885"/>
                    <a:pt x="18364" y="6858"/>
                    <a:pt x="18405" y="6840"/>
                  </a:cubicBezTo>
                  <a:lnTo>
                    <a:pt x="18409" y="6840"/>
                  </a:lnTo>
                  <a:cubicBezTo>
                    <a:pt x="18435" y="6829"/>
                    <a:pt x="18447" y="6819"/>
                    <a:pt x="18467" y="6799"/>
                  </a:cubicBezTo>
                  <a:cubicBezTo>
                    <a:pt x="18474" y="6794"/>
                    <a:pt x="18480" y="6787"/>
                    <a:pt x="18488" y="6781"/>
                  </a:cubicBezTo>
                  <a:cubicBezTo>
                    <a:pt x="18517" y="6753"/>
                    <a:pt x="18505" y="6726"/>
                    <a:pt x="18499" y="6701"/>
                  </a:cubicBezTo>
                  <a:cubicBezTo>
                    <a:pt x="18493" y="6690"/>
                    <a:pt x="18491" y="6678"/>
                    <a:pt x="18488" y="6665"/>
                  </a:cubicBezTo>
                  <a:cubicBezTo>
                    <a:pt x="18486" y="6652"/>
                    <a:pt x="18486" y="6652"/>
                    <a:pt x="18504" y="6649"/>
                  </a:cubicBezTo>
                  <a:cubicBezTo>
                    <a:pt x="18517" y="6646"/>
                    <a:pt x="18534" y="6644"/>
                    <a:pt x="18555" y="6631"/>
                  </a:cubicBezTo>
                  <a:cubicBezTo>
                    <a:pt x="18582" y="6612"/>
                    <a:pt x="18587" y="6600"/>
                    <a:pt x="18577" y="6576"/>
                  </a:cubicBezTo>
                  <a:cubicBezTo>
                    <a:pt x="18571" y="6570"/>
                    <a:pt x="18569" y="6563"/>
                    <a:pt x="18569" y="6551"/>
                  </a:cubicBezTo>
                  <a:lnTo>
                    <a:pt x="18569" y="6546"/>
                  </a:lnTo>
                  <a:cubicBezTo>
                    <a:pt x="18571" y="6546"/>
                    <a:pt x="18571" y="6547"/>
                    <a:pt x="18574" y="6549"/>
                  </a:cubicBezTo>
                  <a:cubicBezTo>
                    <a:pt x="18582" y="6557"/>
                    <a:pt x="18592" y="6561"/>
                    <a:pt x="18606" y="6563"/>
                  </a:cubicBezTo>
                  <a:cubicBezTo>
                    <a:pt x="18608" y="6563"/>
                    <a:pt x="18610" y="6563"/>
                    <a:pt x="18611" y="6563"/>
                  </a:cubicBezTo>
                  <a:cubicBezTo>
                    <a:pt x="18629" y="6563"/>
                    <a:pt x="18642" y="6550"/>
                    <a:pt x="18651" y="6541"/>
                  </a:cubicBezTo>
                  <a:cubicBezTo>
                    <a:pt x="18659" y="6535"/>
                    <a:pt x="18666" y="6528"/>
                    <a:pt x="18676" y="6521"/>
                  </a:cubicBezTo>
                  <a:cubicBezTo>
                    <a:pt x="18686" y="6514"/>
                    <a:pt x="18695" y="6510"/>
                    <a:pt x="18705" y="6506"/>
                  </a:cubicBezTo>
                  <a:cubicBezTo>
                    <a:pt x="18719" y="6498"/>
                    <a:pt x="18736" y="6489"/>
                    <a:pt x="18766" y="6470"/>
                  </a:cubicBezTo>
                  <a:cubicBezTo>
                    <a:pt x="18791" y="6453"/>
                    <a:pt x="18801" y="6449"/>
                    <a:pt x="18807" y="6449"/>
                  </a:cubicBezTo>
                  <a:cubicBezTo>
                    <a:pt x="18812" y="6449"/>
                    <a:pt x="18815" y="6451"/>
                    <a:pt x="18820" y="6452"/>
                  </a:cubicBezTo>
                  <a:cubicBezTo>
                    <a:pt x="18829" y="6453"/>
                    <a:pt x="18840" y="6455"/>
                    <a:pt x="18851" y="6455"/>
                  </a:cubicBezTo>
                  <a:cubicBezTo>
                    <a:pt x="18878" y="6458"/>
                    <a:pt x="18889" y="6461"/>
                    <a:pt x="18899" y="6464"/>
                  </a:cubicBezTo>
                  <a:cubicBezTo>
                    <a:pt x="18908" y="6469"/>
                    <a:pt x="18919" y="6470"/>
                    <a:pt x="18938" y="6473"/>
                  </a:cubicBezTo>
                  <a:cubicBezTo>
                    <a:pt x="18940" y="6473"/>
                    <a:pt x="18941" y="6473"/>
                    <a:pt x="18942" y="6473"/>
                  </a:cubicBezTo>
                  <a:cubicBezTo>
                    <a:pt x="18978" y="6473"/>
                    <a:pt x="18978" y="6446"/>
                    <a:pt x="18979" y="6426"/>
                  </a:cubicBezTo>
                  <a:cubicBezTo>
                    <a:pt x="18979" y="6416"/>
                    <a:pt x="18979" y="6404"/>
                    <a:pt x="18983" y="6394"/>
                  </a:cubicBezTo>
                  <a:cubicBezTo>
                    <a:pt x="18990" y="6370"/>
                    <a:pt x="18981" y="6351"/>
                    <a:pt x="18974" y="6339"/>
                  </a:cubicBezTo>
                  <a:cubicBezTo>
                    <a:pt x="19005" y="6335"/>
                    <a:pt x="19021" y="6312"/>
                    <a:pt x="19038" y="6285"/>
                  </a:cubicBezTo>
                  <a:cubicBezTo>
                    <a:pt x="19046" y="6274"/>
                    <a:pt x="19045" y="6262"/>
                    <a:pt x="19043" y="6256"/>
                  </a:cubicBezTo>
                  <a:cubicBezTo>
                    <a:pt x="19035" y="6235"/>
                    <a:pt x="19007" y="6228"/>
                    <a:pt x="18979" y="6225"/>
                  </a:cubicBezTo>
                  <a:lnTo>
                    <a:pt x="18970" y="6222"/>
                  </a:lnTo>
                  <a:cubicBezTo>
                    <a:pt x="18961" y="6221"/>
                    <a:pt x="18946" y="6221"/>
                    <a:pt x="18930" y="6218"/>
                  </a:cubicBezTo>
                  <a:cubicBezTo>
                    <a:pt x="18902" y="6215"/>
                    <a:pt x="18867" y="6213"/>
                    <a:pt x="18818" y="6202"/>
                  </a:cubicBezTo>
                  <a:cubicBezTo>
                    <a:pt x="18792" y="6195"/>
                    <a:pt x="18777" y="6189"/>
                    <a:pt x="18764" y="6185"/>
                  </a:cubicBezTo>
                  <a:cubicBezTo>
                    <a:pt x="18748" y="6179"/>
                    <a:pt x="18739" y="6175"/>
                    <a:pt x="18720" y="6175"/>
                  </a:cubicBezTo>
                  <a:cubicBezTo>
                    <a:pt x="18710" y="6175"/>
                    <a:pt x="18698" y="6176"/>
                    <a:pt x="18681" y="6178"/>
                  </a:cubicBezTo>
                  <a:cubicBezTo>
                    <a:pt x="18636" y="6185"/>
                    <a:pt x="18622" y="6195"/>
                    <a:pt x="18618" y="6215"/>
                  </a:cubicBezTo>
                  <a:cubicBezTo>
                    <a:pt x="18618" y="6218"/>
                    <a:pt x="18616" y="6222"/>
                    <a:pt x="18613" y="6228"/>
                  </a:cubicBezTo>
                  <a:cubicBezTo>
                    <a:pt x="18606" y="6235"/>
                    <a:pt x="18602" y="6236"/>
                    <a:pt x="18599" y="6236"/>
                  </a:cubicBezTo>
                  <a:cubicBezTo>
                    <a:pt x="18590" y="6236"/>
                    <a:pt x="18579" y="6233"/>
                    <a:pt x="18561" y="6224"/>
                  </a:cubicBezTo>
                  <a:cubicBezTo>
                    <a:pt x="18549" y="6218"/>
                    <a:pt x="18530" y="6215"/>
                    <a:pt x="18513" y="6215"/>
                  </a:cubicBezTo>
                  <a:cubicBezTo>
                    <a:pt x="18493" y="6215"/>
                    <a:pt x="18473" y="6218"/>
                    <a:pt x="18456" y="6221"/>
                  </a:cubicBezTo>
                  <a:cubicBezTo>
                    <a:pt x="18445" y="6221"/>
                    <a:pt x="18439" y="6221"/>
                    <a:pt x="18433" y="6222"/>
                  </a:cubicBezTo>
                  <a:cubicBezTo>
                    <a:pt x="18429" y="6222"/>
                    <a:pt x="18426" y="6223"/>
                    <a:pt x="18423" y="6223"/>
                  </a:cubicBezTo>
                  <a:cubicBezTo>
                    <a:pt x="18405" y="6223"/>
                    <a:pt x="18389" y="6216"/>
                    <a:pt x="18381" y="6203"/>
                  </a:cubicBezTo>
                  <a:cubicBezTo>
                    <a:pt x="18378" y="6200"/>
                    <a:pt x="18378" y="6195"/>
                    <a:pt x="18379" y="6189"/>
                  </a:cubicBezTo>
                  <a:cubicBezTo>
                    <a:pt x="18383" y="6167"/>
                    <a:pt x="18382" y="6158"/>
                    <a:pt x="18379" y="6145"/>
                  </a:cubicBezTo>
                  <a:cubicBezTo>
                    <a:pt x="18378" y="6139"/>
                    <a:pt x="18374" y="6132"/>
                    <a:pt x="18373" y="6118"/>
                  </a:cubicBezTo>
                  <a:cubicBezTo>
                    <a:pt x="18372" y="6084"/>
                    <a:pt x="18372" y="6084"/>
                    <a:pt x="18375" y="6063"/>
                  </a:cubicBezTo>
                  <a:cubicBezTo>
                    <a:pt x="18378" y="6059"/>
                    <a:pt x="18378" y="6059"/>
                    <a:pt x="18382" y="6055"/>
                  </a:cubicBezTo>
                  <a:cubicBezTo>
                    <a:pt x="18392" y="6048"/>
                    <a:pt x="18408" y="6039"/>
                    <a:pt x="18430" y="5992"/>
                  </a:cubicBezTo>
                  <a:cubicBezTo>
                    <a:pt x="18447" y="5946"/>
                    <a:pt x="18450" y="5931"/>
                    <a:pt x="18434" y="5917"/>
                  </a:cubicBezTo>
                  <a:cubicBezTo>
                    <a:pt x="18430" y="5917"/>
                    <a:pt x="18430" y="5916"/>
                    <a:pt x="18430" y="5913"/>
                  </a:cubicBezTo>
                  <a:cubicBezTo>
                    <a:pt x="18422" y="5900"/>
                    <a:pt x="18414" y="5897"/>
                    <a:pt x="18410" y="5897"/>
                  </a:cubicBezTo>
                  <a:cubicBezTo>
                    <a:pt x="18403" y="5897"/>
                    <a:pt x="18398" y="5906"/>
                    <a:pt x="18388" y="5913"/>
                  </a:cubicBezTo>
                  <a:cubicBezTo>
                    <a:pt x="18381" y="5920"/>
                    <a:pt x="18371" y="5929"/>
                    <a:pt x="18358" y="5931"/>
                  </a:cubicBezTo>
                  <a:cubicBezTo>
                    <a:pt x="18349" y="5934"/>
                    <a:pt x="18341" y="5935"/>
                    <a:pt x="18335" y="5935"/>
                  </a:cubicBezTo>
                  <a:cubicBezTo>
                    <a:pt x="18318" y="5939"/>
                    <a:pt x="18303" y="5939"/>
                    <a:pt x="18280" y="5957"/>
                  </a:cubicBezTo>
                  <a:cubicBezTo>
                    <a:pt x="18272" y="5962"/>
                    <a:pt x="18263" y="5971"/>
                    <a:pt x="18263" y="5980"/>
                  </a:cubicBezTo>
                  <a:cubicBezTo>
                    <a:pt x="18260" y="5991"/>
                    <a:pt x="18266" y="5995"/>
                    <a:pt x="18269" y="6001"/>
                  </a:cubicBezTo>
                  <a:cubicBezTo>
                    <a:pt x="18272" y="6005"/>
                    <a:pt x="18276" y="6012"/>
                    <a:pt x="18276" y="6018"/>
                  </a:cubicBezTo>
                  <a:cubicBezTo>
                    <a:pt x="18276" y="6021"/>
                    <a:pt x="18276" y="6023"/>
                    <a:pt x="18259" y="6023"/>
                  </a:cubicBezTo>
                  <a:cubicBezTo>
                    <a:pt x="18251" y="6023"/>
                    <a:pt x="18239" y="6023"/>
                    <a:pt x="18226" y="6021"/>
                  </a:cubicBezTo>
                  <a:cubicBezTo>
                    <a:pt x="18214" y="6021"/>
                    <a:pt x="18203" y="6019"/>
                    <a:pt x="18190" y="6018"/>
                  </a:cubicBezTo>
                  <a:cubicBezTo>
                    <a:pt x="18187" y="6018"/>
                    <a:pt x="18183" y="6017"/>
                    <a:pt x="18179" y="6017"/>
                  </a:cubicBezTo>
                  <a:cubicBezTo>
                    <a:pt x="18159" y="6017"/>
                    <a:pt x="18138" y="6022"/>
                    <a:pt x="18118" y="6024"/>
                  </a:cubicBezTo>
                  <a:cubicBezTo>
                    <a:pt x="18098" y="6027"/>
                    <a:pt x="18078" y="6029"/>
                    <a:pt x="18064" y="6029"/>
                  </a:cubicBezTo>
                  <a:cubicBezTo>
                    <a:pt x="18046" y="6029"/>
                    <a:pt x="18036" y="6027"/>
                    <a:pt x="18033" y="6021"/>
                  </a:cubicBezTo>
                  <a:cubicBezTo>
                    <a:pt x="18027" y="6016"/>
                    <a:pt x="18024" y="6012"/>
                    <a:pt x="18024" y="6009"/>
                  </a:cubicBezTo>
                  <a:cubicBezTo>
                    <a:pt x="18027" y="6005"/>
                    <a:pt x="18030" y="6000"/>
                    <a:pt x="18033" y="5992"/>
                  </a:cubicBezTo>
                  <a:cubicBezTo>
                    <a:pt x="18042" y="5967"/>
                    <a:pt x="18028" y="5953"/>
                    <a:pt x="18016" y="5941"/>
                  </a:cubicBezTo>
                  <a:cubicBezTo>
                    <a:pt x="18010" y="5935"/>
                    <a:pt x="18007" y="5933"/>
                    <a:pt x="18001" y="5928"/>
                  </a:cubicBezTo>
                  <a:cubicBezTo>
                    <a:pt x="17982" y="5904"/>
                    <a:pt x="17912" y="5884"/>
                    <a:pt x="17874" y="5883"/>
                  </a:cubicBezTo>
                  <a:cubicBezTo>
                    <a:pt x="17840" y="5880"/>
                    <a:pt x="17806" y="5851"/>
                    <a:pt x="17783" y="5834"/>
                  </a:cubicBezTo>
                  <a:cubicBezTo>
                    <a:pt x="17765" y="5819"/>
                    <a:pt x="17717" y="5766"/>
                    <a:pt x="17714" y="5735"/>
                  </a:cubicBezTo>
                  <a:cubicBezTo>
                    <a:pt x="17713" y="5712"/>
                    <a:pt x="17709" y="5701"/>
                    <a:pt x="17708" y="5687"/>
                  </a:cubicBezTo>
                  <a:cubicBezTo>
                    <a:pt x="17705" y="5675"/>
                    <a:pt x="17700" y="5660"/>
                    <a:pt x="17699" y="5634"/>
                  </a:cubicBezTo>
                  <a:cubicBezTo>
                    <a:pt x="17696" y="5603"/>
                    <a:pt x="17688" y="5590"/>
                    <a:pt x="17668" y="5590"/>
                  </a:cubicBezTo>
                  <a:lnTo>
                    <a:pt x="17657" y="5590"/>
                  </a:lnTo>
                  <a:cubicBezTo>
                    <a:pt x="17653" y="5590"/>
                    <a:pt x="17646" y="5590"/>
                    <a:pt x="17636" y="5584"/>
                  </a:cubicBezTo>
                  <a:cubicBezTo>
                    <a:pt x="17614" y="5567"/>
                    <a:pt x="17601" y="5564"/>
                    <a:pt x="17584" y="5564"/>
                  </a:cubicBezTo>
                  <a:cubicBezTo>
                    <a:pt x="17574" y="5562"/>
                    <a:pt x="17565" y="5562"/>
                    <a:pt x="17548" y="5558"/>
                  </a:cubicBezTo>
                  <a:cubicBezTo>
                    <a:pt x="17522" y="5549"/>
                    <a:pt x="17507" y="5536"/>
                    <a:pt x="17490" y="5524"/>
                  </a:cubicBezTo>
                  <a:cubicBezTo>
                    <a:pt x="17481" y="5517"/>
                    <a:pt x="17472" y="5506"/>
                    <a:pt x="17460" y="5503"/>
                  </a:cubicBezTo>
                  <a:cubicBezTo>
                    <a:pt x="17440" y="5493"/>
                    <a:pt x="17421" y="5481"/>
                    <a:pt x="17395" y="5470"/>
                  </a:cubicBezTo>
                  <a:cubicBezTo>
                    <a:pt x="17387" y="5491"/>
                    <a:pt x="17375" y="5506"/>
                    <a:pt x="17359" y="5506"/>
                  </a:cubicBezTo>
                  <a:lnTo>
                    <a:pt x="17353" y="5506"/>
                  </a:lnTo>
                  <a:cubicBezTo>
                    <a:pt x="17351" y="5506"/>
                    <a:pt x="17349" y="5506"/>
                    <a:pt x="17347" y="5506"/>
                  </a:cubicBezTo>
                  <a:cubicBezTo>
                    <a:pt x="17340" y="5506"/>
                    <a:pt x="17332" y="5507"/>
                    <a:pt x="17324" y="5510"/>
                  </a:cubicBezTo>
                  <a:cubicBezTo>
                    <a:pt x="17315" y="5512"/>
                    <a:pt x="17306" y="5513"/>
                    <a:pt x="17296" y="5513"/>
                  </a:cubicBezTo>
                  <a:cubicBezTo>
                    <a:pt x="17287" y="5513"/>
                    <a:pt x="17277" y="5512"/>
                    <a:pt x="17269" y="5506"/>
                  </a:cubicBezTo>
                  <a:cubicBezTo>
                    <a:pt x="17253" y="5497"/>
                    <a:pt x="17253" y="5497"/>
                    <a:pt x="17241" y="5494"/>
                  </a:cubicBezTo>
                  <a:cubicBezTo>
                    <a:pt x="17231" y="5491"/>
                    <a:pt x="17222" y="5487"/>
                    <a:pt x="17206" y="5481"/>
                  </a:cubicBezTo>
                  <a:cubicBezTo>
                    <a:pt x="17191" y="5475"/>
                    <a:pt x="17178" y="5475"/>
                    <a:pt x="17171" y="5475"/>
                  </a:cubicBezTo>
                  <a:lnTo>
                    <a:pt x="17163" y="5475"/>
                  </a:lnTo>
                  <a:cubicBezTo>
                    <a:pt x="17157" y="5475"/>
                    <a:pt x="17153" y="5475"/>
                    <a:pt x="17142" y="5473"/>
                  </a:cubicBezTo>
                  <a:lnTo>
                    <a:pt x="17142" y="5473"/>
                  </a:lnTo>
                  <a:cubicBezTo>
                    <a:pt x="17178" y="5505"/>
                    <a:pt x="17209" y="5532"/>
                    <a:pt x="17217" y="5532"/>
                  </a:cubicBezTo>
                  <a:lnTo>
                    <a:pt x="17220" y="5532"/>
                  </a:lnTo>
                  <a:cubicBezTo>
                    <a:pt x="17229" y="5530"/>
                    <a:pt x="17240" y="5529"/>
                    <a:pt x="17255" y="5529"/>
                  </a:cubicBezTo>
                  <a:cubicBezTo>
                    <a:pt x="17267" y="5529"/>
                    <a:pt x="17282" y="5530"/>
                    <a:pt x="17301" y="5532"/>
                  </a:cubicBezTo>
                  <a:cubicBezTo>
                    <a:pt x="17307" y="5533"/>
                    <a:pt x="17313" y="5534"/>
                    <a:pt x="17319" y="5534"/>
                  </a:cubicBezTo>
                  <a:cubicBezTo>
                    <a:pt x="17332" y="5534"/>
                    <a:pt x="17343" y="5531"/>
                    <a:pt x="17353" y="5529"/>
                  </a:cubicBezTo>
                  <a:cubicBezTo>
                    <a:pt x="17361" y="5528"/>
                    <a:pt x="17368" y="5527"/>
                    <a:pt x="17375" y="5527"/>
                  </a:cubicBezTo>
                  <a:cubicBezTo>
                    <a:pt x="17387" y="5527"/>
                    <a:pt x="17397" y="5530"/>
                    <a:pt x="17404" y="5537"/>
                  </a:cubicBezTo>
                  <a:cubicBezTo>
                    <a:pt x="17417" y="5553"/>
                    <a:pt x="17438" y="5574"/>
                    <a:pt x="17444" y="5580"/>
                  </a:cubicBezTo>
                  <a:lnTo>
                    <a:pt x="17496" y="5608"/>
                  </a:lnTo>
                  <a:cubicBezTo>
                    <a:pt x="17496" y="5608"/>
                    <a:pt x="17507" y="5617"/>
                    <a:pt x="17524" y="5645"/>
                  </a:cubicBezTo>
                  <a:cubicBezTo>
                    <a:pt x="17536" y="5662"/>
                    <a:pt x="17544" y="5669"/>
                    <a:pt x="17554" y="5676"/>
                  </a:cubicBezTo>
                  <a:cubicBezTo>
                    <a:pt x="17562" y="5682"/>
                    <a:pt x="17568" y="5687"/>
                    <a:pt x="17574" y="5696"/>
                  </a:cubicBezTo>
                  <a:cubicBezTo>
                    <a:pt x="17582" y="5701"/>
                    <a:pt x="17587" y="5706"/>
                    <a:pt x="17593" y="5709"/>
                  </a:cubicBezTo>
                  <a:cubicBezTo>
                    <a:pt x="17599" y="5716"/>
                    <a:pt x="17605" y="5719"/>
                    <a:pt x="17617" y="5734"/>
                  </a:cubicBezTo>
                  <a:cubicBezTo>
                    <a:pt x="17625" y="5741"/>
                    <a:pt x="17628" y="5751"/>
                    <a:pt x="17632" y="5755"/>
                  </a:cubicBezTo>
                  <a:cubicBezTo>
                    <a:pt x="17636" y="5763"/>
                    <a:pt x="17637" y="5767"/>
                    <a:pt x="17646" y="5770"/>
                  </a:cubicBezTo>
                  <a:cubicBezTo>
                    <a:pt x="17650" y="5773"/>
                    <a:pt x="17652" y="5773"/>
                    <a:pt x="17656" y="5773"/>
                  </a:cubicBezTo>
                  <a:cubicBezTo>
                    <a:pt x="17658" y="5774"/>
                    <a:pt x="17664" y="5778"/>
                    <a:pt x="17687" y="5790"/>
                  </a:cubicBezTo>
                  <a:cubicBezTo>
                    <a:pt x="17697" y="5797"/>
                    <a:pt x="17710" y="5800"/>
                    <a:pt x="17719" y="5801"/>
                  </a:cubicBezTo>
                  <a:cubicBezTo>
                    <a:pt x="17727" y="5801"/>
                    <a:pt x="17738" y="5805"/>
                    <a:pt x="17742" y="5814"/>
                  </a:cubicBezTo>
                  <a:cubicBezTo>
                    <a:pt x="17749" y="5820"/>
                    <a:pt x="17747" y="5830"/>
                    <a:pt x="17744" y="5835"/>
                  </a:cubicBezTo>
                  <a:cubicBezTo>
                    <a:pt x="17742" y="5840"/>
                    <a:pt x="17741" y="5843"/>
                    <a:pt x="17741" y="5846"/>
                  </a:cubicBezTo>
                  <a:cubicBezTo>
                    <a:pt x="17732" y="5874"/>
                    <a:pt x="17726" y="5885"/>
                    <a:pt x="17684" y="5889"/>
                  </a:cubicBezTo>
                  <a:cubicBezTo>
                    <a:pt x="17668" y="5891"/>
                    <a:pt x="17656" y="5892"/>
                    <a:pt x="17646" y="5892"/>
                  </a:cubicBezTo>
                  <a:cubicBezTo>
                    <a:pt x="17635" y="5892"/>
                    <a:pt x="17628" y="5891"/>
                    <a:pt x="17619" y="5891"/>
                  </a:cubicBezTo>
                  <a:cubicBezTo>
                    <a:pt x="17616" y="5891"/>
                    <a:pt x="17613" y="5890"/>
                    <a:pt x="17610" y="5890"/>
                  </a:cubicBezTo>
                  <a:cubicBezTo>
                    <a:pt x="17608" y="5890"/>
                    <a:pt x="17607" y="5890"/>
                    <a:pt x="17605" y="5891"/>
                  </a:cubicBezTo>
                  <a:cubicBezTo>
                    <a:pt x="17604" y="5891"/>
                    <a:pt x="17603" y="5891"/>
                    <a:pt x="17601" y="5891"/>
                  </a:cubicBezTo>
                  <a:cubicBezTo>
                    <a:pt x="17591" y="5891"/>
                    <a:pt x="17585" y="5886"/>
                    <a:pt x="17569" y="5870"/>
                  </a:cubicBezTo>
                  <a:cubicBezTo>
                    <a:pt x="17558" y="5861"/>
                    <a:pt x="17550" y="5857"/>
                    <a:pt x="17543" y="5855"/>
                  </a:cubicBezTo>
                  <a:cubicBezTo>
                    <a:pt x="17535" y="5850"/>
                    <a:pt x="17522" y="5843"/>
                    <a:pt x="17513" y="5827"/>
                  </a:cubicBezTo>
                  <a:cubicBezTo>
                    <a:pt x="17504" y="5815"/>
                    <a:pt x="17506" y="5800"/>
                    <a:pt x="17508" y="5788"/>
                  </a:cubicBezTo>
                  <a:cubicBezTo>
                    <a:pt x="17508" y="5783"/>
                    <a:pt x="17508" y="5773"/>
                    <a:pt x="17504" y="5771"/>
                  </a:cubicBezTo>
                  <a:cubicBezTo>
                    <a:pt x="17504" y="5771"/>
                    <a:pt x="17502" y="5771"/>
                    <a:pt x="17499" y="5771"/>
                  </a:cubicBezTo>
                  <a:cubicBezTo>
                    <a:pt x="17495" y="5771"/>
                    <a:pt x="17490" y="5771"/>
                    <a:pt x="17482" y="5772"/>
                  </a:cubicBezTo>
                  <a:cubicBezTo>
                    <a:pt x="17471" y="5774"/>
                    <a:pt x="17460" y="5778"/>
                    <a:pt x="17454" y="5778"/>
                  </a:cubicBezTo>
                  <a:cubicBezTo>
                    <a:pt x="17428" y="5783"/>
                    <a:pt x="17428" y="5783"/>
                    <a:pt x="17404" y="5798"/>
                  </a:cubicBezTo>
                  <a:lnTo>
                    <a:pt x="17400" y="5800"/>
                  </a:lnTo>
                  <a:cubicBezTo>
                    <a:pt x="17360" y="5820"/>
                    <a:pt x="17338" y="5827"/>
                    <a:pt x="17336" y="5827"/>
                  </a:cubicBezTo>
                  <a:lnTo>
                    <a:pt x="17317" y="5827"/>
                  </a:lnTo>
                  <a:cubicBezTo>
                    <a:pt x="17298" y="5827"/>
                    <a:pt x="17288" y="5820"/>
                    <a:pt x="17285" y="5810"/>
                  </a:cubicBezTo>
                  <a:cubicBezTo>
                    <a:pt x="17283" y="5805"/>
                    <a:pt x="17278" y="5793"/>
                    <a:pt x="17273" y="5781"/>
                  </a:cubicBezTo>
                  <a:cubicBezTo>
                    <a:pt x="17270" y="5773"/>
                    <a:pt x="17265" y="5763"/>
                    <a:pt x="17263" y="5755"/>
                  </a:cubicBezTo>
                  <a:cubicBezTo>
                    <a:pt x="17254" y="5739"/>
                    <a:pt x="17235" y="5716"/>
                    <a:pt x="17229" y="5709"/>
                  </a:cubicBezTo>
                  <a:cubicBezTo>
                    <a:pt x="17221" y="5699"/>
                    <a:pt x="17206" y="5691"/>
                    <a:pt x="17204" y="5691"/>
                  </a:cubicBezTo>
                  <a:cubicBezTo>
                    <a:pt x="17203" y="5691"/>
                    <a:pt x="17201" y="5691"/>
                    <a:pt x="17199" y="5693"/>
                  </a:cubicBezTo>
                  <a:cubicBezTo>
                    <a:pt x="17195" y="5696"/>
                    <a:pt x="17190" y="5697"/>
                    <a:pt x="17183" y="5697"/>
                  </a:cubicBezTo>
                  <a:cubicBezTo>
                    <a:pt x="17174" y="5697"/>
                    <a:pt x="17164" y="5694"/>
                    <a:pt x="17153" y="5684"/>
                  </a:cubicBezTo>
                  <a:cubicBezTo>
                    <a:pt x="17145" y="5678"/>
                    <a:pt x="17140" y="5673"/>
                    <a:pt x="17135" y="5666"/>
                  </a:cubicBezTo>
                  <a:cubicBezTo>
                    <a:pt x="17131" y="5662"/>
                    <a:pt x="17128" y="5657"/>
                    <a:pt x="17124" y="5657"/>
                  </a:cubicBezTo>
                  <a:lnTo>
                    <a:pt x="17115" y="5666"/>
                  </a:lnTo>
                  <a:cubicBezTo>
                    <a:pt x="17105" y="5678"/>
                    <a:pt x="17097" y="5691"/>
                    <a:pt x="17089" y="5704"/>
                  </a:cubicBezTo>
                  <a:cubicBezTo>
                    <a:pt x="17077" y="5721"/>
                    <a:pt x="17070" y="5735"/>
                    <a:pt x="17057" y="5738"/>
                  </a:cubicBezTo>
                  <a:lnTo>
                    <a:pt x="17051" y="5738"/>
                  </a:lnTo>
                  <a:cubicBezTo>
                    <a:pt x="17031" y="5738"/>
                    <a:pt x="16945" y="5699"/>
                    <a:pt x="16937" y="5684"/>
                  </a:cubicBezTo>
                  <a:cubicBezTo>
                    <a:pt x="16933" y="5678"/>
                    <a:pt x="16918" y="5668"/>
                    <a:pt x="16912" y="5662"/>
                  </a:cubicBezTo>
                  <a:cubicBezTo>
                    <a:pt x="16903" y="5677"/>
                    <a:pt x="16900" y="5687"/>
                    <a:pt x="16899" y="5696"/>
                  </a:cubicBezTo>
                  <a:cubicBezTo>
                    <a:pt x="16893" y="5709"/>
                    <a:pt x="16888" y="5719"/>
                    <a:pt x="16870" y="5725"/>
                  </a:cubicBezTo>
                  <a:cubicBezTo>
                    <a:pt x="16868" y="5727"/>
                    <a:pt x="16864" y="5729"/>
                    <a:pt x="16859" y="5730"/>
                  </a:cubicBezTo>
                  <a:cubicBezTo>
                    <a:pt x="16851" y="5734"/>
                    <a:pt x="16843" y="5736"/>
                    <a:pt x="16834" y="5736"/>
                  </a:cubicBezTo>
                  <a:cubicBezTo>
                    <a:pt x="16823" y="5736"/>
                    <a:pt x="16812" y="5732"/>
                    <a:pt x="16802" y="5722"/>
                  </a:cubicBezTo>
                  <a:cubicBezTo>
                    <a:pt x="16789" y="5707"/>
                    <a:pt x="16793" y="5691"/>
                    <a:pt x="16795" y="5681"/>
                  </a:cubicBezTo>
                  <a:cubicBezTo>
                    <a:pt x="16795" y="5678"/>
                    <a:pt x="16795" y="5677"/>
                    <a:pt x="16795" y="5675"/>
                  </a:cubicBezTo>
                  <a:cubicBezTo>
                    <a:pt x="16795" y="5675"/>
                    <a:pt x="16792" y="5674"/>
                    <a:pt x="16786" y="5674"/>
                  </a:cubicBezTo>
                  <a:cubicBezTo>
                    <a:pt x="16783" y="5674"/>
                    <a:pt x="16779" y="5674"/>
                    <a:pt x="16774" y="5675"/>
                  </a:cubicBezTo>
                  <a:lnTo>
                    <a:pt x="16755" y="5678"/>
                  </a:lnTo>
                  <a:cubicBezTo>
                    <a:pt x="16738" y="5680"/>
                    <a:pt x="16729" y="5680"/>
                    <a:pt x="16722" y="5680"/>
                  </a:cubicBezTo>
                  <a:cubicBezTo>
                    <a:pt x="16714" y="5680"/>
                    <a:pt x="16708" y="5680"/>
                    <a:pt x="16696" y="5678"/>
                  </a:cubicBezTo>
                  <a:lnTo>
                    <a:pt x="16691" y="5678"/>
                  </a:lnTo>
                  <a:cubicBezTo>
                    <a:pt x="16677" y="5677"/>
                    <a:pt x="16653" y="5673"/>
                    <a:pt x="16630" y="5669"/>
                  </a:cubicBezTo>
                  <a:cubicBezTo>
                    <a:pt x="16605" y="5663"/>
                    <a:pt x="16579" y="5657"/>
                    <a:pt x="16563" y="5656"/>
                  </a:cubicBezTo>
                  <a:cubicBezTo>
                    <a:pt x="16559" y="5656"/>
                    <a:pt x="16556" y="5656"/>
                    <a:pt x="16552" y="5656"/>
                  </a:cubicBezTo>
                  <a:cubicBezTo>
                    <a:pt x="16545" y="5656"/>
                    <a:pt x="16538" y="5657"/>
                    <a:pt x="16533" y="5657"/>
                  </a:cubicBezTo>
                  <a:cubicBezTo>
                    <a:pt x="16525" y="5659"/>
                    <a:pt x="16518" y="5660"/>
                    <a:pt x="16510" y="5660"/>
                  </a:cubicBezTo>
                  <a:cubicBezTo>
                    <a:pt x="16504" y="5660"/>
                    <a:pt x="16497" y="5659"/>
                    <a:pt x="16490" y="5656"/>
                  </a:cubicBezTo>
                  <a:lnTo>
                    <a:pt x="16484" y="5654"/>
                  </a:lnTo>
                  <a:cubicBezTo>
                    <a:pt x="16456" y="5645"/>
                    <a:pt x="16446" y="5642"/>
                    <a:pt x="16421" y="5627"/>
                  </a:cubicBezTo>
                  <a:cubicBezTo>
                    <a:pt x="16411" y="5619"/>
                    <a:pt x="16405" y="5614"/>
                    <a:pt x="16393" y="5611"/>
                  </a:cubicBezTo>
                  <a:cubicBezTo>
                    <a:pt x="16379" y="5603"/>
                    <a:pt x="16365" y="5595"/>
                    <a:pt x="16347" y="5583"/>
                  </a:cubicBezTo>
                  <a:lnTo>
                    <a:pt x="16338" y="5574"/>
                  </a:lnTo>
                  <a:cubicBezTo>
                    <a:pt x="16317" y="5559"/>
                    <a:pt x="16304" y="5553"/>
                    <a:pt x="16304" y="5536"/>
                  </a:cubicBezTo>
                  <a:cubicBezTo>
                    <a:pt x="16304" y="5536"/>
                    <a:pt x="16301" y="5532"/>
                    <a:pt x="16297" y="5532"/>
                  </a:cubicBezTo>
                  <a:cubicBezTo>
                    <a:pt x="16289" y="5526"/>
                    <a:pt x="16275" y="5519"/>
                    <a:pt x="16279" y="5505"/>
                  </a:cubicBezTo>
                  <a:cubicBezTo>
                    <a:pt x="16281" y="5494"/>
                    <a:pt x="16295" y="5490"/>
                    <a:pt x="16317" y="5488"/>
                  </a:cubicBezTo>
                  <a:lnTo>
                    <a:pt x="16338" y="5483"/>
                  </a:lnTo>
                  <a:cubicBezTo>
                    <a:pt x="16383" y="5475"/>
                    <a:pt x="16392" y="5475"/>
                    <a:pt x="16414" y="5463"/>
                  </a:cubicBezTo>
                  <a:cubicBezTo>
                    <a:pt x="16419" y="5460"/>
                    <a:pt x="16425" y="5456"/>
                    <a:pt x="16433" y="5456"/>
                  </a:cubicBezTo>
                  <a:cubicBezTo>
                    <a:pt x="16417" y="5433"/>
                    <a:pt x="16396" y="5415"/>
                    <a:pt x="16390" y="5412"/>
                  </a:cubicBezTo>
                  <a:lnTo>
                    <a:pt x="16379" y="5412"/>
                  </a:lnTo>
                  <a:cubicBezTo>
                    <a:pt x="16371" y="5412"/>
                    <a:pt x="16360" y="5408"/>
                    <a:pt x="16341" y="5398"/>
                  </a:cubicBezTo>
                  <a:cubicBezTo>
                    <a:pt x="16335" y="5395"/>
                    <a:pt x="16328" y="5395"/>
                    <a:pt x="16326" y="5395"/>
                  </a:cubicBezTo>
                  <a:cubicBezTo>
                    <a:pt x="16310" y="5391"/>
                    <a:pt x="16304" y="5388"/>
                    <a:pt x="16282" y="5361"/>
                  </a:cubicBezTo>
                  <a:cubicBezTo>
                    <a:pt x="16272" y="5346"/>
                    <a:pt x="16262" y="5334"/>
                    <a:pt x="16252" y="5325"/>
                  </a:cubicBezTo>
                  <a:cubicBezTo>
                    <a:pt x="16233" y="5304"/>
                    <a:pt x="16219" y="5287"/>
                    <a:pt x="16215" y="5266"/>
                  </a:cubicBezTo>
                  <a:cubicBezTo>
                    <a:pt x="16211" y="5249"/>
                    <a:pt x="16212" y="5238"/>
                    <a:pt x="16215" y="5228"/>
                  </a:cubicBezTo>
                  <a:cubicBezTo>
                    <a:pt x="16216" y="5216"/>
                    <a:pt x="16219" y="5209"/>
                    <a:pt x="16215" y="5191"/>
                  </a:cubicBezTo>
                  <a:cubicBezTo>
                    <a:pt x="16212" y="5188"/>
                    <a:pt x="16211" y="5182"/>
                    <a:pt x="16211" y="5178"/>
                  </a:cubicBezTo>
                  <a:cubicBezTo>
                    <a:pt x="16198" y="5150"/>
                    <a:pt x="16189" y="5113"/>
                    <a:pt x="16219" y="5090"/>
                  </a:cubicBezTo>
                  <a:cubicBezTo>
                    <a:pt x="16223" y="5083"/>
                    <a:pt x="16229" y="5079"/>
                    <a:pt x="16231" y="5076"/>
                  </a:cubicBezTo>
                  <a:cubicBezTo>
                    <a:pt x="16247" y="5063"/>
                    <a:pt x="16255" y="5056"/>
                    <a:pt x="16299" y="5056"/>
                  </a:cubicBezTo>
                  <a:cubicBezTo>
                    <a:pt x="16326" y="5052"/>
                    <a:pt x="16342" y="5049"/>
                    <a:pt x="16358" y="5043"/>
                  </a:cubicBezTo>
                  <a:cubicBezTo>
                    <a:pt x="16371" y="5040"/>
                    <a:pt x="16383" y="5037"/>
                    <a:pt x="16395" y="5037"/>
                  </a:cubicBezTo>
                  <a:cubicBezTo>
                    <a:pt x="16401" y="5037"/>
                    <a:pt x="16408" y="5038"/>
                    <a:pt x="16414" y="5040"/>
                  </a:cubicBezTo>
                  <a:lnTo>
                    <a:pt x="16421" y="5042"/>
                  </a:lnTo>
                  <a:cubicBezTo>
                    <a:pt x="16438" y="5046"/>
                    <a:pt x="16438" y="5046"/>
                    <a:pt x="16449" y="5056"/>
                  </a:cubicBezTo>
                  <a:cubicBezTo>
                    <a:pt x="16453" y="5058"/>
                    <a:pt x="16463" y="5063"/>
                    <a:pt x="16473" y="5068"/>
                  </a:cubicBezTo>
                  <a:cubicBezTo>
                    <a:pt x="16485" y="5076"/>
                    <a:pt x="16497" y="5082"/>
                    <a:pt x="16503" y="5084"/>
                  </a:cubicBezTo>
                  <a:cubicBezTo>
                    <a:pt x="16499" y="5077"/>
                    <a:pt x="16490" y="5073"/>
                    <a:pt x="16484" y="5065"/>
                  </a:cubicBezTo>
                  <a:cubicBezTo>
                    <a:pt x="16480" y="5061"/>
                    <a:pt x="16473" y="5056"/>
                    <a:pt x="16469" y="5049"/>
                  </a:cubicBezTo>
                  <a:cubicBezTo>
                    <a:pt x="16451" y="5032"/>
                    <a:pt x="16453" y="4994"/>
                    <a:pt x="16453" y="4990"/>
                  </a:cubicBezTo>
                  <a:lnTo>
                    <a:pt x="16455" y="4986"/>
                  </a:lnTo>
                  <a:cubicBezTo>
                    <a:pt x="16465" y="4964"/>
                    <a:pt x="16483" y="4927"/>
                    <a:pt x="16497" y="4921"/>
                  </a:cubicBezTo>
                  <a:cubicBezTo>
                    <a:pt x="16501" y="4919"/>
                    <a:pt x="16505" y="4917"/>
                    <a:pt x="16511" y="4916"/>
                  </a:cubicBezTo>
                  <a:cubicBezTo>
                    <a:pt x="16524" y="4915"/>
                    <a:pt x="16530" y="4911"/>
                    <a:pt x="16533" y="4899"/>
                  </a:cubicBezTo>
                  <a:cubicBezTo>
                    <a:pt x="16536" y="4889"/>
                    <a:pt x="16536" y="4885"/>
                    <a:pt x="16536" y="4877"/>
                  </a:cubicBezTo>
                  <a:cubicBezTo>
                    <a:pt x="16536" y="4871"/>
                    <a:pt x="16536" y="4864"/>
                    <a:pt x="16539" y="4856"/>
                  </a:cubicBezTo>
                  <a:cubicBezTo>
                    <a:pt x="16528" y="4856"/>
                    <a:pt x="16516" y="4853"/>
                    <a:pt x="16503" y="4848"/>
                  </a:cubicBezTo>
                  <a:cubicBezTo>
                    <a:pt x="16487" y="4843"/>
                    <a:pt x="16475" y="4841"/>
                    <a:pt x="16466" y="4841"/>
                  </a:cubicBezTo>
                  <a:cubicBezTo>
                    <a:pt x="16450" y="4841"/>
                    <a:pt x="16445" y="4848"/>
                    <a:pt x="16438" y="4856"/>
                  </a:cubicBezTo>
                  <a:cubicBezTo>
                    <a:pt x="16436" y="4858"/>
                    <a:pt x="16433" y="4861"/>
                    <a:pt x="16432" y="4863"/>
                  </a:cubicBezTo>
                  <a:cubicBezTo>
                    <a:pt x="16418" y="4874"/>
                    <a:pt x="16411" y="4889"/>
                    <a:pt x="16409" y="4898"/>
                  </a:cubicBezTo>
                  <a:cubicBezTo>
                    <a:pt x="16399" y="4898"/>
                    <a:pt x="16384" y="4899"/>
                    <a:pt x="16369" y="4899"/>
                  </a:cubicBezTo>
                  <a:lnTo>
                    <a:pt x="16355" y="4899"/>
                  </a:lnTo>
                  <a:cubicBezTo>
                    <a:pt x="16349" y="4877"/>
                    <a:pt x="16317" y="4836"/>
                    <a:pt x="16297" y="4826"/>
                  </a:cubicBezTo>
                  <a:lnTo>
                    <a:pt x="16289" y="4824"/>
                  </a:lnTo>
                  <a:cubicBezTo>
                    <a:pt x="16265" y="4812"/>
                    <a:pt x="16254" y="4807"/>
                    <a:pt x="16256" y="4795"/>
                  </a:cubicBezTo>
                  <a:cubicBezTo>
                    <a:pt x="16262" y="4780"/>
                    <a:pt x="16272" y="4772"/>
                    <a:pt x="16292" y="4757"/>
                  </a:cubicBezTo>
                  <a:cubicBezTo>
                    <a:pt x="16299" y="4754"/>
                    <a:pt x="16304" y="4748"/>
                    <a:pt x="16315" y="4743"/>
                  </a:cubicBezTo>
                  <a:cubicBezTo>
                    <a:pt x="16327" y="4732"/>
                    <a:pt x="16335" y="4723"/>
                    <a:pt x="16335" y="4715"/>
                  </a:cubicBezTo>
                  <a:cubicBezTo>
                    <a:pt x="16335" y="4704"/>
                    <a:pt x="16326" y="4698"/>
                    <a:pt x="16319" y="4696"/>
                  </a:cubicBezTo>
                  <a:cubicBezTo>
                    <a:pt x="16319" y="4694"/>
                    <a:pt x="16317" y="4694"/>
                    <a:pt x="16315" y="4691"/>
                  </a:cubicBezTo>
                  <a:lnTo>
                    <a:pt x="16310" y="4691"/>
                  </a:lnTo>
                  <a:cubicBezTo>
                    <a:pt x="16299" y="4682"/>
                    <a:pt x="16289" y="4673"/>
                    <a:pt x="16289" y="4643"/>
                  </a:cubicBezTo>
                  <a:cubicBezTo>
                    <a:pt x="16291" y="4634"/>
                    <a:pt x="16292" y="4631"/>
                    <a:pt x="16292" y="4631"/>
                  </a:cubicBezTo>
                  <a:cubicBezTo>
                    <a:pt x="16295" y="4633"/>
                    <a:pt x="16303" y="4636"/>
                    <a:pt x="16310" y="4641"/>
                  </a:cubicBezTo>
                  <a:cubicBezTo>
                    <a:pt x="16319" y="4647"/>
                    <a:pt x="16328" y="4651"/>
                    <a:pt x="16341" y="4653"/>
                  </a:cubicBezTo>
                  <a:cubicBezTo>
                    <a:pt x="16350" y="4657"/>
                    <a:pt x="16357" y="4658"/>
                    <a:pt x="16363" y="4658"/>
                  </a:cubicBezTo>
                  <a:cubicBezTo>
                    <a:pt x="16371" y="4658"/>
                    <a:pt x="16376" y="4655"/>
                    <a:pt x="16379" y="4651"/>
                  </a:cubicBezTo>
                  <a:cubicBezTo>
                    <a:pt x="16390" y="4637"/>
                    <a:pt x="16386" y="4617"/>
                    <a:pt x="16386" y="4600"/>
                  </a:cubicBezTo>
                  <a:cubicBezTo>
                    <a:pt x="16385" y="4593"/>
                    <a:pt x="16383" y="4586"/>
                    <a:pt x="16383" y="4580"/>
                  </a:cubicBezTo>
                  <a:cubicBezTo>
                    <a:pt x="16383" y="4572"/>
                    <a:pt x="16379" y="4567"/>
                    <a:pt x="16378" y="4558"/>
                  </a:cubicBezTo>
                  <a:cubicBezTo>
                    <a:pt x="16375" y="4546"/>
                    <a:pt x="16371" y="4539"/>
                    <a:pt x="16390" y="4511"/>
                  </a:cubicBezTo>
                  <a:cubicBezTo>
                    <a:pt x="16406" y="4490"/>
                    <a:pt x="16420" y="4451"/>
                    <a:pt x="16420" y="4395"/>
                  </a:cubicBezTo>
                  <a:cubicBezTo>
                    <a:pt x="16420" y="4390"/>
                    <a:pt x="16419" y="4383"/>
                    <a:pt x="16417" y="4371"/>
                  </a:cubicBezTo>
                  <a:cubicBezTo>
                    <a:pt x="16411" y="4351"/>
                    <a:pt x="16402" y="4320"/>
                    <a:pt x="16406" y="4289"/>
                  </a:cubicBezTo>
                  <a:cubicBezTo>
                    <a:pt x="16409" y="4281"/>
                    <a:pt x="16409" y="4276"/>
                    <a:pt x="16411" y="4268"/>
                  </a:cubicBezTo>
                  <a:cubicBezTo>
                    <a:pt x="16415" y="4225"/>
                    <a:pt x="16422" y="4177"/>
                    <a:pt x="16411" y="4111"/>
                  </a:cubicBezTo>
                  <a:cubicBezTo>
                    <a:pt x="16405" y="4056"/>
                    <a:pt x="16378" y="4043"/>
                    <a:pt x="16348" y="4023"/>
                  </a:cubicBezTo>
                  <a:cubicBezTo>
                    <a:pt x="16334" y="4015"/>
                    <a:pt x="16317" y="4005"/>
                    <a:pt x="16297" y="3986"/>
                  </a:cubicBezTo>
                  <a:cubicBezTo>
                    <a:pt x="16273" y="3965"/>
                    <a:pt x="16252" y="3958"/>
                    <a:pt x="16231" y="3958"/>
                  </a:cubicBezTo>
                  <a:cubicBezTo>
                    <a:pt x="16216" y="3958"/>
                    <a:pt x="16203" y="3961"/>
                    <a:pt x="16192" y="3965"/>
                  </a:cubicBezTo>
                  <a:cubicBezTo>
                    <a:pt x="16184" y="3968"/>
                    <a:pt x="16178" y="3971"/>
                    <a:pt x="16172" y="3971"/>
                  </a:cubicBezTo>
                  <a:cubicBezTo>
                    <a:pt x="16171" y="3971"/>
                    <a:pt x="16170" y="3971"/>
                    <a:pt x="16169" y="3971"/>
                  </a:cubicBezTo>
                  <a:cubicBezTo>
                    <a:pt x="16153" y="3971"/>
                    <a:pt x="16139" y="3955"/>
                    <a:pt x="16111" y="3919"/>
                  </a:cubicBezTo>
                  <a:cubicBezTo>
                    <a:pt x="16100" y="3906"/>
                    <a:pt x="16090" y="3891"/>
                    <a:pt x="16074" y="3873"/>
                  </a:cubicBezTo>
                  <a:cubicBezTo>
                    <a:pt x="16048" y="3843"/>
                    <a:pt x="16020" y="3828"/>
                    <a:pt x="15991" y="3828"/>
                  </a:cubicBezTo>
                  <a:cubicBezTo>
                    <a:pt x="15978" y="3828"/>
                    <a:pt x="15964" y="3833"/>
                    <a:pt x="15955" y="3833"/>
                  </a:cubicBezTo>
                  <a:cubicBezTo>
                    <a:pt x="15950" y="3836"/>
                    <a:pt x="15946" y="3838"/>
                    <a:pt x="15943" y="3838"/>
                  </a:cubicBezTo>
                  <a:cubicBezTo>
                    <a:pt x="15936" y="3838"/>
                    <a:pt x="15928" y="3843"/>
                    <a:pt x="15925" y="3845"/>
                  </a:cubicBezTo>
                  <a:cubicBezTo>
                    <a:pt x="15916" y="3855"/>
                    <a:pt x="15916" y="3870"/>
                    <a:pt x="15918" y="3896"/>
                  </a:cubicBezTo>
                  <a:cubicBezTo>
                    <a:pt x="15919" y="3908"/>
                    <a:pt x="15919" y="3923"/>
                    <a:pt x="15919" y="3941"/>
                  </a:cubicBezTo>
                  <a:cubicBezTo>
                    <a:pt x="15919" y="3990"/>
                    <a:pt x="15937" y="4003"/>
                    <a:pt x="15954" y="4015"/>
                  </a:cubicBezTo>
                  <a:cubicBezTo>
                    <a:pt x="15960" y="4018"/>
                    <a:pt x="15967" y="4023"/>
                    <a:pt x="15974" y="4034"/>
                  </a:cubicBezTo>
                  <a:cubicBezTo>
                    <a:pt x="15986" y="4055"/>
                    <a:pt x="15986" y="4057"/>
                    <a:pt x="15980" y="4084"/>
                  </a:cubicBezTo>
                  <a:cubicBezTo>
                    <a:pt x="15977" y="4095"/>
                    <a:pt x="15976" y="4105"/>
                    <a:pt x="15974" y="4121"/>
                  </a:cubicBezTo>
                  <a:cubicBezTo>
                    <a:pt x="15967" y="4148"/>
                    <a:pt x="15964" y="4158"/>
                    <a:pt x="15961" y="4164"/>
                  </a:cubicBezTo>
                  <a:cubicBezTo>
                    <a:pt x="15960" y="4175"/>
                    <a:pt x="15959" y="4178"/>
                    <a:pt x="15958" y="4202"/>
                  </a:cubicBezTo>
                  <a:cubicBezTo>
                    <a:pt x="15955" y="4234"/>
                    <a:pt x="15958" y="4240"/>
                    <a:pt x="15964" y="4253"/>
                  </a:cubicBezTo>
                  <a:cubicBezTo>
                    <a:pt x="15967" y="4257"/>
                    <a:pt x="15969" y="4262"/>
                    <a:pt x="15974" y="4271"/>
                  </a:cubicBezTo>
                  <a:cubicBezTo>
                    <a:pt x="15986" y="4304"/>
                    <a:pt x="16008" y="4339"/>
                    <a:pt x="16040" y="4367"/>
                  </a:cubicBezTo>
                  <a:cubicBezTo>
                    <a:pt x="16064" y="4391"/>
                    <a:pt x="16082" y="4418"/>
                    <a:pt x="16098" y="4457"/>
                  </a:cubicBezTo>
                  <a:cubicBezTo>
                    <a:pt x="16104" y="4474"/>
                    <a:pt x="16102" y="4478"/>
                    <a:pt x="16096" y="4488"/>
                  </a:cubicBezTo>
                  <a:cubicBezTo>
                    <a:pt x="16092" y="4494"/>
                    <a:pt x="16087" y="4503"/>
                    <a:pt x="16082" y="4516"/>
                  </a:cubicBezTo>
                  <a:cubicBezTo>
                    <a:pt x="16076" y="4537"/>
                    <a:pt x="16061" y="4549"/>
                    <a:pt x="16043" y="4568"/>
                  </a:cubicBezTo>
                  <a:cubicBezTo>
                    <a:pt x="16037" y="4573"/>
                    <a:pt x="16032" y="4579"/>
                    <a:pt x="16022" y="4584"/>
                  </a:cubicBezTo>
                  <a:cubicBezTo>
                    <a:pt x="15998" y="4607"/>
                    <a:pt x="16007" y="4641"/>
                    <a:pt x="16020" y="4667"/>
                  </a:cubicBezTo>
                  <a:cubicBezTo>
                    <a:pt x="15977" y="4678"/>
                    <a:pt x="15934" y="4687"/>
                    <a:pt x="15927" y="4687"/>
                  </a:cubicBezTo>
                  <a:cubicBezTo>
                    <a:pt x="15922" y="4687"/>
                    <a:pt x="15879" y="4678"/>
                    <a:pt x="15840" y="4669"/>
                  </a:cubicBezTo>
                  <a:lnTo>
                    <a:pt x="15831" y="4666"/>
                  </a:lnTo>
                  <a:lnTo>
                    <a:pt x="15806" y="4742"/>
                  </a:lnTo>
                  <a:lnTo>
                    <a:pt x="15812" y="4745"/>
                  </a:lnTo>
                  <a:cubicBezTo>
                    <a:pt x="15814" y="4749"/>
                    <a:pt x="15855" y="4786"/>
                    <a:pt x="15876" y="4802"/>
                  </a:cubicBezTo>
                  <a:cubicBezTo>
                    <a:pt x="15871" y="4804"/>
                    <a:pt x="15866" y="4805"/>
                    <a:pt x="15863" y="4807"/>
                  </a:cubicBezTo>
                  <a:cubicBezTo>
                    <a:pt x="15826" y="4807"/>
                    <a:pt x="15784" y="4805"/>
                    <a:pt x="15779" y="4805"/>
                  </a:cubicBezTo>
                  <a:cubicBezTo>
                    <a:pt x="15775" y="4805"/>
                    <a:pt x="15771" y="4800"/>
                    <a:pt x="15767" y="4795"/>
                  </a:cubicBezTo>
                  <a:cubicBezTo>
                    <a:pt x="15756" y="4784"/>
                    <a:pt x="15739" y="4767"/>
                    <a:pt x="15717" y="4755"/>
                  </a:cubicBezTo>
                  <a:cubicBezTo>
                    <a:pt x="15709" y="4752"/>
                    <a:pt x="15701" y="4749"/>
                    <a:pt x="15692" y="4749"/>
                  </a:cubicBezTo>
                  <a:cubicBezTo>
                    <a:pt x="15678" y="4749"/>
                    <a:pt x="15668" y="4757"/>
                    <a:pt x="15662" y="4761"/>
                  </a:cubicBezTo>
                  <a:cubicBezTo>
                    <a:pt x="15662" y="4763"/>
                    <a:pt x="15662" y="4763"/>
                    <a:pt x="15660" y="4763"/>
                  </a:cubicBezTo>
                  <a:cubicBezTo>
                    <a:pt x="15644" y="4757"/>
                    <a:pt x="15593" y="4719"/>
                    <a:pt x="15580" y="4707"/>
                  </a:cubicBezTo>
                  <a:cubicBezTo>
                    <a:pt x="15568" y="4697"/>
                    <a:pt x="15544" y="4691"/>
                    <a:pt x="15524" y="4691"/>
                  </a:cubicBezTo>
                  <a:cubicBezTo>
                    <a:pt x="15517" y="4691"/>
                    <a:pt x="15510" y="4692"/>
                    <a:pt x="15504" y="4694"/>
                  </a:cubicBezTo>
                  <a:lnTo>
                    <a:pt x="15498" y="4694"/>
                  </a:lnTo>
                  <a:cubicBezTo>
                    <a:pt x="15486" y="4694"/>
                    <a:pt x="15464" y="4685"/>
                    <a:pt x="15453" y="4682"/>
                  </a:cubicBezTo>
                  <a:cubicBezTo>
                    <a:pt x="15423" y="4653"/>
                    <a:pt x="15402" y="4637"/>
                    <a:pt x="15392" y="4637"/>
                  </a:cubicBezTo>
                  <a:cubicBezTo>
                    <a:pt x="15373" y="4637"/>
                    <a:pt x="15343" y="4679"/>
                    <a:pt x="15336" y="4687"/>
                  </a:cubicBezTo>
                  <a:cubicBezTo>
                    <a:pt x="15330" y="4696"/>
                    <a:pt x="15325" y="4703"/>
                    <a:pt x="15328" y="4710"/>
                  </a:cubicBezTo>
                  <a:cubicBezTo>
                    <a:pt x="15325" y="4719"/>
                    <a:pt x="15312" y="4745"/>
                    <a:pt x="15298" y="4771"/>
                  </a:cubicBezTo>
                  <a:lnTo>
                    <a:pt x="15244" y="4792"/>
                  </a:lnTo>
                  <a:lnTo>
                    <a:pt x="15251" y="4817"/>
                  </a:lnTo>
                  <a:lnTo>
                    <a:pt x="15259" y="4817"/>
                  </a:lnTo>
                  <a:cubicBezTo>
                    <a:pt x="15263" y="4817"/>
                    <a:pt x="15272" y="4817"/>
                    <a:pt x="15272" y="4822"/>
                  </a:cubicBezTo>
                  <a:cubicBezTo>
                    <a:pt x="15272" y="4825"/>
                    <a:pt x="15261" y="4833"/>
                    <a:pt x="15251" y="4840"/>
                  </a:cubicBezTo>
                  <a:cubicBezTo>
                    <a:pt x="15233" y="4833"/>
                    <a:pt x="15171" y="4810"/>
                    <a:pt x="15151" y="4807"/>
                  </a:cubicBezTo>
                  <a:cubicBezTo>
                    <a:pt x="15141" y="4805"/>
                    <a:pt x="15117" y="4797"/>
                    <a:pt x="15095" y="4789"/>
                  </a:cubicBezTo>
                  <a:cubicBezTo>
                    <a:pt x="15064" y="4779"/>
                    <a:pt x="15046" y="4773"/>
                    <a:pt x="15038" y="4773"/>
                  </a:cubicBezTo>
                  <a:lnTo>
                    <a:pt x="15036" y="4773"/>
                  </a:lnTo>
                  <a:cubicBezTo>
                    <a:pt x="15024" y="4771"/>
                    <a:pt x="14946" y="4738"/>
                    <a:pt x="14878" y="4703"/>
                  </a:cubicBezTo>
                  <a:cubicBezTo>
                    <a:pt x="14817" y="4664"/>
                    <a:pt x="14806" y="4664"/>
                    <a:pt x="14802" y="4664"/>
                  </a:cubicBezTo>
                  <a:cubicBezTo>
                    <a:pt x="14791" y="4664"/>
                    <a:pt x="14741" y="4660"/>
                    <a:pt x="14701" y="4638"/>
                  </a:cubicBezTo>
                  <a:cubicBezTo>
                    <a:pt x="14653" y="4612"/>
                    <a:pt x="14570" y="4588"/>
                    <a:pt x="14536" y="4588"/>
                  </a:cubicBezTo>
                  <a:cubicBezTo>
                    <a:pt x="14526" y="4588"/>
                    <a:pt x="14514" y="4588"/>
                    <a:pt x="14508" y="4586"/>
                  </a:cubicBezTo>
                  <a:cubicBezTo>
                    <a:pt x="14499" y="4586"/>
                    <a:pt x="14491" y="4585"/>
                    <a:pt x="14484" y="4585"/>
                  </a:cubicBezTo>
                  <a:cubicBezTo>
                    <a:pt x="14470" y="4585"/>
                    <a:pt x="14458" y="4587"/>
                    <a:pt x="14447" y="4592"/>
                  </a:cubicBezTo>
                  <a:cubicBezTo>
                    <a:pt x="14431" y="4600"/>
                    <a:pt x="14423" y="4605"/>
                    <a:pt x="14417" y="4612"/>
                  </a:cubicBezTo>
                  <a:cubicBezTo>
                    <a:pt x="14411" y="4620"/>
                    <a:pt x="14405" y="4625"/>
                    <a:pt x="14392" y="4631"/>
                  </a:cubicBezTo>
                  <a:cubicBezTo>
                    <a:pt x="14369" y="4647"/>
                    <a:pt x="14366" y="4664"/>
                    <a:pt x="14362" y="4678"/>
                  </a:cubicBezTo>
                  <a:cubicBezTo>
                    <a:pt x="14362" y="4685"/>
                    <a:pt x="14362" y="4688"/>
                    <a:pt x="14360" y="4691"/>
                  </a:cubicBezTo>
                  <a:cubicBezTo>
                    <a:pt x="14348" y="4696"/>
                    <a:pt x="14313" y="4707"/>
                    <a:pt x="14284" y="4707"/>
                  </a:cubicBezTo>
                  <a:cubicBezTo>
                    <a:pt x="14280" y="4707"/>
                    <a:pt x="14275" y="4707"/>
                    <a:pt x="14273" y="4704"/>
                  </a:cubicBezTo>
                  <a:cubicBezTo>
                    <a:pt x="14259" y="4703"/>
                    <a:pt x="14247" y="4696"/>
                    <a:pt x="14235" y="4691"/>
                  </a:cubicBezTo>
                  <a:cubicBezTo>
                    <a:pt x="14223" y="4688"/>
                    <a:pt x="14215" y="4682"/>
                    <a:pt x="14206" y="4682"/>
                  </a:cubicBezTo>
                  <a:cubicBezTo>
                    <a:pt x="14195" y="4679"/>
                    <a:pt x="14172" y="4640"/>
                    <a:pt x="14172" y="4629"/>
                  </a:cubicBezTo>
                  <a:cubicBezTo>
                    <a:pt x="14172" y="4602"/>
                    <a:pt x="14167" y="4541"/>
                    <a:pt x="14137" y="4541"/>
                  </a:cubicBezTo>
                  <a:lnTo>
                    <a:pt x="14133" y="4541"/>
                  </a:lnTo>
                  <a:cubicBezTo>
                    <a:pt x="14114" y="4544"/>
                    <a:pt x="14065" y="4544"/>
                    <a:pt x="14042" y="4544"/>
                  </a:cubicBezTo>
                  <a:cubicBezTo>
                    <a:pt x="14028" y="4544"/>
                    <a:pt x="13998" y="4521"/>
                    <a:pt x="13972" y="4488"/>
                  </a:cubicBezTo>
                  <a:cubicBezTo>
                    <a:pt x="13959" y="4468"/>
                    <a:pt x="13962" y="4453"/>
                    <a:pt x="13962" y="4423"/>
                  </a:cubicBezTo>
                  <a:cubicBezTo>
                    <a:pt x="13962" y="4408"/>
                    <a:pt x="13965" y="4394"/>
                    <a:pt x="13965" y="4375"/>
                  </a:cubicBezTo>
                  <a:cubicBezTo>
                    <a:pt x="13965" y="4326"/>
                    <a:pt x="13965" y="4321"/>
                    <a:pt x="13970" y="4304"/>
                  </a:cubicBezTo>
                  <a:cubicBezTo>
                    <a:pt x="13970" y="4300"/>
                    <a:pt x="13972" y="4293"/>
                    <a:pt x="13975" y="4285"/>
                  </a:cubicBezTo>
                  <a:cubicBezTo>
                    <a:pt x="13983" y="4247"/>
                    <a:pt x="13983" y="4195"/>
                    <a:pt x="13983" y="4149"/>
                  </a:cubicBezTo>
                  <a:cubicBezTo>
                    <a:pt x="13983" y="4101"/>
                    <a:pt x="13972" y="4079"/>
                    <a:pt x="13962" y="4063"/>
                  </a:cubicBezTo>
                  <a:cubicBezTo>
                    <a:pt x="13960" y="4056"/>
                    <a:pt x="13955" y="4050"/>
                    <a:pt x="13952" y="4044"/>
                  </a:cubicBezTo>
                  <a:cubicBezTo>
                    <a:pt x="13943" y="4028"/>
                    <a:pt x="13926" y="4005"/>
                    <a:pt x="13926" y="3999"/>
                  </a:cubicBezTo>
                  <a:cubicBezTo>
                    <a:pt x="13926" y="3990"/>
                    <a:pt x="13920" y="3958"/>
                    <a:pt x="13912" y="3945"/>
                  </a:cubicBezTo>
                  <a:lnTo>
                    <a:pt x="13912" y="3940"/>
                  </a:lnTo>
                  <a:lnTo>
                    <a:pt x="13909" y="3937"/>
                  </a:lnTo>
                  <a:cubicBezTo>
                    <a:pt x="13901" y="3930"/>
                    <a:pt x="13813" y="3849"/>
                    <a:pt x="13789" y="3837"/>
                  </a:cubicBezTo>
                  <a:cubicBezTo>
                    <a:pt x="13781" y="3833"/>
                    <a:pt x="13772" y="3831"/>
                    <a:pt x="13763" y="3831"/>
                  </a:cubicBezTo>
                  <a:cubicBezTo>
                    <a:pt x="13742" y="3831"/>
                    <a:pt x="13718" y="3840"/>
                    <a:pt x="13694" y="3853"/>
                  </a:cubicBezTo>
                  <a:cubicBezTo>
                    <a:pt x="13661" y="3867"/>
                    <a:pt x="13615" y="3908"/>
                    <a:pt x="13592" y="3933"/>
                  </a:cubicBezTo>
                  <a:cubicBezTo>
                    <a:pt x="13587" y="3942"/>
                    <a:pt x="13581" y="3949"/>
                    <a:pt x="13574" y="3959"/>
                  </a:cubicBezTo>
                  <a:cubicBezTo>
                    <a:pt x="13564" y="3971"/>
                    <a:pt x="13555" y="3986"/>
                    <a:pt x="13545" y="3992"/>
                  </a:cubicBezTo>
                  <a:cubicBezTo>
                    <a:pt x="13530" y="4000"/>
                    <a:pt x="13491" y="4016"/>
                    <a:pt x="13465" y="4016"/>
                  </a:cubicBezTo>
                  <a:cubicBezTo>
                    <a:pt x="13461" y="4016"/>
                    <a:pt x="13458" y="4016"/>
                    <a:pt x="13456" y="4015"/>
                  </a:cubicBezTo>
                  <a:cubicBezTo>
                    <a:pt x="13435" y="4008"/>
                    <a:pt x="13403" y="3996"/>
                    <a:pt x="13386" y="3993"/>
                  </a:cubicBezTo>
                  <a:cubicBezTo>
                    <a:pt x="13384" y="3976"/>
                    <a:pt x="13372" y="3943"/>
                    <a:pt x="13372" y="3924"/>
                  </a:cubicBezTo>
                  <a:cubicBezTo>
                    <a:pt x="13372" y="3904"/>
                    <a:pt x="13394" y="3847"/>
                    <a:pt x="13400" y="3838"/>
                  </a:cubicBezTo>
                  <a:cubicBezTo>
                    <a:pt x="13410" y="3824"/>
                    <a:pt x="13401" y="3780"/>
                    <a:pt x="13394" y="3768"/>
                  </a:cubicBezTo>
                  <a:cubicBezTo>
                    <a:pt x="13391" y="3762"/>
                    <a:pt x="13387" y="3738"/>
                    <a:pt x="13386" y="3718"/>
                  </a:cubicBezTo>
                  <a:cubicBezTo>
                    <a:pt x="13385" y="3712"/>
                    <a:pt x="13385" y="3702"/>
                    <a:pt x="13385" y="3694"/>
                  </a:cubicBezTo>
                  <a:lnTo>
                    <a:pt x="13385" y="3694"/>
                  </a:lnTo>
                  <a:cubicBezTo>
                    <a:pt x="13385" y="3696"/>
                    <a:pt x="13386" y="3698"/>
                    <a:pt x="13387" y="3699"/>
                  </a:cubicBezTo>
                  <a:cubicBezTo>
                    <a:pt x="13399" y="3710"/>
                    <a:pt x="13403" y="3716"/>
                    <a:pt x="13407" y="3718"/>
                  </a:cubicBezTo>
                  <a:cubicBezTo>
                    <a:pt x="13410" y="3721"/>
                    <a:pt x="13413" y="3723"/>
                    <a:pt x="13418" y="3723"/>
                  </a:cubicBezTo>
                  <a:cubicBezTo>
                    <a:pt x="13440" y="3723"/>
                    <a:pt x="13477" y="3692"/>
                    <a:pt x="13488" y="3679"/>
                  </a:cubicBezTo>
                  <a:cubicBezTo>
                    <a:pt x="13494" y="3665"/>
                    <a:pt x="13529" y="3636"/>
                    <a:pt x="13553" y="3634"/>
                  </a:cubicBezTo>
                  <a:cubicBezTo>
                    <a:pt x="13571" y="3631"/>
                    <a:pt x="13587" y="3621"/>
                    <a:pt x="13597" y="3613"/>
                  </a:cubicBezTo>
                  <a:cubicBezTo>
                    <a:pt x="13603" y="3636"/>
                    <a:pt x="13606" y="3665"/>
                    <a:pt x="13606" y="3669"/>
                  </a:cubicBezTo>
                  <a:cubicBezTo>
                    <a:pt x="13606" y="3672"/>
                    <a:pt x="13606" y="3683"/>
                    <a:pt x="13637" y="3718"/>
                  </a:cubicBezTo>
                  <a:lnTo>
                    <a:pt x="13640" y="3719"/>
                  </a:lnTo>
                  <a:lnTo>
                    <a:pt x="13642" y="3721"/>
                  </a:lnTo>
                  <a:cubicBezTo>
                    <a:pt x="13647" y="3723"/>
                    <a:pt x="13679" y="3734"/>
                    <a:pt x="13699" y="3734"/>
                  </a:cubicBezTo>
                  <a:cubicBezTo>
                    <a:pt x="13705" y="3734"/>
                    <a:pt x="13723" y="3745"/>
                    <a:pt x="13733" y="3754"/>
                  </a:cubicBezTo>
                  <a:cubicBezTo>
                    <a:pt x="13747" y="3762"/>
                    <a:pt x="13755" y="3766"/>
                    <a:pt x="13759" y="3768"/>
                  </a:cubicBezTo>
                  <a:cubicBezTo>
                    <a:pt x="13764" y="3771"/>
                    <a:pt x="13775" y="3779"/>
                    <a:pt x="13781" y="3784"/>
                  </a:cubicBezTo>
                  <a:cubicBezTo>
                    <a:pt x="13798" y="3803"/>
                    <a:pt x="13813" y="3814"/>
                    <a:pt x="13822" y="3814"/>
                  </a:cubicBezTo>
                  <a:lnTo>
                    <a:pt x="13825" y="3814"/>
                  </a:lnTo>
                  <a:cubicBezTo>
                    <a:pt x="13845" y="3808"/>
                    <a:pt x="13844" y="3780"/>
                    <a:pt x="13844" y="3762"/>
                  </a:cubicBezTo>
                  <a:cubicBezTo>
                    <a:pt x="13844" y="3758"/>
                    <a:pt x="13841" y="3756"/>
                    <a:pt x="13841" y="3755"/>
                  </a:cubicBezTo>
                  <a:cubicBezTo>
                    <a:pt x="13844" y="3751"/>
                    <a:pt x="13849" y="3745"/>
                    <a:pt x="13852" y="3744"/>
                  </a:cubicBezTo>
                  <a:cubicBezTo>
                    <a:pt x="13866" y="3728"/>
                    <a:pt x="13888" y="3707"/>
                    <a:pt x="13888" y="3683"/>
                  </a:cubicBezTo>
                  <a:cubicBezTo>
                    <a:pt x="13882" y="3653"/>
                    <a:pt x="13856" y="3650"/>
                    <a:pt x="13839" y="3650"/>
                  </a:cubicBezTo>
                  <a:cubicBezTo>
                    <a:pt x="13830" y="3650"/>
                    <a:pt x="13819" y="3650"/>
                    <a:pt x="13813" y="3647"/>
                  </a:cubicBezTo>
                  <a:cubicBezTo>
                    <a:pt x="13789" y="3636"/>
                    <a:pt x="13766" y="3622"/>
                    <a:pt x="13723" y="3593"/>
                  </a:cubicBezTo>
                  <a:lnTo>
                    <a:pt x="13715" y="3587"/>
                  </a:lnTo>
                  <a:cubicBezTo>
                    <a:pt x="13681" y="3565"/>
                    <a:pt x="13671" y="3552"/>
                    <a:pt x="13664" y="3540"/>
                  </a:cubicBezTo>
                  <a:cubicBezTo>
                    <a:pt x="13660" y="3535"/>
                    <a:pt x="13653" y="3529"/>
                    <a:pt x="13648" y="3522"/>
                  </a:cubicBezTo>
                  <a:cubicBezTo>
                    <a:pt x="13645" y="3519"/>
                    <a:pt x="13640" y="3519"/>
                    <a:pt x="13633" y="3519"/>
                  </a:cubicBezTo>
                  <a:cubicBezTo>
                    <a:pt x="13619" y="3519"/>
                    <a:pt x="13605" y="3531"/>
                    <a:pt x="13586" y="3545"/>
                  </a:cubicBezTo>
                  <a:cubicBezTo>
                    <a:pt x="13588" y="3519"/>
                    <a:pt x="13588" y="3489"/>
                    <a:pt x="13581" y="3472"/>
                  </a:cubicBezTo>
                  <a:cubicBezTo>
                    <a:pt x="13574" y="3452"/>
                    <a:pt x="13553" y="3452"/>
                    <a:pt x="13539" y="3452"/>
                  </a:cubicBezTo>
                  <a:lnTo>
                    <a:pt x="13532" y="3452"/>
                  </a:lnTo>
                  <a:cubicBezTo>
                    <a:pt x="13519" y="3452"/>
                    <a:pt x="13509" y="3450"/>
                    <a:pt x="13502" y="3445"/>
                  </a:cubicBezTo>
                  <a:cubicBezTo>
                    <a:pt x="13486" y="3434"/>
                    <a:pt x="13470" y="3424"/>
                    <a:pt x="13458" y="3418"/>
                  </a:cubicBezTo>
                  <a:cubicBezTo>
                    <a:pt x="13448" y="3413"/>
                    <a:pt x="13440" y="3409"/>
                    <a:pt x="13435" y="3405"/>
                  </a:cubicBezTo>
                  <a:cubicBezTo>
                    <a:pt x="13423" y="3395"/>
                    <a:pt x="13389" y="3382"/>
                    <a:pt x="13354" y="3382"/>
                  </a:cubicBezTo>
                  <a:cubicBezTo>
                    <a:pt x="13347" y="3382"/>
                    <a:pt x="13339" y="3383"/>
                    <a:pt x="13332" y="3384"/>
                  </a:cubicBezTo>
                  <a:cubicBezTo>
                    <a:pt x="13326" y="3384"/>
                    <a:pt x="13317" y="3385"/>
                    <a:pt x="13306" y="3385"/>
                  </a:cubicBezTo>
                  <a:cubicBezTo>
                    <a:pt x="13277" y="3385"/>
                    <a:pt x="13254" y="3378"/>
                    <a:pt x="13248" y="3373"/>
                  </a:cubicBezTo>
                  <a:cubicBezTo>
                    <a:pt x="13238" y="3361"/>
                    <a:pt x="13182" y="3338"/>
                    <a:pt x="13158" y="3332"/>
                  </a:cubicBezTo>
                  <a:cubicBezTo>
                    <a:pt x="13154" y="3330"/>
                    <a:pt x="13148" y="3329"/>
                    <a:pt x="13143" y="3329"/>
                  </a:cubicBezTo>
                  <a:cubicBezTo>
                    <a:pt x="13109" y="3329"/>
                    <a:pt x="13063" y="3344"/>
                    <a:pt x="13040" y="3358"/>
                  </a:cubicBezTo>
                  <a:cubicBezTo>
                    <a:pt x="13008" y="3370"/>
                    <a:pt x="12987" y="3386"/>
                    <a:pt x="12969" y="3398"/>
                  </a:cubicBezTo>
                  <a:cubicBezTo>
                    <a:pt x="12969" y="3398"/>
                    <a:pt x="12965" y="3400"/>
                    <a:pt x="12951" y="3400"/>
                  </a:cubicBezTo>
                  <a:cubicBezTo>
                    <a:pt x="12939" y="3400"/>
                    <a:pt x="12922" y="3399"/>
                    <a:pt x="12904" y="3395"/>
                  </a:cubicBezTo>
                  <a:cubicBezTo>
                    <a:pt x="12889" y="3394"/>
                    <a:pt x="12877" y="3393"/>
                    <a:pt x="12869" y="3393"/>
                  </a:cubicBezTo>
                  <a:cubicBezTo>
                    <a:pt x="12859" y="3393"/>
                    <a:pt x="12846" y="3393"/>
                    <a:pt x="12837" y="3394"/>
                  </a:cubicBezTo>
                  <a:cubicBezTo>
                    <a:pt x="12824" y="3395"/>
                    <a:pt x="12811" y="3396"/>
                    <a:pt x="12799" y="3396"/>
                  </a:cubicBezTo>
                  <a:cubicBezTo>
                    <a:pt x="12793" y="3396"/>
                    <a:pt x="12787" y="3396"/>
                    <a:pt x="12781" y="3395"/>
                  </a:cubicBezTo>
                  <a:cubicBezTo>
                    <a:pt x="12764" y="3394"/>
                    <a:pt x="12751" y="3384"/>
                    <a:pt x="12750" y="3361"/>
                  </a:cubicBezTo>
                  <a:cubicBezTo>
                    <a:pt x="12746" y="3341"/>
                    <a:pt x="12716" y="3312"/>
                    <a:pt x="12693" y="3312"/>
                  </a:cubicBezTo>
                  <a:cubicBezTo>
                    <a:pt x="12686" y="3312"/>
                    <a:pt x="12678" y="3309"/>
                    <a:pt x="12666" y="3309"/>
                  </a:cubicBezTo>
                  <a:cubicBezTo>
                    <a:pt x="12651" y="3306"/>
                    <a:pt x="12638" y="3305"/>
                    <a:pt x="12614" y="3302"/>
                  </a:cubicBezTo>
                  <a:cubicBezTo>
                    <a:pt x="12597" y="3301"/>
                    <a:pt x="12582" y="3294"/>
                    <a:pt x="12570" y="3285"/>
                  </a:cubicBezTo>
                  <a:cubicBezTo>
                    <a:pt x="12559" y="3280"/>
                    <a:pt x="12546" y="3274"/>
                    <a:pt x="12530" y="3274"/>
                  </a:cubicBezTo>
                  <a:cubicBezTo>
                    <a:pt x="12518" y="3274"/>
                    <a:pt x="12482" y="3263"/>
                    <a:pt x="12445" y="3254"/>
                  </a:cubicBezTo>
                  <a:cubicBezTo>
                    <a:pt x="12472" y="3250"/>
                    <a:pt x="12501" y="3247"/>
                    <a:pt x="12508" y="3247"/>
                  </a:cubicBezTo>
                  <a:cubicBezTo>
                    <a:pt x="12516" y="3247"/>
                    <a:pt x="12599" y="3242"/>
                    <a:pt x="12613" y="3218"/>
                  </a:cubicBezTo>
                  <a:cubicBezTo>
                    <a:pt x="12630" y="3203"/>
                    <a:pt x="12651" y="3172"/>
                    <a:pt x="12668" y="3154"/>
                  </a:cubicBezTo>
                  <a:cubicBezTo>
                    <a:pt x="12675" y="3148"/>
                    <a:pt x="12684" y="3147"/>
                    <a:pt x="12695" y="3147"/>
                  </a:cubicBezTo>
                  <a:cubicBezTo>
                    <a:pt x="12700" y="3147"/>
                    <a:pt x="12705" y="3148"/>
                    <a:pt x="12710" y="3148"/>
                  </a:cubicBezTo>
                  <a:lnTo>
                    <a:pt x="12725" y="3148"/>
                  </a:lnTo>
                  <a:cubicBezTo>
                    <a:pt x="12732" y="3148"/>
                    <a:pt x="12742" y="3148"/>
                    <a:pt x="12753" y="3145"/>
                  </a:cubicBezTo>
                  <a:cubicBezTo>
                    <a:pt x="12761" y="3143"/>
                    <a:pt x="12767" y="3142"/>
                    <a:pt x="12774" y="3142"/>
                  </a:cubicBezTo>
                  <a:cubicBezTo>
                    <a:pt x="12783" y="3142"/>
                    <a:pt x="12793" y="3144"/>
                    <a:pt x="12806" y="3148"/>
                  </a:cubicBezTo>
                  <a:cubicBezTo>
                    <a:pt x="12819" y="3152"/>
                    <a:pt x="12834" y="3155"/>
                    <a:pt x="12859" y="3158"/>
                  </a:cubicBezTo>
                  <a:cubicBezTo>
                    <a:pt x="12894" y="3163"/>
                    <a:pt x="12911" y="3163"/>
                    <a:pt x="12922" y="3163"/>
                  </a:cubicBezTo>
                  <a:cubicBezTo>
                    <a:pt x="12933" y="3163"/>
                    <a:pt x="12944" y="3163"/>
                    <a:pt x="12958" y="3166"/>
                  </a:cubicBezTo>
                  <a:cubicBezTo>
                    <a:pt x="12978" y="3170"/>
                    <a:pt x="13000" y="3171"/>
                    <a:pt x="13016" y="3172"/>
                  </a:cubicBezTo>
                  <a:cubicBezTo>
                    <a:pt x="13036" y="3172"/>
                    <a:pt x="13053" y="3172"/>
                    <a:pt x="13067" y="3177"/>
                  </a:cubicBezTo>
                  <a:cubicBezTo>
                    <a:pt x="13075" y="3178"/>
                    <a:pt x="13090" y="3181"/>
                    <a:pt x="13099" y="3184"/>
                  </a:cubicBezTo>
                  <a:cubicBezTo>
                    <a:pt x="13122" y="3185"/>
                    <a:pt x="13148" y="3188"/>
                    <a:pt x="13163" y="3197"/>
                  </a:cubicBezTo>
                  <a:cubicBezTo>
                    <a:pt x="13179" y="3203"/>
                    <a:pt x="13202" y="3207"/>
                    <a:pt x="13226" y="3207"/>
                  </a:cubicBezTo>
                  <a:cubicBezTo>
                    <a:pt x="13240" y="3208"/>
                    <a:pt x="13258" y="3210"/>
                    <a:pt x="13268" y="3212"/>
                  </a:cubicBezTo>
                  <a:cubicBezTo>
                    <a:pt x="13275" y="3216"/>
                    <a:pt x="13291" y="3219"/>
                    <a:pt x="13302" y="3224"/>
                  </a:cubicBezTo>
                  <a:cubicBezTo>
                    <a:pt x="13326" y="3230"/>
                    <a:pt x="13353" y="3238"/>
                    <a:pt x="13366" y="3247"/>
                  </a:cubicBezTo>
                  <a:cubicBezTo>
                    <a:pt x="13379" y="3253"/>
                    <a:pt x="13396" y="3255"/>
                    <a:pt x="13415" y="3255"/>
                  </a:cubicBezTo>
                  <a:cubicBezTo>
                    <a:pt x="13422" y="3255"/>
                    <a:pt x="13429" y="3255"/>
                    <a:pt x="13436" y="3254"/>
                  </a:cubicBezTo>
                  <a:lnTo>
                    <a:pt x="13456" y="3254"/>
                  </a:lnTo>
                  <a:cubicBezTo>
                    <a:pt x="13470" y="3254"/>
                    <a:pt x="13491" y="3255"/>
                    <a:pt x="13509" y="3259"/>
                  </a:cubicBezTo>
                  <a:cubicBezTo>
                    <a:pt x="13517" y="3261"/>
                    <a:pt x="13523" y="3262"/>
                    <a:pt x="13527" y="3262"/>
                  </a:cubicBezTo>
                  <a:cubicBezTo>
                    <a:pt x="13538" y="3262"/>
                    <a:pt x="13541" y="3257"/>
                    <a:pt x="13546" y="3251"/>
                  </a:cubicBezTo>
                  <a:cubicBezTo>
                    <a:pt x="13553" y="3243"/>
                    <a:pt x="13566" y="3227"/>
                    <a:pt x="13681" y="3227"/>
                  </a:cubicBezTo>
                  <a:cubicBezTo>
                    <a:pt x="13691" y="3227"/>
                    <a:pt x="13701" y="3227"/>
                    <a:pt x="13711" y="3227"/>
                  </a:cubicBezTo>
                  <a:cubicBezTo>
                    <a:pt x="13729" y="3228"/>
                    <a:pt x="13744" y="3228"/>
                    <a:pt x="13757" y="3228"/>
                  </a:cubicBezTo>
                  <a:cubicBezTo>
                    <a:pt x="13825" y="3228"/>
                    <a:pt x="13841" y="3220"/>
                    <a:pt x="13845" y="3207"/>
                  </a:cubicBezTo>
                  <a:cubicBezTo>
                    <a:pt x="13850" y="3188"/>
                    <a:pt x="13835" y="3178"/>
                    <a:pt x="13818" y="3164"/>
                  </a:cubicBezTo>
                  <a:cubicBezTo>
                    <a:pt x="13817" y="3164"/>
                    <a:pt x="13817" y="3164"/>
                    <a:pt x="13817" y="3163"/>
                  </a:cubicBezTo>
                  <a:lnTo>
                    <a:pt x="13817" y="3163"/>
                  </a:lnTo>
                  <a:cubicBezTo>
                    <a:pt x="13835" y="3164"/>
                    <a:pt x="13866" y="3177"/>
                    <a:pt x="13866" y="3177"/>
                  </a:cubicBezTo>
                  <a:lnTo>
                    <a:pt x="13870" y="3177"/>
                  </a:lnTo>
                  <a:lnTo>
                    <a:pt x="13962" y="3164"/>
                  </a:lnTo>
                  <a:lnTo>
                    <a:pt x="13966" y="3162"/>
                  </a:lnTo>
                  <a:cubicBezTo>
                    <a:pt x="13966" y="3161"/>
                    <a:pt x="13991" y="3125"/>
                    <a:pt x="13988" y="3050"/>
                  </a:cubicBezTo>
                  <a:lnTo>
                    <a:pt x="13988" y="3049"/>
                  </a:lnTo>
                  <a:cubicBezTo>
                    <a:pt x="13994" y="3049"/>
                    <a:pt x="13998" y="3049"/>
                    <a:pt x="14002" y="3043"/>
                  </a:cubicBezTo>
                  <a:cubicBezTo>
                    <a:pt x="14020" y="3021"/>
                    <a:pt x="14014" y="3002"/>
                    <a:pt x="14009" y="2979"/>
                  </a:cubicBezTo>
                  <a:cubicBezTo>
                    <a:pt x="14005" y="2971"/>
                    <a:pt x="14004" y="2966"/>
                    <a:pt x="14002" y="2960"/>
                  </a:cubicBezTo>
                  <a:cubicBezTo>
                    <a:pt x="13998" y="2943"/>
                    <a:pt x="13994" y="2934"/>
                    <a:pt x="13992" y="2923"/>
                  </a:cubicBezTo>
                  <a:cubicBezTo>
                    <a:pt x="13988" y="2911"/>
                    <a:pt x="13983" y="2903"/>
                    <a:pt x="13983" y="2888"/>
                  </a:cubicBezTo>
                  <a:cubicBezTo>
                    <a:pt x="13979" y="2881"/>
                    <a:pt x="13994" y="2862"/>
                    <a:pt x="14004" y="2848"/>
                  </a:cubicBezTo>
                  <a:cubicBezTo>
                    <a:pt x="14020" y="2824"/>
                    <a:pt x="14036" y="2801"/>
                    <a:pt x="14031" y="2779"/>
                  </a:cubicBezTo>
                  <a:cubicBezTo>
                    <a:pt x="14028" y="2760"/>
                    <a:pt x="14031" y="2754"/>
                    <a:pt x="14037" y="2742"/>
                  </a:cubicBezTo>
                  <a:cubicBezTo>
                    <a:pt x="14042" y="2732"/>
                    <a:pt x="14047" y="2721"/>
                    <a:pt x="14050" y="2706"/>
                  </a:cubicBezTo>
                  <a:cubicBezTo>
                    <a:pt x="14058" y="2679"/>
                    <a:pt x="14078" y="2667"/>
                    <a:pt x="14093" y="2657"/>
                  </a:cubicBezTo>
                  <a:cubicBezTo>
                    <a:pt x="14098" y="2653"/>
                    <a:pt x="14102" y="2650"/>
                    <a:pt x="14106" y="2646"/>
                  </a:cubicBezTo>
                  <a:cubicBezTo>
                    <a:pt x="14110" y="2642"/>
                    <a:pt x="14113" y="2638"/>
                    <a:pt x="14113" y="2633"/>
                  </a:cubicBezTo>
                  <a:cubicBezTo>
                    <a:pt x="14113" y="2619"/>
                    <a:pt x="14100" y="2609"/>
                    <a:pt x="14085" y="2599"/>
                  </a:cubicBezTo>
                  <a:cubicBezTo>
                    <a:pt x="14074" y="2587"/>
                    <a:pt x="14058" y="2578"/>
                    <a:pt x="14052" y="2563"/>
                  </a:cubicBezTo>
                  <a:cubicBezTo>
                    <a:pt x="14042" y="2549"/>
                    <a:pt x="14033" y="2514"/>
                    <a:pt x="14026" y="2487"/>
                  </a:cubicBezTo>
                  <a:cubicBezTo>
                    <a:pt x="14020" y="2467"/>
                    <a:pt x="14014" y="2451"/>
                    <a:pt x="14009" y="2440"/>
                  </a:cubicBezTo>
                  <a:cubicBezTo>
                    <a:pt x="14001" y="2419"/>
                    <a:pt x="13976" y="2419"/>
                    <a:pt x="13966" y="2419"/>
                  </a:cubicBezTo>
                  <a:cubicBezTo>
                    <a:pt x="13960" y="2419"/>
                    <a:pt x="13952" y="2420"/>
                    <a:pt x="13943" y="2420"/>
                  </a:cubicBezTo>
                  <a:cubicBezTo>
                    <a:pt x="13935" y="2421"/>
                    <a:pt x="13924" y="2421"/>
                    <a:pt x="13924" y="2421"/>
                  </a:cubicBezTo>
                  <a:cubicBezTo>
                    <a:pt x="13918" y="2417"/>
                    <a:pt x="13898" y="2401"/>
                    <a:pt x="13872" y="2374"/>
                  </a:cubicBezTo>
                  <a:lnTo>
                    <a:pt x="13809" y="2306"/>
                  </a:lnTo>
                  <a:cubicBezTo>
                    <a:pt x="13806" y="2306"/>
                    <a:pt x="13750" y="2276"/>
                    <a:pt x="13707" y="2256"/>
                  </a:cubicBezTo>
                  <a:cubicBezTo>
                    <a:pt x="13696" y="2252"/>
                    <a:pt x="13689" y="2247"/>
                    <a:pt x="13689" y="2243"/>
                  </a:cubicBezTo>
                  <a:cubicBezTo>
                    <a:pt x="13688" y="2236"/>
                    <a:pt x="13692" y="2228"/>
                    <a:pt x="13692" y="2228"/>
                  </a:cubicBezTo>
                  <a:lnTo>
                    <a:pt x="13702" y="2220"/>
                  </a:lnTo>
                  <a:lnTo>
                    <a:pt x="13643" y="2162"/>
                  </a:lnTo>
                  <a:cubicBezTo>
                    <a:pt x="13637" y="2159"/>
                    <a:pt x="13537" y="2072"/>
                    <a:pt x="13509" y="2055"/>
                  </a:cubicBezTo>
                  <a:cubicBezTo>
                    <a:pt x="13505" y="2049"/>
                    <a:pt x="13502" y="2049"/>
                    <a:pt x="13513" y="2031"/>
                  </a:cubicBezTo>
                  <a:cubicBezTo>
                    <a:pt x="13518" y="2023"/>
                    <a:pt x="13525" y="2010"/>
                    <a:pt x="13520" y="1996"/>
                  </a:cubicBezTo>
                  <a:cubicBezTo>
                    <a:pt x="13520" y="1982"/>
                    <a:pt x="13505" y="1972"/>
                    <a:pt x="13487" y="1972"/>
                  </a:cubicBezTo>
                  <a:cubicBezTo>
                    <a:pt x="13471" y="1972"/>
                    <a:pt x="13459" y="1977"/>
                    <a:pt x="13455" y="1989"/>
                  </a:cubicBezTo>
                  <a:cubicBezTo>
                    <a:pt x="13452" y="1996"/>
                    <a:pt x="13431" y="2018"/>
                    <a:pt x="13399" y="2031"/>
                  </a:cubicBezTo>
                  <a:cubicBezTo>
                    <a:pt x="13395" y="2032"/>
                    <a:pt x="13391" y="2033"/>
                    <a:pt x="13391" y="2033"/>
                  </a:cubicBezTo>
                  <a:cubicBezTo>
                    <a:pt x="13387" y="2030"/>
                    <a:pt x="13387" y="2024"/>
                    <a:pt x="13387" y="2014"/>
                  </a:cubicBezTo>
                  <a:cubicBezTo>
                    <a:pt x="13399" y="2002"/>
                    <a:pt x="13411" y="1986"/>
                    <a:pt x="13411" y="1977"/>
                  </a:cubicBezTo>
                  <a:cubicBezTo>
                    <a:pt x="13412" y="1972"/>
                    <a:pt x="13426" y="1951"/>
                    <a:pt x="13436" y="1938"/>
                  </a:cubicBezTo>
                  <a:cubicBezTo>
                    <a:pt x="13453" y="1912"/>
                    <a:pt x="13471" y="1887"/>
                    <a:pt x="13477" y="1871"/>
                  </a:cubicBezTo>
                  <a:lnTo>
                    <a:pt x="13482" y="1871"/>
                  </a:lnTo>
                  <a:cubicBezTo>
                    <a:pt x="13491" y="1871"/>
                    <a:pt x="13507" y="1874"/>
                    <a:pt x="13520" y="1877"/>
                  </a:cubicBezTo>
                  <a:cubicBezTo>
                    <a:pt x="13537" y="1883"/>
                    <a:pt x="13555" y="1889"/>
                    <a:pt x="13567" y="1889"/>
                  </a:cubicBezTo>
                  <a:cubicBezTo>
                    <a:pt x="13589" y="1889"/>
                    <a:pt x="13603" y="1877"/>
                    <a:pt x="13615" y="1867"/>
                  </a:cubicBezTo>
                  <a:cubicBezTo>
                    <a:pt x="13626" y="1857"/>
                    <a:pt x="13637" y="1850"/>
                    <a:pt x="13653" y="1847"/>
                  </a:cubicBezTo>
                  <a:cubicBezTo>
                    <a:pt x="13657" y="1846"/>
                    <a:pt x="13661" y="1846"/>
                    <a:pt x="13666" y="1846"/>
                  </a:cubicBezTo>
                  <a:cubicBezTo>
                    <a:pt x="13711" y="1846"/>
                    <a:pt x="13802" y="1863"/>
                    <a:pt x="13831" y="1872"/>
                  </a:cubicBezTo>
                  <a:cubicBezTo>
                    <a:pt x="13859" y="1881"/>
                    <a:pt x="13889" y="1890"/>
                    <a:pt x="13893" y="1893"/>
                  </a:cubicBezTo>
                  <a:cubicBezTo>
                    <a:pt x="13896" y="1897"/>
                    <a:pt x="13925" y="1917"/>
                    <a:pt x="14051" y="2016"/>
                  </a:cubicBezTo>
                  <a:cubicBezTo>
                    <a:pt x="14066" y="2024"/>
                    <a:pt x="14074" y="2035"/>
                    <a:pt x="14082" y="2041"/>
                  </a:cubicBezTo>
                  <a:cubicBezTo>
                    <a:pt x="14078" y="2043"/>
                    <a:pt x="14073" y="2049"/>
                    <a:pt x="14071" y="2054"/>
                  </a:cubicBezTo>
                  <a:cubicBezTo>
                    <a:pt x="14071" y="2059"/>
                    <a:pt x="14066" y="2071"/>
                    <a:pt x="14046" y="2083"/>
                  </a:cubicBezTo>
                  <a:cubicBezTo>
                    <a:pt x="14035" y="2090"/>
                    <a:pt x="14015" y="2118"/>
                    <a:pt x="14009" y="2141"/>
                  </a:cubicBezTo>
                  <a:cubicBezTo>
                    <a:pt x="14005" y="2160"/>
                    <a:pt x="14015" y="2177"/>
                    <a:pt x="14027" y="2193"/>
                  </a:cubicBezTo>
                  <a:cubicBezTo>
                    <a:pt x="14033" y="2202"/>
                    <a:pt x="14040" y="2213"/>
                    <a:pt x="14043" y="2224"/>
                  </a:cubicBezTo>
                  <a:cubicBezTo>
                    <a:pt x="14052" y="2248"/>
                    <a:pt x="14074" y="2266"/>
                    <a:pt x="14094" y="2284"/>
                  </a:cubicBezTo>
                  <a:cubicBezTo>
                    <a:pt x="14104" y="2290"/>
                    <a:pt x="14111" y="2296"/>
                    <a:pt x="14121" y="2306"/>
                  </a:cubicBezTo>
                  <a:cubicBezTo>
                    <a:pt x="14136" y="2323"/>
                    <a:pt x="14155" y="2331"/>
                    <a:pt x="14175" y="2339"/>
                  </a:cubicBezTo>
                  <a:cubicBezTo>
                    <a:pt x="14185" y="2343"/>
                    <a:pt x="14196" y="2348"/>
                    <a:pt x="14207" y="2355"/>
                  </a:cubicBezTo>
                  <a:cubicBezTo>
                    <a:pt x="14222" y="2362"/>
                    <a:pt x="14240" y="2373"/>
                    <a:pt x="14256" y="2382"/>
                  </a:cubicBezTo>
                  <a:cubicBezTo>
                    <a:pt x="14276" y="2394"/>
                    <a:pt x="14298" y="2407"/>
                    <a:pt x="14311" y="2412"/>
                  </a:cubicBezTo>
                  <a:cubicBezTo>
                    <a:pt x="14334" y="2422"/>
                    <a:pt x="14361" y="2430"/>
                    <a:pt x="14387" y="2437"/>
                  </a:cubicBezTo>
                  <a:cubicBezTo>
                    <a:pt x="14396" y="2440"/>
                    <a:pt x="14406" y="2441"/>
                    <a:pt x="14415" y="2445"/>
                  </a:cubicBezTo>
                  <a:cubicBezTo>
                    <a:pt x="14435" y="2451"/>
                    <a:pt x="14447" y="2465"/>
                    <a:pt x="14458" y="2478"/>
                  </a:cubicBezTo>
                  <a:cubicBezTo>
                    <a:pt x="14463" y="2483"/>
                    <a:pt x="14469" y="2487"/>
                    <a:pt x="14473" y="2492"/>
                  </a:cubicBezTo>
                  <a:cubicBezTo>
                    <a:pt x="14479" y="2499"/>
                    <a:pt x="14484" y="2501"/>
                    <a:pt x="14487" y="2505"/>
                  </a:cubicBezTo>
                  <a:cubicBezTo>
                    <a:pt x="14492" y="2509"/>
                    <a:pt x="14497" y="2514"/>
                    <a:pt x="14515" y="2528"/>
                  </a:cubicBezTo>
                  <a:cubicBezTo>
                    <a:pt x="14537" y="2546"/>
                    <a:pt x="14542" y="2549"/>
                    <a:pt x="14548" y="2551"/>
                  </a:cubicBezTo>
                  <a:cubicBezTo>
                    <a:pt x="14548" y="2553"/>
                    <a:pt x="14550" y="2553"/>
                    <a:pt x="14555" y="2556"/>
                  </a:cubicBezTo>
                  <a:cubicBezTo>
                    <a:pt x="14566" y="2566"/>
                    <a:pt x="14572" y="2587"/>
                    <a:pt x="14576" y="2615"/>
                  </a:cubicBezTo>
                  <a:cubicBezTo>
                    <a:pt x="14578" y="2639"/>
                    <a:pt x="14599" y="2645"/>
                    <a:pt x="14627" y="2657"/>
                  </a:cubicBezTo>
                  <a:cubicBezTo>
                    <a:pt x="14641" y="2662"/>
                    <a:pt x="14655" y="2667"/>
                    <a:pt x="14673" y="2672"/>
                  </a:cubicBezTo>
                  <a:cubicBezTo>
                    <a:pt x="14669" y="2674"/>
                    <a:pt x="14664" y="2677"/>
                    <a:pt x="14660" y="2679"/>
                  </a:cubicBezTo>
                  <a:cubicBezTo>
                    <a:pt x="14655" y="2688"/>
                    <a:pt x="14647" y="2697"/>
                    <a:pt x="14650" y="2706"/>
                  </a:cubicBezTo>
                  <a:cubicBezTo>
                    <a:pt x="14650" y="2717"/>
                    <a:pt x="14656" y="2722"/>
                    <a:pt x="14662" y="2729"/>
                  </a:cubicBezTo>
                  <a:cubicBezTo>
                    <a:pt x="14666" y="2731"/>
                    <a:pt x="14671" y="2736"/>
                    <a:pt x="14677" y="2740"/>
                  </a:cubicBezTo>
                  <a:cubicBezTo>
                    <a:pt x="14679" y="2746"/>
                    <a:pt x="14680" y="2748"/>
                    <a:pt x="14681" y="2748"/>
                  </a:cubicBezTo>
                  <a:cubicBezTo>
                    <a:pt x="14680" y="2754"/>
                    <a:pt x="14681" y="2763"/>
                    <a:pt x="14688" y="2785"/>
                  </a:cubicBezTo>
                  <a:cubicBezTo>
                    <a:pt x="14683" y="2789"/>
                    <a:pt x="14679" y="2792"/>
                    <a:pt x="14675" y="2802"/>
                  </a:cubicBezTo>
                  <a:cubicBezTo>
                    <a:pt x="14658" y="2831"/>
                    <a:pt x="14673" y="2855"/>
                    <a:pt x="14693" y="2871"/>
                  </a:cubicBezTo>
                  <a:cubicBezTo>
                    <a:pt x="14697" y="2874"/>
                    <a:pt x="14701" y="2875"/>
                    <a:pt x="14705" y="2875"/>
                  </a:cubicBezTo>
                  <a:cubicBezTo>
                    <a:pt x="14709" y="2875"/>
                    <a:pt x="14715" y="2874"/>
                    <a:pt x="14721" y="2871"/>
                  </a:cubicBezTo>
                  <a:lnTo>
                    <a:pt x="14740" y="2871"/>
                  </a:lnTo>
                  <a:cubicBezTo>
                    <a:pt x="14740" y="2876"/>
                    <a:pt x="14741" y="2901"/>
                    <a:pt x="14729" y="2963"/>
                  </a:cubicBezTo>
                  <a:lnTo>
                    <a:pt x="14724" y="2986"/>
                  </a:lnTo>
                  <a:cubicBezTo>
                    <a:pt x="14719" y="3008"/>
                    <a:pt x="14713" y="3035"/>
                    <a:pt x="14706" y="3068"/>
                  </a:cubicBezTo>
                  <a:cubicBezTo>
                    <a:pt x="14701" y="3093"/>
                    <a:pt x="14690" y="3097"/>
                    <a:pt x="14679" y="3103"/>
                  </a:cubicBezTo>
                  <a:cubicBezTo>
                    <a:pt x="14671" y="3105"/>
                    <a:pt x="14664" y="3109"/>
                    <a:pt x="14656" y="3116"/>
                  </a:cubicBezTo>
                  <a:cubicBezTo>
                    <a:pt x="14654" y="3120"/>
                    <a:pt x="14645" y="3125"/>
                    <a:pt x="14628" y="3125"/>
                  </a:cubicBezTo>
                  <a:cubicBezTo>
                    <a:pt x="14606" y="3125"/>
                    <a:pt x="14565" y="3113"/>
                    <a:pt x="14533" y="3104"/>
                  </a:cubicBezTo>
                  <a:cubicBezTo>
                    <a:pt x="14523" y="3102"/>
                    <a:pt x="14516" y="3101"/>
                    <a:pt x="14509" y="3101"/>
                  </a:cubicBezTo>
                  <a:cubicBezTo>
                    <a:pt x="14500" y="3101"/>
                    <a:pt x="14493" y="3104"/>
                    <a:pt x="14488" y="3109"/>
                  </a:cubicBezTo>
                  <a:cubicBezTo>
                    <a:pt x="14483" y="3116"/>
                    <a:pt x="14485" y="3126"/>
                    <a:pt x="14485" y="3135"/>
                  </a:cubicBezTo>
                  <a:cubicBezTo>
                    <a:pt x="14487" y="3145"/>
                    <a:pt x="14487" y="3152"/>
                    <a:pt x="14485" y="3157"/>
                  </a:cubicBezTo>
                  <a:cubicBezTo>
                    <a:pt x="14473" y="3172"/>
                    <a:pt x="14457" y="3184"/>
                    <a:pt x="14438" y="3193"/>
                  </a:cubicBezTo>
                  <a:cubicBezTo>
                    <a:pt x="14431" y="3196"/>
                    <a:pt x="14425" y="3199"/>
                    <a:pt x="14422" y="3203"/>
                  </a:cubicBezTo>
                  <a:cubicBezTo>
                    <a:pt x="14394" y="3219"/>
                    <a:pt x="14386" y="3254"/>
                    <a:pt x="14377" y="3289"/>
                  </a:cubicBezTo>
                  <a:lnTo>
                    <a:pt x="14375" y="3301"/>
                  </a:lnTo>
                  <a:cubicBezTo>
                    <a:pt x="14370" y="3324"/>
                    <a:pt x="14367" y="3330"/>
                    <a:pt x="14380" y="3341"/>
                  </a:cubicBezTo>
                  <a:cubicBezTo>
                    <a:pt x="14386" y="3345"/>
                    <a:pt x="14390" y="3354"/>
                    <a:pt x="14401" y="3369"/>
                  </a:cubicBezTo>
                  <a:lnTo>
                    <a:pt x="14403" y="3376"/>
                  </a:lnTo>
                  <a:cubicBezTo>
                    <a:pt x="14425" y="3409"/>
                    <a:pt x="14425" y="3409"/>
                    <a:pt x="14431" y="3468"/>
                  </a:cubicBezTo>
                  <a:cubicBezTo>
                    <a:pt x="14435" y="3499"/>
                    <a:pt x="14445" y="3514"/>
                    <a:pt x="14461" y="3514"/>
                  </a:cubicBezTo>
                  <a:cubicBezTo>
                    <a:pt x="14473" y="3514"/>
                    <a:pt x="14479" y="3511"/>
                    <a:pt x="14485" y="3508"/>
                  </a:cubicBezTo>
                  <a:cubicBezTo>
                    <a:pt x="14487" y="3506"/>
                    <a:pt x="14491" y="3505"/>
                    <a:pt x="14492" y="3504"/>
                  </a:cubicBezTo>
                  <a:cubicBezTo>
                    <a:pt x="14501" y="3504"/>
                    <a:pt x="14539" y="3519"/>
                    <a:pt x="14564" y="3537"/>
                  </a:cubicBezTo>
                  <a:cubicBezTo>
                    <a:pt x="14593" y="3557"/>
                    <a:pt x="14627" y="3577"/>
                    <a:pt x="14660" y="3596"/>
                  </a:cubicBezTo>
                  <a:cubicBezTo>
                    <a:pt x="14683" y="3605"/>
                    <a:pt x="14707" y="3612"/>
                    <a:pt x="14736" y="3612"/>
                  </a:cubicBezTo>
                  <a:lnTo>
                    <a:pt x="14749" y="3612"/>
                  </a:lnTo>
                  <a:cubicBezTo>
                    <a:pt x="14750" y="3612"/>
                    <a:pt x="14751" y="3612"/>
                    <a:pt x="14752" y="3615"/>
                  </a:cubicBezTo>
                  <a:cubicBezTo>
                    <a:pt x="14757" y="3619"/>
                    <a:pt x="14763" y="3628"/>
                    <a:pt x="14762" y="3652"/>
                  </a:cubicBezTo>
                  <a:cubicBezTo>
                    <a:pt x="14757" y="3681"/>
                    <a:pt x="14764" y="3727"/>
                    <a:pt x="14771" y="3762"/>
                  </a:cubicBezTo>
                  <a:cubicBezTo>
                    <a:pt x="14772" y="3771"/>
                    <a:pt x="14772" y="3779"/>
                    <a:pt x="14772" y="3788"/>
                  </a:cubicBezTo>
                  <a:cubicBezTo>
                    <a:pt x="14775" y="3798"/>
                    <a:pt x="14780" y="3812"/>
                    <a:pt x="14784" y="3824"/>
                  </a:cubicBezTo>
                  <a:cubicBezTo>
                    <a:pt x="14791" y="3840"/>
                    <a:pt x="14798" y="3858"/>
                    <a:pt x="14801" y="3884"/>
                  </a:cubicBezTo>
                  <a:cubicBezTo>
                    <a:pt x="14807" y="3925"/>
                    <a:pt x="14807" y="4006"/>
                    <a:pt x="14803" y="4034"/>
                  </a:cubicBezTo>
                  <a:cubicBezTo>
                    <a:pt x="14801" y="4033"/>
                    <a:pt x="14801" y="4031"/>
                    <a:pt x="14799" y="4028"/>
                  </a:cubicBezTo>
                  <a:cubicBezTo>
                    <a:pt x="14744" y="3958"/>
                    <a:pt x="14729" y="3958"/>
                    <a:pt x="14723" y="3958"/>
                  </a:cubicBezTo>
                  <a:cubicBezTo>
                    <a:pt x="14717" y="3958"/>
                    <a:pt x="14709" y="3964"/>
                    <a:pt x="14709" y="3975"/>
                  </a:cubicBezTo>
                  <a:cubicBezTo>
                    <a:pt x="14709" y="3990"/>
                    <a:pt x="14720" y="4018"/>
                    <a:pt x="14729" y="4045"/>
                  </a:cubicBezTo>
                  <a:cubicBezTo>
                    <a:pt x="14734" y="4057"/>
                    <a:pt x="14741" y="4079"/>
                    <a:pt x="14741" y="4083"/>
                  </a:cubicBezTo>
                  <a:cubicBezTo>
                    <a:pt x="14741" y="4101"/>
                    <a:pt x="14764" y="4152"/>
                    <a:pt x="14772" y="4170"/>
                  </a:cubicBezTo>
                  <a:lnTo>
                    <a:pt x="14830" y="4254"/>
                  </a:lnTo>
                  <a:lnTo>
                    <a:pt x="14839" y="4239"/>
                  </a:lnTo>
                  <a:cubicBezTo>
                    <a:pt x="14846" y="4228"/>
                    <a:pt x="14853" y="4218"/>
                    <a:pt x="14859" y="4211"/>
                  </a:cubicBezTo>
                  <a:cubicBezTo>
                    <a:pt x="14862" y="4218"/>
                    <a:pt x="14864" y="4226"/>
                    <a:pt x="14866" y="4234"/>
                  </a:cubicBezTo>
                  <a:cubicBezTo>
                    <a:pt x="14869" y="4241"/>
                    <a:pt x="14875" y="4251"/>
                    <a:pt x="14877" y="4259"/>
                  </a:cubicBezTo>
                  <a:cubicBezTo>
                    <a:pt x="14878" y="4264"/>
                    <a:pt x="14882" y="4276"/>
                    <a:pt x="14895" y="4276"/>
                  </a:cubicBezTo>
                  <a:cubicBezTo>
                    <a:pt x="14904" y="4276"/>
                    <a:pt x="14912" y="4274"/>
                    <a:pt x="14920" y="4270"/>
                  </a:cubicBezTo>
                  <a:cubicBezTo>
                    <a:pt x="14944" y="4265"/>
                    <a:pt x="14979" y="4258"/>
                    <a:pt x="15032" y="4258"/>
                  </a:cubicBezTo>
                  <a:cubicBezTo>
                    <a:pt x="15056" y="4258"/>
                    <a:pt x="15078" y="4259"/>
                    <a:pt x="15105" y="4262"/>
                  </a:cubicBezTo>
                  <a:cubicBezTo>
                    <a:pt x="15121" y="4264"/>
                    <a:pt x="15132" y="4265"/>
                    <a:pt x="15142" y="4268"/>
                  </a:cubicBezTo>
                  <a:cubicBezTo>
                    <a:pt x="15139" y="4268"/>
                    <a:pt x="15136" y="4274"/>
                    <a:pt x="15136" y="4277"/>
                  </a:cubicBezTo>
                  <a:lnTo>
                    <a:pt x="15132" y="4285"/>
                  </a:lnTo>
                  <a:lnTo>
                    <a:pt x="15140" y="4291"/>
                  </a:lnTo>
                  <a:cubicBezTo>
                    <a:pt x="15150" y="4299"/>
                    <a:pt x="15160" y="4300"/>
                    <a:pt x="15167" y="4302"/>
                  </a:cubicBezTo>
                  <a:cubicBezTo>
                    <a:pt x="15171" y="4302"/>
                    <a:pt x="15178" y="4303"/>
                    <a:pt x="15184" y="4303"/>
                  </a:cubicBezTo>
                  <a:cubicBezTo>
                    <a:pt x="15208" y="4312"/>
                    <a:pt x="15214" y="4320"/>
                    <a:pt x="15214" y="4336"/>
                  </a:cubicBezTo>
                  <a:cubicBezTo>
                    <a:pt x="15214" y="4351"/>
                    <a:pt x="15215" y="4358"/>
                    <a:pt x="15221" y="4366"/>
                  </a:cubicBezTo>
                  <a:cubicBezTo>
                    <a:pt x="15223" y="4375"/>
                    <a:pt x="15225" y="4383"/>
                    <a:pt x="15223" y="4413"/>
                  </a:cubicBezTo>
                  <a:cubicBezTo>
                    <a:pt x="15222" y="4430"/>
                    <a:pt x="15225" y="4445"/>
                    <a:pt x="15233" y="4453"/>
                  </a:cubicBezTo>
                  <a:cubicBezTo>
                    <a:pt x="15239" y="4461"/>
                    <a:pt x="15251" y="4466"/>
                    <a:pt x="15263" y="4466"/>
                  </a:cubicBezTo>
                  <a:lnTo>
                    <a:pt x="15280" y="4466"/>
                  </a:lnTo>
                  <a:cubicBezTo>
                    <a:pt x="15287" y="4465"/>
                    <a:pt x="15288" y="4465"/>
                    <a:pt x="15291" y="4465"/>
                  </a:cubicBezTo>
                  <a:cubicBezTo>
                    <a:pt x="15308" y="4465"/>
                    <a:pt x="15365" y="4465"/>
                    <a:pt x="15392" y="4453"/>
                  </a:cubicBezTo>
                  <a:cubicBezTo>
                    <a:pt x="15402" y="4451"/>
                    <a:pt x="15411" y="4450"/>
                    <a:pt x="15424" y="4450"/>
                  </a:cubicBezTo>
                  <a:cubicBezTo>
                    <a:pt x="15442" y="4449"/>
                    <a:pt x="15461" y="4449"/>
                    <a:pt x="15473" y="4430"/>
                  </a:cubicBezTo>
                  <a:cubicBezTo>
                    <a:pt x="15474" y="4428"/>
                    <a:pt x="15482" y="4423"/>
                    <a:pt x="15491" y="4418"/>
                  </a:cubicBezTo>
                  <a:cubicBezTo>
                    <a:pt x="15501" y="4410"/>
                    <a:pt x="15515" y="4405"/>
                    <a:pt x="15524" y="4394"/>
                  </a:cubicBezTo>
                  <a:lnTo>
                    <a:pt x="15524" y="4394"/>
                  </a:lnTo>
                  <a:cubicBezTo>
                    <a:pt x="15515" y="4435"/>
                    <a:pt x="15594" y="4489"/>
                    <a:pt x="15618" y="4505"/>
                  </a:cubicBezTo>
                  <a:cubicBezTo>
                    <a:pt x="15622" y="4507"/>
                    <a:pt x="15622" y="4509"/>
                    <a:pt x="15625" y="4509"/>
                  </a:cubicBezTo>
                  <a:cubicBezTo>
                    <a:pt x="15620" y="4511"/>
                    <a:pt x="15612" y="4515"/>
                    <a:pt x="15609" y="4515"/>
                  </a:cubicBezTo>
                  <a:cubicBezTo>
                    <a:pt x="15597" y="4519"/>
                    <a:pt x="15584" y="4522"/>
                    <a:pt x="15569" y="4529"/>
                  </a:cubicBezTo>
                  <a:cubicBezTo>
                    <a:pt x="15564" y="4531"/>
                    <a:pt x="15549" y="4540"/>
                    <a:pt x="15547" y="4556"/>
                  </a:cubicBezTo>
                  <a:cubicBezTo>
                    <a:pt x="15546" y="4572"/>
                    <a:pt x="15560" y="4586"/>
                    <a:pt x="15574" y="4596"/>
                  </a:cubicBezTo>
                  <a:cubicBezTo>
                    <a:pt x="15579" y="4600"/>
                    <a:pt x="15586" y="4605"/>
                    <a:pt x="15588" y="4607"/>
                  </a:cubicBezTo>
                  <a:cubicBezTo>
                    <a:pt x="15597" y="4625"/>
                    <a:pt x="15618" y="4635"/>
                    <a:pt x="15654" y="4653"/>
                  </a:cubicBezTo>
                  <a:cubicBezTo>
                    <a:pt x="15668" y="4659"/>
                    <a:pt x="15684" y="4666"/>
                    <a:pt x="15694" y="4672"/>
                  </a:cubicBezTo>
                  <a:cubicBezTo>
                    <a:pt x="15710" y="4680"/>
                    <a:pt x="15718" y="4685"/>
                    <a:pt x="15727" y="4685"/>
                  </a:cubicBezTo>
                  <a:cubicBezTo>
                    <a:pt x="15744" y="4685"/>
                    <a:pt x="15755" y="4675"/>
                    <a:pt x="15758" y="4666"/>
                  </a:cubicBezTo>
                  <a:cubicBezTo>
                    <a:pt x="15767" y="4663"/>
                    <a:pt x="15793" y="4647"/>
                    <a:pt x="15820" y="4640"/>
                  </a:cubicBezTo>
                  <a:cubicBezTo>
                    <a:pt x="15840" y="4635"/>
                    <a:pt x="15845" y="4621"/>
                    <a:pt x="15844" y="4607"/>
                  </a:cubicBezTo>
                  <a:cubicBezTo>
                    <a:pt x="15840" y="4586"/>
                    <a:pt x="15804" y="4558"/>
                    <a:pt x="15740" y="4556"/>
                  </a:cubicBezTo>
                  <a:lnTo>
                    <a:pt x="15738" y="4556"/>
                  </a:lnTo>
                  <a:cubicBezTo>
                    <a:pt x="15739" y="4552"/>
                    <a:pt x="15739" y="4546"/>
                    <a:pt x="15734" y="4540"/>
                  </a:cubicBezTo>
                  <a:cubicBezTo>
                    <a:pt x="15731" y="4534"/>
                    <a:pt x="15731" y="4534"/>
                    <a:pt x="15734" y="4528"/>
                  </a:cubicBezTo>
                  <a:cubicBezTo>
                    <a:pt x="15738" y="4525"/>
                    <a:pt x="15740" y="4522"/>
                    <a:pt x="15742" y="4519"/>
                  </a:cubicBezTo>
                  <a:cubicBezTo>
                    <a:pt x="15746" y="4519"/>
                    <a:pt x="15752" y="4519"/>
                    <a:pt x="15761" y="4521"/>
                  </a:cubicBezTo>
                  <a:cubicBezTo>
                    <a:pt x="15773" y="4521"/>
                    <a:pt x="15788" y="4522"/>
                    <a:pt x="15799" y="4522"/>
                  </a:cubicBezTo>
                  <a:cubicBezTo>
                    <a:pt x="15814" y="4522"/>
                    <a:pt x="15826" y="4517"/>
                    <a:pt x="15833" y="4509"/>
                  </a:cubicBezTo>
                  <a:cubicBezTo>
                    <a:pt x="15840" y="4493"/>
                    <a:pt x="15834" y="4477"/>
                    <a:pt x="15834" y="4474"/>
                  </a:cubicBezTo>
                  <a:lnTo>
                    <a:pt x="15825" y="4455"/>
                  </a:lnTo>
                  <a:cubicBezTo>
                    <a:pt x="15834" y="4445"/>
                    <a:pt x="15850" y="4425"/>
                    <a:pt x="15855" y="4405"/>
                  </a:cubicBezTo>
                  <a:cubicBezTo>
                    <a:pt x="15861" y="4377"/>
                    <a:pt x="15855" y="4367"/>
                    <a:pt x="15845" y="4338"/>
                  </a:cubicBezTo>
                  <a:lnTo>
                    <a:pt x="15840" y="4325"/>
                  </a:lnTo>
                  <a:cubicBezTo>
                    <a:pt x="15831" y="4299"/>
                    <a:pt x="15822" y="4294"/>
                    <a:pt x="15804" y="4293"/>
                  </a:cubicBezTo>
                  <a:cubicBezTo>
                    <a:pt x="15797" y="4291"/>
                    <a:pt x="15788" y="4291"/>
                    <a:pt x="15770" y="4285"/>
                  </a:cubicBezTo>
                  <a:cubicBezTo>
                    <a:pt x="15749" y="4277"/>
                    <a:pt x="15747" y="4277"/>
                    <a:pt x="15744" y="4277"/>
                  </a:cubicBezTo>
                  <a:lnTo>
                    <a:pt x="15735" y="4277"/>
                  </a:lnTo>
                  <a:lnTo>
                    <a:pt x="15731" y="4285"/>
                  </a:lnTo>
                  <a:cubicBezTo>
                    <a:pt x="15727" y="4291"/>
                    <a:pt x="15735" y="4296"/>
                    <a:pt x="15735" y="4300"/>
                  </a:cubicBezTo>
                  <a:cubicBezTo>
                    <a:pt x="15738" y="4302"/>
                    <a:pt x="15740" y="4303"/>
                    <a:pt x="15740" y="4307"/>
                  </a:cubicBezTo>
                  <a:cubicBezTo>
                    <a:pt x="15736" y="4310"/>
                    <a:pt x="15730" y="4312"/>
                    <a:pt x="15722" y="4312"/>
                  </a:cubicBezTo>
                  <a:cubicBezTo>
                    <a:pt x="15714" y="4312"/>
                    <a:pt x="15703" y="4310"/>
                    <a:pt x="15692" y="4308"/>
                  </a:cubicBezTo>
                  <a:cubicBezTo>
                    <a:pt x="15688" y="4308"/>
                    <a:pt x="15685" y="4307"/>
                    <a:pt x="15682" y="4303"/>
                  </a:cubicBezTo>
                  <a:cubicBezTo>
                    <a:pt x="15682" y="4294"/>
                    <a:pt x="15678" y="4277"/>
                    <a:pt x="15656" y="4248"/>
                  </a:cubicBezTo>
                  <a:cubicBezTo>
                    <a:pt x="15638" y="4227"/>
                    <a:pt x="15622" y="4218"/>
                    <a:pt x="15603" y="4218"/>
                  </a:cubicBezTo>
                  <a:cubicBezTo>
                    <a:pt x="15591" y="4218"/>
                    <a:pt x="15582" y="4221"/>
                    <a:pt x="15574" y="4224"/>
                  </a:cubicBezTo>
                  <a:cubicBezTo>
                    <a:pt x="15569" y="4226"/>
                    <a:pt x="15564" y="4227"/>
                    <a:pt x="15560" y="4227"/>
                  </a:cubicBezTo>
                  <a:cubicBezTo>
                    <a:pt x="15554" y="4227"/>
                    <a:pt x="15546" y="4224"/>
                    <a:pt x="15538" y="4189"/>
                  </a:cubicBezTo>
                  <a:cubicBezTo>
                    <a:pt x="15538" y="4185"/>
                    <a:pt x="15535" y="4179"/>
                    <a:pt x="15532" y="4175"/>
                  </a:cubicBezTo>
                  <a:cubicBezTo>
                    <a:pt x="15524" y="4156"/>
                    <a:pt x="15518" y="4141"/>
                    <a:pt x="15527" y="4131"/>
                  </a:cubicBezTo>
                  <a:cubicBezTo>
                    <a:pt x="15527" y="4127"/>
                    <a:pt x="15532" y="4122"/>
                    <a:pt x="15538" y="4118"/>
                  </a:cubicBezTo>
                  <a:cubicBezTo>
                    <a:pt x="15557" y="4090"/>
                    <a:pt x="15591" y="4048"/>
                    <a:pt x="15627" y="4015"/>
                  </a:cubicBezTo>
                  <a:cubicBezTo>
                    <a:pt x="15656" y="3988"/>
                    <a:pt x="15670" y="3961"/>
                    <a:pt x="15685" y="3938"/>
                  </a:cubicBezTo>
                  <a:cubicBezTo>
                    <a:pt x="15692" y="3927"/>
                    <a:pt x="15698" y="3917"/>
                    <a:pt x="15703" y="3908"/>
                  </a:cubicBezTo>
                  <a:cubicBezTo>
                    <a:pt x="15718" y="3892"/>
                    <a:pt x="15724" y="3865"/>
                    <a:pt x="15731" y="3838"/>
                  </a:cubicBezTo>
                  <a:cubicBezTo>
                    <a:pt x="15734" y="3823"/>
                    <a:pt x="15739" y="3804"/>
                    <a:pt x="15744" y="3795"/>
                  </a:cubicBezTo>
                  <a:cubicBezTo>
                    <a:pt x="15752" y="3779"/>
                    <a:pt x="15762" y="3770"/>
                    <a:pt x="15774" y="3757"/>
                  </a:cubicBezTo>
                  <a:cubicBezTo>
                    <a:pt x="15784" y="3748"/>
                    <a:pt x="15791" y="3739"/>
                    <a:pt x="15800" y="3728"/>
                  </a:cubicBezTo>
                  <a:cubicBezTo>
                    <a:pt x="15820" y="3704"/>
                    <a:pt x="15820" y="3655"/>
                    <a:pt x="15819" y="3612"/>
                  </a:cubicBezTo>
                  <a:cubicBezTo>
                    <a:pt x="15818" y="3607"/>
                    <a:pt x="15818" y="3602"/>
                    <a:pt x="15818" y="3602"/>
                  </a:cubicBezTo>
                  <a:cubicBezTo>
                    <a:pt x="15819" y="3602"/>
                    <a:pt x="15821" y="3598"/>
                    <a:pt x="15826" y="3593"/>
                  </a:cubicBezTo>
                  <a:cubicBezTo>
                    <a:pt x="15840" y="3575"/>
                    <a:pt x="15864" y="3546"/>
                    <a:pt x="15861" y="3503"/>
                  </a:cubicBezTo>
                  <a:cubicBezTo>
                    <a:pt x="15861" y="3480"/>
                    <a:pt x="15864" y="3476"/>
                    <a:pt x="15864" y="3476"/>
                  </a:cubicBezTo>
                  <a:lnTo>
                    <a:pt x="15866" y="3476"/>
                  </a:lnTo>
                  <a:cubicBezTo>
                    <a:pt x="15870" y="3474"/>
                    <a:pt x="15879" y="3471"/>
                    <a:pt x="15887" y="3468"/>
                  </a:cubicBezTo>
                  <a:cubicBezTo>
                    <a:pt x="15893" y="3462"/>
                    <a:pt x="15898" y="3462"/>
                    <a:pt x="15904" y="3462"/>
                  </a:cubicBezTo>
                  <a:lnTo>
                    <a:pt x="15904" y="3462"/>
                  </a:lnTo>
                  <a:cubicBezTo>
                    <a:pt x="15909" y="3462"/>
                    <a:pt x="15914" y="3462"/>
                    <a:pt x="15920" y="3460"/>
                  </a:cubicBezTo>
                  <a:cubicBezTo>
                    <a:pt x="15922" y="3458"/>
                    <a:pt x="15932" y="3457"/>
                    <a:pt x="15946" y="3412"/>
                  </a:cubicBezTo>
                  <a:cubicBezTo>
                    <a:pt x="15952" y="3434"/>
                    <a:pt x="15960" y="3460"/>
                    <a:pt x="15974" y="3490"/>
                  </a:cubicBezTo>
                  <a:cubicBezTo>
                    <a:pt x="15984" y="3518"/>
                    <a:pt x="15995" y="3534"/>
                    <a:pt x="16008" y="3534"/>
                  </a:cubicBezTo>
                  <a:cubicBezTo>
                    <a:pt x="16020" y="3534"/>
                    <a:pt x="16028" y="3526"/>
                    <a:pt x="16032" y="3519"/>
                  </a:cubicBezTo>
                  <a:cubicBezTo>
                    <a:pt x="16032" y="3518"/>
                    <a:pt x="16040" y="3513"/>
                    <a:pt x="16040" y="3513"/>
                  </a:cubicBezTo>
                  <a:cubicBezTo>
                    <a:pt x="16052" y="3518"/>
                    <a:pt x="16059" y="3519"/>
                    <a:pt x="16064" y="3519"/>
                  </a:cubicBezTo>
                  <a:cubicBezTo>
                    <a:pt x="16069" y="3519"/>
                    <a:pt x="16072" y="3520"/>
                    <a:pt x="16082" y="3529"/>
                  </a:cubicBezTo>
                  <a:cubicBezTo>
                    <a:pt x="16098" y="3536"/>
                    <a:pt x="16139" y="3575"/>
                    <a:pt x="16166" y="3605"/>
                  </a:cubicBezTo>
                  <a:lnTo>
                    <a:pt x="16185" y="3621"/>
                  </a:lnTo>
                  <a:cubicBezTo>
                    <a:pt x="16200" y="3635"/>
                    <a:pt x="16212" y="3646"/>
                    <a:pt x="16224" y="3655"/>
                  </a:cubicBezTo>
                  <a:cubicBezTo>
                    <a:pt x="16242" y="3672"/>
                    <a:pt x="16262" y="3688"/>
                    <a:pt x="16278" y="3706"/>
                  </a:cubicBezTo>
                  <a:cubicBezTo>
                    <a:pt x="16303" y="3733"/>
                    <a:pt x="16317" y="3737"/>
                    <a:pt x="16331" y="3740"/>
                  </a:cubicBezTo>
                  <a:cubicBezTo>
                    <a:pt x="16337" y="3743"/>
                    <a:pt x="16345" y="3744"/>
                    <a:pt x="16353" y="3747"/>
                  </a:cubicBezTo>
                  <a:cubicBezTo>
                    <a:pt x="16359" y="3751"/>
                    <a:pt x="16366" y="3752"/>
                    <a:pt x="16374" y="3752"/>
                  </a:cubicBezTo>
                  <a:cubicBezTo>
                    <a:pt x="16379" y="3752"/>
                    <a:pt x="16385" y="3752"/>
                    <a:pt x="16390" y="3750"/>
                  </a:cubicBezTo>
                  <a:cubicBezTo>
                    <a:pt x="16393" y="3750"/>
                    <a:pt x="16397" y="3750"/>
                    <a:pt x="16400" y="3750"/>
                  </a:cubicBezTo>
                  <a:cubicBezTo>
                    <a:pt x="16407" y="3750"/>
                    <a:pt x="16416" y="3751"/>
                    <a:pt x="16425" y="3754"/>
                  </a:cubicBezTo>
                  <a:cubicBezTo>
                    <a:pt x="16463" y="3765"/>
                    <a:pt x="16501" y="3778"/>
                    <a:pt x="16539" y="3797"/>
                  </a:cubicBezTo>
                  <a:cubicBezTo>
                    <a:pt x="16550" y="3801"/>
                    <a:pt x="16556" y="3802"/>
                    <a:pt x="16564" y="3802"/>
                  </a:cubicBezTo>
                  <a:cubicBezTo>
                    <a:pt x="16584" y="3802"/>
                    <a:pt x="16592" y="3787"/>
                    <a:pt x="16593" y="3778"/>
                  </a:cubicBezTo>
                  <a:cubicBezTo>
                    <a:pt x="16596" y="3775"/>
                    <a:pt x="16598" y="3775"/>
                    <a:pt x="16599" y="3772"/>
                  </a:cubicBezTo>
                  <a:cubicBezTo>
                    <a:pt x="16604" y="3767"/>
                    <a:pt x="16618" y="3757"/>
                    <a:pt x="16665" y="3750"/>
                  </a:cubicBezTo>
                  <a:cubicBezTo>
                    <a:pt x="16694" y="3747"/>
                    <a:pt x="16701" y="3743"/>
                    <a:pt x="16713" y="3734"/>
                  </a:cubicBezTo>
                  <a:cubicBezTo>
                    <a:pt x="16715" y="3731"/>
                    <a:pt x="16717" y="3728"/>
                    <a:pt x="16726" y="3726"/>
                  </a:cubicBezTo>
                  <a:cubicBezTo>
                    <a:pt x="16751" y="3715"/>
                    <a:pt x="16781" y="3684"/>
                    <a:pt x="16795" y="3664"/>
                  </a:cubicBezTo>
                  <a:cubicBezTo>
                    <a:pt x="16796" y="3660"/>
                    <a:pt x="16805" y="3660"/>
                    <a:pt x="16819" y="3660"/>
                  </a:cubicBezTo>
                  <a:lnTo>
                    <a:pt x="16845" y="3660"/>
                  </a:lnTo>
                  <a:lnTo>
                    <a:pt x="16847" y="3661"/>
                  </a:lnTo>
                  <a:cubicBezTo>
                    <a:pt x="16854" y="3661"/>
                    <a:pt x="16859" y="3656"/>
                    <a:pt x="16864" y="3651"/>
                  </a:cubicBezTo>
                  <a:cubicBezTo>
                    <a:pt x="16876" y="3624"/>
                    <a:pt x="16859" y="3539"/>
                    <a:pt x="16838" y="3505"/>
                  </a:cubicBezTo>
                  <a:cubicBezTo>
                    <a:pt x="16829" y="3490"/>
                    <a:pt x="16818" y="3481"/>
                    <a:pt x="16804" y="3481"/>
                  </a:cubicBezTo>
                  <a:cubicBezTo>
                    <a:pt x="16801" y="3481"/>
                    <a:pt x="16798" y="3481"/>
                    <a:pt x="16795" y="3482"/>
                  </a:cubicBezTo>
                  <a:cubicBezTo>
                    <a:pt x="16792" y="3482"/>
                    <a:pt x="16789" y="3483"/>
                    <a:pt x="16785" y="3483"/>
                  </a:cubicBezTo>
                  <a:cubicBezTo>
                    <a:pt x="16784" y="3483"/>
                    <a:pt x="16782" y="3482"/>
                    <a:pt x="16780" y="3482"/>
                  </a:cubicBezTo>
                  <a:cubicBezTo>
                    <a:pt x="16775" y="3482"/>
                    <a:pt x="16774" y="3480"/>
                    <a:pt x="16774" y="3480"/>
                  </a:cubicBezTo>
                  <a:cubicBezTo>
                    <a:pt x="16775" y="3479"/>
                    <a:pt x="16786" y="3468"/>
                    <a:pt x="16809" y="3456"/>
                  </a:cubicBezTo>
                  <a:cubicBezTo>
                    <a:pt x="16811" y="3454"/>
                    <a:pt x="16822" y="3451"/>
                    <a:pt x="16826" y="3442"/>
                  </a:cubicBezTo>
                  <a:cubicBezTo>
                    <a:pt x="16840" y="3449"/>
                    <a:pt x="16859" y="3460"/>
                    <a:pt x="16873" y="3471"/>
                  </a:cubicBezTo>
                  <a:lnTo>
                    <a:pt x="16879" y="3471"/>
                  </a:lnTo>
                  <a:cubicBezTo>
                    <a:pt x="16880" y="3471"/>
                    <a:pt x="16885" y="3468"/>
                    <a:pt x="16893" y="3466"/>
                  </a:cubicBezTo>
                  <a:cubicBezTo>
                    <a:pt x="16887" y="3451"/>
                    <a:pt x="16885" y="3437"/>
                    <a:pt x="16896" y="3430"/>
                  </a:cubicBezTo>
                  <a:cubicBezTo>
                    <a:pt x="16899" y="3429"/>
                    <a:pt x="16901" y="3429"/>
                    <a:pt x="16906" y="3429"/>
                  </a:cubicBezTo>
                  <a:cubicBezTo>
                    <a:pt x="16901" y="3416"/>
                    <a:pt x="16901" y="3404"/>
                    <a:pt x="16896" y="3398"/>
                  </a:cubicBezTo>
                  <a:cubicBezTo>
                    <a:pt x="16903" y="3395"/>
                    <a:pt x="16910" y="3392"/>
                    <a:pt x="16915" y="3385"/>
                  </a:cubicBezTo>
                  <a:cubicBezTo>
                    <a:pt x="16927" y="3375"/>
                    <a:pt x="16929" y="3365"/>
                    <a:pt x="16929" y="3353"/>
                  </a:cubicBezTo>
                  <a:cubicBezTo>
                    <a:pt x="16929" y="3344"/>
                    <a:pt x="16929" y="3338"/>
                    <a:pt x="16934" y="3332"/>
                  </a:cubicBezTo>
                  <a:cubicBezTo>
                    <a:pt x="16941" y="3313"/>
                    <a:pt x="16931" y="3298"/>
                    <a:pt x="16919" y="3282"/>
                  </a:cubicBezTo>
                  <a:cubicBezTo>
                    <a:pt x="16915" y="3277"/>
                    <a:pt x="16913" y="3274"/>
                    <a:pt x="16909" y="3265"/>
                  </a:cubicBezTo>
                  <a:lnTo>
                    <a:pt x="16909" y="3265"/>
                  </a:lnTo>
                  <a:cubicBezTo>
                    <a:pt x="16910" y="3266"/>
                    <a:pt x="16913" y="3266"/>
                    <a:pt x="16913" y="3266"/>
                  </a:cubicBezTo>
                  <a:cubicBezTo>
                    <a:pt x="16942" y="3266"/>
                    <a:pt x="16945" y="3258"/>
                    <a:pt x="16952" y="3238"/>
                  </a:cubicBezTo>
                  <a:cubicBezTo>
                    <a:pt x="16952" y="3235"/>
                    <a:pt x="16952" y="3230"/>
                    <a:pt x="16955" y="3225"/>
                  </a:cubicBezTo>
                  <a:cubicBezTo>
                    <a:pt x="16963" y="3206"/>
                    <a:pt x="16952" y="3186"/>
                    <a:pt x="16942" y="3169"/>
                  </a:cubicBezTo>
                  <a:cubicBezTo>
                    <a:pt x="16934" y="3160"/>
                    <a:pt x="16929" y="3153"/>
                    <a:pt x="16929" y="3144"/>
                  </a:cubicBezTo>
                  <a:cubicBezTo>
                    <a:pt x="16927" y="3136"/>
                    <a:pt x="16927" y="3136"/>
                    <a:pt x="16934" y="3128"/>
                  </a:cubicBezTo>
                  <a:cubicBezTo>
                    <a:pt x="16942" y="3124"/>
                    <a:pt x="16946" y="3113"/>
                    <a:pt x="16955" y="3098"/>
                  </a:cubicBezTo>
                  <a:cubicBezTo>
                    <a:pt x="16968" y="3062"/>
                    <a:pt x="16969" y="3010"/>
                    <a:pt x="16969" y="3009"/>
                  </a:cubicBezTo>
                  <a:lnTo>
                    <a:pt x="16969" y="3002"/>
                  </a:lnTo>
                  <a:lnTo>
                    <a:pt x="16938" y="2976"/>
                  </a:lnTo>
                  <a:cubicBezTo>
                    <a:pt x="16934" y="2963"/>
                    <a:pt x="16929" y="2925"/>
                    <a:pt x="16927" y="2899"/>
                  </a:cubicBezTo>
                  <a:cubicBezTo>
                    <a:pt x="16925" y="2881"/>
                    <a:pt x="16932" y="2863"/>
                    <a:pt x="16942" y="2843"/>
                  </a:cubicBezTo>
                  <a:cubicBezTo>
                    <a:pt x="16945" y="2831"/>
                    <a:pt x="16952" y="2819"/>
                    <a:pt x="16952" y="2808"/>
                  </a:cubicBezTo>
                  <a:cubicBezTo>
                    <a:pt x="16955" y="2785"/>
                    <a:pt x="16955" y="2746"/>
                    <a:pt x="16952" y="2699"/>
                  </a:cubicBezTo>
                  <a:cubicBezTo>
                    <a:pt x="16952" y="2682"/>
                    <a:pt x="16945" y="2677"/>
                    <a:pt x="16934" y="2677"/>
                  </a:cubicBezTo>
                  <a:cubicBezTo>
                    <a:pt x="16923" y="2677"/>
                    <a:pt x="16915" y="2688"/>
                    <a:pt x="16906" y="2705"/>
                  </a:cubicBezTo>
                  <a:cubicBezTo>
                    <a:pt x="16904" y="2709"/>
                    <a:pt x="16901" y="2713"/>
                    <a:pt x="16899" y="2717"/>
                  </a:cubicBezTo>
                  <a:cubicBezTo>
                    <a:pt x="16896" y="2715"/>
                    <a:pt x="16891" y="2710"/>
                    <a:pt x="16888" y="2709"/>
                  </a:cubicBezTo>
                  <a:cubicBezTo>
                    <a:pt x="16880" y="2702"/>
                    <a:pt x="16865" y="2694"/>
                    <a:pt x="16852" y="2691"/>
                  </a:cubicBezTo>
                  <a:cubicBezTo>
                    <a:pt x="16831" y="2681"/>
                    <a:pt x="16801" y="2668"/>
                    <a:pt x="16789" y="2650"/>
                  </a:cubicBezTo>
                  <a:cubicBezTo>
                    <a:pt x="16785" y="2645"/>
                    <a:pt x="16780" y="2638"/>
                    <a:pt x="16770" y="2638"/>
                  </a:cubicBezTo>
                  <a:cubicBezTo>
                    <a:pt x="16758" y="2638"/>
                    <a:pt x="16753" y="2645"/>
                    <a:pt x="16750" y="2653"/>
                  </a:cubicBezTo>
                  <a:cubicBezTo>
                    <a:pt x="16746" y="2658"/>
                    <a:pt x="16742" y="2662"/>
                    <a:pt x="16739" y="2663"/>
                  </a:cubicBezTo>
                  <a:cubicBezTo>
                    <a:pt x="16739" y="2662"/>
                    <a:pt x="16737" y="2658"/>
                    <a:pt x="16734" y="2656"/>
                  </a:cubicBezTo>
                  <a:cubicBezTo>
                    <a:pt x="16730" y="2648"/>
                    <a:pt x="16721" y="2640"/>
                    <a:pt x="16713" y="2628"/>
                  </a:cubicBezTo>
                  <a:cubicBezTo>
                    <a:pt x="16695" y="2606"/>
                    <a:pt x="16684" y="2603"/>
                    <a:pt x="16673" y="2600"/>
                  </a:cubicBezTo>
                  <a:lnTo>
                    <a:pt x="16671" y="2600"/>
                  </a:lnTo>
                  <a:cubicBezTo>
                    <a:pt x="16666" y="2592"/>
                    <a:pt x="16659" y="2584"/>
                    <a:pt x="16644" y="2584"/>
                  </a:cubicBezTo>
                  <a:cubicBezTo>
                    <a:pt x="16631" y="2584"/>
                    <a:pt x="16612" y="2589"/>
                    <a:pt x="16576" y="2604"/>
                  </a:cubicBezTo>
                  <a:cubicBezTo>
                    <a:pt x="16576" y="2596"/>
                    <a:pt x="16579" y="2587"/>
                    <a:pt x="16578" y="2578"/>
                  </a:cubicBezTo>
                  <a:cubicBezTo>
                    <a:pt x="16578" y="2555"/>
                    <a:pt x="16576" y="2549"/>
                    <a:pt x="16569" y="2543"/>
                  </a:cubicBezTo>
                  <a:cubicBezTo>
                    <a:pt x="16569" y="2541"/>
                    <a:pt x="16567" y="2540"/>
                    <a:pt x="16564" y="2527"/>
                  </a:cubicBezTo>
                  <a:cubicBezTo>
                    <a:pt x="16561" y="2511"/>
                    <a:pt x="16555" y="2502"/>
                    <a:pt x="16544" y="2502"/>
                  </a:cubicBezTo>
                  <a:cubicBezTo>
                    <a:pt x="16538" y="2502"/>
                    <a:pt x="16531" y="2506"/>
                    <a:pt x="16524" y="2513"/>
                  </a:cubicBezTo>
                  <a:cubicBezTo>
                    <a:pt x="16513" y="2521"/>
                    <a:pt x="16506" y="2527"/>
                    <a:pt x="16496" y="2528"/>
                  </a:cubicBezTo>
                  <a:cubicBezTo>
                    <a:pt x="16472" y="2533"/>
                    <a:pt x="16457" y="2543"/>
                    <a:pt x="16447" y="2551"/>
                  </a:cubicBezTo>
                  <a:cubicBezTo>
                    <a:pt x="16445" y="2551"/>
                    <a:pt x="16443" y="2554"/>
                    <a:pt x="16439" y="2555"/>
                  </a:cubicBezTo>
                  <a:cubicBezTo>
                    <a:pt x="16437" y="2551"/>
                    <a:pt x="16434" y="2546"/>
                    <a:pt x="16433" y="2541"/>
                  </a:cubicBezTo>
                  <a:cubicBezTo>
                    <a:pt x="16427" y="2528"/>
                    <a:pt x="16423" y="2517"/>
                    <a:pt x="16414" y="2501"/>
                  </a:cubicBezTo>
                  <a:cubicBezTo>
                    <a:pt x="16412" y="2496"/>
                    <a:pt x="16412" y="2493"/>
                    <a:pt x="16410" y="2490"/>
                  </a:cubicBezTo>
                  <a:cubicBezTo>
                    <a:pt x="16414" y="2490"/>
                    <a:pt x="16420" y="2487"/>
                    <a:pt x="16426" y="2483"/>
                  </a:cubicBezTo>
                  <a:cubicBezTo>
                    <a:pt x="16447" y="2468"/>
                    <a:pt x="16466" y="2436"/>
                    <a:pt x="16439" y="2374"/>
                  </a:cubicBezTo>
                  <a:cubicBezTo>
                    <a:pt x="16427" y="2356"/>
                    <a:pt x="16420" y="2343"/>
                    <a:pt x="16410" y="2343"/>
                  </a:cubicBezTo>
                  <a:cubicBezTo>
                    <a:pt x="16397" y="2343"/>
                    <a:pt x="16391" y="2354"/>
                    <a:pt x="16387" y="2367"/>
                  </a:cubicBezTo>
                  <a:cubicBezTo>
                    <a:pt x="16384" y="2374"/>
                    <a:pt x="16379" y="2386"/>
                    <a:pt x="16370" y="2391"/>
                  </a:cubicBezTo>
                  <a:cubicBezTo>
                    <a:pt x="16358" y="2402"/>
                    <a:pt x="16350" y="2407"/>
                    <a:pt x="16344" y="2407"/>
                  </a:cubicBezTo>
                  <a:cubicBezTo>
                    <a:pt x="16338" y="2407"/>
                    <a:pt x="16332" y="2407"/>
                    <a:pt x="16323" y="2394"/>
                  </a:cubicBezTo>
                  <a:cubicBezTo>
                    <a:pt x="16318" y="2389"/>
                    <a:pt x="16318" y="2389"/>
                    <a:pt x="16318" y="2384"/>
                  </a:cubicBezTo>
                  <a:cubicBezTo>
                    <a:pt x="16320" y="2370"/>
                    <a:pt x="16320" y="2354"/>
                    <a:pt x="16297" y="2327"/>
                  </a:cubicBezTo>
                  <a:cubicBezTo>
                    <a:pt x="16284" y="2313"/>
                    <a:pt x="16273" y="2307"/>
                    <a:pt x="16266" y="2307"/>
                  </a:cubicBezTo>
                  <a:cubicBezTo>
                    <a:pt x="16248" y="2307"/>
                    <a:pt x="16243" y="2327"/>
                    <a:pt x="16240" y="2341"/>
                  </a:cubicBezTo>
                  <a:cubicBezTo>
                    <a:pt x="16237" y="2347"/>
                    <a:pt x="16232" y="2356"/>
                    <a:pt x="16230" y="2362"/>
                  </a:cubicBezTo>
                  <a:cubicBezTo>
                    <a:pt x="16222" y="2373"/>
                    <a:pt x="16217" y="2374"/>
                    <a:pt x="16207" y="2374"/>
                  </a:cubicBezTo>
                  <a:lnTo>
                    <a:pt x="16183" y="2374"/>
                  </a:lnTo>
                  <a:cubicBezTo>
                    <a:pt x="16179" y="2373"/>
                    <a:pt x="16173" y="2370"/>
                    <a:pt x="16166" y="2370"/>
                  </a:cubicBezTo>
                  <a:cubicBezTo>
                    <a:pt x="16151" y="2370"/>
                    <a:pt x="16147" y="2363"/>
                    <a:pt x="16147" y="2362"/>
                  </a:cubicBezTo>
                  <a:cubicBezTo>
                    <a:pt x="16147" y="2362"/>
                    <a:pt x="16144" y="2339"/>
                    <a:pt x="16123" y="2299"/>
                  </a:cubicBezTo>
                  <a:cubicBezTo>
                    <a:pt x="16115" y="2284"/>
                    <a:pt x="16108" y="2273"/>
                    <a:pt x="16099" y="2273"/>
                  </a:cubicBezTo>
                  <a:cubicBezTo>
                    <a:pt x="16091" y="2273"/>
                    <a:pt x="16085" y="2278"/>
                    <a:pt x="16084" y="2284"/>
                  </a:cubicBezTo>
                  <a:cubicBezTo>
                    <a:pt x="16084" y="2284"/>
                    <a:pt x="16084" y="2285"/>
                    <a:pt x="16082" y="2285"/>
                  </a:cubicBezTo>
                  <a:lnTo>
                    <a:pt x="16077" y="2285"/>
                  </a:lnTo>
                  <a:cubicBezTo>
                    <a:pt x="16061" y="2285"/>
                    <a:pt x="16035" y="2276"/>
                    <a:pt x="16029" y="2268"/>
                  </a:cubicBezTo>
                  <a:lnTo>
                    <a:pt x="16024" y="2261"/>
                  </a:lnTo>
                  <a:cubicBezTo>
                    <a:pt x="16011" y="2245"/>
                    <a:pt x="15987" y="2212"/>
                    <a:pt x="15972" y="2182"/>
                  </a:cubicBezTo>
                  <a:cubicBezTo>
                    <a:pt x="15952" y="2143"/>
                    <a:pt x="15919" y="2119"/>
                    <a:pt x="15885" y="2119"/>
                  </a:cubicBezTo>
                  <a:cubicBezTo>
                    <a:pt x="15879" y="2119"/>
                    <a:pt x="15874" y="2120"/>
                    <a:pt x="15869" y="2121"/>
                  </a:cubicBezTo>
                  <a:lnTo>
                    <a:pt x="15865" y="2121"/>
                  </a:lnTo>
                  <a:cubicBezTo>
                    <a:pt x="15856" y="2121"/>
                    <a:pt x="15854" y="2121"/>
                    <a:pt x="15854" y="2099"/>
                  </a:cubicBezTo>
                  <a:cubicBezTo>
                    <a:pt x="15854" y="2092"/>
                    <a:pt x="15854" y="2083"/>
                    <a:pt x="15853" y="2073"/>
                  </a:cubicBezTo>
                  <a:cubicBezTo>
                    <a:pt x="15854" y="2073"/>
                    <a:pt x="15865" y="2072"/>
                    <a:pt x="15871" y="2072"/>
                  </a:cubicBezTo>
                  <a:cubicBezTo>
                    <a:pt x="15884" y="2071"/>
                    <a:pt x="15898" y="2071"/>
                    <a:pt x="15905" y="2061"/>
                  </a:cubicBezTo>
                  <a:cubicBezTo>
                    <a:pt x="15914" y="2051"/>
                    <a:pt x="15914" y="2042"/>
                    <a:pt x="15911" y="2039"/>
                  </a:cubicBezTo>
                  <a:cubicBezTo>
                    <a:pt x="15904" y="2023"/>
                    <a:pt x="15871" y="2021"/>
                    <a:pt x="15871" y="2021"/>
                  </a:cubicBezTo>
                  <a:cubicBezTo>
                    <a:pt x="15859" y="2021"/>
                    <a:pt x="15827" y="2024"/>
                    <a:pt x="15798" y="2033"/>
                  </a:cubicBezTo>
                  <a:cubicBezTo>
                    <a:pt x="15798" y="2024"/>
                    <a:pt x="15795" y="2013"/>
                    <a:pt x="15789" y="2000"/>
                  </a:cubicBezTo>
                  <a:cubicBezTo>
                    <a:pt x="15777" y="1978"/>
                    <a:pt x="15777" y="1975"/>
                    <a:pt x="15768" y="1975"/>
                  </a:cubicBezTo>
                  <a:lnTo>
                    <a:pt x="15763" y="1975"/>
                  </a:lnTo>
                  <a:lnTo>
                    <a:pt x="15759" y="1979"/>
                  </a:lnTo>
                  <a:cubicBezTo>
                    <a:pt x="15756" y="1984"/>
                    <a:pt x="15756" y="1988"/>
                    <a:pt x="15756" y="1992"/>
                  </a:cubicBezTo>
                  <a:cubicBezTo>
                    <a:pt x="15757" y="2001"/>
                    <a:pt x="15756" y="2002"/>
                    <a:pt x="15756" y="2002"/>
                  </a:cubicBezTo>
                  <a:cubicBezTo>
                    <a:pt x="15751" y="2004"/>
                    <a:pt x="15750" y="2004"/>
                    <a:pt x="15747" y="2004"/>
                  </a:cubicBezTo>
                  <a:cubicBezTo>
                    <a:pt x="15740" y="2004"/>
                    <a:pt x="15729" y="1998"/>
                    <a:pt x="15714" y="1986"/>
                  </a:cubicBezTo>
                  <a:cubicBezTo>
                    <a:pt x="15704" y="1979"/>
                    <a:pt x="15704" y="1972"/>
                    <a:pt x="15699" y="1958"/>
                  </a:cubicBezTo>
                  <a:cubicBezTo>
                    <a:pt x="15695" y="1948"/>
                    <a:pt x="15693" y="1936"/>
                    <a:pt x="15683" y="1919"/>
                  </a:cubicBezTo>
                  <a:cubicBezTo>
                    <a:pt x="15674" y="1905"/>
                    <a:pt x="15669" y="1893"/>
                    <a:pt x="15663" y="1882"/>
                  </a:cubicBezTo>
                  <a:cubicBezTo>
                    <a:pt x="15653" y="1867"/>
                    <a:pt x="15645" y="1857"/>
                    <a:pt x="15640" y="1842"/>
                  </a:cubicBezTo>
                  <a:cubicBezTo>
                    <a:pt x="15634" y="1830"/>
                    <a:pt x="15634" y="1815"/>
                    <a:pt x="15637" y="1801"/>
                  </a:cubicBezTo>
                  <a:cubicBezTo>
                    <a:pt x="15637" y="1786"/>
                    <a:pt x="15637" y="1770"/>
                    <a:pt x="15633" y="1754"/>
                  </a:cubicBezTo>
                  <a:cubicBezTo>
                    <a:pt x="15626" y="1740"/>
                    <a:pt x="15616" y="1738"/>
                    <a:pt x="15610" y="1738"/>
                  </a:cubicBezTo>
                  <a:cubicBezTo>
                    <a:pt x="15601" y="1738"/>
                    <a:pt x="15593" y="1746"/>
                    <a:pt x="15585" y="1753"/>
                  </a:cubicBezTo>
                  <a:cubicBezTo>
                    <a:pt x="15581" y="1754"/>
                    <a:pt x="15580" y="1760"/>
                    <a:pt x="15578" y="1761"/>
                  </a:cubicBezTo>
                  <a:cubicBezTo>
                    <a:pt x="15575" y="1754"/>
                    <a:pt x="15570" y="1746"/>
                    <a:pt x="15570" y="1738"/>
                  </a:cubicBezTo>
                  <a:cubicBezTo>
                    <a:pt x="15569" y="1728"/>
                    <a:pt x="15565" y="1715"/>
                    <a:pt x="15561" y="1704"/>
                  </a:cubicBezTo>
                  <a:cubicBezTo>
                    <a:pt x="15551" y="1676"/>
                    <a:pt x="15538" y="1660"/>
                    <a:pt x="15521" y="1645"/>
                  </a:cubicBezTo>
                  <a:cubicBezTo>
                    <a:pt x="15516" y="1636"/>
                    <a:pt x="15508" y="1631"/>
                    <a:pt x="15501" y="1622"/>
                  </a:cubicBezTo>
                  <a:cubicBezTo>
                    <a:pt x="15482" y="1600"/>
                    <a:pt x="15449" y="1570"/>
                    <a:pt x="15430" y="1552"/>
                  </a:cubicBezTo>
                  <a:lnTo>
                    <a:pt x="15418" y="1544"/>
                  </a:lnTo>
                  <a:cubicBezTo>
                    <a:pt x="15409" y="1534"/>
                    <a:pt x="15393" y="1526"/>
                    <a:pt x="15373" y="1518"/>
                  </a:cubicBezTo>
                  <a:cubicBezTo>
                    <a:pt x="15356" y="1511"/>
                    <a:pt x="15337" y="1500"/>
                    <a:pt x="15318" y="1487"/>
                  </a:cubicBezTo>
                  <a:cubicBezTo>
                    <a:pt x="15292" y="1469"/>
                    <a:pt x="15278" y="1438"/>
                    <a:pt x="15262" y="1417"/>
                  </a:cubicBezTo>
                  <a:cubicBezTo>
                    <a:pt x="15261" y="1410"/>
                    <a:pt x="15257" y="1405"/>
                    <a:pt x="15255" y="1403"/>
                  </a:cubicBezTo>
                  <a:cubicBezTo>
                    <a:pt x="15247" y="1390"/>
                    <a:pt x="15240" y="1373"/>
                    <a:pt x="15234" y="1359"/>
                  </a:cubicBezTo>
                  <a:cubicBezTo>
                    <a:pt x="15226" y="1341"/>
                    <a:pt x="15220" y="1321"/>
                    <a:pt x="15210" y="1309"/>
                  </a:cubicBezTo>
                  <a:cubicBezTo>
                    <a:pt x="15199" y="1290"/>
                    <a:pt x="15188" y="1250"/>
                    <a:pt x="15189" y="1235"/>
                  </a:cubicBezTo>
                  <a:lnTo>
                    <a:pt x="15189" y="1235"/>
                  </a:lnTo>
                  <a:cubicBezTo>
                    <a:pt x="15197" y="1237"/>
                    <a:pt x="15210" y="1243"/>
                    <a:pt x="15223" y="1250"/>
                  </a:cubicBezTo>
                  <a:cubicBezTo>
                    <a:pt x="15236" y="1256"/>
                    <a:pt x="15257" y="1264"/>
                    <a:pt x="15279" y="1272"/>
                  </a:cubicBezTo>
                  <a:cubicBezTo>
                    <a:pt x="15298" y="1277"/>
                    <a:pt x="15313" y="1285"/>
                    <a:pt x="15329" y="1292"/>
                  </a:cubicBezTo>
                  <a:cubicBezTo>
                    <a:pt x="15347" y="1303"/>
                    <a:pt x="15368" y="1311"/>
                    <a:pt x="15393" y="1317"/>
                  </a:cubicBezTo>
                  <a:cubicBezTo>
                    <a:pt x="15441" y="1332"/>
                    <a:pt x="15493" y="1352"/>
                    <a:pt x="15528" y="1372"/>
                  </a:cubicBezTo>
                  <a:cubicBezTo>
                    <a:pt x="15536" y="1376"/>
                    <a:pt x="15542" y="1378"/>
                    <a:pt x="15548" y="1378"/>
                  </a:cubicBezTo>
                  <a:cubicBezTo>
                    <a:pt x="15555" y="1378"/>
                    <a:pt x="15561" y="1375"/>
                    <a:pt x="15565" y="1370"/>
                  </a:cubicBezTo>
                  <a:cubicBezTo>
                    <a:pt x="15578" y="1350"/>
                    <a:pt x="15570" y="1312"/>
                    <a:pt x="15569" y="1301"/>
                  </a:cubicBezTo>
                  <a:lnTo>
                    <a:pt x="15565" y="1292"/>
                  </a:lnTo>
                  <a:lnTo>
                    <a:pt x="15561" y="1290"/>
                  </a:lnTo>
                  <a:cubicBezTo>
                    <a:pt x="15430" y="1240"/>
                    <a:pt x="15358" y="1216"/>
                    <a:pt x="15353" y="1216"/>
                  </a:cubicBezTo>
                  <a:cubicBezTo>
                    <a:pt x="15331" y="1216"/>
                    <a:pt x="15322" y="1214"/>
                    <a:pt x="15318" y="1214"/>
                  </a:cubicBezTo>
                  <a:cubicBezTo>
                    <a:pt x="15325" y="1193"/>
                    <a:pt x="15311" y="1162"/>
                    <a:pt x="15288" y="1116"/>
                  </a:cubicBezTo>
                  <a:cubicBezTo>
                    <a:pt x="15279" y="1099"/>
                    <a:pt x="15267" y="1076"/>
                    <a:pt x="15259" y="1053"/>
                  </a:cubicBezTo>
                  <a:cubicBezTo>
                    <a:pt x="15247" y="1024"/>
                    <a:pt x="15236" y="1014"/>
                    <a:pt x="15226" y="1014"/>
                  </a:cubicBezTo>
                  <a:cubicBezTo>
                    <a:pt x="15210" y="1014"/>
                    <a:pt x="15207" y="1032"/>
                    <a:pt x="15204" y="1052"/>
                  </a:cubicBezTo>
                  <a:cubicBezTo>
                    <a:pt x="15201" y="1061"/>
                    <a:pt x="15199" y="1071"/>
                    <a:pt x="15197" y="1077"/>
                  </a:cubicBezTo>
                  <a:lnTo>
                    <a:pt x="15194" y="1081"/>
                  </a:lnTo>
                  <a:cubicBezTo>
                    <a:pt x="15192" y="1081"/>
                    <a:pt x="15181" y="1080"/>
                    <a:pt x="15161" y="1050"/>
                  </a:cubicBezTo>
                  <a:cubicBezTo>
                    <a:pt x="15145" y="1026"/>
                    <a:pt x="15128" y="1022"/>
                    <a:pt x="15106" y="1017"/>
                  </a:cubicBezTo>
                  <a:cubicBezTo>
                    <a:pt x="15097" y="1014"/>
                    <a:pt x="15086" y="1010"/>
                    <a:pt x="15073" y="1003"/>
                  </a:cubicBezTo>
                  <a:cubicBezTo>
                    <a:pt x="15065" y="999"/>
                    <a:pt x="15059" y="998"/>
                    <a:pt x="15054" y="998"/>
                  </a:cubicBezTo>
                  <a:cubicBezTo>
                    <a:pt x="15044" y="998"/>
                    <a:pt x="15038" y="1002"/>
                    <a:pt x="15034" y="1006"/>
                  </a:cubicBezTo>
                  <a:cubicBezTo>
                    <a:pt x="15027" y="1015"/>
                    <a:pt x="15029" y="1029"/>
                    <a:pt x="15030" y="1044"/>
                  </a:cubicBezTo>
                  <a:cubicBezTo>
                    <a:pt x="15031" y="1049"/>
                    <a:pt x="15031" y="1053"/>
                    <a:pt x="15031" y="1058"/>
                  </a:cubicBezTo>
                  <a:cubicBezTo>
                    <a:pt x="15031" y="1069"/>
                    <a:pt x="15033" y="1077"/>
                    <a:pt x="15034" y="1086"/>
                  </a:cubicBezTo>
                  <a:cubicBezTo>
                    <a:pt x="15037" y="1096"/>
                    <a:pt x="15037" y="1105"/>
                    <a:pt x="15037" y="1115"/>
                  </a:cubicBezTo>
                  <a:cubicBezTo>
                    <a:pt x="15033" y="1107"/>
                    <a:pt x="15029" y="1099"/>
                    <a:pt x="15022" y="1088"/>
                  </a:cubicBezTo>
                  <a:cubicBezTo>
                    <a:pt x="15001" y="1064"/>
                    <a:pt x="14991" y="1055"/>
                    <a:pt x="14979" y="1055"/>
                  </a:cubicBezTo>
                  <a:cubicBezTo>
                    <a:pt x="14975" y="1055"/>
                    <a:pt x="14971" y="1056"/>
                    <a:pt x="14971" y="1058"/>
                  </a:cubicBezTo>
                  <a:cubicBezTo>
                    <a:pt x="14970" y="1056"/>
                    <a:pt x="14965" y="1055"/>
                    <a:pt x="14963" y="1055"/>
                  </a:cubicBezTo>
                  <a:cubicBezTo>
                    <a:pt x="14945" y="1055"/>
                    <a:pt x="14939" y="1078"/>
                    <a:pt x="14928" y="1119"/>
                  </a:cubicBezTo>
                  <a:cubicBezTo>
                    <a:pt x="14923" y="1124"/>
                    <a:pt x="14921" y="1128"/>
                    <a:pt x="14921" y="1131"/>
                  </a:cubicBezTo>
                  <a:cubicBezTo>
                    <a:pt x="14916" y="1121"/>
                    <a:pt x="14907" y="1108"/>
                    <a:pt x="14895" y="1101"/>
                  </a:cubicBezTo>
                  <a:cubicBezTo>
                    <a:pt x="14889" y="1096"/>
                    <a:pt x="14889" y="1091"/>
                    <a:pt x="14889" y="1091"/>
                  </a:cubicBezTo>
                  <a:cubicBezTo>
                    <a:pt x="14889" y="1091"/>
                    <a:pt x="14889" y="1086"/>
                    <a:pt x="14891" y="1083"/>
                  </a:cubicBezTo>
                  <a:cubicBezTo>
                    <a:pt x="14895" y="1080"/>
                    <a:pt x="14896" y="1075"/>
                    <a:pt x="14900" y="1069"/>
                  </a:cubicBezTo>
                  <a:cubicBezTo>
                    <a:pt x="14903" y="1063"/>
                    <a:pt x="14907" y="1061"/>
                    <a:pt x="14909" y="1056"/>
                  </a:cubicBezTo>
                  <a:cubicBezTo>
                    <a:pt x="14921" y="1046"/>
                    <a:pt x="14937" y="1029"/>
                    <a:pt x="14928" y="992"/>
                  </a:cubicBezTo>
                  <a:cubicBezTo>
                    <a:pt x="14918" y="958"/>
                    <a:pt x="14896" y="955"/>
                    <a:pt x="14873" y="953"/>
                  </a:cubicBezTo>
                  <a:cubicBezTo>
                    <a:pt x="14858" y="949"/>
                    <a:pt x="14842" y="947"/>
                    <a:pt x="14823" y="937"/>
                  </a:cubicBezTo>
                  <a:cubicBezTo>
                    <a:pt x="14813" y="932"/>
                    <a:pt x="14801" y="931"/>
                    <a:pt x="14793" y="931"/>
                  </a:cubicBezTo>
                  <a:cubicBezTo>
                    <a:pt x="14769" y="931"/>
                    <a:pt x="14764" y="953"/>
                    <a:pt x="14763" y="965"/>
                  </a:cubicBezTo>
                  <a:cubicBezTo>
                    <a:pt x="14763" y="966"/>
                    <a:pt x="14763" y="973"/>
                    <a:pt x="14761" y="973"/>
                  </a:cubicBezTo>
                  <a:cubicBezTo>
                    <a:pt x="14753" y="984"/>
                    <a:pt x="14742" y="1006"/>
                    <a:pt x="14730" y="1040"/>
                  </a:cubicBezTo>
                  <a:cubicBezTo>
                    <a:pt x="14729" y="1043"/>
                    <a:pt x="14724" y="1049"/>
                    <a:pt x="14722" y="1054"/>
                  </a:cubicBezTo>
                  <a:cubicBezTo>
                    <a:pt x="14722" y="1052"/>
                    <a:pt x="14720" y="1048"/>
                    <a:pt x="14720" y="1043"/>
                  </a:cubicBezTo>
                  <a:cubicBezTo>
                    <a:pt x="14714" y="1032"/>
                    <a:pt x="14709" y="1022"/>
                    <a:pt x="14702" y="1016"/>
                  </a:cubicBezTo>
                  <a:cubicBezTo>
                    <a:pt x="14694" y="1005"/>
                    <a:pt x="14688" y="994"/>
                    <a:pt x="14706" y="968"/>
                  </a:cubicBezTo>
                  <a:cubicBezTo>
                    <a:pt x="14710" y="957"/>
                    <a:pt x="14718" y="941"/>
                    <a:pt x="14710" y="931"/>
                  </a:cubicBezTo>
                  <a:cubicBezTo>
                    <a:pt x="14709" y="927"/>
                    <a:pt x="14708" y="925"/>
                    <a:pt x="14702" y="922"/>
                  </a:cubicBezTo>
                  <a:cubicBezTo>
                    <a:pt x="14697" y="911"/>
                    <a:pt x="14683" y="890"/>
                    <a:pt x="14655" y="872"/>
                  </a:cubicBezTo>
                  <a:cubicBezTo>
                    <a:pt x="14637" y="858"/>
                    <a:pt x="14627" y="845"/>
                    <a:pt x="14619" y="828"/>
                  </a:cubicBezTo>
                  <a:cubicBezTo>
                    <a:pt x="14608" y="814"/>
                    <a:pt x="14599" y="797"/>
                    <a:pt x="14582" y="781"/>
                  </a:cubicBezTo>
                  <a:cubicBezTo>
                    <a:pt x="14563" y="764"/>
                    <a:pt x="14550" y="762"/>
                    <a:pt x="14533" y="762"/>
                  </a:cubicBezTo>
                  <a:lnTo>
                    <a:pt x="14520" y="762"/>
                  </a:lnTo>
                  <a:cubicBezTo>
                    <a:pt x="14511" y="762"/>
                    <a:pt x="14495" y="762"/>
                    <a:pt x="14473" y="755"/>
                  </a:cubicBezTo>
                  <a:cubicBezTo>
                    <a:pt x="14459" y="750"/>
                    <a:pt x="14448" y="749"/>
                    <a:pt x="14441" y="749"/>
                  </a:cubicBezTo>
                  <a:cubicBezTo>
                    <a:pt x="14415" y="749"/>
                    <a:pt x="14410" y="768"/>
                    <a:pt x="14410" y="779"/>
                  </a:cubicBezTo>
                  <a:cubicBezTo>
                    <a:pt x="14410" y="780"/>
                    <a:pt x="14406" y="784"/>
                    <a:pt x="14406" y="784"/>
                  </a:cubicBezTo>
                  <a:cubicBezTo>
                    <a:pt x="14393" y="794"/>
                    <a:pt x="14399" y="816"/>
                    <a:pt x="14410" y="845"/>
                  </a:cubicBezTo>
                  <a:cubicBezTo>
                    <a:pt x="14415" y="864"/>
                    <a:pt x="14423" y="886"/>
                    <a:pt x="14425" y="907"/>
                  </a:cubicBezTo>
                  <a:cubicBezTo>
                    <a:pt x="14415" y="899"/>
                    <a:pt x="14401" y="886"/>
                    <a:pt x="14389" y="877"/>
                  </a:cubicBezTo>
                  <a:lnTo>
                    <a:pt x="14385" y="872"/>
                  </a:lnTo>
                  <a:cubicBezTo>
                    <a:pt x="14351" y="843"/>
                    <a:pt x="14328" y="810"/>
                    <a:pt x="14324" y="780"/>
                  </a:cubicBezTo>
                  <a:cubicBezTo>
                    <a:pt x="14319" y="762"/>
                    <a:pt x="14311" y="757"/>
                    <a:pt x="14305" y="757"/>
                  </a:cubicBezTo>
                  <a:cubicBezTo>
                    <a:pt x="14296" y="757"/>
                    <a:pt x="14289" y="765"/>
                    <a:pt x="14281" y="775"/>
                  </a:cubicBezTo>
                  <a:cubicBezTo>
                    <a:pt x="14277" y="780"/>
                    <a:pt x="14273" y="787"/>
                    <a:pt x="14269" y="790"/>
                  </a:cubicBezTo>
                  <a:cubicBezTo>
                    <a:pt x="14264" y="790"/>
                    <a:pt x="14257" y="794"/>
                    <a:pt x="14255" y="794"/>
                  </a:cubicBezTo>
                  <a:cubicBezTo>
                    <a:pt x="14251" y="794"/>
                    <a:pt x="14246" y="793"/>
                    <a:pt x="14238" y="784"/>
                  </a:cubicBezTo>
                  <a:cubicBezTo>
                    <a:pt x="14227" y="775"/>
                    <a:pt x="14220" y="775"/>
                    <a:pt x="14210" y="774"/>
                  </a:cubicBezTo>
                  <a:cubicBezTo>
                    <a:pt x="14204" y="774"/>
                    <a:pt x="14193" y="774"/>
                    <a:pt x="14173" y="764"/>
                  </a:cubicBezTo>
                  <a:cubicBezTo>
                    <a:pt x="14159" y="757"/>
                    <a:pt x="14149" y="755"/>
                    <a:pt x="14142" y="755"/>
                  </a:cubicBezTo>
                  <a:cubicBezTo>
                    <a:pt x="14134" y="755"/>
                    <a:pt x="14130" y="758"/>
                    <a:pt x="14127" y="760"/>
                  </a:cubicBezTo>
                  <a:cubicBezTo>
                    <a:pt x="14126" y="762"/>
                    <a:pt x="14123" y="764"/>
                    <a:pt x="14114" y="764"/>
                  </a:cubicBezTo>
                  <a:cubicBezTo>
                    <a:pt x="14095" y="764"/>
                    <a:pt x="14084" y="765"/>
                    <a:pt x="14069" y="768"/>
                  </a:cubicBezTo>
                  <a:cubicBezTo>
                    <a:pt x="14059" y="771"/>
                    <a:pt x="14048" y="774"/>
                    <a:pt x="14027" y="775"/>
                  </a:cubicBezTo>
                  <a:cubicBezTo>
                    <a:pt x="14022" y="775"/>
                    <a:pt x="14019" y="778"/>
                    <a:pt x="14015" y="778"/>
                  </a:cubicBezTo>
                  <a:cubicBezTo>
                    <a:pt x="14017" y="774"/>
                    <a:pt x="14021" y="768"/>
                    <a:pt x="14022" y="762"/>
                  </a:cubicBezTo>
                  <a:cubicBezTo>
                    <a:pt x="14027" y="755"/>
                    <a:pt x="14033" y="747"/>
                    <a:pt x="14038" y="735"/>
                  </a:cubicBezTo>
                  <a:cubicBezTo>
                    <a:pt x="14041" y="727"/>
                    <a:pt x="14043" y="722"/>
                    <a:pt x="14044" y="718"/>
                  </a:cubicBezTo>
                  <a:cubicBezTo>
                    <a:pt x="14047" y="719"/>
                    <a:pt x="14052" y="720"/>
                    <a:pt x="14058" y="720"/>
                  </a:cubicBezTo>
                  <a:cubicBezTo>
                    <a:pt x="14072" y="720"/>
                    <a:pt x="14092" y="716"/>
                    <a:pt x="14115" y="706"/>
                  </a:cubicBezTo>
                  <a:cubicBezTo>
                    <a:pt x="14151" y="693"/>
                    <a:pt x="14162" y="688"/>
                    <a:pt x="14161" y="674"/>
                  </a:cubicBezTo>
                  <a:cubicBezTo>
                    <a:pt x="14156" y="663"/>
                    <a:pt x="14143" y="663"/>
                    <a:pt x="14141" y="663"/>
                  </a:cubicBezTo>
                  <a:cubicBezTo>
                    <a:pt x="14133" y="663"/>
                    <a:pt x="14127" y="663"/>
                    <a:pt x="14120" y="665"/>
                  </a:cubicBezTo>
                  <a:cubicBezTo>
                    <a:pt x="14111" y="665"/>
                    <a:pt x="14103" y="665"/>
                    <a:pt x="14095" y="665"/>
                  </a:cubicBezTo>
                  <a:cubicBezTo>
                    <a:pt x="14092" y="665"/>
                    <a:pt x="14089" y="665"/>
                    <a:pt x="14086" y="665"/>
                  </a:cubicBezTo>
                  <a:cubicBezTo>
                    <a:pt x="14074" y="665"/>
                    <a:pt x="14068" y="662"/>
                    <a:pt x="14059" y="660"/>
                  </a:cubicBezTo>
                  <a:cubicBezTo>
                    <a:pt x="14048" y="658"/>
                    <a:pt x="14038" y="657"/>
                    <a:pt x="14012" y="654"/>
                  </a:cubicBezTo>
                  <a:lnTo>
                    <a:pt x="13984" y="654"/>
                  </a:lnTo>
                  <a:cubicBezTo>
                    <a:pt x="13960" y="653"/>
                    <a:pt x="13944" y="653"/>
                    <a:pt x="13899" y="637"/>
                  </a:cubicBezTo>
                  <a:cubicBezTo>
                    <a:pt x="13877" y="629"/>
                    <a:pt x="13867" y="626"/>
                    <a:pt x="13862" y="626"/>
                  </a:cubicBezTo>
                  <a:cubicBezTo>
                    <a:pt x="13853" y="626"/>
                    <a:pt x="13850" y="634"/>
                    <a:pt x="13849" y="636"/>
                  </a:cubicBezTo>
                  <a:cubicBezTo>
                    <a:pt x="13845" y="645"/>
                    <a:pt x="13847" y="653"/>
                    <a:pt x="13853" y="666"/>
                  </a:cubicBezTo>
                  <a:cubicBezTo>
                    <a:pt x="13859" y="674"/>
                    <a:pt x="13862" y="680"/>
                    <a:pt x="13864" y="689"/>
                  </a:cubicBezTo>
                  <a:cubicBezTo>
                    <a:pt x="13862" y="685"/>
                    <a:pt x="13856" y="685"/>
                    <a:pt x="13850" y="685"/>
                  </a:cubicBezTo>
                  <a:cubicBezTo>
                    <a:pt x="13836" y="679"/>
                    <a:pt x="13820" y="674"/>
                    <a:pt x="13807" y="667"/>
                  </a:cubicBezTo>
                  <a:cubicBezTo>
                    <a:pt x="13794" y="666"/>
                    <a:pt x="13787" y="665"/>
                    <a:pt x="13782" y="665"/>
                  </a:cubicBezTo>
                  <a:cubicBezTo>
                    <a:pt x="13752" y="665"/>
                    <a:pt x="13745" y="682"/>
                    <a:pt x="13745" y="693"/>
                  </a:cubicBezTo>
                  <a:lnTo>
                    <a:pt x="13745" y="696"/>
                  </a:lnTo>
                  <a:cubicBezTo>
                    <a:pt x="13748" y="705"/>
                    <a:pt x="13751" y="714"/>
                    <a:pt x="13751" y="727"/>
                  </a:cubicBezTo>
                  <a:cubicBezTo>
                    <a:pt x="13744" y="710"/>
                    <a:pt x="13733" y="696"/>
                    <a:pt x="13724" y="669"/>
                  </a:cubicBezTo>
                  <a:cubicBezTo>
                    <a:pt x="13718" y="643"/>
                    <a:pt x="13707" y="628"/>
                    <a:pt x="13696" y="616"/>
                  </a:cubicBezTo>
                  <a:cubicBezTo>
                    <a:pt x="13692" y="610"/>
                    <a:pt x="13688" y="599"/>
                    <a:pt x="13680" y="589"/>
                  </a:cubicBezTo>
                  <a:cubicBezTo>
                    <a:pt x="13676" y="581"/>
                    <a:pt x="13669" y="569"/>
                    <a:pt x="13654" y="569"/>
                  </a:cubicBezTo>
                  <a:cubicBezTo>
                    <a:pt x="13647" y="569"/>
                    <a:pt x="13641" y="575"/>
                    <a:pt x="13635" y="581"/>
                  </a:cubicBezTo>
                  <a:cubicBezTo>
                    <a:pt x="13632" y="586"/>
                    <a:pt x="13628" y="589"/>
                    <a:pt x="13622" y="590"/>
                  </a:cubicBezTo>
                  <a:cubicBezTo>
                    <a:pt x="13612" y="592"/>
                    <a:pt x="13604" y="596"/>
                    <a:pt x="13595" y="599"/>
                  </a:cubicBezTo>
                  <a:cubicBezTo>
                    <a:pt x="13589" y="601"/>
                    <a:pt x="13582" y="606"/>
                    <a:pt x="13581" y="606"/>
                  </a:cubicBezTo>
                  <a:cubicBezTo>
                    <a:pt x="13578" y="606"/>
                    <a:pt x="13577" y="606"/>
                    <a:pt x="13576" y="604"/>
                  </a:cubicBezTo>
                  <a:cubicBezTo>
                    <a:pt x="13563" y="589"/>
                    <a:pt x="13537" y="578"/>
                    <a:pt x="13507" y="569"/>
                  </a:cubicBezTo>
                  <a:cubicBezTo>
                    <a:pt x="13500" y="567"/>
                    <a:pt x="13495" y="565"/>
                    <a:pt x="13489" y="562"/>
                  </a:cubicBezTo>
                  <a:cubicBezTo>
                    <a:pt x="13483" y="561"/>
                    <a:pt x="13478" y="560"/>
                    <a:pt x="13474" y="560"/>
                  </a:cubicBezTo>
                  <a:cubicBezTo>
                    <a:pt x="13463" y="560"/>
                    <a:pt x="13455" y="564"/>
                    <a:pt x="13451" y="569"/>
                  </a:cubicBezTo>
                  <a:cubicBezTo>
                    <a:pt x="13441" y="581"/>
                    <a:pt x="13444" y="606"/>
                    <a:pt x="13446" y="622"/>
                  </a:cubicBezTo>
                  <a:cubicBezTo>
                    <a:pt x="13449" y="652"/>
                    <a:pt x="13486" y="667"/>
                    <a:pt x="13509" y="677"/>
                  </a:cubicBezTo>
                  <a:cubicBezTo>
                    <a:pt x="13525" y="685"/>
                    <a:pt x="13568" y="755"/>
                    <a:pt x="13581" y="787"/>
                  </a:cubicBezTo>
                  <a:cubicBezTo>
                    <a:pt x="13573" y="786"/>
                    <a:pt x="13562" y="783"/>
                    <a:pt x="13557" y="780"/>
                  </a:cubicBezTo>
                  <a:cubicBezTo>
                    <a:pt x="13541" y="768"/>
                    <a:pt x="13446" y="679"/>
                    <a:pt x="13397" y="626"/>
                  </a:cubicBezTo>
                  <a:cubicBezTo>
                    <a:pt x="13370" y="597"/>
                    <a:pt x="13361" y="590"/>
                    <a:pt x="13350" y="590"/>
                  </a:cubicBezTo>
                  <a:cubicBezTo>
                    <a:pt x="13335" y="590"/>
                    <a:pt x="13333" y="606"/>
                    <a:pt x="13333" y="613"/>
                  </a:cubicBezTo>
                  <a:cubicBezTo>
                    <a:pt x="13332" y="616"/>
                    <a:pt x="13332" y="622"/>
                    <a:pt x="13329" y="622"/>
                  </a:cubicBezTo>
                  <a:cubicBezTo>
                    <a:pt x="13317" y="640"/>
                    <a:pt x="13323" y="658"/>
                    <a:pt x="13327" y="685"/>
                  </a:cubicBezTo>
                  <a:cubicBezTo>
                    <a:pt x="13329" y="691"/>
                    <a:pt x="13332" y="696"/>
                    <a:pt x="13333" y="701"/>
                  </a:cubicBezTo>
                  <a:cubicBezTo>
                    <a:pt x="13336" y="711"/>
                    <a:pt x="13334" y="712"/>
                    <a:pt x="13334" y="712"/>
                  </a:cubicBezTo>
                  <a:cubicBezTo>
                    <a:pt x="13330" y="712"/>
                    <a:pt x="13326" y="711"/>
                    <a:pt x="13321" y="708"/>
                  </a:cubicBezTo>
                  <a:lnTo>
                    <a:pt x="13315" y="707"/>
                  </a:lnTo>
                  <a:cubicBezTo>
                    <a:pt x="13295" y="705"/>
                    <a:pt x="13282" y="696"/>
                    <a:pt x="13269" y="685"/>
                  </a:cubicBezTo>
                  <a:cubicBezTo>
                    <a:pt x="13260" y="677"/>
                    <a:pt x="13253" y="656"/>
                    <a:pt x="13244" y="630"/>
                  </a:cubicBezTo>
                  <a:cubicBezTo>
                    <a:pt x="13239" y="620"/>
                    <a:pt x="13237" y="610"/>
                    <a:pt x="13234" y="598"/>
                  </a:cubicBezTo>
                  <a:cubicBezTo>
                    <a:pt x="13224" y="572"/>
                    <a:pt x="13211" y="565"/>
                    <a:pt x="13204" y="565"/>
                  </a:cubicBezTo>
                  <a:cubicBezTo>
                    <a:pt x="13191" y="565"/>
                    <a:pt x="13186" y="570"/>
                    <a:pt x="13180" y="575"/>
                  </a:cubicBezTo>
                  <a:cubicBezTo>
                    <a:pt x="13164" y="571"/>
                    <a:pt x="13117" y="563"/>
                    <a:pt x="13085" y="563"/>
                  </a:cubicBezTo>
                  <a:cubicBezTo>
                    <a:pt x="13077" y="563"/>
                    <a:pt x="13070" y="564"/>
                    <a:pt x="13064" y="565"/>
                  </a:cubicBezTo>
                  <a:lnTo>
                    <a:pt x="13058" y="567"/>
                  </a:lnTo>
                  <a:cubicBezTo>
                    <a:pt x="13037" y="573"/>
                    <a:pt x="13029" y="575"/>
                    <a:pt x="13012" y="592"/>
                  </a:cubicBezTo>
                  <a:cubicBezTo>
                    <a:pt x="13009" y="600"/>
                    <a:pt x="13009" y="606"/>
                    <a:pt x="13010" y="611"/>
                  </a:cubicBezTo>
                  <a:cubicBezTo>
                    <a:pt x="13012" y="622"/>
                    <a:pt x="13031" y="627"/>
                    <a:pt x="13044" y="634"/>
                  </a:cubicBezTo>
                  <a:cubicBezTo>
                    <a:pt x="13052" y="637"/>
                    <a:pt x="13058" y="639"/>
                    <a:pt x="13063" y="643"/>
                  </a:cubicBezTo>
                  <a:cubicBezTo>
                    <a:pt x="13068" y="647"/>
                    <a:pt x="13093" y="691"/>
                    <a:pt x="13100" y="708"/>
                  </a:cubicBezTo>
                  <a:cubicBezTo>
                    <a:pt x="13103" y="712"/>
                    <a:pt x="13104" y="715"/>
                    <a:pt x="13104" y="715"/>
                  </a:cubicBezTo>
                  <a:lnTo>
                    <a:pt x="13079" y="715"/>
                  </a:lnTo>
                  <a:cubicBezTo>
                    <a:pt x="13071" y="712"/>
                    <a:pt x="13048" y="691"/>
                    <a:pt x="13032" y="653"/>
                  </a:cubicBezTo>
                  <a:cubicBezTo>
                    <a:pt x="13017" y="619"/>
                    <a:pt x="13005" y="616"/>
                    <a:pt x="12985" y="613"/>
                  </a:cubicBezTo>
                  <a:cubicBezTo>
                    <a:pt x="12979" y="613"/>
                    <a:pt x="12976" y="611"/>
                    <a:pt x="12970" y="610"/>
                  </a:cubicBezTo>
                  <a:cubicBezTo>
                    <a:pt x="12965" y="608"/>
                    <a:pt x="12961" y="608"/>
                    <a:pt x="12956" y="608"/>
                  </a:cubicBezTo>
                  <a:cubicBezTo>
                    <a:pt x="12946" y="608"/>
                    <a:pt x="12936" y="612"/>
                    <a:pt x="12923" y="616"/>
                  </a:cubicBezTo>
                  <a:cubicBezTo>
                    <a:pt x="12909" y="624"/>
                    <a:pt x="12888" y="634"/>
                    <a:pt x="12853" y="639"/>
                  </a:cubicBezTo>
                  <a:cubicBezTo>
                    <a:pt x="12807" y="647"/>
                    <a:pt x="12799" y="656"/>
                    <a:pt x="12790" y="674"/>
                  </a:cubicBezTo>
                  <a:cubicBezTo>
                    <a:pt x="12790" y="677"/>
                    <a:pt x="12788" y="680"/>
                    <a:pt x="12782" y="685"/>
                  </a:cubicBezTo>
                  <a:cubicBezTo>
                    <a:pt x="12774" y="689"/>
                    <a:pt x="12767" y="691"/>
                    <a:pt x="12760" y="691"/>
                  </a:cubicBezTo>
                  <a:cubicBezTo>
                    <a:pt x="12754" y="691"/>
                    <a:pt x="12749" y="690"/>
                    <a:pt x="12742" y="689"/>
                  </a:cubicBezTo>
                  <a:cubicBezTo>
                    <a:pt x="12733" y="685"/>
                    <a:pt x="12723" y="685"/>
                    <a:pt x="12707" y="685"/>
                  </a:cubicBezTo>
                  <a:cubicBezTo>
                    <a:pt x="12674" y="689"/>
                    <a:pt x="12662" y="693"/>
                    <a:pt x="12619" y="718"/>
                  </a:cubicBezTo>
                  <a:cubicBezTo>
                    <a:pt x="12600" y="729"/>
                    <a:pt x="12592" y="740"/>
                    <a:pt x="12589" y="755"/>
                  </a:cubicBezTo>
                  <a:cubicBezTo>
                    <a:pt x="12586" y="768"/>
                    <a:pt x="12594" y="780"/>
                    <a:pt x="12598" y="787"/>
                  </a:cubicBezTo>
                  <a:lnTo>
                    <a:pt x="12600" y="790"/>
                  </a:lnTo>
                  <a:cubicBezTo>
                    <a:pt x="12606" y="800"/>
                    <a:pt x="12621" y="800"/>
                    <a:pt x="12632" y="800"/>
                  </a:cubicBezTo>
                  <a:cubicBezTo>
                    <a:pt x="12642" y="800"/>
                    <a:pt x="12656" y="800"/>
                    <a:pt x="12669" y="799"/>
                  </a:cubicBezTo>
                  <a:lnTo>
                    <a:pt x="12678" y="797"/>
                  </a:lnTo>
                  <a:cubicBezTo>
                    <a:pt x="12678" y="797"/>
                    <a:pt x="12679" y="797"/>
                    <a:pt x="12680" y="797"/>
                  </a:cubicBezTo>
                  <a:cubicBezTo>
                    <a:pt x="12693" y="797"/>
                    <a:pt x="12707" y="804"/>
                    <a:pt x="12726" y="817"/>
                  </a:cubicBezTo>
                  <a:cubicBezTo>
                    <a:pt x="12743" y="829"/>
                    <a:pt x="12772" y="847"/>
                    <a:pt x="12815" y="865"/>
                  </a:cubicBezTo>
                  <a:cubicBezTo>
                    <a:pt x="12822" y="867"/>
                    <a:pt x="12825" y="870"/>
                    <a:pt x="12830" y="872"/>
                  </a:cubicBezTo>
                  <a:cubicBezTo>
                    <a:pt x="12828" y="872"/>
                    <a:pt x="12824" y="872"/>
                    <a:pt x="12822" y="873"/>
                  </a:cubicBezTo>
                  <a:cubicBezTo>
                    <a:pt x="12798" y="878"/>
                    <a:pt x="12780" y="879"/>
                    <a:pt x="12770" y="886"/>
                  </a:cubicBezTo>
                  <a:cubicBezTo>
                    <a:pt x="12768" y="889"/>
                    <a:pt x="12765" y="890"/>
                    <a:pt x="12762" y="890"/>
                  </a:cubicBezTo>
                  <a:cubicBezTo>
                    <a:pt x="12753" y="890"/>
                    <a:pt x="12740" y="884"/>
                    <a:pt x="12726" y="878"/>
                  </a:cubicBezTo>
                  <a:cubicBezTo>
                    <a:pt x="12719" y="873"/>
                    <a:pt x="12709" y="870"/>
                    <a:pt x="12700" y="867"/>
                  </a:cubicBezTo>
                  <a:cubicBezTo>
                    <a:pt x="12693" y="864"/>
                    <a:pt x="12684" y="863"/>
                    <a:pt x="12674" y="863"/>
                  </a:cubicBezTo>
                  <a:cubicBezTo>
                    <a:pt x="12655" y="863"/>
                    <a:pt x="12632" y="867"/>
                    <a:pt x="12610" y="873"/>
                  </a:cubicBezTo>
                  <a:cubicBezTo>
                    <a:pt x="12598" y="878"/>
                    <a:pt x="12586" y="879"/>
                    <a:pt x="12572" y="882"/>
                  </a:cubicBezTo>
                  <a:cubicBezTo>
                    <a:pt x="12550" y="885"/>
                    <a:pt x="12535" y="891"/>
                    <a:pt x="12528" y="899"/>
                  </a:cubicBezTo>
                  <a:cubicBezTo>
                    <a:pt x="12512" y="891"/>
                    <a:pt x="12484" y="878"/>
                    <a:pt x="12450" y="855"/>
                  </a:cubicBezTo>
                  <a:cubicBezTo>
                    <a:pt x="12428" y="841"/>
                    <a:pt x="12418" y="832"/>
                    <a:pt x="12414" y="828"/>
                  </a:cubicBezTo>
                  <a:cubicBezTo>
                    <a:pt x="12404" y="820"/>
                    <a:pt x="12400" y="819"/>
                    <a:pt x="12387" y="819"/>
                  </a:cubicBezTo>
                  <a:cubicBezTo>
                    <a:pt x="12366" y="819"/>
                    <a:pt x="12344" y="832"/>
                    <a:pt x="12322" y="845"/>
                  </a:cubicBezTo>
                  <a:cubicBezTo>
                    <a:pt x="12312" y="850"/>
                    <a:pt x="12306" y="856"/>
                    <a:pt x="12296" y="861"/>
                  </a:cubicBezTo>
                  <a:cubicBezTo>
                    <a:pt x="12289" y="864"/>
                    <a:pt x="12284" y="867"/>
                    <a:pt x="12276" y="870"/>
                  </a:cubicBezTo>
                  <a:cubicBezTo>
                    <a:pt x="12251" y="879"/>
                    <a:pt x="12234" y="886"/>
                    <a:pt x="12234" y="902"/>
                  </a:cubicBezTo>
                  <a:cubicBezTo>
                    <a:pt x="12234" y="914"/>
                    <a:pt x="12244" y="926"/>
                    <a:pt x="12263" y="945"/>
                  </a:cubicBezTo>
                  <a:cubicBezTo>
                    <a:pt x="12268" y="949"/>
                    <a:pt x="12273" y="955"/>
                    <a:pt x="12281" y="962"/>
                  </a:cubicBezTo>
                  <a:cubicBezTo>
                    <a:pt x="12266" y="959"/>
                    <a:pt x="12250" y="955"/>
                    <a:pt x="12230" y="955"/>
                  </a:cubicBezTo>
                  <a:cubicBezTo>
                    <a:pt x="12206" y="955"/>
                    <a:pt x="12199" y="955"/>
                    <a:pt x="12198" y="962"/>
                  </a:cubicBezTo>
                  <a:cubicBezTo>
                    <a:pt x="12197" y="962"/>
                    <a:pt x="12194" y="962"/>
                    <a:pt x="12192" y="963"/>
                  </a:cubicBezTo>
                  <a:cubicBezTo>
                    <a:pt x="12152" y="968"/>
                    <a:pt x="12154" y="1000"/>
                    <a:pt x="12158" y="1019"/>
                  </a:cubicBezTo>
                  <a:lnTo>
                    <a:pt x="12158" y="1024"/>
                  </a:lnTo>
                  <a:cubicBezTo>
                    <a:pt x="12158" y="1022"/>
                    <a:pt x="12154" y="1022"/>
                    <a:pt x="12154" y="1019"/>
                  </a:cubicBezTo>
                  <a:cubicBezTo>
                    <a:pt x="12145" y="1010"/>
                    <a:pt x="12130" y="992"/>
                    <a:pt x="12109" y="977"/>
                  </a:cubicBezTo>
                  <a:cubicBezTo>
                    <a:pt x="12095" y="965"/>
                    <a:pt x="12084" y="959"/>
                    <a:pt x="12072" y="959"/>
                  </a:cubicBezTo>
                  <a:cubicBezTo>
                    <a:pt x="12058" y="959"/>
                    <a:pt x="12051" y="966"/>
                    <a:pt x="12042" y="973"/>
                  </a:cubicBezTo>
                  <a:cubicBezTo>
                    <a:pt x="12034" y="977"/>
                    <a:pt x="12029" y="983"/>
                    <a:pt x="12024" y="984"/>
                  </a:cubicBezTo>
                  <a:cubicBezTo>
                    <a:pt x="12004" y="989"/>
                    <a:pt x="11990" y="994"/>
                    <a:pt x="11968" y="994"/>
                  </a:cubicBezTo>
                  <a:cubicBezTo>
                    <a:pt x="11950" y="994"/>
                    <a:pt x="11934" y="990"/>
                    <a:pt x="11908" y="988"/>
                  </a:cubicBezTo>
                  <a:cubicBezTo>
                    <a:pt x="11892" y="984"/>
                    <a:pt x="11874" y="982"/>
                    <a:pt x="11856" y="982"/>
                  </a:cubicBezTo>
                  <a:cubicBezTo>
                    <a:pt x="11832" y="982"/>
                    <a:pt x="11812" y="986"/>
                    <a:pt x="11794" y="989"/>
                  </a:cubicBezTo>
                  <a:cubicBezTo>
                    <a:pt x="11790" y="990"/>
                    <a:pt x="11786" y="992"/>
                    <a:pt x="11780" y="992"/>
                  </a:cubicBezTo>
                  <a:cubicBezTo>
                    <a:pt x="11746" y="1000"/>
                    <a:pt x="11531" y="1086"/>
                    <a:pt x="11496" y="1102"/>
                  </a:cubicBezTo>
                  <a:cubicBezTo>
                    <a:pt x="11474" y="1111"/>
                    <a:pt x="11438" y="1133"/>
                    <a:pt x="11401" y="1157"/>
                  </a:cubicBezTo>
                  <a:cubicBezTo>
                    <a:pt x="11370" y="1175"/>
                    <a:pt x="11337" y="1196"/>
                    <a:pt x="11331" y="1198"/>
                  </a:cubicBezTo>
                  <a:cubicBezTo>
                    <a:pt x="11324" y="1198"/>
                    <a:pt x="11318" y="1201"/>
                    <a:pt x="11310" y="1203"/>
                  </a:cubicBezTo>
                  <a:cubicBezTo>
                    <a:pt x="11297" y="1206"/>
                    <a:pt x="11275" y="1208"/>
                    <a:pt x="11249" y="1219"/>
                  </a:cubicBezTo>
                  <a:cubicBezTo>
                    <a:pt x="11231" y="1229"/>
                    <a:pt x="11214" y="1232"/>
                    <a:pt x="11195" y="1235"/>
                  </a:cubicBezTo>
                  <a:cubicBezTo>
                    <a:pt x="11183" y="1238"/>
                    <a:pt x="11167" y="1240"/>
                    <a:pt x="11153" y="1248"/>
                  </a:cubicBezTo>
                  <a:cubicBezTo>
                    <a:pt x="11134" y="1252"/>
                    <a:pt x="11122" y="1261"/>
                    <a:pt x="11112" y="1265"/>
                  </a:cubicBezTo>
                  <a:cubicBezTo>
                    <a:pt x="11100" y="1273"/>
                    <a:pt x="11092" y="1277"/>
                    <a:pt x="11079" y="1277"/>
                  </a:cubicBezTo>
                  <a:cubicBezTo>
                    <a:pt x="11067" y="1277"/>
                    <a:pt x="11059" y="1273"/>
                    <a:pt x="11054" y="1267"/>
                  </a:cubicBezTo>
                  <a:cubicBezTo>
                    <a:pt x="11046" y="1264"/>
                    <a:pt x="11040" y="1261"/>
                    <a:pt x="11032" y="1261"/>
                  </a:cubicBezTo>
                  <a:cubicBezTo>
                    <a:pt x="11023" y="1261"/>
                    <a:pt x="11015" y="1264"/>
                    <a:pt x="11003" y="1272"/>
                  </a:cubicBezTo>
                  <a:cubicBezTo>
                    <a:pt x="10996" y="1277"/>
                    <a:pt x="10983" y="1284"/>
                    <a:pt x="10964" y="1292"/>
                  </a:cubicBezTo>
                  <a:cubicBezTo>
                    <a:pt x="10936" y="1312"/>
                    <a:pt x="10922" y="1317"/>
                    <a:pt x="10906" y="1323"/>
                  </a:cubicBezTo>
                  <a:cubicBezTo>
                    <a:pt x="10898" y="1328"/>
                    <a:pt x="10894" y="1332"/>
                    <a:pt x="10883" y="1334"/>
                  </a:cubicBezTo>
                  <a:cubicBezTo>
                    <a:pt x="10869" y="1340"/>
                    <a:pt x="10859" y="1342"/>
                    <a:pt x="10850" y="1342"/>
                  </a:cubicBezTo>
                  <a:cubicBezTo>
                    <a:pt x="10845" y="1342"/>
                    <a:pt x="10840" y="1341"/>
                    <a:pt x="10836" y="1341"/>
                  </a:cubicBezTo>
                  <a:cubicBezTo>
                    <a:pt x="10823" y="1341"/>
                    <a:pt x="10811" y="1341"/>
                    <a:pt x="10801" y="1344"/>
                  </a:cubicBezTo>
                  <a:cubicBezTo>
                    <a:pt x="10768" y="1350"/>
                    <a:pt x="10761" y="1382"/>
                    <a:pt x="10752" y="1419"/>
                  </a:cubicBezTo>
                  <a:cubicBezTo>
                    <a:pt x="10752" y="1424"/>
                    <a:pt x="10752" y="1431"/>
                    <a:pt x="10750" y="1435"/>
                  </a:cubicBezTo>
                  <a:cubicBezTo>
                    <a:pt x="10750" y="1451"/>
                    <a:pt x="10744" y="1454"/>
                    <a:pt x="10737" y="1458"/>
                  </a:cubicBezTo>
                  <a:cubicBezTo>
                    <a:pt x="10730" y="1463"/>
                    <a:pt x="10721" y="1469"/>
                    <a:pt x="10713" y="1487"/>
                  </a:cubicBezTo>
                  <a:cubicBezTo>
                    <a:pt x="10701" y="1522"/>
                    <a:pt x="10703" y="1552"/>
                    <a:pt x="10711" y="1572"/>
                  </a:cubicBezTo>
                  <a:cubicBezTo>
                    <a:pt x="10715" y="1591"/>
                    <a:pt x="10730" y="1606"/>
                    <a:pt x="10756" y="1629"/>
                  </a:cubicBezTo>
                  <a:cubicBezTo>
                    <a:pt x="10768" y="1639"/>
                    <a:pt x="10782" y="1653"/>
                    <a:pt x="10793" y="1668"/>
                  </a:cubicBezTo>
                  <a:cubicBezTo>
                    <a:pt x="10826" y="1703"/>
                    <a:pt x="10859" y="1718"/>
                    <a:pt x="10894" y="1735"/>
                  </a:cubicBezTo>
                  <a:cubicBezTo>
                    <a:pt x="10900" y="1738"/>
                    <a:pt x="10912" y="1743"/>
                    <a:pt x="10920" y="1747"/>
                  </a:cubicBezTo>
                  <a:cubicBezTo>
                    <a:pt x="10930" y="1752"/>
                    <a:pt x="10943" y="1753"/>
                    <a:pt x="10956" y="1753"/>
                  </a:cubicBezTo>
                  <a:cubicBezTo>
                    <a:pt x="10970" y="1753"/>
                    <a:pt x="10986" y="1752"/>
                    <a:pt x="11002" y="1750"/>
                  </a:cubicBezTo>
                  <a:cubicBezTo>
                    <a:pt x="11021" y="1746"/>
                    <a:pt x="11045" y="1740"/>
                    <a:pt x="11071" y="1740"/>
                  </a:cubicBezTo>
                  <a:cubicBezTo>
                    <a:pt x="11085" y="1740"/>
                    <a:pt x="11099" y="1742"/>
                    <a:pt x="11114" y="1746"/>
                  </a:cubicBezTo>
                  <a:cubicBezTo>
                    <a:pt x="11137" y="1753"/>
                    <a:pt x="11156" y="1755"/>
                    <a:pt x="11172" y="1755"/>
                  </a:cubicBezTo>
                  <a:cubicBezTo>
                    <a:pt x="11188" y="1755"/>
                    <a:pt x="11201" y="1752"/>
                    <a:pt x="11213" y="1750"/>
                  </a:cubicBezTo>
                  <a:cubicBezTo>
                    <a:pt x="11222" y="1750"/>
                    <a:pt x="11228" y="1747"/>
                    <a:pt x="11241" y="1746"/>
                  </a:cubicBezTo>
                  <a:cubicBezTo>
                    <a:pt x="11286" y="1743"/>
                    <a:pt x="11389" y="1723"/>
                    <a:pt x="11464" y="1700"/>
                  </a:cubicBezTo>
                  <a:cubicBezTo>
                    <a:pt x="11504" y="1690"/>
                    <a:pt x="11516" y="1688"/>
                    <a:pt x="11528" y="1688"/>
                  </a:cubicBezTo>
                  <a:lnTo>
                    <a:pt x="11538" y="1688"/>
                  </a:lnTo>
                  <a:cubicBezTo>
                    <a:pt x="11543" y="1688"/>
                    <a:pt x="11552" y="1688"/>
                    <a:pt x="11561" y="1685"/>
                  </a:cubicBezTo>
                  <a:cubicBezTo>
                    <a:pt x="11578" y="1684"/>
                    <a:pt x="11594" y="1684"/>
                    <a:pt x="11614" y="1680"/>
                  </a:cubicBezTo>
                  <a:cubicBezTo>
                    <a:pt x="11641" y="1680"/>
                    <a:pt x="11666" y="1680"/>
                    <a:pt x="11692" y="1674"/>
                  </a:cubicBezTo>
                  <a:cubicBezTo>
                    <a:pt x="11729" y="1666"/>
                    <a:pt x="11743" y="1659"/>
                    <a:pt x="11766" y="1642"/>
                  </a:cubicBezTo>
                  <a:cubicBezTo>
                    <a:pt x="11771" y="1638"/>
                    <a:pt x="11776" y="1636"/>
                    <a:pt x="11782" y="1632"/>
                  </a:cubicBezTo>
                  <a:cubicBezTo>
                    <a:pt x="11804" y="1621"/>
                    <a:pt x="11815" y="1616"/>
                    <a:pt x="11828" y="1616"/>
                  </a:cubicBezTo>
                  <a:cubicBezTo>
                    <a:pt x="11839" y="1612"/>
                    <a:pt x="11845" y="1610"/>
                    <a:pt x="11856" y="1608"/>
                  </a:cubicBezTo>
                  <a:cubicBezTo>
                    <a:pt x="11864" y="1605"/>
                    <a:pt x="11871" y="1605"/>
                    <a:pt x="11879" y="1605"/>
                  </a:cubicBezTo>
                  <a:cubicBezTo>
                    <a:pt x="11888" y="1605"/>
                    <a:pt x="11899" y="1606"/>
                    <a:pt x="11914" y="1606"/>
                  </a:cubicBezTo>
                  <a:cubicBezTo>
                    <a:pt x="11928" y="1607"/>
                    <a:pt x="11942" y="1608"/>
                    <a:pt x="11964" y="1609"/>
                  </a:cubicBezTo>
                  <a:cubicBezTo>
                    <a:pt x="11966" y="1609"/>
                    <a:pt x="11967" y="1609"/>
                    <a:pt x="11969" y="1609"/>
                  </a:cubicBezTo>
                  <a:cubicBezTo>
                    <a:pt x="12021" y="1609"/>
                    <a:pt x="12042" y="1594"/>
                    <a:pt x="12063" y="1580"/>
                  </a:cubicBezTo>
                  <a:cubicBezTo>
                    <a:pt x="12065" y="1577"/>
                    <a:pt x="12072" y="1572"/>
                    <a:pt x="12076" y="1570"/>
                  </a:cubicBezTo>
                  <a:cubicBezTo>
                    <a:pt x="12077" y="1570"/>
                    <a:pt x="12082" y="1569"/>
                    <a:pt x="12090" y="1569"/>
                  </a:cubicBezTo>
                  <a:cubicBezTo>
                    <a:pt x="12109" y="1569"/>
                    <a:pt x="12139" y="1575"/>
                    <a:pt x="12158" y="1583"/>
                  </a:cubicBezTo>
                  <a:cubicBezTo>
                    <a:pt x="12132" y="1603"/>
                    <a:pt x="12086" y="1639"/>
                    <a:pt x="12074" y="1652"/>
                  </a:cubicBezTo>
                  <a:cubicBezTo>
                    <a:pt x="12060" y="1660"/>
                    <a:pt x="12054" y="1670"/>
                    <a:pt x="12046" y="1680"/>
                  </a:cubicBezTo>
                  <a:cubicBezTo>
                    <a:pt x="12042" y="1690"/>
                    <a:pt x="12034" y="1697"/>
                    <a:pt x="12027" y="1706"/>
                  </a:cubicBezTo>
                  <a:cubicBezTo>
                    <a:pt x="12025" y="1708"/>
                    <a:pt x="12021" y="1709"/>
                    <a:pt x="12016" y="1709"/>
                  </a:cubicBezTo>
                  <a:cubicBezTo>
                    <a:pt x="12009" y="1709"/>
                    <a:pt x="11998" y="1706"/>
                    <a:pt x="11987" y="1703"/>
                  </a:cubicBezTo>
                  <a:cubicBezTo>
                    <a:pt x="11977" y="1699"/>
                    <a:pt x="11964" y="1696"/>
                    <a:pt x="11950" y="1696"/>
                  </a:cubicBezTo>
                  <a:cubicBezTo>
                    <a:pt x="11928" y="1696"/>
                    <a:pt x="11908" y="1708"/>
                    <a:pt x="11892" y="1716"/>
                  </a:cubicBezTo>
                  <a:cubicBezTo>
                    <a:pt x="11885" y="1721"/>
                    <a:pt x="11878" y="1723"/>
                    <a:pt x="11874" y="1727"/>
                  </a:cubicBezTo>
                  <a:cubicBezTo>
                    <a:pt x="11866" y="1731"/>
                    <a:pt x="11848" y="1743"/>
                    <a:pt x="11833" y="1750"/>
                  </a:cubicBezTo>
                  <a:cubicBezTo>
                    <a:pt x="11815" y="1762"/>
                    <a:pt x="11794" y="1776"/>
                    <a:pt x="11784" y="1779"/>
                  </a:cubicBezTo>
                  <a:cubicBezTo>
                    <a:pt x="11754" y="1791"/>
                    <a:pt x="11750" y="1813"/>
                    <a:pt x="11746" y="1833"/>
                  </a:cubicBezTo>
                  <a:cubicBezTo>
                    <a:pt x="11740" y="1854"/>
                    <a:pt x="11760" y="1887"/>
                    <a:pt x="11790" y="1927"/>
                  </a:cubicBezTo>
                  <a:cubicBezTo>
                    <a:pt x="11798" y="1937"/>
                    <a:pt x="11798" y="1937"/>
                    <a:pt x="11790" y="1946"/>
                  </a:cubicBezTo>
                  <a:cubicBezTo>
                    <a:pt x="11784" y="1951"/>
                    <a:pt x="11776" y="1958"/>
                    <a:pt x="11776" y="1971"/>
                  </a:cubicBezTo>
                  <a:cubicBezTo>
                    <a:pt x="11776" y="1976"/>
                    <a:pt x="11763" y="1991"/>
                    <a:pt x="11754" y="2001"/>
                  </a:cubicBezTo>
                  <a:cubicBezTo>
                    <a:pt x="11746" y="2010"/>
                    <a:pt x="11735" y="2023"/>
                    <a:pt x="11727" y="2035"/>
                  </a:cubicBezTo>
                  <a:lnTo>
                    <a:pt x="11726" y="2038"/>
                  </a:lnTo>
                  <a:cubicBezTo>
                    <a:pt x="11705" y="2065"/>
                    <a:pt x="11692" y="2089"/>
                    <a:pt x="11688" y="2128"/>
                  </a:cubicBezTo>
                  <a:cubicBezTo>
                    <a:pt x="11687" y="2146"/>
                    <a:pt x="11683" y="2146"/>
                    <a:pt x="11671" y="2152"/>
                  </a:cubicBezTo>
                  <a:cubicBezTo>
                    <a:pt x="11664" y="2153"/>
                    <a:pt x="11656" y="2158"/>
                    <a:pt x="11648" y="2167"/>
                  </a:cubicBezTo>
                  <a:cubicBezTo>
                    <a:pt x="11641" y="2170"/>
                    <a:pt x="11633" y="2172"/>
                    <a:pt x="11625" y="2172"/>
                  </a:cubicBezTo>
                  <a:cubicBezTo>
                    <a:pt x="11613" y="2172"/>
                    <a:pt x="11601" y="2168"/>
                    <a:pt x="11591" y="2160"/>
                  </a:cubicBezTo>
                  <a:cubicBezTo>
                    <a:pt x="11583" y="2156"/>
                    <a:pt x="11575" y="2154"/>
                    <a:pt x="11567" y="2154"/>
                  </a:cubicBezTo>
                  <a:cubicBezTo>
                    <a:pt x="11559" y="2154"/>
                    <a:pt x="11551" y="2156"/>
                    <a:pt x="11541" y="2158"/>
                  </a:cubicBezTo>
                  <a:cubicBezTo>
                    <a:pt x="11537" y="2160"/>
                    <a:pt x="11528" y="2162"/>
                    <a:pt x="11516" y="2167"/>
                  </a:cubicBezTo>
                  <a:cubicBezTo>
                    <a:pt x="11492" y="2173"/>
                    <a:pt x="11482" y="2182"/>
                    <a:pt x="11474" y="2197"/>
                  </a:cubicBezTo>
                  <a:cubicBezTo>
                    <a:pt x="11469" y="2201"/>
                    <a:pt x="11465" y="2209"/>
                    <a:pt x="11454" y="2219"/>
                  </a:cubicBezTo>
                  <a:cubicBezTo>
                    <a:pt x="11430" y="2242"/>
                    <a:pt x="11389" y="2259"/>
                    <a:pt x="11360" y="2270"/>
                  </a:cubicBezTo>
                  <a:lnTo>
                    <a:pt x="11348" y="2275"/>
                  </a:lnTo>
                  <a:cubicBezTo>
                    <a:pt x="11335" y="2284"/>
                    <a:pt x="11298" y="2286"/>
                    <a:pt x="11262" y="2286"/>
                  </a:cubicBezTo>
                  <a:cubicBezTo>
                    <a:pt x="11232" y="2286"/>
                    <a:pt x="11219" y="2284"/>
                    <a:pt x="11214" y="2280"/>
                  </a:cubicBezTo>
                  <a:cubicBezTo>
                    <a:pt x="11213" y="2259"/>
                    <a:pt x="11197" y="2259"/>
                    <a:pt x="11185" y="2259"/>
                  </a:cubicBezTo>
                  <a:cubicBezTo>
                    <a:pt x="11178" y="2257"/>
                    <a:pt x="11162" y="2257"/>
                    <a:pt x="11147" y="2253"/>
                  </a:cubicBezTo>
                  <a:cubicBezTo>
                    <a:pt x="11141" y="2251"/>
                    <a:pt x="11139" y="2251"/>
                    <a:pt x="11136" y="2247"/>
                  </a:cubicBezTo>
                  <a:cubicBezTo>
                    <a:pt x="11139" y="2247"/>
                    <a:pt x="11146" y="2243"/>
                    <a:pt x="11147" y="2239"/>
                  </a:cubicBezTo>
                  <a:cubicBezTo>
                    <a:pt x="11155" y="2232"/>
                    <a:pt x="11163" y="2223"/>
                    <a:pt x="11167" y="2212"/>
                  </a:cubicBezTo>
                  <a:cubicBezTo>
                    <a:pt x="11180" y="2191"/>
                    <a:pt x="11185" y="2184"/>
                    <a:pt x="11187" y="2184"/>
                  </a:cubicBezTo>
                  <a:lnTo>
                    <a:pt x="11187" y="2184"/>
                  </a:lnTo>
                  <a:cubicBezTo>
                    <a:pt x="11186" y="2184"/>
                    <a:pt x="11190" y="2186"/>
                    <a:pt x="11194" y="2189"/>
                  </a:cubicBezTo>
                  <a:cubicBezTo>
                    <a:pt x="11204" y="2198"/>
                    <a:pt x="11219" y="2212"/>
                    <a:pt x="11245" y="2214"/>
                  </a:cubicBezTo>
                  <a:cubicBezTo>
                    <a:pt x="11248" y="2215"/>
                    <a:pt x="11250" y="2215"/>
                    <a:pt x="11253" y="2215"/>
                  </a:cubicBezTo>
                  <a:cubicBezTo>
                    <a:pt x="11271" y="2215"/>
                    <a:pt x="11281" y="2199"/>
                    <a:pt x="11296" y="2184"/>
                  </a:cubicBezTo>
                  <a:cubicBezTo>
                    <a:pt x="11307" y="2166"/>
                    <a:pt x="11322" y="2143"/>
                    <a:pt x="11354" y="2130"/>
                  </a:cubicBezTo>
                  <a:cubicBezTo>
                    <a:pt x="11417" y="2101"/>
                    <a:pt x="11444" y="2089"/>
                    <a:pt x="11458" y="2056"/>
                  </a:cubicBezTo>
                  <a:cubicBezTo>
                    <a:pt x="11459" y="2051"/>
                    <a:pt x="11465" y="2040"/>
                    <a:pt x="11458" y="2032"/>
                  </a:cubicBezTo>
                  <a:cubicBezTo>
                    <a:pt x="11453" y="2023"/>
                    <a:pt x="11443" y="2023"/>
                    <a:pt x="11438" y="2023"/>
                  </a:cubicBezTo>
                  <a:lnTo>
                    <a:pt x="11430" y="2023"/>
                  </a:lnTo>
                  <a:cubicBezTo>
                    <a:pt x="11424" y="2023"/>
                    <a:pt x="11419" y="2023"/>
                    <a:pt x="11417" y="2022"/>
                  </a:cubicBezTo>
                  <a:cubicBezTo>
                    <a:pt x="11411" y="2013"/>
                    <a:pt x="11405" y="2004"/>
                    <a:pt x="11397" y="1993"/>
                  </a:cubicBezTo>
                  <a:cubicBezTo>
                    <a:pt x="11389" y="1983"/>
                    <a:pt x="11382" y="1971"/>
                    <a:pt x="11369" y="1954"/>
                  </a:cubicBezTo>
                  <a:cubicBezTo>
                    <a:pt x="11360" y="1943"/>
                    <a:pt x="11354" y="1939"/>
                    <a:pt x="11341" y="1939"/>
                  </a:cubicBezTo>
                  <a:cubicBezTo>
                    <a:pt x="11319" y="1939"/>
                    <a:pt x="11302" y="1966"/>
                    <a:pt x="11290" y="1985"/>
                  </a:cubicBezTo>
                  <a:cubicBezTo>
                    <a:pt x="11288" y="1987"/>
                    <a:pt x="11285" y="1992"/>
                    <a:pt x="11285" y="1995"/>
                  </a:cubicBezTo>
                  <a:cubicBezTo>
                    <a:pt x="11277" y="2001"/>
                    <a:pt x="11246" y="2015"/>
                    <a:pt x="11223" y="2027"/>
                  </a:cubicBezTo>
                  <a:cubicBezTo>
                    <a:pt x="11210" y="2032"/>
                    <a:pt x="11195" y="2038"/>
                    <a:pt x="11185" y="2042"/>
                  </a:cubicBezTo>
                  <a:cubicBezTo>
                    <a:pt x="11163" y="2054"/>
                    <a:pt x="11146" y="2054"/>
                    <a:pt x="11124" y="2054"/>
                  </a:cubicBezTo>
                  <a:cubicBezTo>
                    <a:pt x="11111" y="2054"/>
                    <a:pt x="11096" y="2058"/>
                    <a:pt x="11079" y="2061"/>
                  </a:cubicBezTo>
                  <a:cubicBezTo>
                    <a:pt x="11063" y="2065"/>
                    <a:pt x="11052" y="2070"/>
                    <a:pt x="11046" y="2070"/>
                  </a:cubicBezTo>
                  <a:cubicBezTo>
                    <a:pt x="11036" y="2073"/>
                    <a:pt x="11028" y="2076"/>
                    <a:pt x="11010" y="2081"/>
                  </a:cubicBezTo>
                  <a:cubicBezTo>
                    <a:pt x="11001" y="2082"/>
                    <a:pt x="10991" y="2082"/>
                    <a:pt x="10983" y="2084"/>
                  </a:cubicBezTo>
                  <a:cubicBezTo>
                    <a:pt x="10962" y="2086"/>
                    <a:pt x="10946" y="2089"/>
                    <a:pt x="10910" y="2098"/>
                  </a:cubicBezTo>
                  <a:cubicBezTo>
                    <a:pt x="10879" y="2105"/>
                    <a:pt x="10870" y="2110"/>
                    <a:pt x="10867" y="2113"/>
                  </a:cubicBezTo>
                  <a:lnTo>
                    <a:pt x="10864" y="2113"/>
                  </a:lnTo>
                  <a:cubicBezTo>
                    <a:pt x="10850" y="2113"/>
                    <a:pt x="10780" y="2092"/>
                    <a:pt x="10773" y="2081"/>
                  </a:cubicBezTo>
                  <a:cubicBezTo>
                    <a:pt x="10772" y="2075"/>
                    <a:pt x="10773" y="2073"/>
                    <a:pt x="10782" y="2058"/>
                  </a:cubicBezTo>
                  <a:cubicBezTo>
                    <a:pt x="10787" y="2050"/>
                    <a:pt x="10792" y="2038"/>
                    <a:pt x="10800" y="2025"/>
                  </a:cubicBezTo>
                  <a:cubicBezTo>
                    <a:pt x="10811" y="1997"/>
                    <a:pt x="10834" y="1963"/>
                    <a:pt x="10898" y="1927"/>
                  </a:cubicBezTo>
                  <a:cubicBezTo>
                    <a:pt x="10927" y="1910"/>
                    <a:pt x="10937" y="1904"/>
                    <a:pt x="10936" y="1889"/>
                  </a:cubicBezTo>
                  <a:cubicBezTo>
                    <a:pt x="10933" y="1879"/>
                    <a:pt x="10921" y="1876"/>
                    <a:pt x="10908" y="1876"/>
                  </a:cubicBezTo>
                  <a:cubicBezTo>
                    <a:pt x="10900" y="1876"/>
                    <a:pt x="10894" y="1872"/>
                    <a:pt x="10888" y="1870"/>
                  </a:cubicBezTo>
                  <a:cubicBezTo>
                    <a:pt x="10869" y="1860"/>
                    <a:pt x="10842" y="1835"/>
                    <a:pt x="10815" y="1809"/>
                  </a:cubicBezTo>
                  <a:lnTo>
                    <a:pt x="10798" y="1787"/>
                  </a:lnTo>
                  <a:cubicBezTo>
                    <a:pt x="10763" y="1756"/>
                    <a:pt x="10762" y="1754"/>
                    <a:pt x="10750" y="1750"/>
                  </a:cubicBezTo>
                  <a:lnTo>
                    <a:pt x="10746" y="1749"/>
                  </a:lnTo>
                  <a:cubicBezTo>
                    <a:pt x="10730" y="1743"/>
                    <a:pt x="10706" y="1737"/>
                    <a:pt x="10662" y="1726"/>
                  </a:cubicBezTo>
                  <a:cubicBezTo>
                    <a:pt x="10620" y="1716"/>
                    <a:pt x="10595" y="1696"/>
                    <a:pt x="10582" y="1680"/>
                  </a:cubicBezTo>
                  <a:cubicBezTo>
                    <a:pt x="10575" y="1675"/>
                    <a:pt x="10570" y="1668"/>
                    <a:pt x="10565" y="1660"/>
                  </a:cubicBezTo>
                  <a:cubicBezTo>
                    <a:pt x="10549" y="1641"/>
                    <a:pt x="10537" y="1624"/>
                    <a:pt x="10520" y="1624"/>
                  </a:cubicBezTo>
                  <a:cubicBezTo>
                    <a:pt x="10512" y="1624"/>
                    <a:pt x="10504" y="1628"/>
                    <a:pt x="10492" y="1631"/>
                  </a:cubicBezTo>
                  <a:cubicBezTo>
                    <a:pt x="10475" y="1637"/>
                    <a:pt x="10454" y="1645"/>
                    <a:pt x="10426" y="1645"/>
                  </a:cubicBezTo>
                  <a:cubicBezTo>
                    <a:pt x="10384" y="1645"/>
                    <a:pt x="10372" y="1645"/>
                    <a:pt x="10350" y="1653"/>
                  </a:cubicBezTo>
                  <a:cubicBezTo>
                    <a:pt x="10326" y="1660"/>
                    <a:pt x="10305" y="1684"/>
                    <a:pt x="10279" y="1729"/>
                  </a:cubicBezTo>
                  <a:cubicBezTo>
                    <a:pt x="10279" y="1731"/>
                    <a:pt x="10251" y="1734"/>
                    <a:pt x="10218" y="1734"/>
                  </a:cubicBezTo>
                  <a:cubicBezTo>
                    <a:pt x="10213" y="1734"/>
                    <a:pt x="10205" y="1739"/>
                    <a:pt x="10197" y="1745"/>
                  </a:cubicBezTo>
                  <a:cubicBezTo>
                    <a:pt x="10199" y="1737"/>
                    <a:pt x="10203" y="1727"/>
                    <a:pt x="10205" y="1716"/>
                  </a:cubicBezTo>
                  <a:cubicBezTo>
                    <a:pt x="10209" y="1692"/>
                    <a:pt x="10194" y="1658"/>
                    <a:pt x="10172" y="1612"/>
                  </a:cubicBezTo>
                  <a:cubicBezTo>
                    <a:pt x="10169" y="1600"/>
                    <a:pt x="10159" y="1583"/>
                    <a:pt x="10158" y="1578"/>
                  </a:cubicBezTo>
                  <a:cubicBezTo>
                    <a:pt x="10158" y="1575"/>
                    <a:pt x="10165" y="1553"/>
                    <a:pt x="10314" y="1502"/>
                  </a:cubicBezTo>
                  <a:cubicBezTo>
                    <a:pt x="10385" y="1479"/>
                    <a:pt x="10392" y="1473"/>
                    <a:pt x="10389" y="1459"/>
                  </a:cubicBezTo>
                  <a:cubicBezTo>
                    <a:pt x="10389" y="1448"/>
                    <a:pt x="10373" y="1448"/>
                    <a:pt x="10370" y="1448"/>
                  </a:cubicBezTo>
                  <a:cubicBezTo>
                    <a:pt x="10363" y="1448"/>
                    <a:pt x="10350" y="1449"/>
                    <a:pt x="10341" y="1449"/>
                  </a:cubicBezTo>
                  <a:cubicBezTo>
                    <a:pt x="10335" y="1426"/>
                    <a:pt x="10316" y="1369"/>
                    <a:pt x="10312" y="1341"/>
                  </a:cubicBezTo>
                  <a:cubicBezTo>
                    <a:pt x="10311" y="1305"/>
                    <a:pt x="10316" y="1282"/>
                    <a:pt x="10326" y="1253"/>
                  </a:cubicBezTo>
                  <a:cubicBezTo>
                    <a:pt x="10327" y="1240"/>
                    <a:pt x="10327" y="1240"/>
                    <a:pt x="10350" y="1238"/>
                  </a:cubicBezTo>
                  <a:cubicBezTo>
                    <a:pt x="10366" y="1234"/>
                    <a:pt x="10384" y="1231"/>
                    <a:pt x="10409" y="1224"/>
                  </a:cubicBezTo>
                  <a:cubicBezTo>
                    <a:pt x="10440" y="1215"/>
                    <a:pt x="10457" y="1202"/>
                    <a:pt x="10462" y="1186"/>
                  </a:cubicBezTo>
                  <a:cubicBezTo>
                    <a:pt x="10467" y="1168"/>
                    <a:pt x="10455" y="1153"/>
                    <a:pt x="10444" y="1139"/>
                  </a:cubicBezTo>
                  <a:lnTo>
                    <a:pt x="10442" y="1136"/>
                  </a:lnTo>
                  <a:cubicBezTo>
                    <a:pt x="10436" y="1129"/>
                    <a:pt x="10430" y="1126"/>
                    <a:pt x="10423" y="1126"/>
                  </a:cubicBezTo>
                  <a:cubicBezTo>
                    <a:pt x="10409" y="1126"/>
                    <a:pt x="10396" y="1138"/>
                    <a:pt x="10378" y="1149"/>
                  </a:cubicBezTo>
                  <a:cubicBezTo>
                    <a:pt x="10373" y="1155"/>
                    <a:pt x="10368" y="1159"/>
                    <a:pt x="10363" y="1161"/>
                  </a:cubicBezTo>
                  <a:cubicBezTo>
                    <a:pt x="10360" y="1163"/>
                    <a:pt x="10356" y="1164"/>
                    <a:pt x="10352" y="1164"/>
                  </a:cubicBezTo>
                  <a:cubicBezTo>
                    <a:pt x="10345" y="1164"/>
                    <a:pt x="10336" y="1161"/>
                    <a:pt x="10326" y="1160"/>
                  </a:cubicBezTo>
                  <a:cubicBezTo>
                    <a:pt x="10317" y="1158"/>
                    <a:pt x="10308" y="1155"/>
                    <a:pt x="10297" y="1155"/>
                  </a:cubicBezTo>
                  <a:cubicBezTo>
                    <a:pt x="10267" y="1149"/>
                    <a:pt x="10204" y="1143"/>
                    <a:pt x="10169" y="1139"/>
                  </a:cubicBezTo>
                  <a:cubicBezTo>
                    <a:pt x="10145" y="1139"/>
                    <a:pt x="10118" y="1149"/>
                    <a:pt x="10101" y="1159"/>
                  </a:cubicBezTo>
                  <a:cubicBezTo>
                    <a:pt x="10092" y="1161"/>
                    <a:pt x="10081" y="1166"/>
                    <a:pt x="10079" y="1166"/>
                  </a:cubicBezTo>
                  <a:lnTo>
                    <a:pt x="10075" y="1166"/>
                  </a:lnTo>
                  <a:cubicBezTo>
                    <a:pt x="10059" y="1166"/>
                    <a:pt x="10020" y="1198"/>
                    <a:pt x="9999" y="1215"/>
                  </a:cubicBezTo>
                  <a:cubicBezTo>
                    <a:pt x="9983" y="1230"/>
                    <a:pt x="9952" y="1254"/>
                    <a:pt x="9937" y="1271"/>
                  </a:cubicBezTo>
                  <a:lnTo>
                    <a:pt x="9925" y="1281"/>
                  </a:lnTo>
                  <a:cubicBezTo>
                    <a:pt x="9910" y="1292"/>
                    <a:pt x="9868" y="1334"/>
                    <a:pt x="9868" y="1334"/>
                  </a:cubicBezTo>
                  <a:lnTo>
                    <a:pt x="9856" y="1341"/>
                  </a:lnTo>
                  <a:lnTo>
                    <a:pt x="9868" y="1351"/>
                  </a:lnTo>
                  <a:cubicBezTo>
                    <a:pt x="9868" y="1356"/>
                    <a:pt x="9894" y="1382"/>
                    <a:pt x="9920" y="1382"/>
                  </a:cubicBezTo>
                  <a:cubicBezTo>
                    <a:pt x="9933" y="1382"/>
                    <a:pt x="9947" y="1380"/>
                    <a:pt x="9964" y="1375"/>
                  </a:cubicBezTo>
                  <a:cubicBezTo>
                    <a:pt x="9973" y="1372"/>
                    <a:pt x="9983" y="1372"/>
                    <a:pt x="9990" y="1372"/>
                  </a:cubicBezTo>
                  <a:cubicBezTo>
                    <a:pt x="9995" y="1371"/>
                    <a:pt x="9999" y="1371"/>
                    <a:pt x="10003" y="1371"/>
                  </a:cubicBezTo>
                  <a:cubicBezTo>
                    <a:pt x="10014" y="1371"/>
                    <a:pt x="10023" y="1374"/>
                    <a:pt x="10032" y="1378"/>
                  </a:cubicBezTo>
                  <a:cubicBezTo>
                    <a:pt x="10033" y="1378"/>
                    <a:pt x="10038" y="1382"/>
                    <a:pt x="10048" y="1388"/>
                  </a:cubicBezTo>
                  <a:cubicBezTo>
                    <a:pt x="10061" y="1396"/>
                    <a:pt x="10109" y="1421"/>
                    <a:pt x="10115" y="1432"/>
                  </a:cubicBezTo>
                  <a:cubicBezTo>
                    <a:pt x="10111" y="1434"/>
                    <a:pt x="10109" y="1442"/>
                    <a:pt x="10081" y="1451"/>
                  </a:cubicBezTo>
                  <a:cubicBezTo>
                    <a:pt x="10075" y="1454"/>
                    <a:pt x="10068" y="1457"/>
                    <a:pt x="10061" y="1459"/>
                  </a:cubicBezTo>
                  <a:cubicBezTo>
                    <a:pt x="10050" y="1465"/>
                    <a:pt x="10041" y="1469"/>
                    <a:pt x="10028" y="1469"/>
                  </a:cubicBezTo>
                  <a:cubicBezTo>
                    <a:pt x="10026" y="1469"/>
                    <a:pt x="10023" y="1469"/>
                    <a:pt x="10020" y="1468"/>
                  </a:cubicBezTo>
                  <a:cubicBezTo>
                    <a:pt x="10019" y="1468"/>
                    <a:pt x="10017" y="1468"/>
                    <a:pt x="10016" y="1468"/>
                  </a:cubicBezTo>
                  <a:cubicBezTo>
                    <a:pt x="9992" y="1468"/>
                    <a:pt x="9979" y="1489"/>
                    <a:pt x="9966" y="1507"/>
                  </a:cubicBezTo>
                  <a:cubicBezTo>
                    <a:pt x="9964" y="1511"/>
                    <a:pt x="9958" y="1517"/>
                    <a:pt x="9952" y="1523"/>
                  </a:cubicBezTo>
                  <a:cubicBezTo>
                    <a:pt x="9947" y="1532"/>
                    <a:pt x="9942" y="1542"/>
                    <a:pt x="9940" y="1549"/>
                  </a:cubicBezTo>
                  <a:cubicBezTo>
                    <a:pt x="9940" y="1552"/>
                    <a:pt x="9940" y="1559"/>
                    <a:pt x="9937" y="1560"/>
                  </a:cubicBezTo>
                  <a:cubicBezTo>
                    <a:pt x="9935" y="1560"/>
                    <a:pt x="9933" y="1560"/>
                    <a:pt x="9932" y="1554"/>
                  </a:cubicBezTo>
                  <a:cubicBezTo>
                    <a:pt x="9927" y="1553"/>
                    <a:pt x="9923" y="1553"/>
                    <a:pt x="9919" y="1553"/>
                  </a:cubicBezTo>
                  <a:cubicBezTo>
                    <a:pt x="9903" y="1553"/>
                    <a:pt x="9889" y="1560"/>
                    <a:pt x="9872" y="1565"/>
                  </a:cubicBezTo>
                  <a:cubicBezTo>
                    <a:pt x="9863" y="1569"/>
                    <a:pt x="9852" y="1574"/>
                    <a:pt x="9837" y="1577"/>
                  </a:cubicBezTo>
                  <a:cubicBezTo>
                    <a:pt x="9821" y="1581"/>
                    <a:pt x="9806" y="1582"/>
                    <a:pt x="9791" y="1582"/>
                  </a:cubicBezTo>
                  <a:cubicBezTo>
                    <a:pt x="9779" y="1582"/>
                    <a:pt x="9768" y="1582"/>
                    <a:pt x="9756" y="1581"/>
                  </a:cubicBezTo>
                  <a:lnTo>
                    <a:pt x="9751" y="1581"/>
                  </a:lnTo>
                  <a:cubicBezTo>
                    <a:pt x="9725" y="1577"/>
                    <a:pt x="9707" y="1572"/>
                    <a:pt x="9687" y="1560"/>
                  </a:cubicBezTo>
                  <a:cubicBezTo>
                    <a:pt x="9659" y="1545"/>
                    <a:pt x="9654" y="1538"/>
                    <a:pt x="9654" y="1532"/>
                  </a:cubicBezTo>
                  <a:lnTo>
                    <a:pt x="9654" y="1525"/>
                  </a:lnTo>
                  <a:cubicBezTo>
                    <a:pt x="9662" y="1510"/>
                    <a:pt x="9659" y="1487"/>
                    <a:pt x="9654" y="1462"/>
                  </a:cubicBezTo>
                  <a:cubicBezTo>
                    <a:pt x="9654" y="1449"/>
                    <a:pt x="9651" y="1432"/>
                    <a:pt x="9654" y="1419"/>
                  </a:cubicBezTo>
                  <a:cubicBezTo>
                    <a:pt x="9654" y="1410"/>
                    <a:pt x="9654" y="1398"/>
                    <a:pt x="9648" y="1390"/>
                  </a:cubicBezTo>
                  <a:cubicBezTo>
                    <a:pt x="9640" y="1380"/>
                    <a:pt x="9628" y="1380"/>
                    <a:pt x="9614" y="1378"/>
                  </a:cubicBezTo>
                  <a:cubicBezTo>
                    <a:pt x="9603" y="1378"/>
                    <a:pt x="9587" y="1377"/>
                    <a:pt x="9567" y="1372"/>
                  </a:cubicBezTo>
                  <a:cubicBezTo>
                    <a:pt x="9545" y="1364"/>
                    <a:pt x="9535" y="1359"/>
                    <a:pt x="9526" y="1357"/>
                  </a:cubicBezTo>
                  <a:cubicBezTo>
                    <a:pt x="9526" y="1341"/>
                    <a:pt x="9519" y="1317"/>
                    <a:pt x="9498" y="1312"/>
                  </a:cubicBezTo>
                  <a:cubicBezTo>
                    <a:pt x="9493" y="1311"/>
                    <a:pt x="9487" y="1311"/>
                    <a:pt x="9481" y="1311"/>
                  </a:cubicBezTo>
                  <a:cubicBezTo>
                    <a:pt x="9472" y="1311"/>
                    <a:pt x="9463" y="1311"/>
                    <a:pt x="9453" y="1312"/>
                  </a:cubicBezTo>
                  <a:cubicBezTo>
                    <a:pt x="9440" y="1313"/>
                    <a:pt x="9425" y="1313"/>
                    <a:pt x="9413" y="1313"/>
                  </a:cubicBezTo>
                  <a:cubicBezTo>
                    <a:pt x="9398" y="1313"/>
                    <a:pt x="9388" y="1311"/>
                    <a:pt x="9380" y="1309"/>
                  </a:cubicBezTo>
                  <a:cubicBezTo>
                    <a:pt x="9368" y="1301"/>
                    <a:pt x="9360" y="1293"/>
                    <a:pt x="9352" y="1289"/>
                  </a:cubicBezTo>
                  <a:cubicBezTo>
                    <a:pt x="9332" y="1277"/>
                    <a:pt x="9312" y="1264"/>
                    <a:pt x="9280" y="1234"/>
                  </a:cubicBezTo>
                  <a:cubicBezTo>
                    <a:pt x="9247" y="1202"/>
                    <a:pt x="9228" y="1201"/>
                    <a:pt x="9207" y="1201"/>
                  </a:cubicBezTo>
                  <a:cubicBezTo>
                    <a:pt x="9203" y="1201"/>
                    <a:pt x="9200" y="1202"/>
                    <a:pt x="9195" y="1202"/>
                  </a:cubicBezTo>
                  <a:cubicBezTo>
                    <a:pt x="9192" y="1202"/>
                    <a:pt x="9189" y="1202"/>
                    <a:pt x="9186" y="1201"/>
                  </a:cubicBezTo>
                  <a:cubicBezTo>
                    <a:pt x="9180" y="1198"/>
                    <a:pt x="9171" y="1198"/>
                    <a:pt x="9162" y="1196"/>
                  </a:cubicBezTo>
                  <a:cubicBezTo>
                    <a:pt x="9142" y="1192"/>
                    <a:pt x="9121" y="1188"/>
                    <a:pt x="9094" y="1178"/>
                  </a:cubicBezTo>
                  <a:cubicBezTo>
                    <a:pt x="9077" y="1175"/>
                    <a:pt x="9068" y="1171"/>
                    <a:pt x="9065" y="1169"/>
                  </a:cubicBezTo>
                  <a:cubicBezTo>
                    <a:pt x="9054" y="1166"/>
                    <a:pt x="9052" y="1166"/>
                    <a:pt x="9035" y="1162"/>
                  </a:cubicBezTo>
                  <a:cubicBezTo>
                    <a:pt x="9030" y="1161"/>
                    <a:pt x="9028" y="1161"/>
                    <a:pt x="9025" y="1161"/>
                  </a:cubicBezTo>
                  <a:cubicBezTo>
                    <a:pt x="9007" y="1161"/>
                    <a:pt x="9000" y="1175"/>
                    <a:pt x="8998" y="1186"/>
                  </a:cubicBezTo>
                  <a:cubicBezTo>
                    <a:pt x="8998" y="1191"/>
                    <a:pt x="8996" y="1194"/>
                    <a:pt x="8992" y="1198"/>
                  </a:cubicBezTo>
                  <a:cubicBezTo>
                    <a:pt x="8990" y="1208"/>
                    <a:pt x="8986" y="1208"/>
                    <a:pt x="8983" y="1208"/>
                  </a:cubicBezTo>
                  <a:cubicBezTo>
                    <a:pt x="8977" y="1208"/>
                    <a:pt x="8967" y="1206"/>
                    <a:pt x="8958" y="1201"/>
                  </a:cubicBezTo>
                  <a:cubicBezTo>
                    <a:pt x="8961" y="1198"/>
                    <a:pt x="8964" y="1198"/>
                    <a:pt x="8967" y="1196"/>
                  </a:cubicBezTo>
                  <a:cubicBezTo>
                    <a:pt x="8972" y="1192"/>
                    <a:pt x="8974" y="1186"/>
                    <a:pt x="8974" y="1180"/>
                  </a:cubicBezTo>
                  <a:cubicBezTo>
                    <a:pt x="8974" y="1161"/>
                    <a:pt x="8942" y="1131"/>
                    <a:pt x="8915" y="1109"/>
                  </a:cubicBezTo>
                  <a:cubicBezTo>
                    <a:pt x="8898" y="1096"/>
                    <a:pt x="8884" y="1091"/>
                    <a:pt x="8864" y="1087"/>
                  </a:cubicBezTo>
                  <a:cubicBezTo>
                    <a:pt x="8854" y="1086"/>
                    <a:pt x="8844" y="1083"/>
                    <a:pt x="8832" y="1080"/>
                  </a:cubicBezTo>
                  <a:cubicBezTo>
                    <a:pt x="8811" y="1075"/>
                    <a:pt x="8794" y="1068"/>
                    <a:pt x="8780" y="1063"/>
                  </a:cubicBezTo>
                  <a:cubicBezTo>
                    <a:pt x="8760" y="1056"/>
                    <a:pt x="8738" y="1048"/>
                    <a:pt x="8711" y="1042"/>
                  </a:cubicBezTo>
                  <a:cubicBezTo>
                    <a:pt x="8703" y="1040"/>
                    <a:pt x="8695" y="1040"/>
                    <a:pt x="8684" y="1040"/>
                  </a:cubicBezTo>
                  <a:cubicBezTo>
                    <a:pt x="8649" y="1040"/>
                    <a:pt x="8623" y="1054"/>
                    <a:pt x="8623" y="1074"/>
                  </a:cubicBezTo>
                  <a:cubicBezTo>
                    <a:pt x="8623" y="1087"/>
                    <a:pt x="8634" y="1091"/>
                    <a:pt x="8644" y="1099"/>
                  </a:cubicBezTo>
                  <a:cubicBezTo>
                    <a:pt x="8658" y="1101"/>
                    <a:pt x="8674" y="1107"/>
                    <a:pt x="8698" y="1122"/>
                  </a:cubicBezTo>
                  <a:cubicBezTo>
                    <a:pt x="8705" y="1126"/>
                    <a:pt x="8710" y="1129"/>
                    <a:pt x="8713" y="1131"/>
                  </a:cubicBezTo>
                  <a:cubicBezTo>
                    <a:pt x="8713" y="1133"/>
                    <a:pt x="8713" y="1133"/>
                    <a:pt x="8711" y="1137"/>
                  </a:cubicBezTo>
                  <a:cubicBezTo>
                    <a:pt x="8711" y="1143"/>
                    <a:pt x="8711" y="1149"/>
                    <a:pt x="8708" y="1155"/>
                  </a:cubicBezTo>
                  <a:cubicBezTo>
                    <a:pt x="8706" y="1168"/>
                    <a:pt x="8700" y="1186"/>
                    <a:pt x="8700" y="1216"/>
                  </a:cubicBezTo>
                  <a:lnTo>
                    <a:pt x="8700" y="1229"/>
                  </a:lnTo>
                  <a:cubicBezTo>
                    <a:pt x="8698" y="1229"/>
                    <a:pt x="8696" y="1229"/>
                    <a:pt x="8696" y="1228"/>
                  </a:cubicBezTo>
                  <a:cubicBezTo>
                    <a:pt x="8688" y="1224"/>
                    <a:pt x="8678" y="1224"/>
                    <a:pt x="8667" y="1224"/>
                  </a:cubicBezTo>
                  <a:cubicBezTo>
                    <a:pt x="8652" y="1226"/>
                    <a:pt x="8643" y="1226"/>
                    <a:pt x="8635" y="1226"/>
                  </a:cubicBezTo>
                  <a:cubicBezTo>
                    <a:pt x="8631" y="1226"/>
                    <a:pt x="8627" y="1226"/>
                    <a:pt x="8622" y="1226"/>
                  </a:cubicBezTo>
                  <a:cubicBezTo>
                    <a:pt x="8615" y="1226"/>
                    <a:pt x="8608" y="1227"/>
                    <a:pt x="8596" y="1228"/>
                  </a:cubicBezTo>
                  <a:lnTo>
                    <a:pt x="8590" y="1229"/>
                  </a:lnTo>
                  <a:cubicBezTo>
                    <a:pt x="8571" y="1230"/>
                    <a:pt x="8566" y="1230"/>
                    <a:pt x="8558" y="1240"/>
                  </a:cubicBezTo>
                  <a:cubicBezTo>
                    <a:pt x="8557" y="1243"/>
                    <a:pt x="8554" y="1246"/>
                    <a:pt x="8550" y="1250"/>
                  </a:cubicBezTo>
                  <a:cubicBezTo>
                    <a:pt x="8542" y="1245"/>
                    <a:pt x="8530" y="1234"/>
                    <a:pt x="8527" y="1219"/>
                  </a:cubicBezTo>
                  <a:cubicBezTo>
                    <a:pt x="8522" y="1194"/>
                    <a:pt x="8516" y="1189"/>
                    <a:pt x="8503" y="1182"/>
                  </a:cubicBezTo>
                  <a:cubicBezTo>
                    <a:pt x="8499" y="1180"/>
                    <a:pt x="8498" y="1178"/>
                    <a:pt x="8495" y="1175"/>
                  </a:cubicBezTo>
                  <a:cubicBezTo>
                    <a:pt x="8487" y="1171"/>
                    <a:pt x="8472" y="1170"/>
                    <a:pt x="8448" y="1167"/>
                  </a:cubicBezTo>
                  <a:cubicBezTo>
                    <a:pt x="8427" y="1166"/>
                    <a:pt x="8400" y="1162"/>
                    <a:pt x="8376" y="1155"/>
                  </a:cubicBezTo>
                  <a:cubicBezTo>
                    <a:pt x="8350" y="1146"/>
                    <a:pt x="8333" y="1146"/>
                    <a:pt x="8316" y="1143"/>
                  </a:cubicBezTo>
                  <a:cubicBezTo>
                    <a:pt x="8300" y="1143"/>
                    <a:pt x="8283" y="1143"/>
                    <a:pt x="8250" y="1139"/>
                  </a:cubicBezTo>
                  <a:cubicBezTo>
                    <a:pt x="8240" y="1135"/>
                    <a:pt x="8227" y="1133"/>
                    <a:pt x="8218" y="1133"/>
                  </a:cubicBezTo>
                  <a:cubicBezTo>
                    <a:pt x="8204" y="1133"/>
                    <a:pt x="8197" y="1139"/>
                    <a:pt x="8197" y="1146"/>
                  </a:cubicBezTo>
                  <a:cubicBezTo>
                    <a:pt x="8180" y="1146"/>
                    <a:pt x="8172" y="1140"/>
                    <a:pt x="8167" y="1135"/>
                  </a:cubicBezTo>
                  <a:cubicBezTo>
                    <a:pt x="8164" y="1124"/>
                    <a:pt x="8159" y="1104"/>
                    <a:pt x="8140" y="1083"/>
                  </a:cubicBezTo>
                  <a:cubicBezTo>
                    <a:pt x="8126" y="1074"/>
                    <a:pt x="8113" y="1071"/>
                    <a:pt x="8099" y="1071"/>
                  </a:cubicBezTo>
                  <a:cubicBezTo>
                    <a:pt x="8095" y="1071"/>
                    <a:pt x="8090" y="1071"/>
                    <a:pt x="8086" y="1072"/>
                  </a:cubicBezTo>
                  <a:cubicBezTo>
                    <a:pt x="8082" y="1072"/>
                    <a:pt x="8079" y="1074"/>
                    <a:pt x="8074" y="1074"/>
                  </a:cubicBezTo>
                  <a:cubicBezTo>
                    <a:pt x="8072" y="1074"/>
                    <a:pt x="8070" y="1073"/>
                    <a:pt x="8067" y="1073"/>
                  </a:cubicBezTo>
                  <a:cubicBezTo>
                    <a:pt x="8065" y="1073"/>
                    <a:pt x="8063" y="1072"/>
                    <a:pt x="8060" y="1072"/>
                  </a:cubicBezTo>
                  <a:cubicBezTo>
                    <a:pt x="8042" y="1072"/>
                    <a:pt x="8026" y="1079"/>
                    <a:pt x="8016" y="1083"/>
                  </a:cubicBezTo>
                  <a:cubicBezTo>
                    <a:pt x="8010" y="1080"/>
                    <a:pt x="8002" y="1074"/>
                    <a:pt x="7986" y="1059"/>
                  </a:cubicBezTo>
                  <a:cubicBezTo>
                    <a:pt x="7980" y="1048"/>
                    <a:pt x="7971" y="1042"/>
                    <a:pt x="7965" y="1042"/>
                  </a:cubicBezTo>
                  <a:cubicBezTo>
                    <a:pt x="7958" y="1042"/>
                    <a:pt x="7955" y="1043"/>
                    <a:pt x="7950" y="1046"/>
                  </a:cubicBezTo>
                  <a:cubicBezTo>
                    <a:pt x="7950" y="1047"/>
                    <a:pt x="7950" y="1048"/>
                    <a:pt x="7944" y="1048"/>
                  </a:cubicBezTo>
                  <a:cubicBezTo>
                    <a:pt x="7932" y="1048"/>
                    <a:pt x="7927" y="1051"/>
                    <a:pt x="7920" y="1054"/>
                  </a:cubicBezTo>
                  <a:cubicBezTo>
                    <a:pt x="7917" y="1056"/>
                    <a:pt x="7915" y="1058"/>
                    <a:pt x="7914" y="1058"/>
                  </a:cubicBezTo>
                  <a:cubicBezTo>
                    <a:pt x="7923" y="1040"/>
                    <a:pt x="7944" y="1011"/>
                    <a:pt x="7961" y="991"/>
                  </a:cubicBezTo>
                  <a:cubicBezTo>
                    <a:pt x="7974" y="978"/>
                    <a:pt x="7976" y="973"/>
                    <a:pt x="7974" y="966"/>
                  </a:cubicBezTo>
                  <a:lnTo>
                    <a:pt x="7970" y="959"/>
                  </a:lnTo>
                  <a:lnTo>
                    <a:pt x="7963" y="959"/>
                  </a:lnTo>
                  <a:cubicBezTo>
                    <a:pt x="7959" y="959"/>
                    <a:pt x="7958" y="960"/>
                    <a:pt x="7955" y="962"/>
                  </a:cubicBezTo>
                  <a:cubicBezTo>
                    <a:pt x="7946" y="965"/>
                    <a:pt x="7934" y="972"/>
                    <a:pt x="7920" y="972"/>
                  </a:cubicBezTo>
                  <a:cubicBezTo>
                    <a:pt x="7890" y="972"/>
                    <a:pt x="7875" y="1014"/>
                    <a:pt x="7868" y="1043"/>
                  </a:cubicBezTo>
                  <a:cubicBezTo>
                    <a:pt x="7865" y="1054"/>
                    <a:pt x="7860" y="1064"/>
                    <a:pt x="7860" y="1070"/>
                  </a:cubicBezTo>
                  <a:cubicBezTo>
                    <a:pt x="7855" y="1076"/>
                    <a:pt x="7850" y="1077"/>
                    <a:pt x="7832" y="1079"/>
                  </a:cubicBezTo>
                  <a:cubicBezTo>
                    <a:pt x="7827" y="1079"/>
                    <a:pt x="7820" y="1079"/>
                    <a:pt x="7811" y="1083"/>
                  </a:cubicBezTo>
                  <a:cubicBezTo>
                    <a:pt x="7800" y="1083"/>
                    <a:pt x="7794" y="1089"/>
                    <a:pt x="7792" y="1099"/>
                  </a:cubicBezTo>
                  <a:cubicBezTo>
                    <a:pt x="7785" y="1109"/>
                    <a:pt x="7788" y="1122"/>
                    <a:pt x="7792" y="1130"/>
                  </a:cubicBezTo>
                  <a:cubicBezTo>
                    <a:pt x="7792" y="1133"/>
                    <a:pt x="7794" y="1133"/>
                    <a:pt x="7794" y="1135"/>
                  </a:cubicBezTo>
                  <a:cubicBezTo>
                    <a:pt x="7794" y="1147"/>
                    <a:pt x="7802" y="1153"/>
                    <a:pt x="7812" y="1158"/>
                  </a:cubicBezTo>
                  <a:cubicBezTo>
                    <a:pt x="7817" y="1160"/>
                    <a:pt x="7827" y="1162"/>
                    <a:pt x="7827" y="1168"/>
                  </a:cubicBezTo>
                  <a:cubicBezTo>
                    <a:pt x="7828" y="1170"/>
                    <a:pt x="7830" y="1172"/>
                    <a:pt x="7817" y="1185"/>
                  </a:cubicBezTo>
                  <a:cubicBezTo>
                    <a:pt x="7815" y="1189"/>
                    <a:pt x="7811" y="1191"/>
                    <a:pt x="7806" y="1195"/>
                  </a:cubicBezTo>
                  <a:cubicBezTo>
                    <a:pt x="7801" y="1197"/>
                    <a:pt x="7800" y="1198"/>
                    <a:pt x="7798" y="1198"/>
                  </a:cubicBezTo>
                  <a:cubicBezTo>
                    <a:pt x="7794" y="1198"/>
                    <a:pt x="7792" y="1197"/>
                    <a:pt x="7781" y="1197"/>
                  </a:cubicBezTo>
                  <a:cubicBezTo>
                    <a:pt x="7774" y="1195"/>
                    <a:pt x="7762" y="1192"/>
                    <a:pt x="7746" y="1191"/>
                  </a:cubicBezTo>
                  <a:lnTo>
                    <a:pt x="7738" y="1191"/>
                  </a:lnTo>
                  <a:cubicBezTo>
                    <a:pt x="7729" y="1188"/>
                    <a:pt x="7722" y="1188"/>
                    <a:pt x="7720" y="1188"/>
                  </a:cubicBezTo>
                  <a:lnTo>
                    <a:pt x="7720" y="1186"/>
                  </a:lnTo>
                  <a:cubicBezTo>
                    <a:pt x="7717" y="1186"/>
                    <a:pt x="7717" y="1182"/>
                    <a:pt x="7710" y="1175"/>
                  </a:cubicBezTo>
                  <a:cubicBezTo>
                    <a:pt x="7710" y="1175"/>
                    <a:pt x="7714" y="1171"/>
                    <a:pt x="7717" y="1170"/>
                  </a:cubicBezTo>
                  <a:cubicBezTo>
                    <a:pt x="7725" y="1161"/>
                    <a:pt x="7745" y="1147"/>
                    <a:pt x="7738" y="1126"/>
                  </a:cubicBezTo>
                  <a:cubicBezTo>
                    <a:pt x="7737" y="1109"/>
                    <a:pt x="7725" y="1101"/>
                    <a:pt x="7712" y="1101"/>
                  </a:cubicBezTo>
                  <a:cubicBezTo>
                    <a:pt x="7708" y="1101"/>
                    <a:pt x="7702" y="1101"/>
                    <a:pt x="7694" y="1103"/>
                  </a:cubicBezTo>
                  <a:cubicBezTo>
                    <a:pt x="7689" y="1104"/>
                    <a:pt x="7682" y="1104"/>
                    <a:pt x="7674" y="1104"/>
                  </a:cubicBezTo>
                  <a:cubicBezTo>
                    <a:pt x="7670" y="1103"/>
                    <a:pt x="7667" y="1103"/>
                    <a:pt x="7663" y="1103"/>
                  </a:cubicBezTo>
                  <a:cubicBezTo>
                    <a:pt x="7656" y="1103"/>
                    <a:pt x="7650" y="1104"/>
                    <a:pt x="7643" y="1104"/>
                  </a:cubicBezTo>
                  <a:cubicBezTo>
                    <a:pt x="7635" y="1104"/>
                    <a:pt x="7626" y="1104"/>
                    <a:pt x="7618" y="1101"/>
                  </a:cubicBezTo>
                  <a:cubicBezTo>
                    <a:pt x="7608" y="1099"/>
                    <a:pt x="7592" y="1057"/>
                    <a:pt x="7592" y="1042"/>
                  </a:cubicBezTo>
                  <a:cubicBezTo>
                    <a:pt x="7608" y="1036"/>
                    <a:pt x="7632" y="1029"/>
                    <a:pt x="7659" y="1018"/>
                  </a:cubicBezTo>
                  <a:lnTo>
                    <a:pt x="7670" y="1014"/>
                  </a:lnTo>
                  <a:cubicBezTo>
                    <a:pt x="7694" y="1003"/>
                    <a:pt x="7714" y="994"/>
                    <a:pt x="7738" y="962"/>
                  </a:cubicBezTo>
                  <a:lnTo>
                    <a:pt x="7746" y="947"/>
                  </a:lnTo>
                  <a:cubicBezTo>
                    <a:pt x="7749" y="941"/>
                    <a:pt x="7753" y="937"/>
                    <a:pt x="7753" y="936"/>
                  </a:cubicBezTo>
                  <a:cubicBezTo>
                    <a:pt x="7756" y="936"/>
                    <a:pt x="7757" y="937"/>
                    <a:pt x="7757" y="937"/>
                  </a:cubicBezTo>
                  <a:cubicBezTo>
                    <a:pt x="7762" y="937"/>
                    <a:pt x="7765" y="939"/>
                    <a:pt x="7769" y="939"/>
                  </a:cubicBezTo>
                  <a:cubicBezTo>
                    <a:pt x="7783" y="943"/>
                    <a:pt x="7795" y="945"/>
                    <a:pt x="7805" y="945"/>
                  </a:cubicBezTo>
                  <a:cubicBezTo>
                    <a:pt x="7815" y="945"/>
                    <a:pt x="7824" y="943"/>
                    <a:pt x="7833" y="939"/>
                  </a:cubicBezTo>
                  <a:cubicBezTo>
                    <a:pt x="7840" y="936"/>
                    <a:pt x="7846" y="928"/>
                    <a:pt x="7852" y="920"/>
                  </a:cubicBezTo>
                  <a:cubicBezTo>
                    <a:pt x="7858" y="910"/>
                    <a:pt x="7865" y="902"/>
                    <a:pt x="7886" y="897"/>
                  </a:cubicBezTo>
                  <a:cubicBezTo>
                    <a:pt x="7898" y="894"/>
                    <a:pt x="7908" y="891"/>
                    <a:pt x="7915" y="891"/>
                  </a:cubicBezTo>
                  <a:cubicBezTo>
                    <a:pt x="7932" y="886"/>
                    <a:pt x="7945" y="884"/>
                    <a:pt x="7982" y="872"/>
                  </a:cubicBezTo>
                  <a:cubicBezTo>
                    <a:pt x="8032" y="854"/>
                    <a:pt x="8052" y="845"/>
                    <a:pt x="8094" y="826"/>
                  </a:cubicBezTo>
                  <a:lnTo>
                    <a:pt x="8107" y="819"/>
                  </a:lnTo>
                  <a:cubicBezTo>
                    <a:pt x="8127" y="809"/>
                    <a:pt x="8138" y="798"/>
                    <a:pt x="8138" y="786"/>
                  </a:cubicBezTo>
                  <a:cubicBezTo>
                    <a:pt x="8140" y="760"/>
                    <a:pt x="8107" y="740"/>
                    <a:pt x="8081" y="720"/>
                  </a:cubicBezTo>
                  <a:lnTo>
                    <a:pt x="8073" y="714"/>
                  </a:lnTo>
                  <a:cubicBezTo>
                    <a:pt x="8061" y="707"/>
                    <a:pt x="8051" y="703"/>
                    <a:pt x="8043" y="703"/>
                  </a:cubicBezTo>
                  <a:cubicBezTo>
                    <a:pt x="8037" y="703"/>
                    <a:pt x="8033" y="706"/>
                    <a:pt x="8031" y="711"/>
                  </a:cubicBezTo>
                  <a:cubicBezTo>
                    <a:pt x="8031" y="712"/>
                    <a:pt x="8028" y="712"/>
                    <a:pt x="8028" y="712"/>
                  </a:cubicBezTo>
                  <a:cubicBezTo>
                    <a:pt x="8009" y="717"/>
                    <a:pt x="7959" y="729"/>
                    <a:pt x="7923" y="742"/>
                  </a:cubicBezTo>
                  <a:cubicBezTo>
                    <a:pt x="7898" y="749"/>
                    <a:pt x="7887" y="758"/>
                    <a:pt x="7875" y="765"/>
                  </a:cubicBezTo>
                  <a:cubicBezTo>
                    <a:pt x="7865" y="771"/>
                    <a:pt x="7858" y="778"/>
                    <a:pt x="7838" y="783"/>
                  </a:cubicBezTo>
                  <a:cubicBezTo>
                    <a:pt x="7811" y="790"/>
                    <a:pt x="7801" y="797"/>
                    <a:pt x="7785" y="804"/>
                  </a:cubicBezTo>
                  <a:cubicBezTo>
                    <a:pt x="7781" y="809"/>
                    <a:pt x="7775" y="815"/>
                    <a:pt x="7762" y="819"/>
                  </a:cubicBezTo>
                  <a:cubicBezTo>
                    <a:pt x="7736" y="831"/>
                    <a:pt x="7731" y="841"/>
                    <a:pt x="7729" y="864"/>
                  </a:cubicBezTo>
                  <a:lnTo>
                    <a:pt x="7729" y="884"/>
                  </a:lnTo>
                  <a:cubicBezTo>
                    <a:pt x="7725" y="894"/>
                    <a:pt x="7725" y="896"/>
                    <a:pt x="7725" y="896"/>
                  </a:cubicBezTo>
                  <a:cubicBezTo>
                    <a:pt x="7725" y="894"/>
                    <a:pt x="7717" y="886"/>
                    <a:pt x="7699" y="865"/>
                  </a:cubicBezTo>
                  <a:cubicBezTo>
                    <a:pt x="7689" y="847"/>
                    <a:pt x="7680" y="838"/>
                    <a:pt x="7662" y="838"/>
                  </a:cubicBezTo>
                  <a:cubicBezTo>
                    <a:pt x="7655" y="838"/>
                    <a:pt x="7649" y="839"/>
                    <a:pt x="7637" y="841"/>
                  </a:cubicBezTo>
                  <a:cubicBezTo>
                    <a:pt x="7635" y="842"/>
                    <a:pt x="7629" y="842"/>
                    <a:pt x="7623" y="845"/>
                  </a:cubicBezTo>
                  <a:cubicBezTo>
                    <a:pt x="7601" y="847"/>
                    <a:pt x="7593" y="850"/>
                    <a:pt x="7582" y="856"/>
                  </a:cubicBezTo>
                  <a:cubicBezTo>
                    <a:pt x="7573" y="861"/>
                    <a:pt x="7560" y="867"/>
                    <a:pt x="7524" y="877"/>
                  </a:cubicBezTo>
                  <a:cubicBezTo>
                    <a:pt x="7499" y="885"/>
                    <a:pt x="7482" y="889"/>
                    <a:pt x="7467" y="889"/>
                  </a:cubicBezTo>
                  <a:cubicBezTo>
                    <a:pt x="7446" y="889"/>
                    <a:pt x="7429" y="881"/>
                    <a:pt x="7401" y="869"/>
                  </a:cubicBezTo>
                  <a:lnTo>
                    <a:pt x="7389" y="864"/>
                  </a:lnTo>
                  <a:cubicBezTo>
                    <a:pt x="7373" y="856"/>
                    <a:pt x="7359" y="851"/>
                    <a:pt x="7341" y="851"/>
                  </a:cubicBezTo>
                  <a:cubicBezTo>
                    <a:pt x="7320" y="851"/>
                    <a:pt x="7304" y="861"/>
                    <a:pt x="7286" y="867"/>
                  </a:cubicBezTo>
                  <a:cubicBezTo>
                    <a:pt x="7281" y="872"/>
                    <a:pt x="7275" y="873"/>
                    <a:pt x="7266" y="874"/>
                  </a:cubicBezTo>
                  <a:cubicBezTo>
                    <a:pt x="7240" y="885"/>
                    <a:pt x="7168" y="899"/>
                    <a:pt x="7118" y="905"/>
                  </a:cubicBezTo>
                  <a:cubicBezTo>
                    <a:pt x="7090" y="909"/>
                    <a:pt x="7070" y="919"/>
                    <a:pt x="7051" y="931"/>
                  </a:cubicBezTo>
                  <a:cubicBezTo>
                    <a:pt x="7033" y="941"/>
                    <a:pt x="7014" y="949"/>
                    <a:pt x="6987" y="959"/>
                  </a:cubicBezTo>
                  <a:cubicBezTo>
                    <a:pt x="6945" y="973"/>
                    <a:pt x="6931" y="985"/>
                    <a:pt x="6910" y="996"/>
                  </a:cubicBezTo>
                  <a:cubicBezTo>
                    <a:pt x="6903" y="1003"/>
                    <a:pt x="6896" y="1011"/>
                    <a:pt x="6884" y="1016"/>
                  </a:cubicBezTo>
                  <a:cubicBezTo>
                    <a:pt x="6853" y="1032"/>
                    <a:pt x="6834" y="1036"/>
                    <a:pt x="6763" y="1040"/>
                  </a:cubicBezTo>
                  <a:lnTo>
                    <a:pt x="6702" y="1040"/>
                  </a:lnTo>
                  <a:cubicBezTo>
                    <a:pt x="6696" y="1038"/>
                    <a:pt x="6691" y="1038"/>
                    <a:pt x="6686" y="1038"/>
                  </a:cubicBezTo>
                  <a:cubicBezTo>
                    <a:pt x="6681" y="1038"/>
                    <a:pt x="6676" y="1038"/>
                    <a:pt x="6669" y="1040"/>
                  </a:cubicBezTo>
                  <a:cubicBezTo>
                    <a:pt x="6657" y="1040"/>
                    <a:pt x="6649" y="1047"/>
                    <a:pt x="6642" y="1052"/>
                  </a:cubicBezTo>
                  <a:cubicBezTo>
                    <a:pt x="6629" y="1060"/>
                    <a:pt x="6614" y="1071"/>
                    <a:pt x="6551" y="1071"/>
                  </a:cubicBezTo>
                  <a:lnTo>
                    <a:pt x="6545" y="1071"/>
                  </a:lnTo>
                  <a:cubicBezTo>
                    <a:pt x="6466" y="1071"/>
                    <a:pt x="6444" y="1109"/>
                    <a:pt x="6424" y="1135"/>
                  </a:cubicBezTo>
                  <a:cubicBezTo>
                    <a:pt x="6422" y="1143"/>
                    <a:pt x="6417" y="1149"/>
                    <a:pt x="6414" y="1155"/>
                  </a:cubicBezTo>
                  <a:cubicBezTo>
                    <a:pt x="6392" y="1172"/>
                    <a:pt x="6281" y="1224"/>
                    <a:pt x="6251" y="1231"/>
                  </a:cubicBezTo>
                  <a:cubicBezTo>
                    <a:pt x="6246" y="1214"/>
                    <a:pt x="6232" y="1182"/>
                    <a:pt x="6218" y="1149"/>
                  </a:cubicBezTo>
                  <a:cubicBezTo>
                    <a:pt x="6207" y="1124"/>
                    <a:pt x="6212" y="1115"/>
                    <a:pt x="6224" y="1103"/>
                  </a:cubicBezTo>
                  <a:cubicBezTo>
                    <a:pt x="6227" y="1099"/>
                    <a:pt x="6229" y="1099"/>
                    <a:pt x="6232" y="1091"/>
                  </a:cubicBezTo>
                  <a:cubicBezTo>
                    <a:pt x="6235" y="1089"/>
                    <a:pt x="6237" y="1089"/>
                    <a:pt x="6238" y="1089"/>
                  </a:cubicBezTo>
                  <a:cubicBezTo>
                    <a:pt x="6240" y="1089"/>
                    <a:pt x="6243" y="1091"/>
                    <a:pt x="6247" y="1091"/>
                  </a:cubicBezTo>
                  <a:cubicBezTo>
                    <a:pt x="6251" y="1091"/>
                    <a:pt x="6258" y="1093"/>
                    <a:pt x="6266" y="1093"/>
                  </a:cubicBezTo>
                  <a:cubicBezTo>
                    <a:pt x="6271" y="1093"/>
                    <a:pt x="6275" y="1093"/>
                    <a:pt x="6280" y="1091"/>
                  </a:cubicBezTo>
                  <a:cubicBezTo>
                    <a:pt x="6300" y="1088"/>
                    <a:pt x="6312" y="1078"/>
                    <a:pt x="6326" y="1068"/>
                  </a:cubicBezTo>
                  <a:cubicBezTo>
                    <a:pt x="6336" y="1061"/>
                    <a:pt x="6346" y="1053"/>
                    <a:pt x="6359" y="1048"/>
                  </a:cubicBezTo>
                  <a:cubicBezTo>
                    <a:pt x="6366" y="1045"/>
                    <a:pt x="6377" y="1040"/>
                    <a:pt x="6388" y="1036"/>
                  </a:cubicBezTo>
                  <a:cubicBezTo>
                    <a:pt x="6419" y="1024"/>
                    <a:pt x="6440" y="1018"/>
                    <a:pt x="6444" y="1005"/>
                  </a:cubicBezTo>
                  <a:lnTo>
                    <a:pt x="6448" y="1000"/>
                  </a:lnTo>
                  <a:cubicBezTo>
                    <a:pt x="6455" y="988"/>
                    <a:pt x="6468" y="953"/>
                    <a:pt x="6494" y="941"/>
                  </a:cubicBezTo>
                  <a:lnTo>
                    <a:pt x="6501" y="941"/>
                  </a:lnTo>
                  <a:cubicBezTo>
                    <a:pt x="6530" y="941"/>
                    <a:pt x="6569" y="966"/>
                    <a:pt x="6586" y="976"/>
                  </a:cubicBezTo>
                  <a:lnTo>
                    <a:pt x="6625" y="1003"/>
                  </a:lnTo>
                  <a:lnTo>
                    <a:pt x="6590" y="941"/>
                  </a:lnTo>
                  <a:lnTo>
                    <a:pt x="6590" y="941"/>
                  </a:lnTo>
                  <a:cubicBezTo>
                    <a:pt x="6606" y="946"/>
                    <a:pt x="6621" y="950"/>
                    <a:pt x="6635" y="950"/>
                  </a:cubicBezTo>
                  <a:cubicBezTo>
                    <a:pt x="6639" y="950"/>
                    <a:pt x="6642" y="950"/>
                    <a:pt x="6646" y="949"/>
                  </a:cubicBezTo>
                  <a:cubicBezTo>
                    <a:pt x="6681" y="945"/>
                    <a:pt x="6702" y="927"/>
                    <a:pt x="6718" y="882"/>
                  </a:cubicBezTo>
                  <a:cubicBezTo>
                    <a:pt x="6724" y="862"/>
                    <a:pt x="6726" y="850"/>
                    <a:pt x="6722" y="838"/>
                  </a:cubicBezTo>
                  <a:cubicBezTo>
                    <a:pt x="6713" y="826"/>
                    <a:pt x="6700" y="820"/>
                    <a:pt x="6688" y="817"/>
                  </a:cubicBezTo>
                  <a:lnTo>
                    <a:pt x="6687" y="817"/>
                  </a:lnTo>
                  <a:cubicBezTo>
                    <a:pt x="6683" y="816"/>
                    <a:pt x="6679" y="815"/>
                    <a:pt x="6674" y="815"/>
                  </a:cubicBezTo>
                  <a:cubicBezTo>
                    <a:pt x="6667" y="815"/>
                    <a:pt x="6659" y="816"/>
                    <a:pt x="6650" y="817"/>
                  </a:cubicBezTo>
                  <a:cubicBezTo>
                    <a:pt x="6646" y="818"/>
                    <a:pt x="6640" y="818"/>
                    <a:pt x="6635" y="818"/>
                  </a:cubicBezTo>
                  <a:cubicBezTo>
                    <a:pt x="6627" y="818"/>
                    <a:pt x="6620" y="817"/>
                    <a:pt x="6618" y="813"/>
                  </a:cubicBezTo>
                  <a:cubicBezTo>
                    <a:pt x="6614" y="811"/>
                    <a:pt x="6614" y="810"/>
                    <a:pt x="6614" y="810"/>
                  </a:cubicBezTo>
                  <a:cubicBezTo>
                    <a:pt x="6614" y="807"/>
                    <a:pt x="6622" y="805"/>
                    <a:pt x="6635" y="803"/>
                  </a:cubicBezTo>
                  <a:cubicBezTo>
                    <a:pt x="6662" y="800"/>
                    <a:pt x="6669" y="793"/>
                    <a:pt x="6682" y="775"/>
                  </a:cubicBezTo>
                  <a:cubicBezTo>
                    <a:pt x="6687" y="771"/>
                    <a:pt x="6691" y="768"/>
                    <a:pt x="6698" y="760"/>
                  </a:cubicBezTo>
                  <a:cubicBezTo>
                    <a:pt x="6713" y="740"/>
                    <a:pt x="6718" y="727"/>
                    <a:pt x="6722" y="712"/>
                  </a:cubicBezTo>
                  <a:cubicBezTo>
                    <a:pt x="6722" y="705"/>
                    <a:pt x="6724" y="696"/>
                    <a:pt x="6727" y="685"/>
                  </a:cubicBezTo>
                  <a:cubicBezTo>
                    <a:pt x="6735" y="674"/>
                    <a:pt x="6735" y="674"/>
                    <a:pt x="6738" y="674"/>
                  </a:cubicBezTo>
                  <a:lnTo>
                    <a:pt x="6766" y="674"/>
                  </a:lnTo>
                  <a:cubicBezTo>
                    <a:pt x="6790" y="670"/>
                    <a:pt x="6802" y="663"/>
                    <a:pt x="6832" y="643"/>
                  </a:cubicBezTo>
                  <a:lnTo>
                    <a:pt x="6850" y="628"/>
                  </a:lnTo>
                  <a:cubicBezTo>
                    <a:pt x="6864" y="617"/>
                    <a:pt x="6874" y="610"/>
                    <a:pt x="6874" y="596"/>
                  </a:cubicBezTo>
                  <a:cubicBezTo>
                    <a:pt x="6872" y="584"/>
                    <a:pt x="6862" y="578"/>
                    <a:pt x="6850" y="575"/>
                  </a:cubicBezTo>
                  <a:cubicBezTo>
                    <a:pt x="6842" y="569"/>
                    <a:pt x="6830" y="562"/>
                    <a:pt x="6824" y="553"/>
                  </a:cubicBezTo>
                  <a:cubicBezTo>
                    <a:pt x="6790" y="516"/>
                    <a:pt x="6758" y="496"/>
                    <a:pt x="6751" y="490"/>
                  </a:cubicBezTo>
                  <a:cubicBezTo>
                    <a:pt x="6742" y="483"/>
                    <a:pt x="6724" y="467"/>
                    <a:pt x="6708" y="449"/>
                  </a:cubicBezTo>
                  <a:cubicBezTo>
                    <a:pt x="6704" y="441"/>
                    <a:pt x="6698" y="435"/>
                    <a:pt x="6691" y="429"/>
                  </a:cubicBezTo>
                  <a:cubicBezTo>
                    <a:pt x="6674" y="413"/>
                    <a:pt x="6674" y="407"/>
                    <a:pt x="6669" y="376"/>
                  </a:cubicBezTo>
                  <a:cubicBezTo>
                    <a:pt x="6669" y="366"/>
                    <a:pt x="6664" y="356"/>
                    <a:pt x="6662" y="346"/>
                  </a:cubicBezTo>
                  <a:cubicBezTo>
                    <a:pt x="6656" y="312"/>
                    <a:pt x="6656" y="301"/>
                    <a:pt x="6659" y="287"/>
                  </a:cubicBezTo>
                  <a:cubicBezTo>
                    <a:pt x="6662" y="281"/>
                    <a:pt x="6662" y="274"/>
                    <a:pt x="6662" y="265"/>
                  </a:cubicBezTo>
                  <a:cubicBezTo>
                    <a:pt x="6662" y="258"/>
                    <a:pt x="6664" y="250"/>
                    <a:pt x="6664" y="241"/>
                  </a:cubicBezTo>
                  <a:cubicBezTo>
                    <a:pt x="6669" y="222"/>
                    <a:pt x="6669" y="204"/>
                    <a:pt x="6665" y="171"/>
                  </a:cubicBezTo>
                  <a:cubicBezTo>
                    <a:pt x="6664" y="160"/>
                    <a:pt x="6662" y="136"/>
                    <a:pt x="6642" y="136"/>
                  </a:cubicBezTo>
                  <a:cubicBezTo>
                    <a:pt x="6638" y="136"/>
                    <a:pt x="6629" y="140"/>
                    <a:pt x="6622" y="145"/>
                  </a:cubicBezTo>
                  <a:cubicBezTo>
                    <a:pt x="6619" y="148"/>
                    <a:pt x="6614" y="150"/>
                    <a:pt x="6613" y="150"/>
                  </a:cubicBezTo>
                  <a:cubicBezTo>
                    <a:pt x="6601" y="150"/>
                    <a:pt x="6596" y="149"/>
                    <a:pt x="6594" y="147"/>
                  </a:cubicBezTo>
                  <a:cubicBezTo>
                    <a:pt x="6592" y="145"/>
                    <a:pt x="6592" y="144"/>
                    <a:pt x="6592" y="140"/>
                  </a:cubicBezTo>
                  <a:cubicBezTo>
                    <a:pt x="6594" y="133"/>
                    <a:pt x="6600" y="121"/>
                    <a:pt x="6610" y="108"/>
                  </a:cubicBezTo>
                  <a:cubicBezTo>
                    <a:pt x="6616" y="95"/>
                    <a:pt x="6626" y="80"/>
                    <a:pt x="6626" y="69"/>
                  </a:cubicBezTo>
                  <a:cubicBezTo>
                    <a:pt x="6629" y="47"/>
                    <a:pt x="6611" y="38"/>
                    <a:pt x="6590" y="30"/>
                  </a:cubicBezTo>
                  <a:cubicBezTo>
                    <a:pt x="6583" y="26"/>
                    <a:pt x="6570" y="22"/>
                    <a:pt x="6559" y="15"/>
                  </a:cubicBezTo>
                  <a:cubicBezTo>
                    <a:pt x="6544" y="5"/>
                    <a:pt x="6528" y="0"/>
                    <a:pt x="6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2314525" y="2426150"/>
              <a:ext cx="775" cy="925"/>
            </a:xfrm>
            <a:custGeom>
              <a:avLst/>
              <a:gdLst/>
              <a:ahLst/>
              <a:cxnLst/>
              <a:rect l="l" t="t" r="r" b="b"/>
              <a:pathLst>
                <a:path w="31" h="37" extrusionOk="0">
                  <a:moveTo>
                    <a:pt x="21" y="0"/>
                  </a:moveTo>
                  <a:cubicBezTo>
                    <a:pt x="15" y="0"/>
                    <a:pt x="14" y="0"/>
                    <a:pt x="11" y="1"/>
                  </a:cubicBezTo>
                  <a:cubicBezTo>
                    <a:pt x="0" y="8"/>
                    <a:pt x="2" y="22"/>
                    <a:pt x="8" y="37"/>
                  </a:cubicBezTo>
                  <a:cubicBezTo>
                    <a:pt x="15" y="36"/>
                    <a:pt x="23" y="37"/>
                    <a:pt x="27" y="25"/>
                  </a:cubicBezTo>
                  <a:cubicBezTo>
                    <a:pt x="30" y="20"/>
                    <a:pt x="23" y="8"/>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2297150" y="2461800"/>
              <a:ext cx="39025" cy="25925"/>
            </a:xfrm>
            <a:custGeom>
              <a:avLst/>
              <a:gdLst/>
              <a:ahLst/>
              <a:cxnLst/>
              <a:rect l="l" t="t" r="r" b="b"/>
              <a:pathLst>
                <a:path w="1561" h="1037" extrusionOk="0">
                  <a:moveTo>
                    <a:pt x="350" y="1"/>
                  </a:moveTo>
                  <a:cubicBezTo>
                    <a:pt x="347" y="9"/>
                    <a:pt x="347" y="17"/>
                    <a:pt x="347" y="22"/>
                  </a:cubicBezTo>
                  <a:cubicBezTo>
                    <a:pt x="347" y="30"/>
                    <a:pt x="347" y="34"/>
                    <a:pt x="345" y="44"/>
                  </a:cubicBezTo>
                  <a:cubicBezTo>
                    <a:pt x="341" y="56"/>
                    <a:pt x="335" y="60"/>
                    <a:pt x="322" y="61"/>
                  </a:cubicBezTo>
                  <a:cubicBezTo>
                    <a:pt x="316" y="62"/>
                    <a:pt x="312" y="64"/>
                    <a:pt x="308" y="66"/>
                  </a:cubicBezTo>
                  <a:cubicBezTo>
                    <a:pt x="294" y="72"/>
                    <a:pt x="276" y="109"/>
                    <a:pt x="266" y="131"/>
                  </a:cubicBezTo>
                  <a:lnTo>
                    <a:pt x="264" y="135"/>
                  </a:lnTo>
                  <a:cubicBezTo>
                    <a:pt x="264" y="139"/>
                    <a:pt x="262" y="177"/>
                    <a:pt x="281" y="194"/>
                  </a:cubicBezTo>
                  <a:cubicBezTo>
                    <a:pt x="285" y="201"/>
                    <a:pt x="291" y="206"/>
                    <a:pt x="295" y="210"/>
                  </a:cubicBezTo>
                  <a:cubicBezTo>
                    <a:pt x="301" y="218"/>
                    <a:pt x="310" y="222"/>
                    <a:pt x="314" y="229"/>
                  </a:cubicBezTo>
                  <a:cubicBezTo>
                    <a:pt x="308" y="227"/>
                    <a:pt x="298" y="222"/>
                    <a:pt x="285" y="213"/>
                  </a:cubicBezTo>
                  <a:cubicBezTo>
                    <a:pt x="274" y="208"/>
                    <a:pt x="264" y="203"/>
                    <a:pt x="260" y="201"/>
                  </a:cubicBezTo>
                  <a:cubicBezTo>
                    <a:pt x="249" y="191"/>
                    <a:pt x="249" y="191"/>
                    <a:pt x="233" y="187"/>
                  </a:cubicBezTo>
                  <a:lnTo>
                    <a:pt x="225" y="185"/>
                  </a:lnTo>
                  <a:cubicBezTo>
                    <a:pt x="219" y="183"/>
                    <a:pt x="212" y="182"/>
                    <a:pt x="206" y="182"/>
                  </a:cubicBezTo>
                  <a:cubicBezTo>
                    <a:pt x="194" y="182"/>
                    <a:pt x="182" y="185"/>
                    <a:pt x="169" y="188"/>
                  </a:cubicBezTo>
                  <a:cubicBezTo>
                    <a:pt x="154" y="194"/>
                    <a:pt x="137" y="197"/>
                    <a:pt x="110" y="201"/>
                  </a:cubicBezTo>
                  <a:cubicBezTo>
                    <a:pt x="67" y="201"/>
                    <a:pt x="58" y="208"/>
                    <a:pt x="42" y="221"/>
                  </a:cubicBezTo>
                  <a:cubicBezTo>
                    <a:pt x="41" y="224"/>
                    <a:pt x="34" y="228"/>
                    <a:pt x="30" y="235"/>
                  </a:cubicBezTo>
                  <a:cubicBezTo>
                    <a:pt x="0" y="258"/>
                    <a:pt x="10" y="295"/>
                    <a:pt x="23" y="323"/>
                  </a:cubicBezTo>
                  <a:cubicBezTo>
                    <a:pt x="23" y="327"/>
                    <a:pt x="23" y="333"/>
                    <a:pt x="27" y="336"/>
                  </a:cubicBezTo>
                  <a:cubicBezTo>
                    <a:pt x="30" y="354"/>
                    <a:pt x="27" y="361"/>
                    <a:pt x="27" y="373"/>
                  </a:cubicBezTo>
                  <a:cubicBezTo>
                    <a:pt x="23" y="383"/>
                    <a:pt x="23" y="395"/>
                    <a:pt x="27" y="411"/>
                  </a:cubicBezTo>
                  <a:cubicBezTo>
                    <a:pt x="30" y="432"/>
                    <a:pt x="44" y="449"/>
                    <a:pt x="63" y="470"/>
                  </a:cubicBezTo>
                  <a:cubicBezTo>
                    <a:pt x="73" y="479"/>
                    <a:pt x="83" y="491"/>
                    <a:pt x="94" y="506"/>
                  </a:cubicBezTo>
                  <a:cubicBezTo>
                    <a:pt x="115" y="533"/>
                    <a:pt x="121" y="536"/>
                    <a:pt x="137" y="540"/>
                  </a:cubicBezTo>
                  <a:cubicBezTo>
                    <a:pt x="139" y="540"/>
                    <a:pt x="146" y="540"/>
                    <a:pt x="153" y="543"/>
                  </a:cubicBezTo>
                  <a:cubicBezTo>
                    <a:pt x="171" y="553"/>
                    <a:pt x="183" y="557"/>
                    <a:pt x="191" y="557"/>
                  </a:cubicBezTo>
                  <a:lnTo>
                    <a:pt x="201" y="557"/>
                  </a:lnTo>
                  <a:cubicBezTo>
                    <a:pt x="207" y="560"/>
                    <a:pt x="229" y="578"/>
                    <a:pt x="244" y="601"/>
                  </a:cubicBezTo>
                  <a:cubicBezTo>
                    <a:pt x="236" y="601"/>
                    <a:pt x="230" y="605"/>
                    <a:pt x="225" y="608"/>
                  </a:cubicBezTo>
                  <a:cubicBezTo>
                    <a:pt x="203" y="620"/>
                    <a:pt x="194" y="620"/>
                    <a:pt x="149" y="628"/>
                  </a:cubicBezTo>
                  <a:lnTo>
                    <a:pt x="128" y="633"/>
                  </a:lnTo>
                  <a:cubicBezTo>
                    <a:pt x="106" y="635"/>
                    <a:pt x="94" y="639"/>
                    <a:pt x="90" y="650"/>
                  </a:cubicBezTo>
                  <a:cubicBezTo>
                    <a:pt x="87" y="664"/>
                    <a:pt x="100" y="671"/>
                    <a:pt x="108" y="677"/>
                  </a:cubicBezTo>
                  <a:cubicBezTo>
                    <a:pt x="112" y="677"/>
                    <a:pt x="115" y="681"/>
                    <a:pt x="115" y="681"/>
                  </a:cubicBezTo>
                  <a:cubicBezTo>
                    <a:pt x="115" y="698"/>
                    <a:pt x="128" y="704"/>
                    <a:pt x="149" y="719"/>
                  </a:cubicBezTo>
                  <a:lnTo>
                    <a:pt x="159" y="728"/>
                  </a:lnTo>
                  <a:cubicBezTo>
                    <a:pt x="176" y="740"/>
                    <a:pt x="191" y="748"/>
                    <a:pt x="205" y="756"/>
                  </a:cubicBezTo>
                  <a:cubicBezTo>
                    <a:pt x="217" y="759"/>
                    <a:pt x="223" y="764"/>
                    <a:pt x="233" y="772"/>
                  </a:cubicBezTo>
                  <a:cubicBezTo>
                    <a:pt x="257" y="787"/>
                    <a:pt x="268" y="790"/>
                    <a:pt x="295" y="799"/>
                  </a:cubicBezTo>
                  <a:lnTo>
                    <a:pt x="301" y="801"/>
                  </a:lnTo>
                  <a:cubicBezTo>
                    <a:pt x="308" y="804"/>
                    <a:pt x="315" y="805"/>
                    <a:pt x="321" y="805"/>
                  </a:cubicBezTo>
                  <a:cubicBezTo>
                    <a:pt x="329" y="805"/>
                    <a:pt x="337" y="804"/>
                    <a:pt x="345" y="802"/>
                  </a:cubicBezTo>
                  <a:cubicBezTo>
                    <a:pt x="350" y="802"/>
                    <a:pt x="356" y="801"/>
                    <a:pt x="364" y="801"/>
                  </a:cubicBezTo>
                  <a:cubicBezTo>
                    <a:pt x="368" y="801"/>
                    <a:pt x="371" y="801"/>
                    <a:pt x="375" y="801"/>
                  </a:cubicBezTo>
                  <a:cubicBezTo>
                    <a:pt x="390" y="802"/>
                    <a:pt x="416" y="808"/>
                    <a:pt x="442" y="814"/>
                  </a:cubicBezTo>
                  <a:cubicBezTo>
                    <a:pt x="464" y="818"/>
                    <a:pt x="488" y="822"/>
                    <a:pt x="502" y="823"/>
                  </a:cubicBezTo>
                  <a:lnTo>
                    <a:pt x="507" y="823"/>
                  </a:lnTo>
                  <a:cubicBezTo>
                    <a:pt x="519" y="825"/>
                    <a:pt x="525" y="825"/>
                    <a:pt x="533" y="825"/>
                  </a:cubicBezTo>
                  <a:cubicBezTo>
                    <a:pt x="540" y="825"/>
                    <a:pt x="549" y="825"/>
                    <a:pt x="567" y="823"/>
                  </a:cubicBezTo>
                  <a:lnTo>
                    <a:pt x="586" y="820"/>
                  </a:lnTo>
                  <a:cubicBezTo>
                    <a:pt x="590" y="819"/>
                    <a:pt x="594" y="819"/>
                    <a:pt x="597" y="819"/>
                  </a:cubicBezTo>
                  <a:cubicBezTo>
                    <a:pt x="603" y="819"/>
                    <a:pt x="607" y="820"/>
                    <a:pt x="607" y="820"/>
                  </a:cubicBezTo>
                  <a:cubicBezTo>
                    <a:pt x="606" y="822"/>
                    <a:pt x="606" y="823"/>
                    <a:pt x="606" y="826"/>
                  </a:cubicBezTo>
                  <a:cubicBezTo>
                    <a:pt x="605" y="836"/>
                    <a:pt x="601" y="852"/>
                    <a:pt x="613" y="867"/>
                  </a:cubicBezTo>
                  <a:cubicBezTo>
                    <a:pt x="623" y="877"/>
                    <a:pt x="634" y="881"/>
                    <a:pt x="645" y="881"/>
                  </a:cubicBezTo>
                  <a:cubicBezTo>
                    <a:pt x="654" y="881"/>
                    <a:pt x="663" y="879"/>
                    <a:pt x="670" y="875"/>
                  </a:cubicBezTo>
                  <a:cubicBezTo>
                    <a:pt x="675" y="874"/>
                    <a:pt x="679" y="872"/>
                    <a:pt x="681" y="870"/>
                  </a:cubicBezTo>
                  <a:cubicBezTo>
                    <a:pt x="699" y="864"/>
                    <a:pt x="704" y="854"/>
                    <a:pt x="710" y="841"/>
                  </a:cubicBezTo>
                  <a:cubicBezTo>
                    <a:pt x="711" y="832"/>
                    <a:pt x="714" y="822"/>
                    <a:pt x="723" y="807"/>
                  </a:cubicBezTo>
                  <a:cubicBezTo>
                    <a:pt x="730" y="813"/>
                    <a:pt x="745" y="823"/>
                    <a:pt x="748" y="829"/>
                  </a:cubicBezTo>
                  <a:cubicBezTo>
                    <a:pt x="757" y="844"/>
                    <a:pt x="842" y="883"/>
                    <a:pt x="863" y="883"/>
                  </a:cubicBezTo>
                  <a:lnTo>
                    <a:pt x="868" y="883"/>
                  </a:lnTo>
                  <a:cubicBezTo>
                    <a:pt x="881" y="880"/>
                    <a:pt x="889" y="865"/>
                    <a:pt x="900" y="849"/>
                  </a:cubicBezTo>
                  <a:cubicBezTo>
                    <a:pt x="908" y="836"/>
                    <a:pt x="916" y="823"/>
                    <a:pt x="926" y="811"/>
                  </a:cubicBezTo>
                  <a:lnTo>
                    <a:pt x="935" y="802"/>
                  </a:lnTo>
                  <a:cubicBezTo>
                    <a:pt x="939" y="802"/>
                    <a:pt x="942" y="807"/>
                    <a:pt x="946" y="811"/>
                  </a:cubicBezTo>
                  <a:cubicBezTo>
                    <a:pt x="951" y="818"/>
                    <a:pt x="957" y="823"/>
                    <a:pt x="964" y="829"/>
                  </a:cubicBezTo>
                  <a:cubicBezTo>
                    <a:pt x="975" y="839"/>
                    <a:pt x="985" y="842"/>
                    <a:pt x="994" y="842"/>
                  </a:cubicBezTo>
                  <a:cubicBezTo>
                    <a:pt x="1001" y="842"/>
                    <a:pt x="1007" y="841"/>
                    <a:pt x="1010" y="838"/>
                  </a:cubicBezTo>
                  <a:cubicBezTo>
                    <a:pt x="1013" y="836"/>
                    <a:pt x="1014" y="836"/>
                    <a:pt x="1015" y="836"/>
                  </a:cubicBezTo>
                  <a:cubicBezTo>
                    <a:pt x="1017" y="836"/>
                    <a:pt x="1032" y="844"/>
                    <a:pt x="1040" y="854"/>
                  </a:cubicBezTo>
                  <a:cubicBezTo>
                    <a:pt x="1048" y="861"/>
                    <a:pt x="1065" y="884"/>
                    <a:pt x="1074" y="900"/>
                  </a:cubicBezTo>
                  <a:cubicBezTo>
                    <a:pt x="1078" y="908"/>
                    <a:pt x="1081" y="918"/>
                    <a:pt x="1084" y="926"/>
                  </a:cubicBezTo>
                  <a:cubicBezTo>
                    <a:pt x="1090" y="938"/>
                    <a:pt x="1094" y="950"/>
                    <a:pt x="1096" y="955"/>
                  </a:cubicBezTo>
                  <a:cubicBezTo>
                    <a:pt x="1099" y="965"/>
                    <a:pt x="1109" y="972"/>
                    <a:pt x="1128" y="972"/>
                  </a:cubicBezTo>
                  <a:lnTo>
                    <a:pt x="1147" y="972"/>
                  </a:lnTo>
                  <a:cubicBezTo>
                    <a:pt x="1149" y="972"/>
                    <a:pt x="1171" y="965"/>
                    <a:pt x="1211" y="945"/>
                  </a:cubicBezTo>
                  <a:lnTo>
                    <a:pt x="1215" y="943"/>
                  </a:lnTo>
                  <a:cubicBezTo>
                    <a:pt x="1240" y="928"/>
                    <a:pt x="1240" y="928"/>
                    <a:pt x="1265" y="923"/>
                  </a:cubicBezTo>
                  <a:cubicBezTo>
                    <a:pt x="1272" y="923"/>
                    <a:pt x="1282" y="919"/>
                    <a:pt x="1293" y="917"/>
                  </a:cubicBezTo>
                  <a:cubicBezTo>
                    <a:pt x="1301" y="916"/>
                    <a:pt x="1306" y="916"/>
                    <a:pt x="1310" y="916"/>
                  </a:cubicBezTo>
                  <a:cubicBezTo>
                    <a:pt x="1313" y="916"/>
                    <a:pt x="1315" y="916"/>
                    <a:pt x="1315" y="916"/>
                  </a:cubicBezTo>
                  <a:cubicBezTo>
                    <a:pt x="1319" y="918"/>
                    <a:pt x="1319" y="928"/>
                    <a:pt x="1319" y="933"/>
                  </a:cubicBezTo>
                  <a:cubicBezTo>
                    <a:pt x="1317" y="945"/>
                    <a:pt x="1315" y="960"/>
                    <a:pt x="1324" y="972"/>
                  </a:cubicBezTo>
                  <a:cubicBezTo>
                    <a:pt x="1333" y="988"/>
                    <a:pt x="1346" y="995"/>
                    <a:pt x="1354" y="1000"/>
                  </a:cubicBezTo>
                  <a:cubicBezTo>
                    <a:pt x="1361" y="1002"/>
                    <a:pt x="1369" y="1006"/>
                    <a:pt x="1380" y="1015"/>
                  </a:cubicBezTo>
                  <a:cubicBezTo>
                    <a:pt x="1396" y="1031"/>
                    <a:pt x="1402" y="1036"/>
                    <a:pt x="1412" y="1036"/>
                  </a:cubicBezTo>
                  <a:cubicBezTo>
                    <a:pt x="1414" y="1036"/>
                    <a:pt x="1415" y="1036"/>
                    <a:pt x="1416" y="1036"/>
                  </a:cubicBezTo>
                  <a:cubicBezTo>
                    <a:pt x="1418" y="1035"/>
                    <a:pt x="1419" y="1035"/>
                    <a:pt x="1421" y="1035"/>
                  </a:cubicBezTo>
                  <a:cubicBezTo>
                    <a:pt x="1424" y="1035"/>
                    <a:pt x="1427" y="1036"/>
                    <a:pt x="1430" y="1036"/>
                  </a:cubicBezTo>
                  <a:cubicBezTo>
                    <a:pt x="1439" y="1036"/>
                    <a:pt x="1446" y="1037"/>
                    <a:pt x="1457" y="1037"/>
                  </a:cubicBezTo>
                  <a:cubicBezTo>
                    <a:pt x="1467" y="1037"/>
                    <a:pt x="1479" y="1036"/>
                    <a:pt x="1495" y="1034"/>
                  </a:cubicBezTo>
                  <a:cubicBezTo>
                    <a:pt x="1537" y="1030"/>
                    <a:pt x="1544" y="1019"/>
                    <a:pt x="1552" y="991"/>
                  </a:cubicBezTo>
                  <a:cubicBezTo>
                    <a:pt x="1552" y="988"/>
                    <a:pt x="1554" y="985"/>
                    <a:pt x="1556" y="980"/>
                  </a:cubicBezTo>
                  <a:cubicBezTo>
                    <a:pt x="1558" y="975"/>
                    <a:pt x="1560" y="965"/>
                    <a:pt x="1554" y="959"/>
                  </a:cubicBezTo>
                  <a:cubicBezTo>
                    <a:pt x="1549" y="950"/>
                    <a:pt x="1539" y="946"/>
                    <a:pt x="1530" y="946"/>
                  </a:cubicBezTo>
                  <a:cubicBezTo>
                    <a:pt x="1521" y="945"/>
                    <a:pt x="1508" y="942"/>
                    <a:pt x="1498" y="935"/>
                  </a:cubicBezTo>
                  <a:cubicBezTo>
                    <a:pt x="1475" y="923"/>
                    <a:pt x="1469" y="919"/>
                    <a:pt x="1467" y="918"/>
                  </a:cubicBezTo>
                  <a:cubicBezTo>
                    <a:pt x="1463" y="918"/>
                    <a:pt x="1461" y="918"/>
                    <a:pt x="1457" y="915"/>
                  </a:cubicBezTo>
                  <a:cubicBezTo>
                    <a:pt x="1448" y="912"/>
                    <a:pt x="1448" y="908"/>
                    <a:pt x="1444" y="900"/>
                  </a:cubicBezTo>
                  <a:cubicBezTo>
                    <a:pt x="1439" y="896"/>
                    <a:pt x="1436" y="886"/>
                    <a:pt x="1428" y="879"/>
                  </a:cubicBezTo>
                  <a:cubicBezTo>
                    <a:pt x="1416" y="864"/>
                    <a:pt x="1410" y="861"/>
                    <a:pt x="1404" y="854"/>
                  </a:cubicBezTo>
                  <a:cubicBezTo>
                    <a:pt x="1398" y="851"/>
                    <a:pt x="1393" y="846"/>
                    <a:pt x="1385" y="841"/>
                  </a:cubicBezTo>
                  <a:cubicBezTo>
                    <a:pt x="1379" y="832"/>
                    <a:pt x="1373" y="827"/>
                    <a:pt x="1367" y="821"/>
                  </a:cubicBezTo>
                  <a:cubicBezTo>
                    <a:pt x="1355" y="814"/>
                    <a:pt x="1347" y="807"/>
                    <a:pt x="1335" y="790"/>
                  </a:cubicBezTo>
                  <a:cubicBezTo>
                    <a:pt x="1319" y="762"/>
                    <a:pt x="1308" y="753"/>
                    <a:pt x="1308" y="753"/>
                  </a:cubicBezTo>
                  <a:lnTo>
                    <a:pt x="1255" y="725"/>
                  </a:lnTo>
                  <a:cubicBezTo>
                    <a:pt x="1250" y="719"/>
                    <a:pt x="1228" y="698"/>
                    <a:pt x="1215" y="682"/>
                  </a:cubicBezTo>
                  <a:cubicBezTo>
                    <a:pt x="1208" y="675"/>
                    <a:pt x="1198" y="672"/>
                    <a:pt x="1186" y="672"/>
                  </a:cubicBezTo>
                  <a:cubicBezTo>
                    <a:pt x="1179" y="672"/>
                    <a:pt x="1172" y="673"/>
                    <a:pt x="1165" y="674"/>
                  </a:cubicBezTo>
                  <a:cubicBezTo>
                    <a:pt x="1155" y="676"/>
                    <a:pt x="1144" y="679"/>
                    <a:pt x="1130" y="679"/>
                  </a:cubicBezTo>
                  <a:cubicBezTo>
                    <a:pt x="1124" y="679"/>
                    <a:pt x="1118" y="678"/>
                    <a:pt x="1112" y="677"/>
                  </a:cubicBezTo>
                  <a:cubicBezTo>
                    <a:pt x="1093" y="675"/>
                    <a:pt x="1078" y="674"/>
                    <a:pt x="1066" y="674"/>
                  </a:cubicBezTo>
                  <a:cubicBezTo>
                    <a:pt x="1051" y="674"/>
                    <a:pt x="1040" y="675"/>
                    <a:pt x="1031" y="677"/>
                  </a:cubicBezTo>
                  <a:lnTo>
                    <a:pt x="1028" y="677"/>
                  </a:lnTo>
                  <a:cubicBezTo>
                    <a:pt x="1021" y="677"/>
                    <a:pt x="990" y="650"/>
                    <a:pt x="953" y="618"/>
                  </a:cubicBezTo>
                  <a:lnTo>
                    <a:pt x="953" y="618"/>
                  </a:lnTo>
                  <a:cubicBezTo>
                    <a:pt x="964" y="620"/>
                    <a:pt x="968" y="620"/>
                    <a:pt x="975" y="620"/>
                  </a:cubicBezTo>
                  <a:lnTo>
                    <a:pt x="982" y="620"/>
                  </a:lnTo>
                  <a:cubicBezTo>
                    <a:pt x="990" y="620"/>
                    <a:pt x="1002" y="620"/>
                    <a:pt x="1017" y="626"/>
                  </a:cubicBezTo>
                  <a:cubicBezTo>
                    <a:pt x="1033" y="632"/>
                    <a:pt x="1043" y="636"/>
                    <a:pt x="1052" y="639"/>
                  </a:cubicBezTo>
                  <a:cubicBezTo>
                    <a:pt x="1064" y="642"/>
                    <a:pt x="1065" y="642"/>
                    <a:pt x="1080" y="651"/>
                  </a:cubicBezTo>
                  <a:cubicBezTo>
                    <a:pt x="1088" y="656"/>
                    <a:pt x="1097" y="658"/>
                    <a:pt x="1107" y="658"/>
                  </a:cubicBezTo>
                  <a:cubicBezTo>
                    <a:pt x="1116" y="658"/>
                    <a:pt x="1126" y="656"/>
                    <a:pt x="1136" y="655"/>
                  </a:cubicBezTo>
                  <a:cubicBezTo>
                    <a:pt x="1143" y="652"/>
                    <a:pt x="1151" y="651"/>
                    <a:pt x="1158" y="651"/>
                  </a:cubicBezTo>
                  <a:cubicBezTo>
                    <a:pt x="1160" y="651"/>
                    <a:pt x="1162" y="651"/>
                    <a:pt x="1165" y="651"/>
                  </a:cubicBezTo>
                  <a:lnTo>
                    <a:pt x="1170" y="651"/>
                  </a:lnTo>
                  <a:cubicBezTo>
                    <a:pt x="1186" y="651"/>
                    <a:pt x="1198" y="636"/>
                    <a:pt x="1207" y="615"/>
                  </a:cubicBezTo>
                  <a:cubicBezTo>
                    <a:pt x="1207" y="613"/>
                    <a:pt x="1204" y="613"/>
                    <a:pt x="1204" y="611"/>
                  </a:cubicBezTo>
                  <a:lnTo>
                    <a:pt x="1154" y="588"/>
                  </a:lnTo>
                  <a:cubicBezTo>
                    <a:pt x="1131" y="577"/>
                    <a:pt x="1117" y="571"/>
                    <a:pt x="1108" y="569"/>
                  </a:cubicBezTo>
                  <a:cubicBezTo>
                    <a:pt x="1094" y="566"/>
                    <a:pt x="1091" y="566"/>
                    <a:pt x="1080" y="548"/>
                  </a:cubicBezTo>
                  <a:cubicBezTo>
                    <a:pt x="1069" y="530"/>
                    <a:pt x="1054" y="522"/>
                    <a:pt x="1040" y="512"/>
                  </a:cubicBezTo>
                  <a:cubicBezTo>
                    <a:pt x="1028" y="505"/>
                    <a:pt x="1015" y="497"/>
                    <a:pt x="1005" y="478"/>
                  </a:cubicBezTo>
                  <a:cubicBezTo>
                    <a:pt x="994" y="463"/>
                    <a:pt x="982" y="453"/>
                    <a:pt x="974" y="445"/>
                  </a:cubicBezTo>
                  <a:cubicBezTo>
                    <a:pt x="964" y="436"/>
                    <a:pt x="953" y="426"/>
                    <a:pt x="942" y="404"/>
                  </a:cubicBezTo>
                  <a:cubicBezTo>
                    <a:pt x="925" y="379"/>
                    <a:pt x="922" y="367"/>
                    <a:pt x="918" y="344"/>
                  </a:cubicBezTo>
                  <a:cubicBezTo>
                    <a:pt x="915" y="333"/>
                    <a:pt x="912" y="316"/>
                    <a:pt x="903" y="289"/>
                  </a:cubicBezTo>
                  <a:cubicBezTo>
                    <a:pt x="893" y="247"/>
                    <a:pt x="882" y="234"/>
                    <a:pt x="867" y="234"/>
                  </a:cubicBezTo>
                  <a:lnTo>
                    <a:pt x="862" y="247"/>
                  </a:lnTo>
                  <a:lnTo>
                    <a:pt x="862" y="234"/>
                  </a:lnTo>
                  <a:cubicBezTo>
                    <a:pt x="859" y="234"/>
                    <a:pt x="857" y="234"/>
                    <a:pt x="851" y="228"/>
                  </a:cubicBezTo>
                  <a:cubicBezTo>
                    <a:pt x="843" y="219"/>
                    <a:pt x="836" y="211"/>
                    <a:pt x="827" y="205"/>
                  </a:cubicBezTo>
                  <a:cubicBezTo>
                    <a:pt x="813" y="194"/>
                    <a:pt x="803" y="183"/>
                    <a:pt x="794" y="156"/>
                  </a:cubicBezTo>
                  <a:cubicBezTo>
                    <a:pt x="781" y="121"/>
                    <a:pt x="773" y="116"/>
                    <a:pt x="741" y="107"/>
                  </a:cubicBezTo>
                  <a:cubicBezTo>
                    <a:pt x="730" y="106"/>
                    <a:pt x="711" y="101"/>
                    <a:pt x="687" y="91"/>
                  </a:cubicBezTo>
                  <a:cubicBezTo>
                    <a:pt x="668" y="85"/>
                    <a:pt x="656" y="83"/>
                    <a:pt x="649" y="83"/>
                  </a:cubicBezTo>
                  <a:cubicBezTo>
                    <a:pt x="642" y="83"/>
                    <a:pt x="638" y="84"/>
                    <a:pt x="634" y="88"/>
                  </a:cubicBezTo>
                  <a:cubicBezTo>
                    <a:pt x="632" y="91"/>
                    <a:pt x="631" y="96"/>
                    <a:pt x="631" y="99"/>
                  </a:cubicBezTo>
                  <a:cubicBezTo>
                    <a:pt x="629" y="99"/>
                    <a:pt x="626" y="99"/>
                    <a:pt x="624" y="98"/>
                  </a:cubicBezTo>
                  <a:cubicBezTo>
                    <a:pt x="602" y="93"/>
                    <a:pt x="587" y="91"/>
                    <a:pt x="573" y="91"/>
                  </a:cubicBezTo>
                  <a:cubicBezTo>
                    <a:pt x="568" y="91"/>
                    <a:pt x="562" y="92"/>
                    <a:pt x="557" y="92"/>
                  </a:cubicBezTo>
                  <a:cubicBezTo>
                    <a:pt x="549" y="93"/>
                    <a:pt x="539" y="93"/>
                    <a:pt x="523" y="93"/>
                  </a:cubicBezTo>
                  <a:cubicBezTo>
                    <a:pt x="489" y="93"/>
                    <a:pt x="480" y="96"/>
                    <a:pt x="470" y="99"/>
                  </a:cubicBezTo>
                  <a:cubicBezTo>
                    <a:pt x="463" y="99"/>
                    <a:pt x="460" y="99"/>
                    <a:pt x="450" y="101"/>
                  </a:cubicBezTo>
                  <a:cubicBezTo>
                    <a:pt x="445" y="101"/>
                    <a:pt x="442" y="92"/>
                    <a:pt x="432" y="74"/>
                  </a:cubicBezTo>
                  <a:cubicBezTo>
                    <a:pt x="428" y="62"/>
                    <a:pt x="424" y="48"/>
                    <a:pt x="415" y="36"/>
                  </a:cubicBezTo>
                  <a:cubicBezTo>
                    <a:pt x="398" y="8"/>
                    <a:pt x="378" y="5"/>
                    <a:pt x="355" y="3"/>
                  </a:cubicBezTo>
                  <a:cubicBezTo>
                    <a:pt x="355" y="1"/>
                    <a:pt x="351"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2063425" y="2911350"/>
              <a:ext cx="44550" cy="94750"/>
            </a:xfrm>
            <a:custGeom>
              <a:avLst/>
              <a:gdLst/>
              <a:ahLst/>
              <a:cxnLst/>
              <a:rect l="l" t="t" r="r" b="b"/>
              <a:pathLst>
                <a:path w="1782" h="3790" extrusionOk="0">
                  <a:moveTo>
                    <a:pt x="255" y="0"/>
                  </a:moveTo>
                  <a:cubicBezTo>
                    <a:pt x="227" y="0"/>
                    <a:pt x="227" y="31"/>
                    <a:pt x="224" y="57"/>
                  </a:cubicBezTo>
                  <a:cubicBezTo>
                    <a:pt x="224" y="60"/>
                    <a:pt x="224" y="67"/>
                    <a:pt x="221" y="73"/>
                  </a:cubicBezTo>
                  <a:cubicBezTo>
                    <a:pt x="218" y="98"/>
                    <a:pt x="211" y="160"/>
                    <a:pt x="211" y="185"/>
                  </a:cubicBezTo>
                  <a:cubicBezTo>
                    <a:pt x="211" y="191"/>
                    <a:pt x="209" y="194"/>
                    <a:pt x="197" y="202"/>
                  </a:cubicBezTo>
                  <a:cubicBezTo>
                    <a:pt x="186" y="206"/>
                    <a:pt x="173" y="217"/>
                    <a:pt x="158" y="232"/>
                  </a:cubicBezTo>
                  <a:cubicBezTo>
                    <a:pt x="123" y="269"/>
                    <a:pt x="102" y="305"/>
                    <a:pt x="102" y="329"/>
                  </a:cubicBezTo>
                  <a:cubicBezTo>
                    <a:pt x="102" y="341"/>
                    <a:pt x="108" y="348"/>
                    <a:pt x="110" y="352"/>
                  </a:cubicBezTo>
                  <a:cubicBezTo>
                    <a:pt x="113" y="360"/>
                    <a:pt x="115" y="364"/>
                    <a:pt x="115" y="378"/>
                  </a:cubicBezTo>
                  <a:cubicBezTo>
                    <a:pt x="115" y="392"/>
                    <a:pt x="111" y="409"/>
                    <a:pt x="104" y="427"/>
                  </a:cubicBezTo>
                  <a:cubicBezTo>
                    <a:pt x="98" y="458"/>
                    <a:pt x="89" y="493"/>
                    <a:pt x="89" y="530"/>
                  </a:cubicBezTo>
                  <a:cubicBezTo>
                    <a:pt x="89" y="592"/>
                    <a:pt x="79" y="690"/>
                    <a:pt x="77" y="743"/>
                  </a:cubicBezTo>
                  <a:cubicBezTo>
                    <a:pt x="73" y="791"/>
                    <a:pt x="61" y="814"/>
                    <a:pt x="38" y="857"/>
                  </a:cubicBezTo>
                  <a:cubicBezTo>
                    <a:pt x="14" y="896"/>
                    <a:pt x="10" y="909"/>
                    <a:pt x="5" y="945"/>
                  </a:cubicBezTo>
                  <a:cubicBezTo>
                    <a:pt x="1" y="981"/>
                    <a:pt x="31" y="1043"/>
                    <a:pt x="34" y="1048"/>
                  </a:cubicBezTo>
                  <a:cubicBezTo>
                    <a:pt x="38" y="1057"/>
                    <a:pt x="73" y="1127"/>
                    <a:pt x="102" y="1143"/>
                  </a:cubicBezTo>
                  <a:cubicBezTo>
                    <a:pt x="110" y="1143"/>
                    <a:pt x="111" y="1146"/>
                    <a:pt x="114" y="1146"/>
                  </a:cubicBezTo>
                  <a:cubicBezTo>
                    <a:pt x="136" y="1146"/>
                    <a:pt x="143" y="1121"/>
                    <a:pt x="150" y="1100"/>
                  </a:cubicBezTo>
                  <a:cubicBezTo>
                    <a:pt x="153" y="1090"/>
                    <a:pt x="155" y="1077"/>
                    <a:pt x="162" y="1069"/>
                  </a:cubicBezTo>
                  <a:cubicBezTo>
                    <a:pt x="168" y="1062"/>
                    <a:pt x="172" y="1055"/>
                    <a:pt x="175" y="1046"/>
                  </a:cubicBezTo>
                  <a:cubicBezTo>
                    <a:pt x="180" y="1035"/>
                    <a:pt x="183" y="1029"/>
                    <a:pt x="193" y="1025"/>
                  </a:cubicBezTo>
                  <a:cubicBezTo>
                    <a:pt x="199" y="1022"/>
                    <a:pt x="202" y="1022"/>
                    <a:pt x="204" y="1022"/>
                  </a:cubicBezTo>
                  <a:cubicBezTo>
                    <a:pt x="208" y="1022"/>
                    <a:pt x="211" y="1031"/>
                    <a:pt x="214" y="1051"/>
                  </a:cubicBezTo>
                  <a:cubicBezTo>
                    <a:pt x="221" y="1071"/>
                    <a:pt x="216" y="1094"/>
                    <a:pt x="208" y="1120"/>
                  </a:cubicBezTo>
                  <a:cubicBezTo>
                    <a:pt x="205" y="1127"/>
                    <a:pt x="204" y="1135"/>
                    <a:pt x="204" y="1146"/>
                  </a:cubicBezTo>
                  <a:cubicBezTo>
                    <a:pt x="199" y="1158"/>
                    <a:pt x="197" y="1172"/>
                    <a:pt x="190" y="1182"/>
                  </a:cubicBezTo>
                  <a:cubicBezTo>
                    <a:pt x="185" y="1201"/>
                    <a:pt x="180" y="1217"/>
                    <a:pt x="180" y="1240"/>
                  </a:cubicBezTo>
                  <a:cubicBezTo>
                    <a:pt x="180" y="1254"/>
                    <a:pt x="177" y="1260"/>
                    <a:pt x="175" y="1266"/>
                  </a:cubicBezTo>
                  <a:cubicBezTo>
                    <a:pt x="173" y="1273"/>
                    <a:pt x="172" y="1282"/>
                    <a:pt x="175" y="1297"/>
                  </a:cubicBezTo>
                  <a:cubicBezTo>
                    <a:pt x="177" y="1308"/>
                    <a:pt x="182" y="1320"/>
                    <a:pt x="185" y="1326"/>
                  </a:cubicBezTo>
                  <a:cubicBezTo>
                    <a:pt x="184" y="1326"/>
                    <a:pt x="183" y="1326"/>
                    <a:pt x="182" y="1326"/>
                  </a:cubicBezTo>
                  <a:cubicBezTo>
                    <a:pt x="176" y="1326"/>
                    <a:pt x="169" y="1323"/>
                    <a:pt x="160" y="1320"/>
                  </a:cubicBezTo>
                  <a:lnTo>
                    <a:pt x="158" y="1320"/>
                  </a:lnTo>
                  <a:lnTo>
                    <a:pt x="153" y="1319"/>
                  </a:lnTo>
                  <a:cubicBezTo>
                    <a:pt x="150" y="1319"/>
                    <a:pt x="145" y="1323"/>
                    <a:pt x="143" y="1325"/>
                  </a:cubicBezTo>
                  <a:cubicBezTo>
                    <a:pt x="139" y="1333"/>
                    <a:pt x="141" y="1340"/>
                    <a:pt x="150" y="1358"/>
                  </a:cubicBezTo>
                  <a:cubicBezTo>
                    <a:pt x="155" y="1374"/>
                    <a:pt x="165" y="1394"/>
                    <a:pt x="171" y="1415"/>
                  </a:cubicBezTo>
                  <a:cubicBezTo>
                    <a:pt x="175" y="1431"/>
                    <a:pt x="183" y="1447"/>
                    <a:pt x="198" y="1447"/>
                  </a:cubicBezTo>
                  <a:cubicBezTo>
                    <a:pt x="213" y="1447"/>
                    <a:pt x="218" y="1430"/>
                    <a:pt x="228" y="1409"/>
                  </a:cubicBezTo>
                  <a:lnTo>
                    <a:pt x="228" y="1402"/>
                  </a:lnTo>
                  <a:cubicBezTo>
                    <a:pt x="235" y="1407"/>
                    <a:pt x="246" y="1417"/>
                    <a:pt x="256" y="1430"/>
                  </a:cubicBezTo>
                  <a:cubicBezTo>
                    <a:pt x="266" y="1436"/>
                    <a:pt x="276" y="1447"/>
                    <a:pt x="292" y="1460"/>
                  </a:cubicBezTo>
                  <a:cubicBezTo>
                    <a:pt x="309" y="1474"/>
                    <a:pt x="313" y="1479"/>
                    <a:pt x="313" y="1479"/>
                  </a:cubicBezTo>
                  <a:cubicBezTo>
                    <a:pt x="313" y="1479"/>
                    <a:pt x="309" y="1484"/>
                    <a:pt x="307" y="1484"/>
                  </a:cubicBezTo>
                  <a:cubicBezTo>
                    <a:pt x="301" y="1493"/>
                    <a:pt x="292" y="1505"/>
                    <a:pt x="290" y="1528"/>
                  </a:cubicBezTo>
                  <a:cubicBezTo>
                    <a:pt x="284" y="1580"/>
                    <a:pt x="284" y="1686"/>
                    <a:pt x="309" y="1760"/>
                  </a:cubicBezTo>
                  <a:cubicBezTo>
                    <a:pt x="324" y="1800"/>
                    <a:pt x="343" y="1839"/>
                    <a:pt x="363" y="1874"/>
                  </a:cubicBezTo>
                  <a:cubicBezTo>
                    <a:pt x="379" y="1902"/>
                    <a:pt x="394" y="1931"/>
                    <a:pt x="406" y="1958"/>
                  </a:cubicBezTo>
                  <a:cubicBezTo>
                    <a:pt x="415" y="1988"/>
                    <a:pt x="428" y="2031"/>
                    <a:pt x="442" y="2077"/>
                  </a:cubicBezTo>
                  <a:cubicBezTo>
                    <a:pt x="455" y="2128"/>
                    <a:pt x="475" y="2178"/>
                    <a:pt x="488" y="2220"/>
                  </a:cubicBezTo>
                  <a:cubicBezTo>
                    <a:pt x="502" y="2258"/>
                    <a:pt x="556" y="2394"/>
                    <a:pt x="586" y="2500"/>
                  </a:cubicBezTo>
                  <a:cubicBezTo>
                    <a:pt x="601" y="2552"/>
                    <a:pt x="604" y="2588"/>
                    <a:pt x="608" y="2619"/>
                  </a:cubicBezTo>
                  <a:cubicBezTo>
                    <a:pt x="609" y="2645"/>
                    <a:pt x="613" y="2670"/>
                    <a:pt x="618" y="2696"/>
                  </a:cubicBezTo>
                  <a:cubicBezTo>
                    <a:pt x="635" y="2762"/>
                    <a:pt x="711" y="2948"/>
                    <a:pt x="740" y="3010"/>
                  </a:cubicBezTo>
                  <a:cubicBezTo>
                    <a:pt x="762" y="3047"/>
                    <a:pt x="756" y="3055"/>
                    <a:pt x="750" y="3070"/>
                  </a:cubicBezTo>
                  <a:cubicBezTo>
                    <a:pt x="743" y="3080"/>
                    <a:pt x="740" y="3088"/>
                    <a:pt x="740" y="3106"/>
                  </a:cubicBezTo>
                  <a:cubicBezTo>
                    <a:pt x="740" y="3136"/>
                    <a:pt x="753" y="3148"/>
                    <a:pt x="769" y="3170"/>
                  </a:cubicBezTo>
                  <a:cubicBezTo>
                    <a:pt x="777" y="3177"/>
                    <a:pt x="784" y="3185"/>
                    <a:pt x="794" y="3198"/>
                  </a:cubicBezTo>
                  <a:cubicBezTo>
                    <a:pt x="806" y="3214"/>
                    <a:pt x="804" y="3230"/>
                    <a:pt x="795" y="3258"/>
                  </a:cubicBezTo>
                  <a:cubicBezTo>
                    <a:pt x="790" y="3281"/>
                    <a:pt x="784" y="3305"/>
                    <a:pt x="793" y="3333"/>
                  </a:cubicBezTo>
                  <a:cubicBezTo>
                    <a:pt x="804" y="3367"/>
                    <a:pt x="820" y="3387"/>
                    <a:pt x="834" y="3403"/>
                  </a:cubicBezTo>
                  <a:cubicBezTo>
                    <a:pt x="844" y="3414"/>
                    <a:pt x="852" y="3423"/>
                    <a:pt x="862" y="3434"/>
                  </a:cubicBezTo>
                  <a:cubicBezTo>
                    <a:pt x="875" y="3458"/>
                    <a:pt x="878" y="3477"/>
                    <a:pt x="878" y="3503"/>
                  </a:cubicBezTo>
                  <a:cubicBezTo>
                    <a:pt x="880" y="3516"/>
                    <a:pt x="883" y="3531"/>
                    <a:pt x="887" y="3550"/>
                  </a:cubicBezTo>
                  <a:cubicBezTo>
                    <a:pt x="896" y="3582"/>
                    <a:pt x="908" y="3588"/>
                    <a:pt x="923" y="3598"/>
                  </a:cubicBezTo>
                  <a:cubicBezTo>
                    <a:pt x="933" y="3604"/>
                    <a:pt x="943" y="3610"/>
                    <a:pt x="956" y="3625"/>
                  </a:cubicBezTo>
                  <a:cubicBezTo>
                    <a:pt x="986" y="3668"/>
                    <a:pt x="1039" y="3680"/>
                    <a:pt x="1068" y="3692"/>
                  </a:cubicBezTo>
                  <a:lnTo>
                    <a:pt x="1077" y="3693"/>
                  </a:lnTo>
                  <a:cubicBezTo>
                    <a:pt x="1093" y="3695"/>
                    <a:pt x="1113" y="3699"/>
                    <a:pt x="1129" y="3700"/>
                  </a:cubicBezTo>
                  <a:cubicBezTo>
                    <a:pt x="1147" y="3700"/>
                    <a:pt x="1165" y="3702"/>
                    <a:pt x="1174" y="3706"/>
                  </a:cubicBezTo>
                  <a:cubicBezTo>
                    <a:pt x="1192" y="3713"/>
                    <a:pt x="1209" y="3730"/>
                    <a:pt x="1231" y="3759"/>
                  </a:cubicBezTo>
                  <a:cubicBezTo>
                    <a:pt x="1247" y="3789"/>
                    <a:pt x="1285" y="3789"/>
                    <a:pt x="1314" y="3789"/>
                  </a:cubicBezTo>
                  <a:cubicBezTo>
                    <a:pt x="1346" y="3789"/>
                    <a:pt x="1377" y="3774"/>
                    <a:pt x="1407" y="3759"/>
                  </a:cubicBezTo>
                  <a:cubicBezTo>
                    <a:pt x="1442" y="3742"/>
                    <a:pt x="1455" y="3725"/>
                    <a:pt x="1460" y="3706"/>
                  </a:cubicBezTo>
                  <a:cubicBezTo>
                    <a:pt x="1463" y="3706"/>
                    <a:pt x="1473" y="3706"/>
                    <a:pt x="1477" y="3704"/>
                  </a:cubicBezTo>
                  <a:cubicBezTo>
                    <a:pt x="1498" y="3704"/>
                    <a:pt x="1523" y="3702"/>
                    <a:pt x="1549" y="3687"/>
                  </a:cubicBezTo>
                  <a:cubicBezTo>
                    <a:pt x="1553" y="3685"/>
                    <a:pt x="1558" y="3679"/>
                    <a:pt x="1562" y="3676"/>
                  </a:cubicBezTo>
                  <a:cubicBezTo>
                    <a:pt x="1570" y="3664"/>
                    <a:pt x="1588" y="3651"/>
                    <a:pt x="1609" y="3646"/>
                  </a:cubicBezTo>
                  <a:cubicBezTo>
                    <a:pt x="1646" y="3642"/>
                    <a:pt x="1646" y="3606"/>
                    <a:pt x="1646" y="3581"/>
                  </a:cubicBezTo>
                  <a:lnTo>
                    <a:pt x="1646" y="3565"/>
                  </a:lnTo>
                  <a:cubicBezTo>
                    <a:pt x="1647" y="3558"/>
                    <a:pt x="1648" y="3550"/>
                    <a:pt x="1650" y="3543"/>
                  </a:cubicBezTo>
                  <a:cubicBezTo>
                    <a:pt x="1653" y="3532"/>
                    <a:pt x="1654" y="3520"/>
                    <a:pt x="1657" y="3506"/>
                  </a:cubicBezTo>
                  <a:cubicBezTo>
                    <a:pt x="1657" y="3497"/>
                    <a:pt x="1663" y="3496"/>
                    <a:pt x="1671" y="3493"/>
                  </a:cubicBezTo>
                  <a:cubicBezTo>
                    <a:pt x="1680" y="3487"/>
                    <a:pt x="1688" y="3485"/>
                    <a:pt x="1694" y="3476"/>
                  </a:cubicBezTo>
                  <a:cubicBezTo>
                    <a:pt x="1707" y="3458"/>
                    <a:pt x="1703" y="3434"/>
                    <a:pt x="1700" y="3414"/>
                  </a:cubicBezTo>
                  <a:cubicBezTo>
                    <a:pt x="1697" y="3403"/>
                    <a:pt x="1697" y="3395"/>
                    <a:pt x="1697" y="3387"/>
                  </a:cubicBezTo>
                  <a:cubicBezTo>
                    <a:pt x="1697" y="3376"/>
                    <a:pt x="1700" y="3362"/>
                    <a:pt x="1703" y="3346"/>
                  </a:cubicBezTo>
                  <a:cubicBezTo>
                    <a:pt x="1706" y="3323"/>
                    <a:pt x="1708" y="3298"/>
                    <a:pt x="1708" y="3274"/>
                  </a:cubicBezTo>
                  <a:cubicBezTo>
                    <a:pt x="1708" y="3236"/>
                    <a:pt x="1688" y="3214"/>
                    <a:pt x="1671" y="3203"/>
                  </a:cubicBezTo>
                  <a:cubicBezTo>
                    <a:pt x="1667" y="3201"/>
                    <a:pt x="1664" y="3198"/>
                    <a:pt x="1663" y="3195"/>
                  </a:cubicBezTo>
                  <a:cubicBezTo>
                    <a:pt x="1664" y="3195"/>
                    <a:pt x="1671" y="3186"/>
                    <a:pt x="1675" y="3185"/>
                  </a:cubicBezTo>
                  <a:cubicBezTo>
                    <a:pt x="1682" y="3177"/>
                    <a:pt x="1688" y="3170"/>
                    <a:pt x="1694" y="3156"/>
                  </a:cubicBezTo>
                  <a:cubicBezTo>
                    <a:pt x="1709" y="3135"/>
                    <a:pt x="1703" y="3106"/>
                    <a:pt x="1697" y="3093"/>
                  </a:cubicBezTo>
                  <a:cubicBezTo>
                    <a:pt x="1703" y="3083"/>
                    <a:pt x="1715" y="3058"/>
                    <a:pt x="1725" y="3042"/>
                  </a:cubicBezTo>
                  <a:cubicBezTo>
                    <a:pt x="1738" y="3026"/>
                    <a:pt x="1744" y="2984"/>
                    <a:pt x="1748" y="2940"/>
                  </a:cubicBezTo>
                  <a:cubicBezTo>
                    <a:pt x="1748" y="2927"/>
                    <a:pt x="1751" y="2919"/>
                    <a:pt x="1754" y="2914"/>
                  </a:cubicBezTo>
                  <a:cubicBezTo>
                    <a:pt x="1754" y="2909"/>
                    <a:pt x="1757" y="2901"/>
                    <a:pt x="1758" y="2893"/>
                  </a:cubicBezTo>
                  <a:cubicBezTo>
                    <a:pt x="1764" y="2861"/>
                    <a:pt x="1774" y="2818"/>
                    <a:pt x="1776" y="2788"/>
                  </a:cubicBezTo>
                  <a:cubicBezTo>
                    <a:pt x="1781" y="2746"/>
                    <a:pt x="1760" y="2730"/>
                    <a:pt x="1740" y="2709"/>
                  </a:cubicBezTo>
                  <a:cubicBezTo>
                    <a:pt x="1736" y="2702"/>
                    <a:pt x="1729" y="2696"/>
                    <a:pt x="1722" y="2688"/>
                  </a:cubicBezTo>
                  <a:cubicBezTo>
                    <a:pt x="1703" y="2666"/>
                    <a:pt x="1697" y="2623"/>
                    <a:pt x="1697" y="2588"/>
                  </a:cubicBezTo>
                  <a:cubicBezTo>
                    <a:pt x="1697" y="2557"/>
                    <a:pt x="1656" y="2549"/>
                    <a:pt x="1637" y="2547"/>
                  </a:cubicBezTo>
                  <a:cubicBezTo>
                    <a:pt x="1630" y="2527"/>
                    <a:pt x="1602" y="2471"/>
                    <a:pt x="1586" y="2439"/>
                  </a:cubicBezTo>
                  <a:cubicBezTo>
                    <a:pt x="1579" y="2428"/>
                    <a:pt x="1574" y="2420"/>
                    <a:pt x="1570" y="2410"/>
                  </a:cubicBezTo>
                  <a:cubicBezTo>
                    <a:pt x="1555" y="2381"/>
                    <a:pt x="1542" y="2357"/>
                    <a:pt x="1531" y="2332"/>
                  </a:cubicBezTo>
                  <a:cubicBezTo>
                    <a:pt x="1518" y="2299"/>
                    <a:pt x="1480" y="2261"/>
                    <a:pt x="1463" y="2245"/>
                  </a:cubicBezTo>
                  <a:cubicBezTo>
                    <a:pt x="1469" y="2236"/>
                    <a:pt x="1477" y="2214"/>
                    <a:pt x="1480" y="2195"/>
                  </a:cubicBezTo>
                  <a:cubicBezTo>
                    <a:pt x="1484" y="2166"/>
                    <a:pt x="1480" y="2135"/>
                    <a:pt x="1469" y="2107"/>
                  </a:cubicBezTo>
                  <a:cubicBezTo>
                    <a:pt x="1460" y="2091"/>
                    <a:pt x="1461" y="2084"/>
                    <a:pt x="1463" y="2068"/>
                  </a:cubicBezTo>
                  <a:cubicBezTo>
                    <a:pt x="1464" y="2060"/>
                    <a:pt x="1469" y="2056"/>
                    <a:pt x="1469" y="2048"/>
                  </a:cubicBezTo>
                  <a:cubicBezTo>
                    <a:pt x="1469" y="2037"/>
                    <a:pt x="1474" y="2031"/>
                    <a:pt x="1482" y="2022"/>
                  </a:cubicBezTo>
                  <a:cubicBezTo>
                    <a:pt x="1488" y="2015"/>
                    <a:pt x="1498" y="2001"/>
                    <a:pt x="1504" y="1981"/>
                  </a:cubicBezTo>
                  <a:cubicBezTo>
                    <a:pt x="1509" y="1957"/>
                    <a:pt x="1498" y="1938"/>
                    <a:pt x="1491" y="1927"/>
                  </a:cubicBezTo>
                  <a:cubicBezTo>
                    <a:pt x="1486" y="1918"/>
                    <a:pt x="1485" y="1912"/>
                    <a:pt x="1485" y="1908"/>
                  </a:cubicBezTo>
                  <a:cubicBezTo>
                    <a:pt x="1485" y="1897"/>
                    <a:pt x="1501" y="1878"/>
                    <a:pt x="1522" y="1852"/>
                  </a:cubicBezTo>
                  <a:cubicBezTo>
                    <a:pt x="1530" y="1846"/>
                    <a:pt x="1536" y="1839"/>
                    <a:pt x="1545" y="1827"/>
                  </a:cubicBezTo>
                  <a:cubicBezTo>
                    <a:pt x="1579" y="1787"/>
                    <a:pt x="1555" y="1725"/>
                    <a:pt x="1549" y="1708"/>
                  </a:cubicBezTo>
                  <a:lnTo>
                    <a:pt x="1562" y="1610"/>
                  </a:lnTo>
                  <a:lnTo>
                    <a:pt x="1562" y="1607"/>
                  </a:lnTo>
                  <a:cubicBezTo>
                    <a:pt x="1562" y="1607"/>
                    <a:pt x="1550" y="1559"/>
                    <a:pt x="1542" y="1523"/>
                  </a:cubicBezTo>
                  <a:cubicBezTo>
                    <a:pt x="1536" y="1494"/>
                    <a:pt x="1523" y="1477"/>
                    <a:pt x="1515" y="1464"/>
                  </a:cubicBezTo>
                  <a:cubicBezTo>
                    <a:pt x="1509" y="1460"/>
                    <a:pt x="1504" y="1453"/>
                    <a:pt x="1503" y="1447"/>
                  </a:cubicBezTo>
                  <a:cubicBezTo>
                    <a:pt x="1499" y="1444"/>
                    <a:pt x="1495" y="1441"/>
                    <a:pt x="1495" y="1437"/>
                  </a:cubicBezTo>
                  <a:cubicBezTo>
                    <a:pt x="1482" y="1414"/>
                    <a:pt x="1463" y="1384"/>
                    <a:pt x="1451" y="1343"/>
                  </a:cubicBezTo>
                  <a:cubicBezTo>
                    <a:pt x="1444" y="1315"/>
                    <a:pt x="1433" y="1297"/>
                    <a:pt x="1428" y="1285"/>
                  </a:cubicBezTo>
                  <a:cubicBezTo>
                    <a:pt x="1420" y="1271"/>
                    <a:pt x="1414" y="1260"/>
                    <a:pt x="1412" y="1243"/>
                  </a:cubicBezTo>
                  <a:cubicBezTo>
                    <a:pt x="1411" y="1220"/>
                    <a:pt x="1412" y="1218"/>
                    <a:pt x="1425" y="1209"/>
                  </a:cubicBezTo>
                  <a:cubicBezTo>
                    <a:pt x="1429" y="1205"/>
                    <a:pt x="1433" y="1201"/>
                    <a:pt x="1442" y="1194"/>
                  </a:cubicBezTo>
                  <a:cubicBezTo>
                    <a:pt x="1449" y="1186"/>
                    <a:pt x="1456" y="1182"/>
                    <a:pt x="1463" y="1175"/>
                  </a:cubicBezTo>
                  <a:cubicBezTo>
                    <a:pt x="1477" y="1165"/>
                    <a:pt x="1491" y="1154"/>
                    <a:pt x="1503" y="1127"/>
                  </a:cubicBezTo>
                  <a:cubicBezTo>
                    <a:pt x="1506" y="1118"/>
                    <a:pt x="1506" y="1107"/>
                    <a:pt x="1503" y="1098"/>
                  </a:cubicBezTo>
                  <a:cubicBezTo>
                    <a:pt x="1495" y="1086"/>
                    <a:pt x="1481" y="1086"/>
                    <a:pt x="1474" y="1086"/>
                  </a:cubicBezTo>
                  <a:cubicBezTo>
                    <a:pt x="1463" y="1086"/>
                    <a:pt x="1451" y="1091"/>
                    <a:pt x="1442" y="1091"/>
                  </a:cubicBezTo>
                  <a:cubicBezTo>
                    <a:pt x="1433" y="1092"/>
                    <a:pt x="1429" y="1092"/>
                    <a:pt x="1425" y="1092"/>
                  </a:cubicBezTo>
                  <a:cubicBezTo>
                    <a:pt x="1401" y="1092"/>
                    <a:pt x="1384" y="1103"/>
                    <a:pt x="1373" y="1125"/>
                  </a:cubicBezTo>
                  <a:cubicBezTo>
                    <a:pt x="1367" y="1143"/>
                    <a:pt x="1362" y="1157"/>
                    <a:pt x="1358" y="1175"/>
                  </a:cubicBezTo>
                  <a:cubicBezTo>
                    <a:pt x="1355" y="1175"/>
                    <a:pt x="1346" y="1175"/>
                    <a:pt x="1341" y="1172"/>
                  </a:cubicBezTo>
                  <a:cubicBezTo>
                    <a:pt x="1337" y="1172"/>
                    <a:pt x="1330" y="1169"/>
                    <a:pt x="1324" y="1169"/>
                  </a:cubicBezTo>
                  <a:cubicBezTo>
                    <a:pt x="1311" y="1165"/>
                    <a:pt x="1308" y="1165"/>
                    <a:pt x="1298" y="1157"/>
                  </a:cubicBezTo>
                  <a:cubicBezTo>
                    <a:pt x="1292" y="1150"/>
                    <a:pt x="1285" y="1146"/>
                    <a:pt x="1270" y="1137"/>
                  </a:cubicBezTo>
                  <a:lnTo>
                    <a:pt x="1266" y="1133"/>
                  </a:lnTo>
                  <a:cubicBezTo>
                    <a:pt x="1254" y="1125"/>
                    <a:pt x="1252" y="1121"/>
                    <a:pt x="1244" y="1121"/>
                  </a:cubicBezTo>
                  <a:cubicBezTo>
                    <a:pt x="1239" y="1121"/>
                    <a:pt x="1234" y="1127"/>
                    <a:pt x="1233" y="1127"/>
                  </a:cubicBezTo>
                  <a:cubicBezTo>
                    <a:pt x="1231" y="1130"/>
                    <a:pt x="1226" y="1133"/>
                    <a:pt x="1223" y="1135"/>
                  </a:cubicBezTo>
                  <a:cubicBezTo>
                    <a:pt x="1217" y="1138"/>
                    <a:pt x="1213" y="1140"/>
                    <a:pt x="1209" y="1140"/>
                  </a:cubicBezTo>
                  <a:cubicBezTo>
                    <a:pt x="1203" y="1140"/>
                    <a:pt x="1199" y="1135"/>
                    <a:pt x="1190" y="1118"/>
                  </a:cubicBezTo>
                  <a:cubicBezTo>
                    <a:pt x="1174" y="1089"/>
                    <a:pt x="1160" y="1086"/>
                    <a:pt x="1140" y="1084"/>
                  </a:cubicBezTo>
                  <a:cubicBezTo>
                    <a:pt x="1132" y="1084"/>
                    <a:pt x="1123" y="1081"/>
                    <a:pt x="1115" y="1081"/>
                  </a:cubicBezTo>
                  <a:cubicBezTo>
                    <a:pt x="1103" y="1077"/>
                    <a:pt x="1098" y="1077"/>
                    <a:pt x="1090" y="1077"/>
                  </a:cubicBezTo>
                  <a:cubicBezTo>
                    <a:pt x="1087" y="1077"/>
                    <a:pt x="1075" y="1077"/>
                    <a:pt x="1070" y="1086"/>
                  </a:cubicBezTo>
                  <a:lnTo>
                    <a:pt x="1001" y="1098"/>
                  </a:lnTo>
                  <a:cubicBezTo>
                    <a:pt x="1004" y="1091"/>
                    <a:pt x="1010" y="1081"/>
                    <a:pt x="1015" y="1076"/>
                  </a:cubicBezTo>
                  <a:cubicBezTo>
                    <a:pt x="1018" y="1072"/>
                    <a:pt x="1022" y="1066"/>
                    <a:pt x="1018" y="1061"/>
                  </a:cubicBezTo>
                  <a:cubicBezTo>
                    <a:pt x="1018" y="1039"/>
                    <a:pt x="996" y="1022"/>
                    <a:pt x="964" y="1000"/>
                  </a:cubicBezTo>
                  <a:cubicBezTo>
                    <a:pt x="958" y="994"/>
                    <a:pt x="954" y="990"/>
                    <a:pt x="950" y="987"/>
                  </a:cubicBezTo>
                  <a:cubicBezTo>
                    <a:pt x="943" y="981"/>
                    <a:pt x="939" y="978"/>
                    <a:pt x="932" y="972"/>
                  </a:cubicBezTo>
                  <a:cubicBezTo>
                    <a:pt x="920" y="964"/>
                    <a:pt x="908" y="957"/>
                    <a:pt x="903" y="938"/>
                  </a:cubicBezTo>
                  <a:cubicBezTo>
                    <a:pt x="896" y="917"/>
                    <a:pt x="880" y="914"/>
                    <a:pt x="875" y="914"/>
                  </a:cubicBezTo>
                  <a:cubicBezTo>
                    <a:pt x="862" y="914"/>
                    <a:pt x="846" y="925"/>
                    <a:pt x="841" y="931"/>
                  </a:cubicBezTo>
                  <a:cubicBezTo>
                    <a:pt x="839" y="931"/>
                    <a:pt x="834" y="936"/>
                    <a:pt x="828" y="938"/>
                  </a:cubicBezTo>
                  <a:lnTo>
                    <a:pt x="828" y="930"/>
                  </a:lnTo>
                  <a:cubicBezTo>
                    <a:pt x="828" y="914"/>
                    <a:pt x="821" y="896"/>
                    <a:pt x="812" y="876"/>
                  </a:cubicBezTo>
                  <a:cubicBezTo>
                    <a:pt x="806" y="863"/>
                    <a:pt x="798" y="846"/>
                    <a:pt x="791" y="830"/>
                  </a:cubicBezTo>
                  <a:cubicBezTo>
                    <a:pt x="776" y="780"/>
                    <a:pt x="743" y="771"/>
                    <a:pt x="730" y="767"/>
                  </a:cubicBezTo>
                  <a:lnTo>
                    <a:pt x="722" y="765"/>
                  </a:lnTo>
                  <a:cubicBezTo>
                    <a:pt x="708" y="765"/>
                    <a:pt x="704" y="779"/>
                    <a:pt x="699" y="795"/>
                  </a:cubicBezTo>
                  <a:cubicBezTo>
                    <a:pt x="696" y="803"/>
                    <a:pt x="691" y="814"/>
                    <a:pt x="686" y="826"/>
                  </a:cubicBezTo>
                  <a:cubicBezTo>
                    <a:pt x="680" y="810"/>
                    <a:pt x="672" y="790"/>
                    <a:pt x="668" y="777"/>
                  </a:cubicBezTo>
                  <a:cubicBezTo>
                    <a:pt x="662" y="762"/>
                    <a:pt x="643" y="762"/>
                    <a:pt x="635" y="762"/>
                  </a:cubicBezTo>
                  <a:lnTo>
                    <a:pt x="625" y="762"/>
                  </a:lnTo>
                  <a:cubicBezTo>
                    <a:pt x="627" y="759"/>
                    <a:pt x="632" y="756"/>
                    <a:pt x="635" y="756"/>
                  </a:cubicBezTo>
                  <a:cubicBezTo>
                    <a:pt x="648" y="747"/>
                    <a:pt x="655" y="739"/>
                    <a:pt x="665" y="726"/>
                  </a:cubicBezTo>
                  <a:cubicBezTo>
                    <a:pt x="668" y="723"/>
                    <a:pt x="671" y="715"/>
                    <a:pt x="675" y="712"/>
                  </a:cubicBezTo>
                  <a:cubicBezTo>
                    <a:pt x="680" y="700"/>
                    <a:pt x="683" y="695"/>
                    <a:pt x="682" y="685"/>
                  </a:cubicBezTo>
                  <a:cubicBezTo>
                    <a:pt x="680" y="670"/>
                    <a:pt x="668" y="660"/>
                    <a:pt x="644" y="647"/>
                  </a:cubicBezTo>
                  <a:cubicBezTo>
                    <a:pt x="643" y="644"/>
                    <a:pt x="638" y="641"/>
                    <a:pt x="634" y="637"/>
                  </a:cubicBezTo>
                  <a:cubicBezTo>
                    <a:pt x="616" y="625"/>
                    <a:pt x="601" y="621"/>
                    <a:pt x="591" y="621"/>
                  </a:cubicBezTo>
                  <a:cubicBezTo>
                    <a:pt x="589" y="621"/>
                    <a:pt x="593" y="604"/>
                    <a:pt x="596" y="597"/>
                  </a:cubicBezTo>
                  <a:cubicBezTo>
                    <a:pt x="601" y="586"/>
                    <a:pt x="607" y="576"/>
                    <a:pt x="609" y="561"/>
                  </a:cubicBezTo>
                  <a:cubicBezTo>
                    <a:pt x="616" y="526"/>
                    <a:pt x="620" y="495"/>
                    <a:pt x="595" y="451"/>
                  </a:cubicBezTo>
                  <a:cubicBezTo>
                    <a:pt x="590" y="444"/>
                    <a:pt x="583" y="433"/>
                    <a:pt x="570" y="433"/>
                  </a:cubicBezTo>
                  <a:cubicBezTo>
                    <a:pt x="558" y="433"/>
                    <a:pt x="550" y="447"/>
                    <a:pt x="542" y="463"/>
                  </a:cubicBezTo>
                  <a:cubicBezTo>
                    <a:pt x="539" y="468"/>
                    <a:pt x="536" y="473"/>
                    <a:pt x="534" y="478"/>
                  </a:cubicBezTo>
                  <a:cubicBezTo>
                    <a:pt x="530" y="467"/>
                    <a:pt x="529" y="453"/>
                    <a:pt x="530" y="438"/>
                  </a:cubicBezTo>
                  <a:cubicBezTo>
                    <a:pt x="530" y="432"/>
                    <a:pt x="534" y="425"/>
                    <a:pt x="539" y="418"/>
                  </a:cubicBezTo>
                  <a:cubicBezTo>
                    <a:pt x="549" y="403"/>
                    <a:pt x="559" y="385"/>
                    <a:pt x="550" y="354"/>
                  </a:cubicBezTo>
                  <a:cubicBezTo>
                    <a:pt x="545" y="340"/>
                    <a:pt x="536" y="329"/>
                    <a:pt x="526" y="329"/>
                  </a:cubicBezTo>
                  <a:cubicBezTo>
                    <a:pt x="516" y="329"/>
                    <a:pt x="499" y="342"/>
                    <a:pt x="471" y="424"/>
                  </a:cubicBezTo>
                  <a:cubicBezTo>
                    <a:pt x="469" y="423"/>
                    <a:pt x="468" y="420"/>
                    <a:pt x="465" y="418"/>
                  </a:cubicBezTo>
                  <a:lnTo>
                    <a:pt x="454" y="411"/>
                  </a:lnTo>
                  <a:cubicBezTo>
                    <a:pt x="449" y="406"/>
                    <a:pt x="439" y="402"/>
                    <a:pt x="434" y="402"/>
                  </a:cubicBezTo>
                  <a:cubicBezTo>
                    <a:pt x="420" y="402"/>
                    <a:pt x="408" y="410"/>
                    <a:pt x="399" y="415"/>
                  </a:cubicBezTo>
                  <a:cubicBezTo>
                    <a:pt x="399" y="397"/>
                    <a:pt x="394" y="368"/>
                    <a:pt x="379" y="323"/>
                  </a:cubicBezTo>
                  <a:cubicBezTo>
                    <a:pt x="375" y="300"/>
                    <a:pt x="371" y="293"/>
                    <a:pt x="366" y="286"/>
                  </a:cubicBezTo>
                  <a:cubicBezTo>
                    <a:pt x="364" y="281"/>
                    <a:pt x="364" y="281"/>
                    <a:pt x="364" y="261"/>
                  </a:cubicBezTo>
                  <a:cubicBezTo>
                    <a:pt x="364" y="243"/>
                    <a:pt x="366" y="229"/>
                    <a:pt x="371" y="209"/>
                  </a:cubicBezTo>
                  <a:cubicBezTo>
                    <a:pt x="373" y="191"/>
                    <a:pt x="375" y="168"/>
                    <a:pt x="377" y="133"/>
                  </a:cubicBezTo>
                  <a:cubicBezTo>
                    <a:pt x="379" y="80"/>
                    <a:pt x="362" y="67"/>
                    <a:pt x="341" y="62"/>
                  </a:cubicBezTo>
                  <a:cubicBezTo>
                    <a:pt x="331" y="59"/>
                    <a:pt x="321" y="58"/>
                    <a:pt x="313" y="50"/>
                  </a:cubicBezTo>
                  <a:cubicBezTo>
                    <a:pt x="306" y="45"/>
                    <a:pt x="301" y="38"/>
                    <a:pt x="297" y="31"/>
                  </a:cubicBezTo>
                  <a:cubicBezTo>
                    <a:pt x="284" y="19"/>
                    <a:pt x="272" y="0"/>
                    <a:pt x="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2071375" y="2322275"/>
              <a:ext cx="56100" cy="36275"/>
            </a:xfrm>
            <a:custGeom>
              <a:avLst/>
              <a:gdLst/>
              <a:ahLst/>
              <a:cxnLst/>
              <a:rect l="l" t="t" r="r" b="b"/>
              <a:pathLst>
                <a:path w="2244" h="1451" extrusionOk="0">
                  <a:moveTo>
                    <a:pt x="368" y="1"/>
                  </a:moveTo>
                  <a:cubicBezTo>
                    <a:pt x="360" y="1"/>
                    <a:pt x="351" y="2"/>
                    <a:pt x="342" y="5"/>
                  </a:cubicBezTo>
                  <a:cubicBezTo>
                    <a:pt x="336" y="6"/>
                    <a:pt x="326" y="8"/>
                    <a:pt x="319" y="9"/>
                  </a:cubicBezTo>
                  <a:cubicBezTo>
                    <a:pt x="310" y="10"/>
                    <a:pt x="303" y="10"/>
                    <a:pt x="298" y="10"/>
                  </a:cubicBezTo>
                  <a:cubicBezTo>
                    <a:pt x="292" y="10"/>
                    <a:pt x="287" y="10"/>
                    <a:pt x="283" y="9"/>
                  </a:cubicBezTo>
                  <a:cubicBezTo>
                    <a:pt x="278" y="8"/>
                    <a:pt x="274" y="8"/>
                    <a:pt x="271" y="8"/>
                  </a:cubicBezTo>
                  <a:cubicBezTo>
                    <a:pt x="265" y="8"/>
                    <a:pt x="260" y="9"/>
                    <a:pt x="258" y="11"/>
                  </a:cubicBezTo>
                  <a:cubicBezTo>
                    <a:pt x="244" y="13"/>
                    <a:pt x="235" y="27"/>
                    <a:pt x="227" y="38"/>
                  </a:cubicBezTo>
                  <a:lnTo>
                    <a:pt x="160" y="38"/>
                  </a:lnTo>
                  <a:lnTo>
                    <a:pt x="156" y="42"/>
                  </a:lnTo>
                  <a:cubicBezTo>
                    <a:pt x="151" y="44"/>
                    <a:pt x="137" y="57"/>
                    <a:pt x="126" y="60"/>
                  </a:cubicBezTo>
                  <a:cubicBezTo>
                    <a:pt x="117" y="63"/>
                    <a:pt x="105" y="67"/>
                    <a:pt x="93" y="75"/>
                  </a:cubicBezTo>
                  <a:cubicBezTo>
                    <a:pt x="81" y="80"/>
                    <a:pt x="68" y="85"/>
                    <a:pt x="61" y="88"/>
                  </a:cubicBezTo>
                  <a:cubicBezTo>
                    <a:pt x="42" y="93"/>
                    <a:pt x="13" y="112"/>
                    <a:pt x="11" y="114"/>
                  </a:cubicBezTo>
                  <a:lnTo>
                    <a:pt x="1" y="122"/>
                  </a:lnTo>
                  <a:lnTo>
                    <a:pt x="25" y="157"/>
                  </a:lnTo>
                  <a:lnTo>
                    <a:pt x="65" y="195"/>
                  </a:lnTo>
                  <a:lnTo>
                    <a:pt x="136" y="229"/>
                  </a:lnTo>
                  <a:lnTo>
                    <a:pt x="187" y="229"/>
                  </a:lnTo>
                  <a:cubicBezTo>
                    <a:pt x="221" y="250"/>
                    <a:pt x="242" y="262"/>
                    <a:pt x="251" y="262"/>
                  </a:cubicBezTo>
                  <a:cubicBezTo>
                    <a:pt x="258" y="262"/>
                    <a:pt x="295" y="272"/>
                    <a:pt x="302" y="277"/>
                  </a:cubicBezTo>
                  <a:cubicBezTo>
                    <a:pt x="314" y="282"/>
                    <a:pt x="338" y="284"/>
                    <a:pt x="347" y="284"/>
                  </a:cubicBezTo>
                  <a:cubicBezTo>
                    <a:pt x="357" y="284"/>
                    <a:pt x="373" y="282"/>
                    <a:pt x="388" y="280"/>
                  </a:cubicBezTo>
                  <a:cubicBezTo>
                    <a:pt x="392" y="279"/>
                    <a:pt x="395" y="279"/>
                    <a:pt x="397" y="279"/>
                  </a:cubicBezTo>
                  <a:cubicBezTo>
                    <a:pt x="405" y="279"/>
                    <a:pt x="411" y="282"/>
                    <a:pt x="421" y="287"/>
                  </a:cubicBezTo>
                  <a:cubicBezTo>
                    <a:pt x="431" y="292"/>
                    <a:pt x="439" y="298"/>
                    <a:pt x="451" y="302"/>
                  </a:cubicBezTo>
                  <a:cubicBezTo>
                    <a:pt x="460" y="307"/>
                    <a:pt x="468" y="309"/>
                    <a:pt x="475" y="309"/>
                  </a:cubicBezTo>
                  <a:cubicBezTo>
                    <a:pt x="484" y="309"/>
                    <a:pt x="492" y="306"/>
                    <a:pt x="497" y="304"/>
                  </a:cubicBezTo>
                  <a:cubicBezTo>
                    <a:pt x="500" y="303"/>
                    <a:pt x="501" y="302"/>
                    <a:pt x="502" y="302"/>
                  </a:cubicBezTo>
                  <a:cubicBezTo>
                    <a:pt x="503" y="302"/>
                    <a:pt x="505" y="303"/>
                    <a:pt x="507" y="304"/>
                  </a:cubicBezTo>
                  <a:cubicBezTo>
                    <a:pt x="514" y="307"/>
                    <a:pt x="519" y="308"/>
                    <a:pt x="523" y="308"/>
                  </a:cubicBezTo>
                  <a:cubicBezTo>
                    <a:pt x="529" y="308"/>
                    <a:pt x="533" y="307"/>
                    <a:pt x="538" y="306"/>
                  </a:cubicBezTo>
                  <a:cubicBezTo>
                    <a:pt x="545" y="304"/>
                    <a:pt x="551" y="304"/>
                    <a:pt x="565" y="304"/>
                  </a:cubicBezTo>
                  <a:cubicBezTo>
                    <a:pt x="585" y="306"/>
                    <a:pt x="632" y="329"/>
                    <a:pt x="659" y="339"/>
                  </a:cubicBezTo>
                  <a:cubicBezTo>
                    <a:pt x="674" y="346"/>
                    <a:pt x="684" y="352"/>
                    <a:pt x="686" y="352"/>
                  </a:cubicBezTo>
                  <a:cubicBezTo>
                    <a:pt x="700" y="356"/>
                    <a:pt x="730" y="360"/>
                    <a:pt x="733" y="360"/>
                  </a:cubicBezTo>
                  <a:cubicBezTo>
                    <a:pt x="733" y="360"/>
                    <a:pt x="765" y="367"/>
                    <a:pt x="794" y="371"/>
                  </a:cubicBezTo>
                  <a:cubicBezTo>
                    <a:pt x="805" y="371"/>
                    <a:pt x="810" y="374"/>
                    <a:pt x="812" y="377"/>
                  </a:cubicBezTo>
                  <a:cubicBezTo>
                    <a:pt x="816" y="378"/>
                    <a:pt x="821" y="380"/>
                    <a:pt x="832" y="384"/>
                  </a:cubicBezTo>
                  <a:cubicBezTo>
                    <a:pt x="841" y="386"/>
                    <a:pt x="848" y="389"/>
                    <a:pt x="854" y="392"/>
                  </a:cubicBezTo>
                  <a:cubicBezTo>
                    <a:pt x="865" y="397"/>
                    <a:pt x="871" y="400"/>
                    <a:pt x="882" y="400"/>
                  </a:cubicBezTo>
                  <a:cubicBezTo>
                    <a:pt x="897" y="400"/>
                    <a:pt x="912" y="402"/>
                    <a:pt x="933" y="409"/>
                  </a:cubicBezTo>
                  <a:cubicBezTo>
                    <a:pt x="946" y="413"/>
                    <a:pt x="946" y="413"/>
                    <a:pt x="949" y="417"/>
                  </a:cubicBezTo>
                  <a:cubicBezTo>
                    <a:pt x="952" y="420"/>
                    <a:pt x="955" y="424"/>
                    <a:pt x="961" y="428"/>
                  </a:cubicBezTo>
                  <a:cubicBezTo>
                    <a:pt x="967" y="433"/>
                    <a:pt x="973" y="435"/>
                    <a:pt x="979" y="435"/>
                  </a:cubicBezTo>
                  <a:cubicBezTo>
                    <a:pt x="986" y="435"/>
                    <a:pt x="993" y="433"/>
                    <a:pt x="999" y="428"/>
                  </a:cubicBezTo>
                  <a:cubicBezTo>
                    <a:pt x="1003" y="426"/>
                    <a:pt x="1010" y="423"/>
                    <a:pt x="1018" y="422"/>
                  </a:cubicBezTo>
                  <a:cubicBezTo>
                    <a:pt x="1020" y="421"/>
                    <a:pt x="1022" y="420"/>
                    <a:pt x="1024" y="420"/>
                  </a:cubicBezTo>
                  <a:cubicBezTo>
                    <a:pt x="1028" y="422"/>
                    <a:pt x="1030" y="422"/>
                    <a:pt x="1033" y="422"/>
                  </a:cubicBezTo>
                  <a:cubicBezTo>
                    <a:pt x="1037" y="422"/>
                    <a:pt x="1046" y="437"/>
                    <a:pt x="1051" y="444"/>
                  </a:cubicBezTo>
                  <a:cubicBezTo>
                    <a:pt x="1064" y="465"/>
                    <a:pt x="1079" y="480"/>
                    <a:pt x="1095" y="480"/>
                  </a:cubicBezTo>
                  <a:lnTo>
                    <a:pt x="1099" y="480"/>
                  </a:lnTo>
                  <a:cubicBezTo>
                    <a:pt x="1101" y="480"/>
                    <a:pt x="1106" y="490"/>
                    <a:pt x="1106" y="497"/>
                  </a:cubicBezTo>
                  <a:cubicBezTo>
                    <a:pt x="1110" y="507"/>
                    <a:pt x="1115" y="519"/>
                    <a:pt x="1126" y="521"/>
                  </a:cubicBezTo>
                  <a:cubicBezTo>
                    <a:pt x="1127" y="523"/>
                    <a:pt x="1137" y="528"/>
                    <a:pt x="1143" y="531"/>
                  </a:cubicBezTo>
                  <a:cubicBezTo>
                    <a:pt x="1168" y="543"/>
                    <a:pt x="1191" y="554"/>
                    <a:pt x="1206" y="554"/>
                  </a:cubicBezTo>
                  <a:cubicBezTo>
                    <a:pt x="1217" y="554"/>
                    <a:pt x="1223" y="548"/>
                    <a:pt x="1225" y="543"/>
                  </a:cubicBezTo>
                  <a:cubicBezTo>
                    <a:pt x="1227" y="543"/>
                    <a:pt x="1227" y="542"/>
                    <a:pt x="1230" y="542"/>
                  </a:cubicBezTo>
                  <a:cubicBezTo>
                    <a:pt x="1234" y="542"/>
                    <a:pt x="1240" y="542"/>
                    <a:pt x="1244" y="544"/>
                  </a:cubicBezTo>
                  <a:cubicBezTo>
                    <a:pt x="1249" y="545"/>
                    <a:pt x="1252" y="546"/>
                    <a:pt x="1252" y="546"/>
                  </a:cubicBezTo>
                  <a:cubicBezTo>
                    <a:pt x="1256" y="548"/>
                    <a:pt x="1257" y="564"/>
                    <a:pt x="1257" y="575"/>
                  </a:cubicBezTo>
                  <a:lnTo>
                    <a:pt x="1257" y="583"/>
                  </a:lnTo>
                  <a:lnTo>
                    <a:pt x="1299" y="621"/>
                  </a:lnTo>
                  <a:cubicBezTo>
                    <a:pt x="1304" y="626"/>
                    <a:pt x="1322" y="645"/>
                    <a:pt x="1322" y="664"/>
                  </a:cubicBezTo>
                  <a:cubicBezTo>
                    <a:pt x="1322" y="692"/>
                    <a:pt x="1343" y="698"/>
                    <a:pt x="1358" y="703"/>
                  </a:cubicBezTo>
                  <a:cubicBezTo>
                    <a:pt x="1365" y="705"/>
                    <a:pt x="1374" y="708"/>
                    <a:pt x="1379" y="710"/>
                  </a:cubicBezTo>
                  <a:cubicBezTo>
                    <a:pt x="1384" y="716"/>
                    <a:pt x="1394" y="726"/>
                    <a:pt x="1401" y="738"/>
                  </a:cubicBezTo>
                  <a:cubicBezTo>
                    <a:pt x="1412" y="750"/>
                    <a:pt x="1423" y="769"/>
                    <a:pt x="1440" y="779"/>
                  </a:cubicBezTo>
                  <a:cubicBezTo>
                    <a:pt x="1455" y="789"/>
                    <a:pt x="1456" y="795"/>
                    <a:pt x="1462" y="802"/>
                  </a:cubicBezTo>
                  <a:cubicBezTo>
                    <a:pt x="1465" y="808"/>
                    <a:pt x="1468" y="815"/>
                    <a:pt x="1474" y="825"/>
                  </a:cubicBezTo>
                  <a:cubicBezTo>
                    <a:pt x="1492" y="847"/>
                    <a:pt x="1507" y="851"/>
                    <a:pt x="1520" y="857"/>
                  </a:cubicBezTo>
                  <a:lnTo>
                    <a:pt x="1524" y="859"/>
                  </a:lnTo>
                  <a:cubicBezTo>
                    <a:pt x="1528" y="859"/>
                    <a:pt x="1528" y="864"/>
                    <a:pt x="1533" y="880"/>
                  </a:cubicBezTo>
                  <a:cubicBezTo>
                    <a:pt x="1536" y="890"/>
                    <a:pt x="1538" y="898"/>
                    <a:pt x="1540" y="911"/>
                  </a:cubicBezTo>
                  <a:cubicBezTo>
                    <a:pt x="1545" y="920"/>
                    <a:pt x="1551" y="943"/>
                    <a:pt x="1571" y="943"/>
                  </a:cubicBezTo>
                  <a:cubicBezTo>
                    <a:pt x="1576" y="943"/>
                    <a:pt x="1577" y="941"/>
                    <a:pt x="1581" y="941"/>
                  </a:cubicBezTo>
                  <a:cubicBezTo>
                    <a:pt x="1585" y="944"/>
                    <a:pt x="1587" y="953"/>
                    <a:pt x="1589" y="959"/>
                  </a:cubicBezTo>
                  <a:cubicBezTo>
                    <a:pt x="1593" y="972"/>
                    <a:pt x="1599" y="990"/>
                    <a:pt x="1609" y="1001"/>
                  </a:cubicBezTo>
                  <a:cubicBezTo>
                    <a:pt x="1617" y="1013"/>
                    <a:pt x="1619" y="1015"/>
                    <a:pt x="1620" y="1021"/>
                  </a:cubicBezTo>
                  <a:cubicBezTo>
                    <a:pt x="1623" y="1022"/>
                    <a:pt x="1623" y="1027"/>
                    <a:pt x="1626" y="1028"/>
                  </a:cubicBezTo>
                  <a:cubicBezTo>
                    <a:pt x="1631" y="1042"/>
                    <a:pt x="1631" y="1044"/>
                    <a:pt x="1629" y="1053"/>
                  </a:cubicBezTo>
                  <a:cubicBezTo>
                    <a:pt x="1629" y="1054"/>
                    <a:pt x="1626" y="1058"/>
                    <a:pt x="1622" y="1060"/>
                  </a:cubicBezTo>
                  <a:cubicBezTo>
                    <a:pt x="1617" y="1066"/>
                    <a:pt x="1611" y="1072"/>
                    <a:pt x="1606" y="1079"/>
                  </a:cubicBezTo>
                  <a:cubicBezTo>
                    <a:pt x="1601" y="1082"/>
                    <a:pt x="1599" y="1085"/>
                    <a:pt x="1596" y="1090"/>
                  </a:cubicBezTo>
                  <a:cubicBezTo>
                    <a:pt x="1587" y="1096"/>
                    <a:pt x="1576" y="1107"/>
                    <a:pt x="1563" y="1136"/>
                  </a:cubicBezTo>
                  <a:cubicBezTo>
                    <a:pt x="1556" y="1151"/>
                    <a:pt x="1556" y="1151"/>
                    <a:pt x="1550" y="1155"/>
                  </a:cubicBezTo>
                  <a:cubicBezTo>
                    <a:pt x="1540" y="1161"/>
                    <a:pt x="1526" y="1174"/>
                    <a:pt x="1483" y="1216"/>
                  </a:cubicBezTo>
                  <a:cubicBezTo>
                    <a:pt x="1474" y="1226"/>
                    <a:pt x="1469" y="1234"/>
                    <a:pt x="1462" y="1240"/>
                  </a:cubicBezTo>
                  <a:lnTo>
                    <a:pt x="1459" y="1238"/>
                  </a:lnTo>
                  <a:lnTo>
                    <a:pt x="1452" y="1238"/>
                  </a:lnTo>
                  <a:cubicBezTo>
                    <a:pt x="1449" y="1238"/>
                    <a:pt x="1445" y="1242"/>
                    <a:pt x="1441" y="1242"/>
                  </a:cubicBezTo>
                  <a:cubicBezTo>
                    <a:pt x="1430" y="1257"/>
                    <a:pt x="1422" y="1259"/>
                    <a:pt x="1413" y="1264"/>
                  </a:cubicBezTo>
                  <a:cubicBezTo>
                    <a:pt x="1406" y="1266"/>
                    <a:pt x="1400" y="1269"/>
                    <a:pt x="1392" y="1275"/>
                  </a:cubicBezTo>
                  <a:cubicBezTo>
                    <a:pt x="1379" y="1284"/>
                    <a:pt x="1367" y="1287"/>
                    <a:pt x="1349" y="1292"/>
                  </a:cubicBezTo>
                  <a:cubicBezTo>
                    <a:pt x="1345" y="1294"/>
                    <a:pt x="1339" y="1296"/>
                    <a:pt x="1332" y="1299"/>
                  </a:cubicBezTo>
                  <a:cubicBezTo>
                    <a:pt x="1315" y="1305"/>
                    <a:pt x="1313" y="1305"/>
                    <a:pt x="1303" y="1307"/>
                  </a:cubicBezTo>
                  <a:cubicBezTo>
                    <a:pt x="1299" y="1307"/>
                    <a:pt x="1292" y="1308"/>
                    <a:pt x="1284" y="1311"/>
                  </a:cubicBezTo>
                  <a:cubicBezTo>
                    <a:pt x="1269" y="1313"/>
                    <a:pt x="1261" y="1317"/>
                    <a:pt x="1252" y="1320"/>
                  </a:cubicBezTo>
                  <a:cubicBezTo>
                    <a:pt x="1243" y="1326"/>
                    <a:pt x="1227" y="1336"/>
                    <a:pt x="1186" y="1346"/>
                  </a:cubicBezTo>
                  <a:cubicBezTo>
                    <a:pt x="1145" y="1357"/>
                    <a:pt x="1137" y="1362"/>
                    <a:pt x="1137" y="1371"/>
                  </a:cubicBezTo>
                  <a:cubicBezTo>
                    <a:pt x="1133" y="1377"/>
                    <a:pt x="1137" y="1380"/>
                    <a:pt x="1137" y="1384"/>
                  </a:cubicBezTo>
                  <a:cubicBezTo>
                    <a:pt x="1133" y="1400"/>
                    <a:pt x="1131" y="1430"/>
                    <a:pt x="1141" y="1438"/>
                  </a:cubicBezTo>
                  <a:cubicBezTo>
                    <a:pt x="1145" y="1441"/>
                    <a:pt x="1159" y="1451"/>
                    <a:pt x="1173" y="1451"/>
                  </a:cubicBezTo>
                  <a:cubicBezTo>
                    <a:pt x="1185" y="1451"/>
                    <a:pt x="1194" y="1447"/>
                    <a:pt x="1201" y="1438"/>
                  </a:cubicBezTo>
                  <a:cubicBezTo>
                    <a:pt x="1211" y="1430"/>
                    <a:pt x="1212" y="1430"/>
                    <a:pt x="1221" y="1430"/>
                  </a:cubicBezTo>
                  <a:cubicBezTo>
                    <a:pt x="1227" y="1429"/>
                    <a:pt x="1234" y="1429"/>
                    <a:pt x="1244" y="1427"/>
                  </a:cubicBezTo>
                  <a:cubicBezTo>
                    <a:pt x="1246" y="1426"/>
                    <a:pt x="1248" y="1425"/>
                    <a:pt x="1251" y="1425"/>
                  </a:cubicBezTo>
                  <a:cubicBezTo>
                    <a:pt x="1256" y="1425"/>
                    <a:pt x="1260" y="1428"/>
                    <a:pt x="1267" y="1430"/>
                  </a:cubicBezTo>
                  <a:cubicBezTo>
                    <a:pt x="1275" y="1433"/>
                    <a:pt x="1287" y="1438"/>
                    <a:pt x="1301" y="1441"/>
                  </a:cubicBezTo>
                  <a:cubicBezTo>
                    <a:pt x="1307" y="1442"/>
                    <a:pt x="1313" y="1442"/>
                    <a:pt x="1318" y="1442"/>
                  </a:cubicBezTo>
                  <a:cubicBezTo>
                    <a:pt x="1343" y="1442"/>
                    <a:pt x="1354" y="1436"/>
                    <a:pt x="1379" y="1422"/>
                  </a:cubicBezTo>
                  <a:cubicBezTo>
                    <a:pt x="1390" y="1416"/>
                    <a:pt x="1396" y="1415"/>
                    <a:pt x="1400" y="1415"/>
                  </a:cubicBezTo>
                  <a:cubicBezTo>
                    <a:pt x="1404" y="1415"/>
                    <a:pt x="1406" y="1415"/>
                    <a:pt x="1411" y="1415"/>
                  </a:cubicBezTo>
                  <a:cubicBezTo>
                    <a:pt x="1417" y="1417"/>
                    <a:pt x="1426" y="1417"/>
                    <a:pt x="1440" y="1417"/>
                  </a:cubicBezTo>
                  <a:cubicBezTo>
                    <a:pt x="1456" y="1417"/>
                    <a:pt x="1462" y="1422"/>
                    <a:pt x="1471" y="1427"/>
                  </a:cubicBezTo>
                  <a:cubicBezTo>
                    <a:pt x="1476" y="1432"/>
                    <a:pt x="1481" y="1439"/>
                    <a:pt x="1496" y="1439"/>
                  </a:cubicBezTo>
                  <a:cubicBezTo>
                    <a:pt x="1499" y="1439"/>
                    <a:pt x="1502" y="1439"/>
                    <a:pt x="1505" y="1438"/>
                  </a:cubicBezTo>
                  <a:cubicBezTo>
                    <a:pt x="1531" y="1437"/>
                    <a:pt x="1538" y="1433"/>
                    <a:pt x="1557" y="1423"/>
                  </a:cubicBezTo>
                  <a:lnTo>
                    <a:pt x="1560" y="1423"/>
                  </a:lnTo>
                  <a:cubicBezTo>
                    <a:pt x="1563" y="1421"/>
                    <a:pt x="1566" y="1421"/>
                    <a:pt x="1570" y="1421"/>
                  </a:cubicBezTo>
                  <a:cubicBezTo>
                    <a:pt x="1575" y="1421"/>
                    <a:pt x="1580" y="1422"/>
                    <a:pt x="1585" y="1422"/>
                  </a:cubicBezTo>
                  <a:cubicBezTo>
                    <a:pt x="1588" y="1422"/>
                    <a:pt x="1594" y="1424"/>
                    <a:pt x="1601" y="1424"/>
                  </a:cubicBezTo>
                  <a:cubicBezTo>
                    <a:pt x="1604" y="1424"/>
                    <a:pt x="1608" y="1424"/>
                    <a:pt x="1611" y="1423"/>
                  </a:cubicBezTo>
                  <a:cubicBezTo>
                    <a:pt x="1623" y="1422"/>
                    <a:pt x="1631" y="1419"/>
                    <a:pt x="1637" y="1415"/>
                  </a:cubicBezTo>
                  <a:cubicBezTo>
                    <a:pt x="1647" y="1412"/>
                    <a:pt x="1653" y="1411"/>
                    <a:pt x="1665" y="1409"/>
                  </a:cubicBezTo>
                  <a:cubicBezTo>
                    <a:pt x="1691" y="1400"/>
                    <a:pt x="1705" y="1400"/>
                    <a:pt x="1731" y="1389"/>
                  </a:cubicBezTo>
                  <a:cubicBezTo>
                    <a:pt x="1741" y="1384"/>
                    <a:pt x="1744" y="1383"/>
                    <a:pt x="1748" y="1383"/>
                  </a:cubicBezTo>
                  <a:cubicBezTo>
                    <a:pt x="1753" y="1383"/>
                    <a:pt x="1760" y="1384"/>
                    <a:pt x="1771" y="1386"/>
                  </a:cubicBezTo>
                  <a:lnTo>
                    <a:pt x="1781" y="1389"/>
                  </a:lnTo>
                  <a:cubicBezTo>
                    <a:pt x="1785" y="1389"/>
                    <a:pt x="1788" y="1390"/>
                    <a:pt x="1791" y="1390"/>
                  </a:cubicBezTo>
                  <a:cubicBezTo>
                    <a:pt x="1804" y="1390"/>
                    <a:pt x="1812" y="1382"/>
                    <a:pt x="1817" y="1376"/>
                  </a:cubicBezTo>
                  <a:cubicBezTo>
                    <a:pt x="1830" y="1357"/>
                    <a:pt x="1825" y="1323"/>
                    <a:pt x="1821" y="1309"/>
                  </a:cubicBezTo>
                  <a:lnTo>
                    <a:pt x="1821" y="1305"/>
                  </a:lnTo>
                  <a:cubicBezTo>
                    <a:pt x="1825" y="1302"/>
                    <a:pt x="1833" y="1299"/>
                    <a:pt x="1837" y="1288"/>
                  </a:cubicBezTo>
                  <a:cubicBezTo>
                    <a:pt x="1837" y="1284"/>
                    <a:pt x="1855" y="1269"/>
                    <a:pt x="1879" y="1265"/>
                  </a:cubicBezTo>
                  <a:lnTo>
                    <a:pt x="1879" y="1265"/>
                  </a:lnTo>
                  <a:cubicBezTo>
                    <a:pt x="1879" y="1275"/>
                    <a:pt x="1871" y="1292"/>
                    <a:pt x="1866" y="1308"/>
                  </a:cubicBezTo>
                  <a:lnTo>
                    <a:pt x="1860" y="1326"/>
                  </a:lnTo>
                  <a:lnTo>
                    <a:pt x="1911" y="1326"/>
                  </a:lnTo>
                  <a:lnTo>
                    <a:pt x="1945" y="1302"/>
                  </a:lnTo>
                  <a:cubicBezTo>
                    <a:pt x="1973" y="1302"/>
                    <a:pt x="2026" y="1294"/>
                    <a:pt x="2039" y="1269"/>
                  </a:cubicBezTo>
                  <a:cubicBezTo>
                    <a:pt x="2041" y="1266"/>
                    <a:pt x="2044" y="1257"/>
                    <a:pt x="2037" y="1242"/>
                  </a:cubicBezTo>
                  <a:cubicBezTo>
                    <a:pt x="2029" y="1231"/>
                    <a:pt x="2018" y="1221"/>
                    <a:pt x="2001" y="1216"/>
                  </a:cubicBezTo>
                  <a:lnTo>
                    <a:pt x="2032" y="1208"/>
                  </a:lnTo>
                  <a:cubicBezTo>
                    <a:pt x="2049" y="1215"/>
                    <a:pt x="2108" y="1238"/>
                    <a:pt x="2130" y="1242"/>
                  </a:cubicBezTo>
                  <a:cubicBezTo>
                    <a:pt x="2132" y="1243"/>
                    <a:pt x="2133" y="1243"/>
                    <a:pt x="2134" y="1243"/>
                  </a:cubicBezTo>
                  <a:cubicBezTo>
                    <a:pt x="2157" y="1243"/>
                    <a:pt x="2178" y="1233"/>
                    <a:pt x="2192" y="1216"/>
                  </a:cubicBezTo>
                  <a:cubicBezTo>
                    <a:pt x="2203" y="1202"/>
                    <a:pt x="2206" y="1182"/>
                    <a:pt x="2211" y="1172"/>
                  </a:cubicBezTo>
                  <a:cubicBezTo>
                    <a:pt x="2211" y="1172"/>
                    <a:pt x="2213" y="1167"/>
                    <a:pt x="2215" y="1165"/>
                  </a:cubicBezTo>
                  <a:cubicBezTo>
                    <a:pt x="2227" y="1145"/>
                    <a:pt x="2243" y="1115"/>
                    <a:pt x="2239" y="1084"/>
                  </a:cubicBezTo>
                  <a:cubicBezTo>
                    <a:pt x="2239" y="1072"/>
                    <a:pt x="2237" y="1054"/>
                    <a:pt x="2225" y="1054"/>
                  </a:cubicBezTo>
                  <a:cubicBezTo>
                    <a:pt x="2220" y="1054"/>
                    <a:pt x="2215" y="1054"/>
                    <a:pt x="2213" y="1057"/>
                  </a:cubicBezTo>
                  <a:cubicBezTo>
                    <a:pt x="2211" y="1060"/>
                    <a:pt x="2206" y="1060"/>
                    <a:pt x="2200" y="1060"/>
                  </a:cubicBezTo>
                  <a:cubicBezTo>
                    <a:pt x="2193" y="1058"/>
                    <a:pt x="2186" y="1058"/>
                    <a:pt x="2179" y="1058"/>
                  </a:cubicBezTo>
                  <a:cubicBezTo>
                    <a:pt x="2164" y="1058"/>
                    <a:pt x="2151" y="1062"/>
                    <a:pt x="2139" y="1066"/>
                  </a:cubicBezTo>
                  <a:cubicBezTo>
                    <a:pt x="2133" y="1068"/>
                    <a:pt x="2128" y="1072"/>
                    <a:pt x="2124" y="1072"/>
                  </a:cubicBezTo>
                  <a:lnTo>
                    <a:pt x="2120" y="1072"/>
                  </a:lnTo>
                  <a:lnTo>
                    <a:pt x="2120" y="1064"/>
                  </a:lnTo>
                  <a:cubicBezTo>
                    <a:pt x="2120" y="1055"/>
                    <a:pt x="2119" y="1044"/>
                    <a:pt x="2114" y="1038"/>
                  </a:cubicBezTo>
                  <a:cubicBezTo>
                    <a:pt x="2111" y="1034"/>
                    <a:pt x="2111" y="1028"/>
                    <a:pt x="2106" y="1023"/>
                  </a:cubicBezTo>
                  <a:cubicBezTo>
                    <a:pt x="2099" y="1013"/>
                    <a:pt x="2093" y="1000"/>
                    <a:pt x="2081" y="987"/>
                  </a:cubicBezTo>
                  <a:cubicBezTo>
                    <a:pt x="2079" y="985"/>
                    <a:pt x="2079" y="981"/>
                    <a:pt x="2079" y="979"/>
                  </a:cubicBezTo>
                  <a:lnTo>
                    <a:pt x="2079" y="975"/>
                  </a:lnTo>
                  <a:cubicBezTo>
                    <a:pt x="2085" y="975"/>
                    <a:pt x="2095" y="976"/>
                    <a:pt x="2106" y="976"/>
                  </a:cubicBezTo>
                  <a:cubicBezTo>
                    <a:pt x="2117" y="976"/>
                    <a:pt x="2124" y="975"/>
                    <a:pt x="2130" y="971"/>
                  </a:cubicBezTo>
                  <a:cubicBezTo>
                    <a:pt x="2137" y="969"/>
                    <a:pt x="2144" y="963"/>
                    <a:pt x="2139" y="947"/>
                  </a:cubicBezTo>
                  <a:cubicBezTo>
                    <a:pt x="2135" y="930"/>
                    <a:pt x="2105" y="869"/>
                    <a:pt x="2085" y="869"/>
                  </a:cubicBezTo>
                  <a:lnTo>
                    <a:pt x="2081" y="870"/>
                  </a:lnTo>
                  <a:cubicBezTo>
                    <a:pt x="2081" y="870"/>
                    <a:pt x="2079" y="873"/>
                    <a:pt x="2069" y="873"/>
                  </a:cubicBezTo>
                  <a:cubicBezTo>
                    <a:pt x="2066" y="873"/>
                    <a:pt x="2062" y="873"/>
                    <a:pt x="2061" y="871"/>
                  </a:cubicBezTo>
                  <a:cubicBezTo>
                    <a:pt x="2062" y="862"/>
                    <a:pt x="2066" y="853"/>
                    <a:pt x="2069" y="844"/>
                  </a:cubicBezTo>
                  <a:cubicBezTo>
                    <a:pt x="2069" y="825"/>
                    <a:pt x="2065" y="816"/>
                    <a:pt x="2053" y="812"/>
                  </a:cubicBezTo>
                  <a:cubicBezTo>
                    <a:pt x="2050" y="812"/>
                    <a:pt x="2047" y="812"/>
                    <a:pt x="2042" y="808"/>
                  </a:cubicBezTo>
                  <a:cubicBezTo>
                    <a:pt x="2036" y="803"/>
                    <a:pt x="2028" y="801"/>
                    <a:pt x="2019" y="801"/>
                  </a:cubicBezTo>
                  <a:cubicBezTo>
                    <a:pt x="2014" y="801"/>
                    <a:pt x="2008" y="802"/>
                    <a:pt x="2002" y="803"/>
                  </a:cubicBezTo>
                  <a:cubicBezTo>
                    <a:pt x="1997" y="806"/>
                    <a:pt x="1986" y="806"/>
                    <a:pt x="1982" y="806"/>
                  </a:cubicBezTo>
                  <a:cubicBezTo>
                    <a:pt x="1962" y="803"/>
                    <a:pt x="1930" y="788"/>
                    <a:pt x="1898" y="772"/>
                  </a:cubicBezTo>
                  <a:cubicBezTo>
                    <a:pt x="1897" y="772"/>
                    <a:pt x="1897" y="771"/>
                    <a:pt x="1896" y="771"/>
                  </a:cubicBezTo>
                  <a:cubicBezTo>
                    <a:pt x="1898" y="768"/>
                    <a:pt x="1908" y="762"/>
                    <a:pt x="1917" y="759"/>
                  </a:cubicBezTo>
                  <a:cubicBezTo>
                    <a:pt x="1917" y="759"/>
                    <a:pt x="1932" y="756"/>
                    <a:pt x="1948" y="756"/>
                  </a:cubicBezTo>
                  <a:cubicBezTo>
                    <a:pt x="1957" y="756"/>
                    <a:pt x="1965" y="757"/>
                    <a:pt x="1973" y="759"/>
                  </a:cubicBezTo>
                  <a:cubicBezTo>
                    <a:pt x="1978" y="760"/>
                    <a:pt x="1983" y="760"/>
                    <a:pt x="1988" y="760"/>
                  </a:cubicBezTo>
                  <a:cubicBezTo>
                    <a:pt x="2013" y="760"/>
                    <a:pt x="2034" y="748"/>
                    <a:pt x="2059" y="728"/>
                  </a:cubicBezTo>
                  <a:cubicBezTo>
                    <a:pt x="2061" y="727"/>
                    <a:pt x="2069" y="717"/>
                    <a:pt x="2067" y="707"/>
                  </a:cubicBezTo>
                  <a:cubicBezTo>
                    <a:pt x="2062" y="695"/>
                    <a:pt x="2053" y="695"/>
                    <a:pt x="2039" y="695"/>
                  </a:cubicBezTo>
                  <a:cubicBezTo>
                    <a:pt x="2032" y="695"/>
                    <a:pt x="2017" y="695"/>
                    <a:pt x="2011" y="689"/>
                  </a:cubicBezTo>
                  <a:cubicBezTo>
                    <a:pt x="2001" y="666"/>
                    <a:pt x="1985" y="664"/>
                    <a:pt x="1968" y="664"/>
                  </a:cubicBezTo>
                  <a:lnTo>
                    <a:pt x="1955" y="664"/>
                  </a:lnTo>
                  <a:cubicBezTo>
                    <a:pt x="1953" y="664"/>
                    <a:pt x="1953" y="662"/>
                    <a:pt x="1953" y="662"/>
                  </a:cubicBezTo>
                  <a:cubicBezTo>
                    <a:pt x="1950" y="661"/>
                    <a:pt x="1949" y="657"/>
                    <a:pt x="1949" y="653"/>
                  </a:cubicBezTo>
                  <a:lnTo>
                    <a:pt x="1950" y="645"/>
                  </a:lnTo>
                  <a:lnTo>
                    <a:pt x="1942" y="641"/>
                  </a:lnTo>
                  <a:cubicBezTo>
                    <a:pt x="1931" y="635"/>
                    <a:pt x="1919" y="627"/>
                    <a:pt x="1914" y="624"/>
                  </a:cubicBezTo>
                  <a:cubicBezTo>
                    <a:pt x="1911" y="605"/>
                    <a:pt x="1896" y="595"/>
                    <a:pt x="1866" y="582"/>
                  </a:cubicBezTo>
                  <a:cubicBezTo>
                    <a:pt x="1865" y="580"/>
                    <a:pt x="1865" y="580"/>
                    <a:pt x="1861" y="580"/>
                  </a:cubicBezTo>
                  <a:cubicBezTo>
                    <a:pt x="1865" y="573"/>
                    <a:pt x="1865" y="564"/>
                    <a:pt x="1860" y="557"/>
                  </a:cubicBezTo>
                  <a:cubicBezTo>
                    <a:pt x="1857" y="548"/>
                    <a:pt x="1857" y="545"/>
                    <a:pt x="1855" y="543"/>
                  </a:cubicBezTo>
                  <a:cubicBezTo>
                    <a:pt x="1855" y="541"/>
                    <a:pt x="1854" y="537"/>
                    <a:pt x="1850" y="531"/>
                  </a:cubicBezTo>
                  <a:cubicBezTo>
                    <a:pt x="1847" y="512"/>
                    <a:pt x="1840" y="507"/>
                    <a:pt x="1827" y="503"/>
                  </a:cubicBezTo>
                  <a:cubicBezTo>
                    <a:pt x="1823" y="501"/>
                    <a:pt x="1817" y="500"/>
                    <a:pt x="1812" y="496"/>
                  </a:cubicBezTo>
                  <a:cubicBezTo>
                    <a:pt x="1815" y="496"/>
                    <a:pt x="1815" y="492"/>
                    <a:pt x="1815" y="490"/>
                  </a:cubicBezTo>
                  <a:cubicBezTo>
                    <a:pt x="1817" y="487"/>
                    <a:pt x="1821" y="484"/>
                    <a:pt x="1824" y="479"/>
                  </a:cubicBezTo>
                  <a:cubicBezTo>
                    <a:pt x="1835" y="466"/>
                    <a:pt x="1850" y="448"/>
                    <a:pt x="1854" y="416"/>
                  </a:cubicBezTo>
                  <a:cubicBezTo>
                    <a:pt x="1854" y="409"/>
                    <a:pt x="1854" y="397"/>
                    <a:pt x="1848" y="393"/>
                  </a:cubicBezTo>
                  <a:cubicBezTo>
                    <a:pt x="1845" y="387"/>
                    <a:pt x="1839" y="385"/>
                    <a:pt x="1832" y="385"/>
                  </a:cubicBezTo>
                  <a:cubicBezTo>
                    <a:pt x="1825" y="385"/>
                    <a:pt x="1821" y="387"/>
                    <a:pt x="1817" y="387"/>
                  </a:cubicBezTo>
                  <a:cubicBezTo>
                    <a:pt x="1811" y="389"/>
                    <a:pt x="1807" y="390"/>
                    <a:pt x="1802" y="390"/>
                  </a:cubicBezTo>
                  <a:cubicBezTo>
                    <a:pt x="1798" y="390"/>
                    <a:pt x="1794" y="390"/>
                    <a:pt x="1790" y="387"/>
                  </a:cubicBezTo>
                  <a:cubicBezTo>
                    <a:pt x="1783" y="384"/>
                    <a:pt x="1777" y="382"/>
                    <a:pt x="1772" y="382"/>
                  </a:cubicBezTo>
                  <a:cubicBezTo>
                    <a:pt x="1762" y="382"/>
                    <a:pt x="1752" y="387"/>
                    <a:pt x="1741" y="393"/>
                  </a:cubicBezTo>
                  <a:cubicBezTo>
                    <a:pt x="1737" y="393"/>
                    <a:pt x="1734" y="394"/>
                    <a:pt x="1733" y="397"/>
                  </a:cubicBezTo>
                  <a:cubicBezTo>
                    <a:pt x="1733" y="387"/>
                    <a:pt x="1733" y="375"/>
                    <a:pt x="1725" y="364"/>
                  </a:cubicBezTo>
                  <a:cubicBezTo>
                    <a:pt x="1717" y="344"/>
                    <a:pt x="1691" y="341"/>
                    <a:pt x="1678" y="341"/>
                  </a:cubicBezTo>
                  <a:cubicBezTo>
                    <a:pt x="1674" y="341"/>
                    <a:pt x="1672" y="341"/>
                    <a:pt x="1668" y="339"/>
                  </a:cubicBezTo>
                  <a:cubicBezTo>
                    <a:pt x="1665" y="339"/>
                    <a:pt x="1647" y="336"/>
                    <a:pt x="1631" y="336"/>
                  </a:cubicBezTo>
                  <a:cubicBezTo>
                    <a:pt x="1622" y="336"/>
                    <a:pt x="1615" y="337"/>
                    <a:pt x="1609" y="339"/>
                  </a:cubicBezTo>
                  <a:cubicBezTo>
                    <a:pt x="1596" y="338"/>
                    <a:pt x="1556" y="306"/>
                    <a:pt x="1536" y="284"/>
                  </a:cubicBezTo>
                  <a:cubicBezTo>
                    <a:pt x="1523" y="272"/>
                    <a:pt x="1491" y="244"/>
                    <a:pt x="1482" y="229"/>
                  </a:cubicBezTo>
                  <a:cubicBezTo>
                    <a:pt x="1476" y="224"/>
                    <a:pt x="1470" y="220"/>
                    <a:pt x="1465" y="220"/>
                  </a:cubicBezTo>
                  <a:cubicBezTo>
                    <a:pt x="1455" y="220"/>
                    <a:pt x="1446" y="234"/>
                    <a:pt x="1441" y="242"/>
                  </a:cubicBezTo>
                  <a:cubicBezTo>
                    <a:pt x="1429" y="242"/>
                    <a:pt x="1406" y="241"/>
                    <a:pt x="1385" y="229"/>
                  </a:cubicBezTo>
                  <a:cubicBezTo>
                    <a:pt x="1376" y="225"/>
                    <a:pt x="1370" y="224"/>
                    <a:pt x="1365" y="224"/>
                  </a:cubicBezTo>
                  <a:cubicBezTo>
                    <a:pt x="1356" y="224"/>
                    <a:pt x="1351" y="228"/>
                    <a:pt x="1349" y="229"/>
                  </a:cubicBezTo>
                  <a:cubicBezTo>
                    <a:pt x="1346" y="234"/>
                    <a:pt x="1345" y="234"/>
                    <a:pt x="1339" y="234"/>
                  </a:cubicBezTo>
                  <a:cubicBezTo>
                    <a:pt x="1327" y="229"/>
                    <a:pt x="1326" y="229"/>
                    <a:pt x="1317" y="224"/>
                  </a:cubicBezTo>
                  <a:cubicBezTo>
                    <a:pt x="1313" y="220"/>
                    <a:pt x="1303" y="216"/>
                    <a:pt x="1288" y="210"/>
                  </a:cubicBezTo>
                  <a:cubicBezTo>
                    <a:pt x="1267" y="197"/>
                    <a:pt x="1267" y="197"/>
                    <a:pt x="1267" y="197"/>
                  </a:cubicBezTo>
                  <a:lnTo>
                    <a:pt x="1256" y="197"/>
                  </a:lnTo>
                  <a:cubicBezTo>
                    <a:pt x="1249" y="196"/>
                    <a:pt x="1244" y="196"/>
                    <a:pt x="1240" y="195"/>
                  </a:cubicBezTo>
                  <a:lnTo>
                    <a:pt x="1230" y="195"/>
                  </a:lnTo>
                  <a:cubicBezTo>
                    <a:pt x="1228" y="194"/>
                    <a:pt x="1225" y="194"/>
                    <a:pt x="1223" y="194"/>
                  </a:cubicBezTo>
                  <a:cubicBezTo>
                    <a:pt x="1216" y="194"/>
                    <a:pt x="1210" y="196"/>
                    <a:pt x="1204" y="197"/>
                  </a:cubicBezTo>
                  <a:cubicBezTo>
                    <a:pt x="1202" y="200"/>
                    <a:pt x="1200" y="202"/>
                    <a:pt x="1197" y="202"/>
                  </a:cubicBezTo>
                  <a:cubicBezTo>
                    <a:pt x="1191" y="192"/>
                    <a:pt x="1186" y="177"/>
                    <a:pt x="1186" y="171"/>
                  </a:cubicBezTo>
                  <a:cubicBezTo>
                    <a:pt x="1189" y="163"/>
                    <a:pt x="1186" y="158"/>
                    <a:pt x="1186" y="155"/>
                  </a:cubicBezTo>
                  <a:cubicBezTo>
                    <a:pt x="1180" y="149"/>
                    <a:pt x="1172" y="147"/>
                    <a:pt x="1163" y="147"/>
                  </a:cubicBezTo>
                  <a:cubicBezTo>
                    <a:pt x="1159" y="147"/>
                    <a:pt x="1156" y="149"/>
                    <a:pt x="1151" y="149"/>
                  </a:cubicBezTo>
                  <a:lnTo>
                    <a:pt x="1123" y="149"/>
                  </a:lnTo>
                  <a:cubicBezTo>
                    <a:pt x="1120" y="148"/>
                    <a:pt x="1118" y="148"/>
                    <a:pt x="1116" y="148"/>
                  </a:cubicBezTo>
                  <a:cubicBezTo>
                    <a:pt x="1106" y="148"/>
                    <a:pt x="1097" y="151"/>
                    <a:pt x="1089" y="155"/>
                  </a:cubicBezTo>
                  <a:cubicBezTo>
                    <a:pt x="1082" y="157"/>
                    <a:pt x="1074" y="160"/>
                    <a:pt x="1064" y="160"/>
                  </a:cubicBezTo>
                  <a:cubicBezTo>
                    <a:pt x="1058" y="158"/>
                    <a:pt x="1055" y="158"/>
                    <a:pt x="1051" y="158"/>
                  </a:cubicBezTo>
                  <a:cubicBezTo>
                    <a:pt x="1037" y="158"/>
                    <a:pt x="1030" y="163"/>
                    <a:pt x="1023" y="167"/>
                  </a:cubicBezTo>
                  <a:cubicBezTo>
                    <a:pt x="1023" y="167"/>
                    <a:pt x="1022" y="171"/>
                    <a:pt x="1019" y="172"/>
                  </a:cubicBezTo>
                  <a:lnTo>
                    <a:pt x="1011" y="172"/>
                  </a:lnTo>
                  <a:cubicBezTo>
                    <a:pt x="995" y="172"/>
                    <a:pt x="967" y="164"/>
                    <a:pt x="943" y="160"/>
                  </a:cubicBezTo>
                  <a:cubicBezTo>
                    <a:pt x="934" y="157"/>
                    <a:pt x="927" y="157"/>
                    <a:pt x="921" y="157"/>
                  </a:cubicBezTo>
                  <a:cubicBezTo>
                    <a:pt x="916" y="157"/>
                    <a:pt x="911" y="157"/>
                    <a:pt x="907" y="158"/>
                  </a:cubicBezTo>
                  <a:cubicBezTo>
                    <a:pt x="902" y="159"/>
                    <a:pt x="894" y="161"/>
                    <a:pt x="878" y="161"/>
                  </a:cubicBezTo>
                  <a:cubicBezTo>
                    <a:pt x="871" y="161"/>
                    <a:pt x="863" y="161"/>
                    <a:pt x="853" y="160"/>
                  </a:cubicBezTo>
                  <a:cubicBezTo>
                    <a:pt x="832" y="157"/>
                    <a:pt x="824" y="157"/>
                    <a:pt x="821" y="157"/>
                  </a:cubicBezTo>
                  <a:lnTo>
                    <a:pt x="811" y="157"/>
                  </a:lnTo>
                  <a:lnTo>
                    <a:pt x="810" y="163"/>
                  </a:lnTo>
                  <a:cubicBezTo>
                    <a:pt x="794" y="166"/>
                    <a:pt x="785" y="172"/>
                    <a:pt x="779" y="177"/>
                  </a:cubicBezTo>
                  <a:cubicBezTo>
                    <a:pt x="763" y="172"/>
                    <a:pt x="741" y="171"/>
                    <a:pt x="730" y="171"/>
                  </a:cubicBezTo>
                  <a:cubicBezTo>
                    <a:pt x="723" y="171"/>
                    <a:pt x="693" y="163"/>
                    <a:pt x="682" y="160"/>
                  </a:cubicBezTo>
                  <a:cubicBezTo>
                    <a:pt x="667" y="157"/>
                    <a:pt x="637" y="139"/>
                    <a:pt x="614" y="125"/>
                  </a:cubicBezTo>
                  <a:cubicBezTo>
                    <a:pt x="597" y="112"/>
                    <a:pt x="585" y="111"/>
                    <a:pt x="575" y="109"/>
                  </a:cubicBezTo>
                  <a:cubicBezTo>
                    <a:pt x="565" y="105"/>
                    <a:pt x="557" y="103"/>
                    <a:pt x="533" y="93"/>
                  </a:cubicBezTo>
                  <a:cubicBezTo>
                    <a:pt x="515" y="80"/>
                    <a:pt x="509" y="80"/>
                    <a:pt x="502" y="78"/>
                  </a:cubicBezTo>
                  <a:cubicBezTo>
                    <a:pt x="502" y="78"/>
                    <a:pt x="502" y="77"/>
                    <a:pt x="492" y="70"/>
                  </a:cubicBezTo>
                  <a:cubicBezTo>
                    <a:pt x="476" y="63"/>
                    <a:pt x="470" y="60"/>
                    <a:pt x="463" y="57"/>
                  </a:cubicBezTo>
                  <a:cubicBezTo>
                    <a:pt x="458" y="57"/>
                    <a:pt x="451" y="57"/>
                    <a:pt x="443" y="47"/>
                  </a:cubicBezTo>
                  <a:cubicBezTo>
                    <a:pt x="435" y="42"/>
                    <a:pt x="426" y="40"/>
                    <a:pt x="421" y="36"/>
                  </a:cubicBezTo>
                  <a:cubicBezTo>
                    <a:pt x="410" y="26"/>
                    <a:pt x="406" y="24"/>
                    <a:pt x="399" y="11"/>
                  </a:cubicBezTo>
                  <a:cubicBezTo>
                    <a:pt x="389" y="4"/>
                    <a:pt x="379" y="1"/>
                    <a:pt x="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2098200" y="2299000"/>
              <a:ext cx="47250" cy="10300"/>
            </a:xfrm>
            <a:custGeom>
              <a:avLst/>
              <a:gdLst/>
              <a:ahLst/>
              <a:cxnLst/>
              <a:rect l="l" t="t" r="r" b="b"/>
              <a:pathLst>
                <a:path w="1890" h="412" extrusionOk="0">
                  <a:moveTo>
                    <a:pt x="1027" y="1"/>
                  </a:moveTo>
                  <a:cubicBezTo>
                    <a:pt x="1015" y="1"/>
                    <a:pt x="1006" y="5"/>
                    <a:pt x="999" y="13"/>
                  </a:cubicBezTo>
                  <a:cubicBezTo>
                    <a:pt x="986" y="30"/>
                    <a:pt x="989" y="57"/>
                    <a:pt x="989" y="58"/>
                  </a:cubicBezTo>
                  <a:lnTo>
                    <a:pt x="991" y="64"/>
                  </a:lnTo>
                  <a:lnTo>
                    <a:pt x="1000" y="79"/>
                  </a:lnTo>
                  <a:cubicBezTo>
                    <a:pt x="995" y="81"/>
                    <a:pt x="989" y="85"/>
                    <a:pt x="984" y="91"/>
                  </a:cubicBezTo>
                  <a:cubicBezTo>
                    <a:pt x="976" y="101"/>
                    <a:pt x="971" y="101"/>
                    <a:pt x="968" y="101"/>
                  </a:cubicBezTo>
                  <a:cubicBezTo>
                    <a:pt x="963" y="101"/>
                    <a:pt x="956" y="98"/>
                    <a:pt x="947" y="95"/>
                  </a:cubicBezTo>
                  <a:cubicBezTo>
                    <a:pt x="937" y="95"/>
                    <a:pt x="929" y="91"/>
                    <a:pt x="918" y="88"/>
                  </a:cubicBezTo>
                  <a:cubicBezTo>
                    <a:pt x="911" y="87"/>
                    <a:pt x="905" y="87"/>
                    <a:pt x="901" y="87"/>
                  </a:cubicBezTo>
                  <a:cubicBezTo>
                    <a:pt x="882" y="87"/>
                    <a:pt x="875" y="93"/>
                    <a:pt x="869" y="98"/>
                  </a:cubicBezTo>
                  <a:cubicBezTo>
                    <a:pt x="867" y="102"/>
                    <a:pt x="867" y="104"/>
                    <a:pt x="861" y="105"/>
                  </a:cubicBezTo>
                  <a:lnTo>
                    <a:pt x="839" y="105"/>
                  </a:lnTo>
                  <a:cubicBezTo>
                    <a:pt x="835" y="105"/>
                    <a:pt x="832" y="104"/>
                    <a:pt x="825" y="104"/>
                  </a:cubicBezTo>
                  <a:cubicBezTo>
                    <a:pt x="808" y="105"/>
                    <a:pt x="808" y="119"/>
                    <a:pt x="806" y="125"/>
                  </a:cubicBezTo>
                  <a:cubicBezTo>
                    <a:pt x="806" y="129"/>
                    <a:pt x="806" y="133"/>
                    <a:pt x="804" y="136"/>
                  </a:cubicBezTo>
                  <a:cubicBezTo>
                    <a:pt x="798" y="137"/>
                    <a:pt x="795" y="137"/>
                    <a:pt x="792" y="137"/>
                  </a:cubicBezTo>
                  <a:cubicBezTo>
                    <a:pt x="781" y="137"/>
                    <a:pt x="765" y="135"/>
                    <a:pt x="742" y="127"/>
                  </a:cubicBezTo>
                  <a:cubicBezTo>
                    <a:pt x="721" y="121"/>
                    <a:pt x="706" y="119"/>
                    <a:pt x="695" y="119"/>
                  </a:cubicBezTo>
                  <a:cubicBezTo>
                    <a:pt x="682" y="114"/>
                    <a:pt x="673" y="114"/>
                    <a:pt x="658" y="109"/>
                  </a:cubicBezTo>
                  <a:cubicBezTo>
                    <a:pt x="649" y="106"/>
                    <a:pt x="643" y="104"/>
                    <a:pt x="638" y="104"/>
                  </a:cubicBezTo>
                  <a:cubicBezTo>
                    <a:pt x="620" y="104"/>
                    <a:pt x="619" y="121"/>
                    <a:pt x="618" y="125"/>
                  </a:cubicBezTo>
                  <a:cubicBezTo>
                    <a:pt x="618" y="131"/>
                    <a:pt x="618" y="131"/>
                    <a:pt x="616" y="133"/>
                  </a:cubicBezTo>
                  <a:cubicBezTo>
                    <a:pt x="613" y="133"/>
                    <a:pt x="610" y="136"/>
                    <a:pt x="607" y="137"/>
                  </a:cubicBezTo>
                  <a:cubicBezTo>
                    <a:pt x="599" y="143"/>
                    <a:pt x="592" y="147"/>
                    <a:pt x="584" y="147"/>
                  </a:cubicBezTo>
                  <a:cubicBezTo>
                    <a:pt x="582" y="147"/>
                    <a:pt x="579" y="146"/>
                    <a:pt x="576" y="145"/>
                  </a:cubicBezTo>
                  <a:cubicBezTo>
                    <a:pt x="571" y="142"/>
                    <a:pt x="566" y="141"/>
                    <a:pt x="562" y="141"/>
                  </a:cubicBezTo>
                  <a:cubicBezTo>
                    <a:pt x="552" y="141"/>
                    <a:pt x="545" y="147"/>
                    <a:pt x="542" y="153"/>
                  </a:cubicBezTo>
                  <a:cubicBezTo>
                    <a:pt x="536" y="157"/>
                    <a:pt x="533" y="159"/>
                    <a:pt x="527" y="159"/>
                  </a:cubicBezTo>
                  <a:cubicBezTo>
                    <a:pt x="512" y="159"/>
                    <a:pt x="501" y="163"/>
                    <a:pt x="490" y="168"/>
                  </a:cubicBezTo>
                  <a:cubicBezTo>
                    <a:pt x="490" y="169"/>
                    <a:pt x="487" y="170"/>
                    <a:pt x="484" y="171"/>
                  </a:cubicBezTo>
                  <a:cubicBezTo>
                    <a:pt x="482" y="172"/>
                    <a:pt x="479" y="172"/>
                    <a:pt x="474" y="172"/>
                  </a:cubicBezTo>
                  <a:cubicBezTo>
                    <a:pt x="464" y="172"/>
                    <a:pt x="444" y="169"/>
                    <a:pt x="406" y="155"/>
                  </a:cubicBezTo>
                  <a:cubicBezTo>
                    <a:pt x="396" y="148"/>
                    <a:pt x="387" y="145"/>
                    <a:pt x="379" y="145"/>
                  </a:cubicBezTo>
                  <a:cubicBezTo>
                    <a:pt x="367" y="145"/>
                    <a:pt x="363" y="155"/>
                    <a:pt x="363" y="159"/>
                  </a:cubicBezTo>
                  <a:cubicBezTo>
                    <a:pt x="349" y="161"/>
                    <a:pt x="342" y="163"/>
                    <a:pt x="338" y="164"/>
                  </a:cubicBezTo>
                  <a:cubicBezTo>
                    <a:pt x="334" y="166"/>
                    <a:pt x="332" y="167"/>
                    <a:pt x="330" y="167"/>
                  </a:cubicBezTo>
                  <a:cubicBezTo>
                    <a:pt x="329" y="167"/>
                    <a:pt x="327" y="166"/>
                    <a:pt x="325" y="164"/>
                  </a:cubicBezTo>
                  <a:cubicBezTo>
                    <a:pt x="319" y="163"/>
                    <a:pt x="317" y="161"/>
                    <a:pt x="312" y="161"/>
                  </a:cubicBezTo>
                  <a:cubicBezTo>
                    <a:pt x="297" y="153"/>
                    <a:pt x="281" y="145"/>
                    <a:pt x="246" y="124"/>
                  </a:cubicBezTo>
                  <a:cubicBezTo>
                    <a:pt x="229" y="111"/>
                    <a:pt x="223" y="106"/>
                    <a:pt x="214" y="106"/>
                  </a:cubicBezTo>
                  <a:cubicBezTo>
                    <a:pt x="209" y="106"/>
                    <a:pt x="205" y="109"/>
                    <a:pt x="201" y="111"/>
                  </a:cubicBezTo>
                  <a:cubicBezTo>
                    <a:pt x="190" y="114"/>
                    <a:pt x="171" y="125"/>
                    <a:pt x="108" y="130"/>
                  </a:cubicBezTo>
                  <a:cubicBezTo>
                    <a:pt x="42" y="135"/>
                    <a:pt x="29" y="143"/>
                    <a:pt x="23" y="155"/>
                  </a:cubicBezTo>
                  <a:cubicBezTo>
                    <a:pt x="17" y="161"/>
                    <a:pt x="21" y="169"/>
                    <a:pt x="23" y="172"/>
                  </a:cubicBezTo>
                  <a:cubicBezTo>
                    <a:pt x="10" y="179"/>
                    <a:pt x="7" y="189"/>
                    <a:pt x="7" y="196"/>
                  </a:cubicBezTo>
                  <a:cubicBezTo>
                    <a:pt x="1" y="214"/>
                    <a:pt x="17" y="230"/>
                    <a:pt x="21" y="234"/>
                  </a:cubicBezTo>
                  <a:lnTo>
                    <a:pt x="25" y="236"/>
                  </a:lnTo>
                  <a:lnTo>
                    <a:pt x="30" y="236"/>
                  </a:lnTo>
                  <a:cubicBezTo>
                    <a:pt x="42" y="236"/>
                    <a:pt x="86" y="235"/>
                    <a:pt x="100" y="221"/>
                  </a:cubicBezTo>
                  <a:cubicBezTo>
                    <a:pt x="102" y="221"/>
                    <a:pt x="112" y="227"/>
                    <a:pt x="118" y="230"/>
                  </a:cubicBezTo>
                  <a:cubicBezTo>
                    <a:pt x="128" y="239"/>
                    <a:pt x="140" y="246"/>
                    <a:pt x="156" y="250"/>
                  </a:cubicBezTo>
                  <a:cubicBezTo>
                    <a:pt x="164" y="250"/>
                    <a:pt x="176" y="252"/>
                    <a:pt x="190" y="252"/>
                  </a:cubicBezTo>
                  <a:cubicBezTo>
                    <a:pt x="214" y="252"/>
                    <a:pt x="240" y="250"/>
                    <a:pt x="245" y="250"/>
                  </a:cubicBezTo>
                  <a:cubicBezTo>
                    <a:pt x="252" y="250"/>
                    <a:pt x="274" y="255"/>
                    <a:pt x="302" y="255"/>
                  </a:cubicBezTo>
                  <a:cubicBezTo>
                    <a:pt x="315" y="255"/>
                    <a:pt x="327" y="255"/>
                    <a:pt x="338" y="252"/>
                  </a:cubicBezTo>
                  <a:cubicBezTo>
                    <a:pt x="343" y="250"/>
                    <a:pt x="348" y="249"/>
                    <a:pt x="353" y="249"/>
                  </a:cubicBezTo>
                  <a:cubicBezTo>
                    <a:pt x="360" y="249"/>
                    <a:pt x="367" y="251"/>
                    <a:pt x="373" y="252"/>
                  </a:cubicBezTo>
                  <a:cubicBezTo>
                    <a:pt x="378" y="254"/>
                    <a:pt x="387" y="257"/>
                    <a:pt x="397" y="257"/>
                  </a:cubicBezTo>
                  <a:cubicBezTo>
                    <a:pt x="402" y="257"/>
                    <a:pt x="406" y="256"/>
                    <a:pt x="411" y="255"/>
                  </a:cubicBezTo>
                  <a:cubicBezTo>
                    <a:pt x="420" y="252"/>
                    <a:pt x="424" y="251"/>
                    <a:pt x="426" y="251"/>
                  </a:cubicBezTo>
                  <a:cubicBezTo>
                    <a:pt x="427" y="251"/>
                    <a:pt x="428" y="252"/>
                    <a:pt x="429" y="253"/>
                  </a:cubicBezTo>
                  <a:cubicBezTo>
                    <a:pt x="431" y="254"/>
                    <a:pt x="436" y="258"/>
                    <a:pt x="443" y="258"/>
                  </a:cubicBezTo>
                  <a:cubicBezTo>
                    <a:pt x="446" y="258"/>
                    <a:pt x="449" y="257"/>
                    <a:pt x="453" y="255"/>
                  </a:cubicBezTo>
                  <a:cubicBezTo>
                    <a:pt x="455" y="255"/>
                    <a:pt x="463" y="259"/>
                    <a:pt x="467" y="265"/>
                  </a:cubicBezTo>
                  <a:cubicBezTo>
                    <a:pt x="478" y="271"/>
                    <a:pt x="489" y="277"/>
                    <a:pt x="500" y="277"/>
                  </a:cubicBezTo>
                  <a:cubicBezTo>
                    <a:pt x="504" y="277"/>
                    <a:pt x="508" y="276"/>
                    <a:pt x="513" y="274"/>
                  </a:cubicBezTo>
                  <a:lnTo>
                    <a:pt x="517" y="274"/>
                  </a:lnTo>
                  <a:cubicBezTo>
                    <a:pt x="517" y="274"/>
                    <a:pt x="523" y="274"/>
                    <a:pt x="527" y="278"/>
                  </a:cubicBezTo>
                  <a:cubicBezTo>
                    <a:pt x="536" y="282"/>
                    <a:pt x="550" y="291"/>
                    <a:pt x="577" y="302"/>
                  </a:cubicBezTo>
                  <a:cubicBezTo>
                    <a:pt x="611" y="319"/>
                    <a:pt x="613" y="322"/>
                    <a:pt x="618" y="324"/>
                  </a:cubicBezTo>
                  <a:cubicBezTo>
                    <a:pt x="624" y="330"/>
                    <a:pt x="629" y="334"/>
                    <a:pt x="648" y="342"/>
                  </a:cubicBezTo>
                  <a:cubicBezTo>
                    <a:pt x="665" y="350"/>
                    <a:pt x="672" y="358"/>
                    <a:pt x="673" y="358"/>
                  </a:cubicBezTo>
                  <a:cubicBezTo>
                    <a:pt x="679" y="366"/>
                    <a:pt x="686" y="366"/>
                    <a:pt x="695" y="366"/>
                  </a:cubicBezTo>
                  <a:cubicBezTo>
                    <a:pt x="699" y="367"/>
                    <a:pt x="706" y="373"/>
                    <a:pt x="706" y="376"/>
                  </a:cubicBezTo>
                  <a:cubicBezTo>
                    <a:pt x="717" y="385"/>
                    <a:pt x="728" y="392"/>
                    <a:pt x="734" y="394"/>
                  </a:cubicBezTo>
                  <a:cubicBezTo>
                    <a:pt x="742" y="394"/>
                    <a:pt x="745" y="396"/>
                    <a:pt x="751" y="399"/>
                  </a:cubicBezTo>
                  <a:cubicBezTo>
                    <a:pt x="759" y="404"/>
                    <a:pt x="769" y="409"/>
                    <a:pt x="785" y="409"/>
                  </a:cubicBezTo>
                  <a:cubicBezTo>
                    <a:pt x="792" y="409"/>
                    <a:pt x="797" y="412"/>
                    <a:pt x="806" y="412"/>
                  </a:cubicBezTo>
                  <a:cubicBezTo>
                    <a:pt x="815" y="412"/>
                    <a:pt x="825" y="409"/>
                    <a:pt x="837" y="406"/>
                  </a:cubicBezTo>
                  <a:cubicBezTo>
                    <a:pt x="841" y="406"/>
                    <a:pt x="846" y="409"/>
                    <a:pt x="850" y="409"/>
                  </a:cubicBezTo>
                  <a:lnTo>
                    <a:pt x="867" y="409"/>
                  </a:lnTo>
                  <a:cubicBezTo>
                    <a:pt x="871" y="409"/>
                    <a:pt x="878" y="409"/>
                    <a:pt x="882" y="404"/>
                  </a:cubicBezTo>
                  <a:lnTo>
                    <a:pt x="887" y="404"/>
                  </a:lnTo>
                  <a:cubicBezTo>
                    <a:pt x="895" y="402"/>
                    <a:pt x="905" y="398"/>
                    <a:pt x="913" y="385"/>
                  </a:cubicBezTo>
                  <a:cubicBezTo>
                    <a:pt x="916" y="373"/>
                    <a:pt x="913" y="358"/>
                    <a:pt x="898" y="337"/>
                  </a:cubicBezTo>
                  <a:cubicBezTo>
                    <a:pt x="898" y="337"/>
                    <a:pt x="898" y="335"/>
                    <a:pt x="895" y="335"/>
                  </a:cubicBezTo>
                  <a:cubicBezTo>
                    <a:pt x="900" y="334"/>
                    <a:pt x="901" y="330"/>
                    <a:pt x="903" y="324"/>
                  </a:cubicBezTo>
                  <a:cubicBezTo>
                    <a:pt x="905" y="324"/>
                    <a:pt x="913" y="330"/>
                    <a:pt x="920" y="330"/>
                  </a:cubicBezTo>
                  <a:cubicBezTo>
                    <a:pt x="933" y="339"/>
                    <a:pt x="957" y="348"/>
                    <a:pt x="989" y="358"/>
                  </a:cubicBezTo>
                  <a:cubicBezTo>
                    <a:pt x="1021" y="365"/>
                    <a:pt x="1028" y="366"/>
                    <a:pt x="1033" y="366"/>
                  </a:cubicBezTo>
                  <a:lnTo>
                    <a:pt x="1040" y="366"/>
                  </a:lnTo>
                  <a:lnTo>
                    <a:pt x="1046" y="361"/>
                  </a:lnTo>
                  <a:cubicBezTo>
                    <a:pt x="1047" y="358"/>
                    <a:pt x="1047" y="358"/>
                    <a:pt x="1047" y="352"/>
                  </a:cubicBezTo>
                  <a:cubicBezTo>
                    <a:pt x="1050" y="352"/>
                    <a:pt x="1052" y="352"/>
                    <a:pt x="1055" y="352"/>
                  </a:cubicBezTo>
                  <a:cubicBezTo>
                    <a:pt x="1062" y="352"/>
                    <a:pt x="1068" y="354"/>
                    <a:pt x="1074" y="358"/>
                  </a:cubicBezTo>
                  <a:cubicBezTo>
                    <a:pt x="1078" y="359"/>
                    <a:pt x="1085" y="362"/>
                    <a:pt x="1093" y="362"/>
                  </a:cubicBezTo>
                  <a:cubicBezTo>
                    <a:pt x="1098" y="362"/>
                    <a:pt x="1104" y="361"/>
                    <a:pt x="1109" y="358"/>
                  </a:cubicBezTo>
                  <a:lnTo>
                    <a:pt x="1119" y="358"/>
                  </a:lnTo>
                  <a:cubicBezTo>
                    <a:pt x="1119" y="358"/>
                    <a:pt x="1119" y="358"/>
                    <a:pt x="1124" y="361"/>
                  </a:cubicBezTo>
                  <a:cubicBezTo>
                    <a:pt x="1130" y="366"/>
                    <a:pt x="1135" y="374"/>
                    <a:pt x="1152" y="380"/>
                  </a:cubicBezTo>
                  <a:cubicBezTo>
                    <a:pt x="1167" y="387"/>
                    <a:pt x="1176" y="390"/>
                    <a:pt x="1189" y="390"/>
                  </a:cubicBezTo>
                  <a:cubicBezTo>
                    <a:pt x="1198" y="390"/>
                    <a:pt x="1208" y="388"/>
                    <a:pt x="1222" y="387"/>
                  </a:cubicBezTo>
                  <a:cubicBezTo>
                    <a:pt x="1237" y="385"/>
                    <a:pt x="1253" y="384"/>
                    <a:pt x="1275" y="380"/>
                  </a:cubicBezTo>
                  <a:cubicBezTo>
                    <a:pt x="1315" y="377"/>
                    <a:pt x="1326" y="376"/>
                    <a:pt x="1329" y="364"/>
                  </a:cubicBezTo>
                  <a:cubicBezTo>
                    <a:pt x="1330" y="359"/>
                    <a:pt x="1329" y="358"/>
                    <a:pt x="1326" y="352"/>
                  </a:cubicBezTo>
                  <a:cubicBezTo>
                    <a:pt x="1331" y="350"/>
                    <a:pt x="1334" y="345"/>
                    <a:pt x="1335" y="340"/>
                  </a:cubicBezTo>
                  <a:cubicBezTo>
                    <a:pt x="1338" y="332"/>
                    <a:pt x="1334" y="324"/>
                    <a:pt x="1329" y="321"/>
                  </a:cubicBezTo>
                  <a:cubicBezTo>
                    <a:pt x="1329" y="319"/>
                    <a:pt x="1326" y="316"/>
                    <a:pt x="1326" y="315"/>
                  </a:cubicBezTo>
                  <a:cubicBezTo>
                    <a:pt x="1328" y="314"/>
                    <a:pt x="1334" y="312"/>
                    <a:pt x="1338" y="311"/>
                  </a:cubicBezTo>
                  <a:cubicBezTo>
                    <a:pt x="1343" y="309"/>
                    <a:pt x="1344" y="308"/>
                    <a:pt x="1350" y="307"/>
                  </a:cubicBezTo>
                  <a:cubicBezTo>
                    <a:pt x="1350" y="308"/>
                    <a:pt x="1350" y="311"/>
                    <a:pt x="1352" y="312"/>
                  </a:cubicBezTo>
                  <a:cubicBezTo>
                    <a:pt x="1360" y="324"/>
                    <a:pt x="1374" y="350"/>
                    <a:pt x="1410" y="368"/>
                  </a:cubicBezTo>
                  <a:cubicBezTo>
                    <a:pt x="1429" y="378"/>
                    <a:pt x="1438" y="380"/>
                    <a:pt x="1442" y="380"/>
                  </a:cubicBezTo>
                  <a:cubicBezTo>
                    <a:pt x="1448" y="380"/>
                    <a:pt x="1454" y="377"/>
                    <a:pt x="1454" y="375"/>
                  </a:cubicBezTo>
                  <a:cubicBezTo>
                    <a:pt x="1459" y="367"/>
                    <a:pt x="1457" y="358"/>
                    <a:pt x="1454" y="348"/>
                  </a:cubicBezTo>
                  <a:cubicBezTo>
                    <a:pt x="1454" y="342"/>
                    <a:pt x="1448" y="334"/>
                    <a:pt x="1453" y="330"/>
                  </a:cubicBezTo>
                  <a:cubicBezTo>
                    <a:pt x="1454" y="328"/>
                    <a:pt x="1454" y="324"/>
                    <a:pt x="1454" y="324"/>
                  </a:cubicBezTo>
                  <a:lnTo>
                    <a:pt x="1461" y="324"/>
                  </a:lnTo>
                  <a:cubicBezTo>
                    <a:pt x="1464" y="325"/>
                    <a:pt x="1467" y="326"/>
                    <a:pt x="1471" y="326"/>
                  </a:cubicBezTo>
                  <a:cubicBezTo>
                    <a:pt x="1478" y="326"/>
                    <a:pt x="1488" y="324"/>
                    <a:pt x="1498" y="322"/>
                  </a:cubicBezTo>
                  <a:cubicBezTo>
                    <a:pt x="1503" y="321"/>
                    <a:pt x="1507" y="320"/>
                    <a:pt x="1510" y="320"/>
                  </a:cubicBezTo>
                  <a:cubicBezTo>
                    <a:pt x="1514" y="320"/>
                    <a:pt x="1518" y="321"/>
                    <a:pt x="1522" y="322"/>
                  </a:cubicBezTo>
                  <a:cubicBezTo>
                    <a:pt x="1529" y="323"/>
                    <a:pt x="1536" y="324"/>
                    <a:pt x="1554" y="324"/>
                  </a:cubicBezTo>
                  <a:cubicBezTo>
                    <a:pt x="1558" y="334"/>
                    <a:pt x="1566" y="342"/>
                    <a:pt x="1573" y="350"/>
                  </a:cubicBezTo>
                  <a:cubicBezTo>
                    <a:pt x="1584" y="361"/>
                    <a:pt x="1602" y="366"/>
                    <a:pt x="1640" y="371"/>
                  </a:cubicBezTo>
                  <a:lnTo>
                    <a:pt x="1668" y="371"/>
                  </a:lnTo>
                  <a:lnTo>
                    <a:pt x="1668" y="364"/>
                  </a:lnTo>
                  <a:cubicBezTo>
                    <a:pt x="1671" y="364"/>
                    <a:pt x="1674" y="361"/>
                    <a:pt x="1679" y="360"/>
                  </a:cubicBezTo>
                  <a:cubicBezTo>
                    <a:pt x="1689" y="357"/>
                    <a:pt x="1698" y="356"/>
                    <a:pt x="1707" y="356"/>
                  </a:cubicBezTo>
                  <a:cubicBezTo>
                    <a:pt x="1717" y="356"/>
                    <a:pt x="1726" y="357"/>
                    <a:pt x="1738" y="358"/>
                  </a:cubicBezTo>
                  <a:cubicBezTo>
                    <a:pt x="1742" y="358"/>
                    <a:pt x="1749" y="359"/>
                    <a:pt x="1756" y="359"/>
                  </a:cubicBezTo>
                  <a:cubicBezTo>
                    <a:pt x="1763" y="359"/>
                    <a:pt x="1769" y="360"/>
                    <a:pt x="1774" y="360"/>
                  </a:cubicBezTo>
                  <a:cubicBezTo>
                    <a:pt x="1785" y="360"/>
                    <a:pt x="1793" y="358"/>
                    <a:pt x="1801" y="358"/>
                  </a:cubicBezTo>
                  <a:cubicBezTo>
                    <a:pt x="1809" y="352"/>
                    <a:pt x="1825" y="350"/>
                    <a:pt x="1848" y="349"/>
                  </a:cubicBezTo>
                  <a:cubicBezTo>
                    <a:pt x="1863" y="346"/>
                    <a:pt x="1878" y="343"/>
                    <a:pt x="1883" y="331"/>
                  </a:cubicBezTo>
                  <a:cubicBezTo>
                    <a:pt x="1889" y="319"/>
                    <a:pt x="1878" y="308"/>
                    <a:pt x="1870" y="299"/>
                  </a:cubicBezTo>
                  <a:cubicBezTo>
                    <a:pt x="1867" y="294"/>
                    <a:pt x="1859" y="287"/>
                    <a:pt x="1857" y="284"/>
                  </a:cubicBezTo>
                  <a:cubicBezTo>
                    <a:pt x="1857" y="272"/>
                    <a:pt x="1848" y="266"/>
                    <a:pt x="1840" y="266"/>
                  </a:cubicBezTo>
                  <a:cubicBezTo>
                    <a:pt x="1829" y="266"/>
                    <a:pt x="1819" y="275"/>
                    <a:pt x="1805" y="290"/>
                  </a:cubicBezTo>
                  <a:cubicBezTo>
                    <a:pt x="1802" y="292"/>
                    <a:pt x="1799" y="293"/>
                    <a:pt x="1798" y="294"/>
                  </a:cubicBezTo>
                  <a:cubicBezTo>
                    <a:pt x="1797" y="293"/>
                    <a:pt x="1791" y="289"/>
                    <a:pt x="1783" y="275"/>
                  </a:cubicBezTo>
                  <a:cubicBezTo>
                    <a:pt x="1778" y="272"/>
                    <a:pt x="1775" y="269"/>
                    <a:pt x="1773" y="263"/>
                  </a:cubicBezTo>
                  <a:cubicBezTo>
                    <a:pt x="1770" y="260"/>
                    <a:pt x="1770" y="259"/>
                    <a:pt x="1768" y="256"/>
                  </a:cubicBezTo>
                  <a:lnTo>
                    <a:pt x="1766" y="253"/>
                  </a:lnTo>
                  <a:lnTo>
                    <a:pt x="1742" y="241"/>
                  </a:lnTo>
                  <a:lnTo>
                    <a:pt x="1719" y="223"/>
                  </a:lnTo>
                  <a:cubicBezTo>
                    <a:pt x="1712" y="218"/>
                    <a:pt x="1707" y="215"/>
                    <a:pt x="1699" y="215"/>
                  </a:cubicBezTo>
                  <a:cubicBezTo>
                    <a:pt x="1693" y="215"/>
                    <a:pt x="1691" y="215"/>
                    <a:pt x="1689" y="218"/>
                  </a:cubicBezTo>
                  <a:cubicBezTo>
                    <a:pt x="1689" y="216"/>
                    <a:pt x="1689" y="215"/>
                    <a:pt x="1687" y="215"/>
                  </a:cubicBezTo>
                  <a:cubicBezTo>
                    <a:pt x="1681" y="210"/>
                    <a:pt x="1676" y="207"/>
                    <a:pt x="1668" y="204"/>
                  </a:cubicBezTo>
                  <a:cubicBezTo>
                    <a:pt x="1655" y="198"/>
                    <a:pt x="1643" y="193"/>
                    <a:pt x="1616" y="171"/>
                  </a:cubicBezTo>
                  <a:cubicBezTo>
                    <a:pt x="1602" y="161"/>
                    <a:pt x="1593" y="156"/>
                    <a:pt x="1586" y="156"/>
                  </a:cubicBezTo>
                  <a:cubicBezTo>
                    <a:pt x="1584" y="156"/>
                    <a:pt x="1581" y="156"/>
                    <a:pt x="1576" y="157"/>
                  </a:cubicBezTo>
                  <a:cubicBezTo>
                    <a:pt x="1575" y="156"/>
                    <a:pt x="1574" y="154"/>
                    <a:pt x="1571" y="149"/>
                  </a:cubicBezTo>
                  <a:cubicBezTo>
                    <a:pt x="1554" y="133"/>
                    <a:pt x="1554" y="133"/>
                    <a:pt x="1548" y="133"/>
                  </a:cubicBezTo>
                  <a:lnTo>
                    <a:pt x="1542" y="133"/>
                  </a:lnTo>
                  <a:lnTo>
                    <a:pt x="1536" y="145"/>
                  </a:lnTo>
                  <a:lnTo>
                    <a:pt x="1536" y="146"/>
                  </a:lnTo>
                  <a:cubicBezTo>
                    <a:pt x="1522" y="145"/>
                    <a:pt x="1509" y="144"/>
                    <a:pt x="1499" y="138"/>
                  </a:cubicBezTo>
                  <a:cubicBezTo>
                    <a:pt x="1495" y="137"/>
                    <a:pt x="1491" y="136"/>
                    <a:pt x="1488" y="136"/>
                  </a:cubicBezTo>
                  <a:cubicBezTo>
                    <a:pt x="1480" y="136"/>
                    <a:pt x="1474" y="140"/>
                    <a:pt x="1470" y="144"/>
                  </a:cubicBezTo>
                  <a:cubicBezTo>
                    <a:pt x="1467" y="145"/>
                    <a:pt x="1464" y="147"/>
                    <a:pt x="1461" y="147"/>
                  </a:cubicBezTo>
                  <a:cubicBezTo>
                    <a:pt x="1446" y="145"/>
                    <a:pt x="1394" y="129"/>
                    <a:pt x="1356" y="98"/>
                  </a:cubicBezTo>
                  <a:cubicBezTo>
                    <a:pt x="1341" y="85"/>
                    <a:pt x="1330" y="80"/>
                    <a:pt x="1323" y="80"/>
                  </a:cubicBezTo>
                  <a:cubicBezTo>
                    <a:pt x="1311" y="80"/>
                    <a:pt x="1306" y="88"/>
                    <a:pt x="1304" y="92"/>
                  </a:cubicBezTo>
                  <a:cubicBezTo>
                    <a:pt x="1304" y="95"/>
                    <a:pt x="1302" y="95"/>
                    <a:pt x="1302" y="95"/>
                  </a:cubicBezTo>
                  <a:cubicBezTo>
                    <a:pt x="1300" y="95"/>
                    <a:pt x="1299" y="92"/>
                    <a:pt x="1299" y="89"/>
                  </a:cubicBezTo>
                  <a:cubicBezTo>
                    <a:pt x="1293" y="79"/>
                    <a:pt x="1285" y="67"/>
                    <a:pt x="1268" y="48"/>
                  </a:cubicBezTo>
                  <a:cubicBezTo>
                    <a:pt x="1246" y="23"/>
                    <a:pt x="1230" y="22"/>
                    <a:pt x="1214" y="22"/>
                  </a:cubicBezTo>
                  <a:cubicBezTo>
                    <a:pt x="1209" y="22"/>
                    <a:pt x="1202" y="20"/>
                    <a:pt x="1196" y="19"/>
                  </a:cubicBezTo>
                  <a:cubicBezTo>
                    <a:pt x="1189" y="16"/>
                    <a:pt x="1183" y="15"/>
                    <a:pt x="1178" y="15"/>
                  </a:cubicBezTo>
                  <a:cubicBezTo>
                    <a:pt x="1172" y="15"/>
                    <a:pt x="1168" y="17"/>
                    <a:pt x="1164" y="19"/>
                  </a:cubicBezTo>
                  <a:cubicBezTo>
                    <a:pt x="1161" y="20"/>
                    <a:pt x="1157" y="21"/>
                    <a:pt x="1151" y="21"/>
                  </a:cubicBezTo>
                  <a:cubicBezTo>
                    <a:pt x="1149" y="21"/>
                    <a:pt x="1146" y="21"/>
                    <a:pt x="1142" y="20"/>
                  </a:cubicBezTo>
                  <a:cubicBezTo>
                    <a:pt x="1133" y="19"/>
                    <a:pt x="1127" y="19"/>
                    <a:pt x="1119" y="19"/>
                  </a:cubicBezTo>
                  <a:cubicBezTo>
                    <a:pt x="1098" y="19"/>
                    <a:pt x="1081" y="19"/>
                    <a:pt x="1047" y="4"/>
                  </a:cubicBezTo>
                  <a:cubicBezTo>
                    <a:pt x="1040" y="2"/>
                    <a:pt x="1033"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6"/>
          <p:cNvGrpSpPr/>
          <p:nvPr/>
        </p:nvGrpSpPr>
        <p:grpSpPr>
          <a:xfrm>
            <a:off x="-453600" y="3402969"/>
            <a:ext cx="1802749" cy="944281"/>
            <a:chOff x="1699200" y="2989250"/>
            <a:chExt cx="1062000" cy="592125"/>
          </a:xfrm>
        </p:grpSpPr>
        <p:sp>
          <p:nvSpPr>
            <p:cNvPr id="361" name="Google Shape;361;p36"/>
            <p:cNvSpPr/>
            <p:nvPr/>
          </p:nvSpPr>
          <p:spPr>
            <a:xfrm>
              <a:off x="1772525" y="3383300"/>
              <a:ext cx="919000" cy="198075"/>
            </a:xfrm>
            <a:custGeom>
              <a:avLst/>
              <a:gdLst/>
              <a:ahLst/>
              <a:cxnLst/>
              <a:rect l="l" t="t" r="r" b="b"/>
              <a:pathLst>
                <a:path w="36760" h="7923" extrusionOk="0">
                  <a:moveTo>
                    <a:pt x="36749" y="0"/>
                  </a:moveTo>
                  <a:lnTo>
                    <a:pt x="3936" y="44"/>
                  </a:lnTo>
                  <a:cubicBezTo>
                    <a:pt x="2850" y="45"/>
                    <a:pt x="1862" y="485"/>
                    <a:pt x="1152" y="1201"/>
                  </a:cubicBezTo>
                  <a:cubicBezTo>
                    <a:pt x="441" y="1914"/>
                    <a:pt x="0" y="2899"/>
                    <a:pt x="2" y="3989"/>
                  </a:cubicBezTo>
                  <a:cubicBezTo>
                    <a:pt x="4" y="6163"/>
                    <a:pt x="1767" y="7923"/>
                    <a:pt x="3941" y="7923"/>
                  </a:cubicBezTo>
                  <a:cubicBezTo>
                    <a:pt x="3943" y="7923"/>
                    <a:pt x="3945" y="7923"/>
                    <a:pt x="3947" y="7923"/>
                  </a:cubicBezTo>
                  <a:lnTo>
                    <a:pt x="36759" y="7880"/>
                  </a:lnTo>
                  <a:lnTo>
                    <a:pt x="36757" y="6758"/>
                  </a:lnTo>
                  <a:lnTo>
                    <a:pt x="35890" y="6759"/>
                  </a:lnTo>
                  <a:lnTo>
                    <a:pt x="35883" y="1297"/>
                  </a:lnTo>
                  <a:lnTo>
                    <a:pt x="36751" y="1296"/>
                  </a:lnTo>
                  <a:lnTo>
                    <a:pt x="367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856050" y="3415725"/>
              <a:ext cx="819350" cy="137500"/>
            </a:xfrm>
            <a:custGeom>
              <a:avLst/>
              <a:gdLst/>
              <a:ahLst/>
              <a:cxnLst/>
              <a:rect l="l" t="t" r="r" b="b"/>
              <a:pathLst>
                <a:path w="32774" h="5500" extrusionOk="0">
                  <a:moveTo>
                    <a:pt x="32767" y="0"/>
                  </a:moveTo>
                  <a:lnTo>
                    <a:pt x="2658" y="39"/>
                  </a:lnTo>
                  <a:cubicBezTo>
                    <a:pt x="1923" y="40"/>
                    <a:pt x="1260" y="346"/>
                    <a:pt x="778" y="840"/>
                  </a:cubicBezTo>
                  <a:cubicBezTo>
                    <a:pt x="298" y="1338"/>
                    <a:pt x="1" y="2019"/>
                    <a:pt x="2" y="2774"/>
                  </a:cubicBezTo>
                  <a:cubicBezTo>
                    <a:pt x="4" y="4279"/>
                    <a:pt x="1193" y="5500"/>
                    <a:pt x="2661" y="5500"/>
                  </a:cubicBezTo>
                  <a:cubicBezTo>
                    <a:pt x="2662" y="5500"/>
                    <a:pt x="2664" y="5500"/>
                    <a:pt x="2665" y="5500"/>
                  </a:cubicBezTo>
                  <a:lnTo>
                    <a:pt x="32774" y="5461"/>
                  </a:lnTo>
                  <a:lnTo>
                    <a:pt x="32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931600" y="3450300"/>
              <a:ext cx="743700" cy="21850"/>
            </a:xfrm>
            <a:custGeom>
              <a:avLst/>
              <a:gdLst/>
              <a:ahLst/>
              <a:cxnLst/>
              <a:rect l="l" t="t" r="r" b="b"/>
              <a:pathLst>
                <a:path w="29748" h="874" extrusionOk="0">
                  <a:moveTo>
                    <a:pt x="29747" y="0"/>
                  </a:moveTo>
                  <a:lnTo>
                    <a:pt x="417" y="38"/>
                  </a:lnTo>
                  <a:cubicBezTo>
                    <a:pt x="188" y="39"/>
                    <a:pt x="0" y="226"/>
                    <a:pt x="0" y="455"/>
                  </a:cubicBezTo>
                  <a:lnTo>
                    <a:pt x="0" y="457"/>
                  </a:lnTo>
                  <a:cubicBezTo>
                    <a:pt x="1" y="686"/>
                    <a:pt x="189" y="873"/>
                    <a:pt x="418" y="873"/>
                  </a:cubicBezTo>
                  <a:lnTo>
                    <a:pt x="29748" y="835"/>
                  </a:lnTo>
                  <a:lnTo>
                    <a:pt x="29747"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931675" y="3501675"/>
              <a:ext cx="743700" cy="21850"/>
            </a:xfrm>
            <a:custGeom>
              <a:avLst/>
              <a:gdLst/>
              <a:ahLst/>
              <a:cxnLst/>
              <a:rect l="l" t="t" r="r" b="b"/>
              <a:pathLst>
                <a:path w="29748" h="874" extrusionOk="0">
                  <a:moveTo>
                    <a:pt x="29747" y="0"/>
                  </a:moveTo>
                  <a:lnTo>
                    <a:pt x="416" y="39"/>
                  </a:lnTo>
                  <a:cubicBezTo>
                    <a:pt x="188" y="39"/>
                    <a:pt x="0" y="227"/>
                    <a:pt x="0" y="455"/>
                  </a:cubicBezTo>
                  <a:lnTo>
                    <a:pt x="0" y="458"/>
                  </a:lnTo>
                  <a:cubicBezTo>
                    <a:pt x="0" y="687"/>
                    <a:pt x="188" y="874"/>
                    <a:pt x="415" y="874"/>
                  </a:cubicBezTo>
                  <a:cubicBezTo>
                    <a:pt x="416" y="874"/>
                    <a:pt x="416" y="874"/>
                    <a:pt x="417" y="874"/>
                  </a:cubicBezTo>
                  <a:lnTo>
                    <a:pt x="29748" y="836"/>
                  </a:lnTo>
                  <a:lnTo>
                    <a:pt x="29747"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699200" y="3186400"/>
              <a:ext cx="919000" cy="198100"/>
            </a:xfrm>
            <a:custGeom>
              <a:avLst/>
              <a:gdLst/>
              <a:ahLst/>
              <a:cxnLst/>
              <a:rect l="l" t="t" r="r" b="b"/>
              <a:pathLst>
                <a:path w="36760" h="7924" extrusionOk="0">
                  <a:moveTo>
                    <a:pt x="36749" y="1"/>
                  </a:moveTo>
                  <a:lnTo>
                    <a:pt x="3937" y="44"/>
                  </a:lnTo>
                  <a:cubicBezTo>
                    <a:pt x="2850" y="45"/>
                    <a:pt x="1864" y="486"/>
                    <a:pt x="1152" y="1201"/>
                  </a:cubicBezTo>
                  <a:cubicBezTo>
                    <a:pt x="442" y="1914"/>
                    <a:pt x="1" y="2899"/>
                    <a:pt x="3" y="3989"/>
                  </a:cubicBezTo>
                  <a:cubicBezTo>
                    <a:pt x="6" y="6163"/>
                    <a:pt x="1768" y="7923"/>
                    <a:pt x="3941" y="7923"/>
                  </a:cubicBezTo>
                  <a:cubicBezTo>
                    <a:pt x="3943" y="7923"/>
                    <a:pt x="3945" y="7923"/>
                    <a:pt x="3947" y="7923"/>
                  </a:cubicBezTo>
                  <a:lnTo>
                    <a:pt x="36760" y="7881"/>
                  </a:lnTo>
                  <a:lnTo>
                    <a:pt x="36759" y="6759"/>
                  </a:lnTo>
                  <a:lnTo>
                    <a:pt x="35891" y="6760"/>
                  </a:lnTo>
                  <a:lnTo>
                    <a:pt x="35884" y="1298"/>
                  </a:lnTo>
                  <a:lnTo>
                    <a:pt x="36751" y="1297"/>
                  </a:lnTo>
                  <a:lnTo>
                    <a:pt x="367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1782750" y="3218825"/>
              <a:ext cx="819350" cy="137550"/>
            </a:xfrm>
            <a:custGeom>
              <a:avLst/>
              <a:gdLst/>
              <a:ahLst/>
              <a:cxnLst/>
              <a:rect l="l" t="t" r="r" b="b"/>
              <a:pathLst>
                <a:path w="32774" h="5502" extrusionOk="0">
                  <a:moveTo>
                    <a:pt x="32767" y="1"/>
                  </a:moveTo>
                  <a:lnTo>
                    <a:pt x="2657" y="40"/>
                  </a:lnTo>
                  <a:cubicBezTo>
                    <a:pt x="1923" y="40"/>
                    <a:pt x="1260" y="348"/>
                    <a:pt x="777" y="841"/>
                  </a:cubicBezTo>
                  <a:cubicBezTo>
                    <a:pt x="297" y="1338"/>
                    <a:pt x="0" y="2020"/>
                    <a:pt x="1" y="2775"/>
                  </a:cubicBezTo>
                  <a:cubicBezTo>
                    <a:pt x="3" y="4280"/>
                    <a:pt x="1194" y="5501"/>
                    <a:pt x="2663" y="5501"/>
                  </a:cubicBezTo>
                  <a:cubicBezTo>
                    <a:pt x="2663" y="5501"/>
                    <a:pt x="2664" y="5501"/>
                    <a:pt x="2664" y="5501"/>
                  </a:cubicBezTo>
                  <a:lnTo>
                    <a:pt x="32773" y="5462"/>
                  </a:lnTo>
                  <a:lnTo>
                    <a:pt x="327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858275" y="3253400"/>
              <a:ext cx="743725" cy="21850"/>
            </a:xfrm>
            <a:custGeom>
              <a:avLst/>
              <a:gdLst/>
              <a:ahLst/>
              <a:cxnLst/>
              <a:rect l="l" t="t" r="r" b="b"/>
              <a:pathLst>
                <a:path w="29749" h="874" extrusionOk="0">
                  <a:moveTo>
                    <a:pt x="29747" y="1"/>
                  </a:moveTo>
                  <a:lnTo>
                    <a:pt x="417" y="38"/>
                  </a:lnTo>
                  <a:cubicBezTo>
                    <a:pt x="188" y="38"/>
                    <a:pt x="1" y="226"/>
                    <a:pt x="2" y="455"/>
                  </a:cubicBezTo>
                  <a:lnTo>
                    <a:pt x="2" y="457"/>
                  </a:lnTo>
                  <a:cubicBezTo>
                    <a:pt x="2" y="686"/>
                    <a:pt x="189" y="874"/>
                    <a:pt x="418" y="874"/>
                  </a:cubicBezTo>
                  <a:lnTo>
                    <a:pt x="29748" y="836"/>
                  </a:lnTo>
                  <a:lnTo>
                    <a:pt x="29747"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858350" y="3304775"/>
              <a:ext cx="743725" cy="21850"/>
            </a:xfrm>
            <a:custGeom>
              <a:avLst/>
              <a:gdLst/>
              <a:ahLst/>
              <a:cxnLst/>
              <a:rect l="l" t="t" r="r" b="b"/>
              <a:pathLst>
                <a:path w="29749" h="874" extrusionOk="0">
                  <a:moveTo>
                    <a:pt x="29747" y="1"/>
                  </a:moveTo>
                  <a:lnTo>
                    <a:pt x="417" y="39"/>
                  </a:lnTo>
                  <a:cubicBezTo>
                    <a:pt x="188" y="39"/>
                    <a:pt x="1" y="228"/>
                    <a:pt x="1" y="457"/>
                  </a:cubicBezTo>
                  <a:lnTo>
                    <a:pt x="1" y="459"/>
                  </a:lnTo>
                  <a:cubicBezTo>
                    <a:pt x="1" y="687"/>
                    <a:pt x="188" y="874"/>
                    <a:pt x="416" y="874"/>
                  </a:cubicBezTo>
                  <a:cubicBezTo>
                    <a:pt x="417" y="874"/>
                    <a:pt x="418" y="874"/>
                    <a:pt x="418" y="874"/>
                  </a:cubicBezTo>
                  <a:lnTo>
                    <a:pt x="29748" y="837"/>
                  </a:lnTo>
                  <a:lnTo>
                    <a:pt x="29747"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1842225" y="2989250"/>
              <a:ext cx="918975" cy="198075"/>
            </a:xfrm>
            <a:custGeom>
              <a:avLst/>
              <a:gdLst/>
              <a:ahLst/>
              <a:cxnLst/>
              <a:rect l="l" t="t" r="r" b="b"/>
              <a:pathLst>
                <a:path w="36759" h="7923" extrusionOk="0">
                  <a:moveTo>
                    <a:pt x="36748" y="1"/>
                  </a:moveTo>
                  <a:lnTo>
                    <a:pt x="3937" y="43"/>
                  </a:lnTo>
                  <a:cubicBezTo>
                    <a:pt x="2849" y="44"/>
                    <a:pt x="1863" y="485"/>
                    <a:pt x="1152" y="1200"/>
                  </a:cubicBezTo>
                  <a:cubicBezTo>
                    <a:pt x="441" y="1913"/>
                    <a:pt x="1" y="2898"/>
                    <a:pt x="2" y="3988"/>
                  </a:cubicBezTo>
                  <a:cubicBezTo>
                    <a:pt x="5" y="6162"/>
                    <a:pt x="1767" y="7922"/>
                    <a:pt x="3940" y="7922"/>
                  </a:cubicBezTo>
                  <a:cubicBezTo>
                    <a:pt x="3942" y="7922"/>
                    <a:pt x="3944" y="7922"/>
                    <a:pt x="3946" y="7922"/>
                  </a:cubicBezTo>
                  <a:lnTo>
                    <a:pt x="36759" y="7880"/>
                  </a:lnTo>
                  <a:lnTo>
                    <a:pt x="36758" y="6758"/>
                  </a:lnTo>
                  <a:lnTo>
                    <a:pt x="35891" y="6760"/>
                  </a:lnTo>
                  <a:lnTo>
                    <a:pt x="35883" y="1297"/>
                  </a:lnTo>
                  <a:lnTo>
                    <a:pt x="36750" y="1296"/>
                  </a:lnTo>
                  <a:lnTo>
                    <a:pt x="367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1925775" y="3021650"/>
              <a:ext cx="819350" cy="137550"/>
            </a:xfrm>
            <a:custGeom>
              <a:avLst/>
              <a:gdLst/>
              <a:ahLst/>
              <a:cxnLst/>
              <a:rect l="l" t="t" r="r" b="b"/>
              <a:pathLst>
                <a:path w="32774" h="5502" extrusionOk="0">
                  <a:moveTo>
                    <a:pt x="32766" y="1"/>
                  </a:moveTo>
                  <a:lnTo>
                    <a:pt x="2657" y="40"/>
                  </a:lnTo>
                  <a:cubicBezTo>
                    <a:pt x="1922" y="41"/>
                    <a:pt x="1260" y="348"/>
                    <a:pt x="777" y="842"/>
                  </a:cubicBezTo>
                  <a:cubicBezTo>
                    <a:pt x="297" y="1338"/>
                    <a:pt x="0" y="2020"/>
                    <a:pt x="1" y="2775"/>
                  </a:cubicBezTo>
                  <a:cubicBezTo>
                    <a:pt x="2" y="4280"/>
                    <a:pt x="1192" y="5501"/>
                    <a:pt x="2661" y="5501"/>
                  </a:cubicBezTo>
                  <a:cubicBezTo>
                    <a:pt x="2662" y="5501"/>
                    <a:pt x="2663" y="5501"/>
                    <a:pt x="2664" y="5501"/>
                  </a:cubicBezTo>
                  <a:lnTo>
                    <a:pt x="32773" y="5462"/>
                  </a:lnTo>
                  <a:lnTo>
                    <a:pt x="327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001300" y="3056225"/>
              <a:ext cx="743725" cy="21850"/>
            </a:xfrm>
            <a:custGeom>
              <a:avLst/>
              <a:gdLst/>
              <a:ahLst/>
              <a:cxnLst/>
              <a:rect l="l" t="t" r="r" b="b"/>
              <a:pathLst>
                <a:path w="29749" h="874" extrusionOk="0">
                  <a:moveTo>
                    <a:pt x="29747" y="1"/>
                  </a:moveTo>
                  <a:lnTo>
                    <a:pt x="416" y="39"/>
                  </a:lnTo>
                  <a:cubicBezTo>
                    <a:pt x="188" y="39"/>
                    <a:pt x="1" y="226"/>
                    <a:pt x="1" y="455"/>
                  </a:cubicBezTo>
                  <a:lnTo>
                    <a:pt x="1" y="457"/>
                  </a:lnTo>
                  <a:cubicBezTo>
                    <a:pt x="1" y="686"/>
                    <a:pt x="189" y="874"/>
                    <a:pt x="417" y="874"/>
                  </a:cubicBezTo>
                  <a:lnTo>
                    <a:pt x="29748" y="836"/>
                  </a:lnTo>
                  <a:lnTo>
                    <a:pt x="29747"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001350" y="3107625"/>
              <a:ext cx="743725" cy="21850"/>
            </a:xfrm>
            <a:custGeom>
              <a:avLst/>
              <a:gdLst/>
              <a:ahLst/>
              <a:cxnLst/>
              <a:rect l="l" t="t" r="r" b="b"/>
              <a:pathLst>
                <a:path w="29749" h="874" extrusionOk="0">
                  <a:moveTo>
                    <a:pt x="29747" y="1"/>
                  </a:moveTo>
                  <a:lnTo>
                    <a:pt x="417" y="38"/>
                  </a:lnTo>
                  <a:cubicBezTo>
                    <a:pt x="188" y="39"/>
                    <a:pt x="1" y="227"/>
                    <a:pt x="2" y="456"/>
                  </a:cubicBezTo>
                  <a:lnTo>
                    <a:pt x="2" y="458"/>
                  </a:lnTo>
                  <a:cubicBezTo>
                    <a:pt x="2" y="686"/>
                    <a:pt x="188" y="873"/>
                    <a:pt x="416" y="873"/>
                  </a:cubicBezTo>
                  <a:cubicBezTo>
                    <a:pt x="417" y="873"/>
                    <a:pt x="418" y="873"/>
                    <a:pt x="418" y="873"/>
                  </a:cubicBezTo>
                  <a:lnTo>
                    <a:pt x="29748" y="836"/>
                  </a:lnTo>
                  <a:lnTo>
                    <a:pt x="29747"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36"/>
          <p:cNvGrpSpPr/>
          <p:nvPr/>
        </p:nvGrpSpPr>
        <p:grpSpPr>
          <a:xfrm>
            <a:off x="572319" y="975363"/>
            <a:ext cx="3323143" cy="4251389"/>
            <a:chOff x="952503" y="1207562"/>
            <a:chExt cx="3076415" cy="3936107"/>
          </a:xfrm>
        </p:grpSpPr>
        <p:sp>
          <p:nvSpPr>
            <p:cNvPr id="374" name="Google Shape;374;p36"/>
            <p:cNvSpPr/>
            <p:nvPr/>
          </p:nvSpPr>
          <p:spPr>
            <a:xfrm>
              <a:off x="2824922" y="4329171"/>
              <a:ext cx="699864" cy="780030"/>
            </a:xfrm>
            <a:custGeom>
              <a:avLst/>
              <a:gdLst/>
              <a:ahLst/>
              <a:cxnLst/>
              <a:rect l="l" t="t" r="r" b="b"/>
              <a:pathLst>
                <a:path w="14113" h="15728" extrusionOk="0">
                  <a:moveTo>
                    <a:pt x="7183" y="1"/>
                  </a:moveTo>
                  <a:cubicBezTo>
                    <a:pt x="6945" y="1"/>
                    <a:pt x="6660" y="68"/>
                    <a:pt x="6344" y="184"/>
                  </a:cubicBezTo>
                  <a:cubicBezTo>
                    <a:pt x="5018" y="667"/>
                    <a:pt x="3153" y="1999"/>
                    <a:pt x="1953" y="2781"/>
                  </a:cubicBezTo>
                  <a:cubicBezTo>
                    <a:pt x="1813" y="2873"/>
                    <a:pt x="1681" y="2958"/>
                    <a:pt x="1561" y="3032"/>
                  </a:cubicBezTo>
                  <a:cubicBezTo>
                    <a:pt x="1358" y="3157"/>
                    <a:pt x="1186" y="3256"/>
                    <a:pt x="1053" y="3315"/>
                  </a:cubicBezTo>
                  <a:cubicBezTo>
                    <a:pt x="0" y="3789"/>
                    <a:pt x="555" y="4358"/>
                    <a:pt x="555" y="4358"/>
                  </a:cubicBezTo>
                  <a:cubicBezTo>
                    <a:pt x="2520" y="5341"/>
                    <a:pt x="1324" y="8254"/>
                    <a:pt x="2521" y="8935"/>
                  </a:cubicBezTo>
                  <a:cubicBezTo>
                    <a:pt x="2521" y="8935"/>
                    <a:pt x="3032" y="9232"/>
                    <a:pt x="4658" y="9948"/>
                  </a:cubicBezTo>
                  <a:cubicBezTo>
                    <a:pt x="6285" y="10663"/>
                    <a:pt x="7923" y="12391"/>
                    <a:pt x="9439" y="13806"/>
                  </a:cubicBezTo>
                  <a:cubicBezTo>
                    <a:pt x="11059" y="15319"/>
                    <a:pt x="12179" y="15727"/>
                    <a:pt x="12916" y="15727"/>
                  </a:cubicBezTo>
                  <a:cubicBezTo>
                    <a:pt x="13069" y="15727"/>
                    <a:pt x="13205" y="15710"/>
                    <a:pt x="13326" y="15681"/>
                  </a:cubicBezTo>
                  <a:cubicBezTo>
                    <a:pt x="13882" y="15548"/>
                    <a:pt x="14112" y="15176"/>
                    <a:pt x="14112" y="15176"/>
                  </a:cubicBezTo>
                  <a:lnTo>
                    <a:pt x="7276" y="4"/>
                  </a:lnTo>
                  <a:cubicBezTo>
                    <a:pt x="7246" y="2"/>
                    <a:pt x="7215" y="1"/>
                    <a:pt x="7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725841" y="2411332"/>
              <a:ext cx="669812" cy="1418863"/>
            </a:xfrm>
            <a:custGeom>
              <a:avLst/>
              <a:gdLst/>
              <a:ahLst/>
              <a:cxnLst/>
              <a:rect l="l" t="t" r="r" b="b"/>
              <a:pathLst>
                <a:path w="13507" h="28609" extrusionOk="0">
                  <a:moveTo>
                    <a:pt x="1185" y="1"/>
                  </a:moveTo>
                  <a:lnTo>
                    <a:pt x="1185" y="1"/>
                  </a:lnTo>
                  <a:cubicBezTo>
                    <a:pt x="1" y="8419"/>
                    <a:pt x="4472" y="28609"/>
                    <a:pt x="4472" y="28609"/>
                  </a:cubicBezTo>
                  <a:lnTo>
                    <a:pt x="8822" y="26976"/>
                  </a:lnTo>
                  <a:cubicBezTo>
                    <a:pt x="8822" y="26976"/>
                    <a:pt x="13506" y="22914"/>
                    <a:pt x="11577" y="17197"/>
                  </a:cubicBezTo>
                  <a:cubicBezTo>
                    <a:pt x="9646" y="11480"/>
                    <a:pt x="1185" y="1"/>
                    <a:pt x="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1685740" y="2298652"/>
              <a:ext cx="1419910" cy="1878113"/>
            </a:xfrm>
            <a:custGeom>
              <a:avLst/>
              <a:gdLst/>
              <a:ahLst/>
              <a:cxnLst/>
              <a:rect l="l" t="t" r="r" b="b"/>
              <a:pathLst>
                <a:path w="28633" h="37869" extrusionOk="0">
                  <a:moveTo>
                    <a:pt x="11375" y="0"/>
                  </a:moveTo>
                  <a:cubicBezTo>
                    <a:pt x="10300" y="0"/>
                    <a:pt x="8806" y="456"/>
                    <a:pt x="7886" y="676"/>
                  </a:cubicBezTo>
                  <a:cubicBezTo>
                    <a:pt x="6365" y="1039"/>
                    <a:pt x="3982" y="1876"/>
                    <a:pt x="2098" y="2946"/>
                  </a:cubicBezTo>
                  <a:cubicBezTo>
                    <a:pt x="0" y="4138"/>
                    <a:pt x="773" y="7526"/>
                    <a:pt x="965" y="12432"/>
                  </a:cubicBezTo>
                  <a:cubicBezTo>
                    <a:pt x="1017" y="13737"/>
                    <a:pt x="1058" y="15033"/>
                    <a:pt x="1038" y="16245"/>
                  </a:cubicBezTo>
                  <a:cubicBezTo>
                    <a:pt x="1023" y="17068"/>
                    <a:pt x="982" y="17852"/>
                    <a:pt x="896" y="18573"/>
                  </a:cubicBezTo>
                  <a:cubicBezTo>
                    <a:pt x="210" y="24350"/>
                    <a:pt x="1736" y="34177"/>
                    <a:pt x="3275" y="36520"/>
                  </a:cubicBezTo>
                  <a:cubicBezTo>
                    <a:pt x="3516" y="36886"/>
                    <a:pt x="3860" y="37167"/>
                    <a:pt x="4287" y="37375"/>
                  </a:cubicBezTo>
                  <a:cubicBezTo>
                    <a:pt x="4434" y="37447"/>
                    <a:pt x="4591" y="37509"/>
                    <a:pt x="4756" y="37564"/>
                  </a:cubicBezTo>
                  <a:cubicBezTo>
                    <a:pt x="5397" y="37777"/>
                    <a:pt x="6175" y="37869"/>
                    <a:pt x="7043" y="37869"/>
                  </a:cubicBezTo>
                  <a:cubicBezTo>
                    <a:pt x="11491" y="37869"/>
                    <a:pt x="18319" y="35452"/>
                    <a:pt x="21413" y="34427"/>
                  </a:cubicBezTo>
                  <a:cubicBezTo>
                    <a:pt x="28633" y="32034"/>
                    <a:pt x="23069" y="28612"/>
                    <a:pt x="23294" y="23289"/>
                  </a:cubicBezTo>
                  <a:cubicBezTo>
                    <a:pt x="23478" y="18945"/>
                    <a:pt x="23231" y="19948"/>
                    <a:pt x="24629" y="17301"/>
                  </a:cubicBezTo>
                  <a:cubicBezTo>
                    <a:pt x="26237" y="14255"/>
                    <a:pt x="25871" y="11474"/>
                    <a:pt x="24188" y="8701"/>
                  </a:cubicBezTo>
                  <a:cubicBezTo>
                    <a:pt x="22505" y="5927"/>
                    <a:pt x="22028" y="2899"/>
                    <a:pt x="21097" y="2213"/>
                  </a:cubicBezTo>
                  <a:cubicBezTo>
                    <a:pt x="20165" y="1525"/>
                    <a:pt x="16127" y="850"/>
                    <a:pt x="16127" y="850"/>
                  </a:cubicBezTo>
                  <a:lnTo>
                    <a:pt x="11448" y="1"/>
                  </a:lnTo>
                  <a:cubicBezTo>
                    <a:pt x="11424" y="0"/>
                    <a:pt x="11400" y="0"/>
                    <a:pt x="113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2137803" y="2431517"/>
              <a:ext cx="433069" cy="150025"/>
            </a:xfrm>
            <a:custGeom>
              <a:avLst/>
              <a:gdLst/>
              <a:ahLst/>
              <a:cxnLst/>
              <a:rect l="l" t="t" r="r" b="b"/>
              <a:pathLst>
                <a:path w="8733" h="3025" extrusionOk="0">
                  <a:moveTo>
                    <a:pt x="8534" y="1"/>
                  </a:moveTo>
                  <a:cubicBezTo>
                    <a:pt x="8439" y="1"/>
                    <a:pt x="8355" y="72"/>
                    <a:pt x="8344" y="171"/>
                  </a:cubicBezTo>
                  <a:cubicBezTo>
                    <a:pt x="8333" y="273"/>
                    <a:pt x="8045" y="2644"/>
                    <a:pt x="5705" y="2644"/>
                  </a:cubicBezTo>
                  <a:cubicBezTo>
                    <a:pt x="5643" y="2644"/>
                    <a:pt x="5579" y="2642"/>
                    <a:pt x="5513" y="2639"/>
                  </a:cubicBezTo>
                  <a:cubicBezTo>
                    <a:pt x="2886" y="2504"/>
                    <a:pt x="366" y="79"/>
                    <a:pt x="341" y="55"/>
                  </a:cubicBezTo>
                  <a:cubicBezTo>
                    <a:pt x="304" y="19"/>
                    <a:pt x="257" y="1"/>
                    <a:pt x="209" y="1"/>
                  </a:cubicBezTo>
                  <a:cubicBezTo>
                    <a:pt x="160" y="1"/>
                    <a:pt x="110" y="20"/>
                    <a:pt x="73" y="59"/>
                  </a:cubicBezTo>
                  <a:cubicBezTo>
                    <a:pt x="1" y="133"/>
                    <a:pt x="2" y="253"/>
                    <a:pt x="77" y="326"/>
                  </a:cubicBezTo>
                  <a:cubicBezTo>
                    <a:pt x="184" y="431"/>
                    <a:pt x="2723" y="2875"/>
                    <a:pt x="5494" y="3018"/>
                  </a:cubicBezTo>
                  <a:cubicBezTo>
                    <a:pt x="5564" y="3022"/>
                    <a:pt x="5633" y="3024"/>
                    <a:pt x="5702" y="3024"/>
                  </a:cubicBezTo>
                  <a:cubicBezTo>
                    <a:pt x="8387" y="3024"/>
                    <a:pt x="8718" y="240"/>
                    <a:pt x="8721" y="211"/>
                  </a:cubicBezTo>
                  <a:cubicBezTo>
                    <a:pt x="8733" y="107"/>
                    <a:pt x="8657" y="13"/>
                    <a:pt x="8554" y="2"/>
                  </a:cubicBezTo>
                  <a:cubicBezTo>
                    <a:pt x="8547" y="1"/>
                    <a:pt x="8541" y="1"/>
                    <a:pt x="8534"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633175" y="2236262"/>
              <a:ext cx="666886" cy="1858027"/>
            </a:xfrm>
            <a:custGeom>
              <a:avLst/>
              <a:gdLst/>
              <a:ahLst/>
              <a:cxnLst/>
              <a:rect l="l" t="t" r="r" b="b"/>
              <a:pathLst>
                <a:path w="13448" h="37464" extrusionOk="0">
                  <a:moveTo>
                    <a:pt x="9899" y="0"/>
                  </a:moveTo>
                  <a:cubicBezTo>
                    <a:pt x="8960" y="0"/>
                    <a:pt x="7784" y="98"/>
                    <a:pt x="7167" y="532"/>
                  </a:cubicBezTo>
                  <a:cubicBezTo>
                    <a:pt x="6040" y="1324"/>
                    <a:pt x="6634" y="2016"/>
                    <a:pt x="6634" y="2016"/>
                  </a:cubicBezTo>
                  <a:cubicBezTo>
                    <a:pt x="6634" y="2016"/>
                    <a:pt x="2437" y="2766"/>
                    <a:pt x="1220" y="4916"/>
                  </a:cubicBezTo>
                  <a:cubicBezTo>
                    <a:pt x="0" y="7065"/>
                    <a:pt x="2265" y="13076"/>
                    <a:pt x="1727" y="16357"/>
                  </a:cubicBezTo>
                  <a:cubicBezTo>
                    <a:pt x="1188" y="19637"/>
                    <a:pt x="482" y="28571"/>
                    <a:pt x="1727" y="30849"/>
                  </a:cubicBezTo>
                  <a:cubicBezTo>
                    <a:pt x="2052" y="31445"/>
                    <a:pt x="2803" y="30913"/>
                    <a:pt x="3868" y="31947"/>
                  </a:cubicBezTo>
                  <a:cubicBezTo>
                    <a:pt x="4019" y="32094"/>
                    <a:pt x="4176" y="32242"/>
                    <a:pt x="4338" y="32393"/>
                  </a:cubicBezTo>
                  <a:cubicBezTo>
                    <a:pt x="6395" y="34285"/>
                    <a:pt x="9405" y="36410"/>
                    <a:pt x="12734" y="37463"/>
                  </a:cubicBezTo>
                  <a:cubicBezTo>
                    <a:pt x="13448" y="27457"/>
                    <a:pt x="11436" y="14267"/>
                    <a:pt x="11293" y="68"/>
                  </a:cubicBezTo>
                  <a:cubicBezTo>
                    <a:pt x="11293" y="68"/>
                    <a:pt x="10677" y="0"/>
                    <a:pt x="9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2018192" y="2459588"/>
              <a:ext cx="94072" cy="1432849"/>
            </a:xfrm>
            <a:custGeom>
              <a:avLst/>
              <a:gdLst/>
              <a:ahLst/>
              <a:cxnLst/>
              <a:rect l="l" t="t" r="r" b="b"/>
              <a:pathLst>
                <a:path w="1897" h="28891" extrusionOk="0">
                  <a:moveTo>
                    <a:pt x="1698" y="1"/>
                  </a:moveTo>
                  <a:cubicBezTo>
                    <a:pt x="1602" y="1"/>
                    <a:pt x="1521" y="74"/>
                    <a:pt x="1513" y="171"/>
                  </a:cubicBezTo>
                  <a:cubicBezTo>
                    <a:pt x="1498" y="358"/>
                    <a:pt x="0" y="18883"/>
                    <a:pt x="1514" y="28733"/>
                  </a:cubicBezTo>
                  <a:cubicBezTo>
                    <a:pt x="1529" y="28824"/>
                    <a:pt x="1608" y="28890"/>
                    <a:pt x="1698" y="28890"/>
                  </a:cubicBezTo>
                  <a:cubicBezTo>
                    <a:pt x="1707" y="28890"/>
                    <a:pt x="1716" y="28889"/>
                    <a:pt x="1726" y="28888"/>
                  </a:cubicBezTo>
                  <a:cubicBezTo>
                    <a:pt x="1827" y="28873"/>
                    <a:pt x="1897" y="28777"/>
                    <a:pt x="1881" y="28676"/>
                  </a:cubicBezTo>
                  <a:cubicBezTo>
                    <a:pt x="373" y="18870"/>
                    <a:pt x="1868" y="388"/>
                    <a:pt x="1883" y="201"/>
                  </a:cubicBezTo>
                  <a:cubicBezTo>
                    <a:pt x="1891" y="100"/>
                    <a:pt x="1816" y="10"/>
                    <a:pt x="1713" y="1"/>
                  </a:cubicBezTo>
                  <a:cubicBezTo>
                    <a:pt x="1708" y="1"/>
                    <a:pt x="1703" y="1"/>
                    <a:pt x="1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2138199" y="2409944"/>
              <a:ext cx="125264" cy="1555746"/>
            </a:xfrm>
            <a:custGeom>
              <a:avLst/>
              <a:gdLst/>
              <a:ahLst/>
              <a:cxnLst/>
              <a:rect l="l" t="t" r="r" b="b"/>
              <a:pathLst>
                <a:path w="2526" h="31369" extrusionOk="0">
                  <a:moveTo>
                    <a:pt x="185" y="1"/>
                  </a:moveTo>
                  <a:cubicBezTo>
                    <a:pt x="84" y="2"/>
                    <a:pt x="1" y="86"/>
                    <a:pt x="2" y="187"/>
                  </a:cubicBezTo>
                  <a:cubicBezTo>
                    <a:pt x="3" y="383"/>
                    <a:pt x="161" y="19901"/>
                    <a:pt x="2142" y="31215"/>
                  </a:cubicBezTo>
                  <a:cubicBezTo>
                    <a:pt x="2157" y="31305"/>
                    <a:pt x="2236" y="31368"/>
                    <a:pt x="2324" y="31368"/>
                  </a:cubicBezTo>
                  <a:cubicBezTo>
                    <a:pt x="2336" y="31368"/>
                    <a:pt x="2346" y="31367"/>
                    <a:pt x="2356" y="31366"/>
                  </a:cubicBezTo>
                  <a:cubicBezTo>
                    <a:pt x="2458" y="31349"/>
                    <a:pt x="2525" y="31252"/>
                    <a:pt x="2508" y="31151"/>
                  </a:cubicBezTo>
                  <a:cubicBezTo>
                    <a:pt x="531" y="19868"/>
                    <a:pt x="374" y="381"/>
                    <a:pt x="373" y="185"/>
                  </a:cubicBezTo>
                  <a:cubicBezTo>
                    <a:pt x="372" y="82"/>
                    <a:pt x="289"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1956898" y="2328905"/>
              <a:ext cx="143761" cy="84758"/>
            </a:xfrm>
            <a:custGeom>
              <a:avLst/>
              <a:gdLst/>
              <a:ahLst/>
              <a:cxnLst/>
              <a:rect l="l" t="t" r="r" b="b"/>
              <a:pathLst>
                <a:path w="2899" h="1709" extrusionOk="0">
                  <a:moveTo>
                    <a:pt x="205" y="0"/>
                  </a:moveTo>
                  <a:cubicBezTo>
                    <a:pt x="157" y="0"/>
                    <a:pt x="109" y="19"/>
                    <a:pt x="73" y="56"/>
                  </a:cubicBezTo>
                  <a:cubicBezTo>
                    <a:pt x="0" y="130"/>
                    <a:pt x="2" y="247"/>
                    <a:pt x="75" y="318"/>
                  </a:cubicBezTo>
                  <a:cubicBezTo>
                    <a:pt x="115" y="357"/>
                    <a:pt x="1075" y="1283"/>
                    <a:pt x="2645" y="1702"/>
                  </a:cubicBezTo>
                  <a:cubicBezTo>
                    <a:pt x="2660" y="1706"/>
                    <a:pt x="2677" y="1708"/>
                    <a:pt x="2692" y="1708"/>
                  </a:cubicBezTo>
                  <a:cubicBezTo>
                    <a:pt x="2774" y="1708"/>
                    <a:pt x="2850" y="1653"/>
                    <a:pt x="2872" y="1569"/>
                  </a:cubicBezTo>
                  <a:cubicBezTo>
                    <a:pt x="2899" y="1471"/>
                    <a:pt x="2840" y="1369"/>
                    <a:pt x="2740" y="1343"/>
                  </a:cubicBezTo>
                  <a:cubicBezTo>
                    <a:pt x="1269" y="951"/>
                    <a:pt x="344" y="62"/>
                    <a:pt x="335" y="53"/>
                  </a:cubicBezTo>
                  <a:cubicBezTo>
                    <a:pt x="299" y="18"/>
                    <a:pt x="252" y="0"/>
                    <a:pt x="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533531" y="2274004"/>
              <a:ext cx="484544" cy="1805407"/>
            </a:xfrm>
            <a:custGeom>
              <a:avLst/>
              <a:gdLst/>
              <a:ahLst/>
              <a:cxnLst/>
              <a:rect l="l" t="t" r="r" b="b"/>
              <a:pathLst>
                <a:path w="9771" h="36403" extrusionOk="0">
                  <a:moveTo>
                    <a:pt x="589" y="0"/>
                  </a:moveTo>
                  <a:cubicBezTo>
                    <a:pt x="246" y="0"/>
                    <a:pt x="1" y="43"/>
                    <a:pt x="1" y="43"/>
                  </a:cubicBezTo>
                  <a:cubicBezTo>
                    <a:pt x="1604" y="13202"/>
                    <a:pt x="2848" y="25571"/>
                    <a:pt x="3396" y="36403"/>
                  </a:cubicBezTo>
                  <a:cubicBezTo>
                    <a:pt x="7812" y="34500"/>
                    <a:pt x="8999" y="30504"/>
                    <a:pt x="8999" y="30504"/>
                  </a:cubicBezTo>
                  <a:cubicBezTo>
                    <a:pt x="8999" y="30504"/>
                    <a:pt x="6449" y="22813"/>
                    <a:pt x="7087" y="20114"/>
                  </a:cubicBezTo>
                  <a:cubicBezTo>
                    <a:pt x="7726" y="17414"/>
                    <a:pt x="9771" y="15362"/>
                    <a:pt x="8999" y="12145"/>
                  </a:cubicBezTo>
                  <a:cubicBezTo>
                    <a:pt x="8227" y="8928"/>
                    <a:pt x="5857" y="6551"/>
                    <a:pt x="5632" y="5017"/>
                  </a:cubicBezTo>
                  <a:cubicBezTo>
                    <a:pt x="5407" y="3483"/>
                    <a:pt x="5515" y="2878"/>
                    <a:pt x="4570" y="2438"/>
                  </a:cubicBezTo>
                  <a:cubicBezTo>
                    <a:pt x="3624" y="1998"/>
                    <a:pt x="2762" y="1831"/>
                    <a:pt x="2762" y="1831"/>
                  </a:cubicBezTo>
                  <a:cubicBezTo>
                    <a:pt x="2762" y="1831"/>
                    <a:pt x="2697" y="1127"/>
                    <a:pt x="2393" y="711"/>
                  </a:cubicBezTo>
                  <a:cubicBezTo>
                    <a:pt x="1958" y="114"/>
                    <a:pt x="1145"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625570" y="2459588"/>
              <a:ext cx="175598" cy="1410383"/>
            </a:xfrm>
            <a:custGeom>
              <a:avLst/>
              <a:gdLst/>
              <a:ahLst/>
              <a:cxnLst/>
              <a:rect l="l" t="t" r="r" b="b"/>
              <a:pathLst>
                <a:path w="3541" h="28438" extrusionOk="0">
                  <a:moveTo>
                    <a:pt x="203" y="1"/>
                  </a:moveTo>
                  <a:cubicBezTo>
                    <a:pt x="191" y="1"/>
                    <a:pt x="178" y="2"/>
                    <a:pt x="166" y="4"/>
                  </a:cubicBezTo>
                  <a:cubicBezTo>
                    <a:pt x="65" y="25"/>
                    <a:pt x="1" y="124"/>
                    <a:pt x="22" y="224"/>
                  </a:cubicBezTo>
                  <a:cubicBezTo>
                    <a:pt x="49" y="356"/>
                    <a:pt x="2740" y="13521"/>
                    <a:pt x="3166" y="28257"/>
                  </a:cubicBezTo>
                  <a:cubicBezTo>
                    <a:pt x="3170" y="28358"/>
                    <a:pt x="3252" y="28438"/>
                    <a:pt x="3352" y="28438"/>
                  </a:cubicBezTo>
                  <a:lnTo>
                    <a:pt x="3357" y="28438"/>
                  </a:lnTo>
                  <a:cubicBezTo>
                    <a:pt x="3460" y="28434"/>
                    <a:pt x="3540" y="28348"/>
                    <a:pt x="3537" y="28247"/>
                  </a:cubicBezTo>
                  <a:cubicBezTo>
                    <a:pt x="3110" y="13477"/>
                    <a:pt x="412" y="281"/>
                    <a:pt x="384" y="149"/>
                  </a:cubicBezTo>
                  <a:cubicBezTo>
                    <a:pt x="366" y="62"/>
                    <a:pt x="289"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580294" y="2355588"/>
              <a:ext cx="100519" cy="78311"/>
            </a:xfrm>
            <a:custGeom>
              <a:avLst/>
              <a:gdLst/>
              <a:ahLst/>
              <a:cxnLst/>
              <a:rect l="l" t="t" r="r" b="b"/>
              <a:pathLst>
                <a:path w="2027" h="1579" extrusionOk="0">
                  <a:moveTo>
                    <a:pt x="1820" y="0"/>
                  </a:moveTo>
                  <a:cubicBezTo>
                    <a:pt x="1741" y="0"/>
                    <a:pt x="1667" y="51"/>
                    <a:pt x="1642" y="130"/>
                  </a:cubicBezTo>
                  <a:cubicBezTo>
                    <a:pt x="1370" y="992"/>
                    <a:pt x="182" y="1207"/>
                    <a:pt x="169" y="1210"/>
                  </a:cubicBezTo>
                  <a:cubicBezTo>
                    <a:pt x="68" y="1227"/>
                    <a:pt x="0" y="1322"/>
                    <a:pt x="17" y="1424"/>
                  </a:cubicBezTo>
                  <a:cubicBezTo>
                    <a:pt x="32" y="1514"/>
                    <a:pt x="111" y="1578"/>
                    <a:pt x="200" y="1578"/>
                  </a:cubicBezTo>
                  <a:cubicBezTo>
                    <a:pt x="211" y="1578"/>
                    <a:pt x="221" y="1577"/>
                    <a:pt x="231" y="1575"/>
                  </a:cubicBezTo>
                  <a:cubicBezTo>
                    <a:pt x="289" y="1566"/>
                    <a:pt x="1655" y="1321"/>
                    <a:pt x="1996" y="242"/>
                  </a:cubicBezTo>
                  <a:cubicBezTo>
                    <a:pt x="2026" y="145"/>
                    <a:pt x="1973" y="40"/>
                    <a:pt x="1875" y="9"/>
                  </a:cubicBezTo>
                  <a:cubicBezTo>
                    <a:pt x="1857" y="3"/>
                    <a:pt x="1838"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592394" y="2443024"/>
              <a:ext cx="187748" cy="1426947"/>
            </a:xfrm>
            <a:custGeom>
              <a:avLst/>
              <a:gdLst/>
              <a:ahLst/>
              <a:cxnLst/>
              <a:rect l="l" t="t" r="r" b="b"/>
              <a:pathLst>
                <a:path w="3786" h="28772" extrusionOk="0">
                  <a:moveTo>
                    <a:pt x="198" y="0"/>
                  </a:moveTo>
                  <a:cubicBezTo>
                    <a:pt x="191" y="0"/>
                    <a:pt x="183" y="1"/>
                    <a:pt x="176" y="2"/>
                  </a:cubicBezTo>
                  <a:cubicBezTo>
                    <a:pt x="73" y="14"/>
                    <a:pt x="1" y="106"/>
                    <a:pt x="13" y="208"/>
                  </a:cubicBezTo>
                  <a:cubicBezTo>
                    <a:pt x="34" y="382"/>
                    <a:pt x="2098" y="17745"/>
                    <a:pt x="3405" y="28608"/>
                  </a:cubicBezTo>
                  <a:cubicBezTo>
                    <a:pt x="3416" y="28702"/>
                    <a:pt x="3496" y="28772"/>
                    <a:pt x="3589" y="28772"/>
                  </a:cubicBezTo>
                  <a:cubicBezTo>
                    <a:pt x="3596" y="28772"/>
                    <a:pt x="3603" y="28771"/>
                    <a:pt x="3611" y="28771"/>
                  </a:cubicBezTo>
                  <a:cubicBezTo>
                    <a:pt x="3713" y="28758"/>
                    <a:pt x="3786" y="28666"/>
                    <a:pt x="3773" y="28563"/>
                  </a:cubicBezTo>
                  <a:cubicBezTo>
                    <a:pt x="2466" y="17700"/>
                    <a:pt x="403" y="338"/>
                    <a:pt x="382" y="164"/>
                  </a:cubicBezTo>
                  <a:cubicBezTo>
                    <a:pt x="370" y="70"/>
                    <a:pt x="290" y="0"/>
                    <a:pt x="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1608925" y="3590205"/>
              <a:ext cx="1798778" cy="767681"/>
            </a:xfrm>
            <a:custGeom>
              <a:avLst/>
              <a:gdLst/>
              <a:ahLst/>
              <a:cxnLst/>
              <a:rect l="l" t="t" r="r" b="b"/>
              <a:pathLst>
                <a:path w="36273" h="15479" extrusionOk="0">
                  <a:moveTo>
                    <a:pt x="36273" y="0"/>
                  </a:moveTo>
                  <a:lnTo>
                    <a:pt x="36273" y="0"/>
                  </a:lnTo>
                  <a:cubicBezTo>
                    <a:pt x="32307" y="3287"/>
                    <a:pt x="27402" y="4362"/>
                    <a:pt x="23583" y="6670"/>
                  </a:cubicBezTo>
                  <a:lnTo>
                    <a:pt x="23580" y="6670"/>
                  </a:lnTo>
                  <a:cubicBezTo>
                    <a:pt x="22480" y="7335"/>
                    <a:pt x="21491" y="7921"/>
                    <a:pt x="20766" y="8329"/>
                  </a:cubicBezTo>
                  <a:cubicBezTo>
                    <a:pt x="20011" y="8752"/>
                    <a:pt x="19113" y="8915"/>
                    <a:pt x="18178" y="8915"/>
                  </a:cubicBezTo>
                  <a:cubicBezTo>
                    <a:pt x="17745" y="8915"/>
                    <a:pt x="17303" y="8880"/>
                    <a:pt x="16864" y="8820"/>
                  </a:cubicBezTo>
                  <a:cubicBezTo>
                    <a:pt x="14167" y="8447"/>
                    <a:pt x="11579" y="7118"/>
                    <a:pt x="11579" y="7118"/>
                  </a:cubicBezTo>
                  <a:cubicBezTo>
                    <a:pt x="11579" y="7118"/>
                    <a:pt x="3178" y="3310"/>
                    <a:pt x="1352" y="3310"/>
                  </a:cubicBezTo>
                  <a:cubicBezTo>
                    <a:pt x="1322" y="3310"/>
                    <a:pt x="1293" y="3311"/>
                    <a:pt x="1266" y="3313"/>
                  </a:cubicBezTo>
                  <a:cubicBezTo>
                    <a:pt x="0" y="3414"/>
                    <a:pt x="6813" y="10528"/>
                    <a:pt x="12449" y="13441"/>
                  </a:cubicBezTo>
                  <a:cubicBezTo>
                    <a:pt x="13013" y="13846"/>
                    <a:pt x="13904" y="14266"/>
                    <a:pt x="15238" y="14691"/>
                  </a:cubicBezTo>
                  <a:cubicBezTo>
                    <a:pt x="17030" y="15261"/>
                    <a:pt x="18786" y="15478"/>
                    <a:pt x="20424" y="15478"/>
                  </a:cubicBezTo>
                  <a:cubicBezTo>
                    <a:pt x="25713" y="15478"/>
                    <a:pt x="29763" y="13210"/>
                    <a:pt x="29763" y="13210"/>
                  </a:cubicBezTo>
                  <a:cubicBezTo>
                    <a:pt x="30184" y="11135"/>
                    <a:pt x="29924" y="8776"/>
                    <a:pt x="29225" y="7913"/>
                  </a:cubicBezTo>
                  <a:cubicBezTo>
                    <a:pt x="29444" y="7607"/>
                    <a:pt x="29298" y="7240"/>
                    <a:pt x="29298" y="7240"/>
                  </a:cubicBezTo>
                  <a:lnTo>
                    <a:pt x="36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669903" y="4489859"/>
              <a:ext cx="265951" cy="263250"/>
            </a:xfrm>
            <a:custGeom>
              <a:avLst/>
              <a:gdLst/>
              <a:ahLst/>
              <a:cxnLst/>
              <a:rect l="l" t="t" r="r" b="b"/>
              <a:pathLst>
                <a:path w="5363" h="5308" extrusionOk="0">
                  <a:moveTo>
                    <a:pt x="1555" y="0"/>
                  </a:moveTo>
                  <a:lnTo>
                    <a:pt x="1" y="3657"/>
                  </a:lnTo>
                  <a:lnTo>
                    <a:pt x="5289" y="5308"/>
                  </a:lnTo>
                  <a:cubicBezTo>
                    <a:pt x="5289" y="5308"/>
                    <a:pt x="5362" y="2095"/>
                    <a:pt x="4477" y="1369"/>
                  </a:cubicBezTo>
                  <a:cubicBezTo>
                    <a:pt x="4477" y="1369"/>
                    <a:pt x="2240" y="726"/>
                    <a:pt x="1555"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3139471" y="4329171"/>
              <a:ext cx="385314" cy="777699"/>
            </a:xfrm>
            <a:custGeom>
              <a:avLst/>
              <a:gdLst/>
              <a:ahLst/>
              <a:cxnLst/>
              <a:rect l="l" t="t" r="r" b="b"/>
              <a:pathLst>
                <a:path w="7770" h="15681" extrusionOk="0">
                  <a:moveTo>
                    <a:pt x="840" y="1"/>
                  </a:moveTo>
                  <a:cubicBezTo>
                    <a:pt x="602" y="1"/>
                    <a:pt x="317" y="68"/>
                    <a:pt x="1" y="184"/>
                  </a:cubicBezTo>
                  <a:lnTo>
                    <a:pt x="6982" y="15681"/>
                  </a:lnTo>
                  <a:cubicBezTo>
                    <a:pt x="7539" y="15548"/>
                    <a:pt x="7769" y="15176"/>
                    <a:pt x="7769" y="15176"/>
                  </a:cubicBezTo>
                  <a:lnTo>
                    <a:pt x="933" y="4"/>
                  </a:lnTo>
                  <a:cubicBezTo>
                    <a:pt x="903" y="2"/>
                    <a:pt x="872" y="1"/>
                    <a:pt x="8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902332" y="4383775"/>
              <a:ext cx="318021" cy="129344"/>
            </a:xfrm>
            <a:custGeom>
              <a:avLst/>
              <a:gdLst/>
              <a:ahLst/>
              <a:cxnLst/>
              <a:rect l="l" t="t" r="r" b="b"/>
              <a:pathLst>
                <a:path w="6413" h="2608" extrusionOk="0">
                  <a:moveTo>
                    <a:pt x="6210" y="0"/>
                  </a:moveTo>
                  <a:cubicBezTo>
                    <a:pt x="5898" y="682"/>
                    <a:pt x="5299" y="1458"/>
                    <a:pt x="4148" y="1910"/>
                  </a:cubicBezTo>
                  <a:cubicBezTo>
                    <a:pt x="3606" y="2124"/>
                    <a:pt x="3078" y="2206"/>
                    <a:pt x="2587" y="2206"/>
                  </a:cubicBezTo>
                  <a:cubicBezTo>
                    <a:pt x="1690" y="2206"/>
                    <a:pt x="914" y="1931"/>
                    <a:pt x="392" y="1680"/>
                  </a:cubicBezTo>
                  <a:cubicBezTo>
                    <a:pt x="252" y="1772"/>
                    <a:pt x="120" y="1857"/>
                    <a:pt x="0" y="1931"/>
                  </a:cubicBezTo>
                  <a:cubicBezTo>
                    <a:pt x="550" y="2227"/>
                    <a:pt x="1469" y="2608"/>
                    <a:pt x="2569" y="2608"/>
                  </a:cubicBezTo>
                  <a:cubicBezTo>
                    <a:pt x="3108" y="2608"/>
                    <a:pt x="3690" y="2517"/>
                    <a:pt x="4293" y="2280"/>
                  </a:cubicBezTo>
                  <a:cubicBezTo>
                    <a:pt x="5393" y="1847"/>
                    <a:pt x="6036" y="1132"/>
                    <a:pt x="6413" y="451"/>
                  </a:cubicBezTo>
                  <a:lnTo>
                    <a:pt x="6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3067417" y="4781725"/>
              <a:ext cx="39027" cy="79550"/>
            </a:xfrm>
            <a:custGeom>
              <a:avLst/>
              <a:gdLst/>
              <a:ahLst/>
              <a:cxnLst/>
              <a:rect l="l" t="t" r="r" b="b"/>
              <a:pathLst>
                <a:path w="787" h="1604" extrusionOk="0">
                  <a:moveTo>
                    <a:pt x="298" y="1"/>
                  </a:moveTo>
                  <a:cubicBezTo>
                    <a:pt x="282" y="1"/>
                    <a:pt x="265" y="2"/>
                    <a:pt x="249" y="5"/>
                  </a:cubicBezTo>
                  <a:cubicBezTo>
                    <a:pt x="100" y="32"/>
                    <a:pt x="0" y="175"/>
                    <a:pt x="28" y="324"/>
                  </a:cubicBezTo>
                  <a:lnTo>
                    <a:pt x="220" y="1378"/>
                  </a:lnTo>
                  <a:cubicBezTo>
                    <a:pt x="244" y="1510"/>
                    <a:pt x="360" y="1604"/>
                    <a:pt x="489" y="1604"/>
                  </a:cubicBezTo>
                  <a:cubicBezTo>
                    <a:pt x="505" y="1604"/>
                    <a:pt x="522" y="1602"/>
                    <a:pt x="538" y="1599"/>
                  </a:cubicBezTo>
                  <a:cubicBezTo>
                    <a:pt x="687" y="1571"/>
                    <a:pt x="786" y="1428"/>
                    <a:pt x="759" y="1280"/>
                  </a:cubicBezTo>
                  <a:lnTo>
                    <a:pt x="567" y="226"/>
                  </a:lnTo>
                  <a:cubicBezTo>
                    <a:pt x="564" y="204"/>
                    <a:pt x="557" y="182"/>
                    <a:pt x="547" y="162"/>
                  </a:cubicBezTo>
                  <a:cubicBezTo>
                    <a:pt x="504" y="64"/>
                    <a:pt x="406" y="1"/>
                    <a:pt x="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3007264" y="4752663"/>
              <a:ext cx="38978" cy="79501"/>
            </a:xfrm>
            <a:custGeom>
              <a:avLst/>
              <a:gdLst/>
              <a:ahLst/>
              <a:cxnLst/>
              <a:rect l="l" t="t" r="r" b="b"/>
              <a:pathLst>
                <a:path w="786" h="1603" extrusionOk="0">
                  <a:moveTo>
                    <a:pt x="297" y="0"/>
                  </a:moveTo>
                  <a:cubicBezTo>
                    <a:pt x="281" y="0"/>
                    <a:pt x="264" y="2"/>
                    <a:pt x="248" y="5"/>
                  </a:cubicBezTo>
                  <a:cubicBezTo>
                    <a:pt x="99" y="32"/>
                    <a:pt x="0" y="175"/>
                    <a:pt x="27" y="324"/>
                  </a:cubicBezTo>
                  <a:lnTo>
                    <a:pt x="219" y="1377"/>
                  </a:lnTo>
                  <a:cubicBezTo>
                    <a:pt x="243" y="1509"/>
                    <a:pt x="358" y="1603"/>
                    <a:pt x="487" y="1603"/>
                  </a:cubicBezTo>
                  <a:cubicBezTo>
                    <a:pt x="504" y="1603"/>
                    <a:pt x="521" y="1601"/>
                    <a:pt x="538" y="1598"/>
                  </a:cubicBezTo>
                  <a:cubicBezTo>
                    <a:pt x="687" y="1571"/>
                    <a:pt x="785" y="1428"/>
                    <a:pt x="759" y="1280"/>
                  </a:cubicBezTo>
                  <a:lnTo>
                    <a:pt x="567" y="225"/>
                  </a:lnTo>
                  <a:cubicBezTo>
                    <a:pt x="563" y="204"/>
                    <a:pt x="557" y="182"/>
                    <a:pt x="547" y="162"/>
                  </a:cubicBezTo>
                  <a:cubicBezTo>
                    <a:pt x="503" y="64"/>
                    <a:pt x="405"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3115916" y="4816442"/>
              <a:ext cx="39027" cy="79501"/>
            </a:xfrm>
            <a:custGeom>
              <a:avLst/>
              <a:gdLst/>
              <a:ahLst/>
              <a:cxnLst/>
              <a:rect l="l" t="t" r="r" b="b"/>
              <a:pathLst>
                <a:path w="787" h="1603" extrusionOk="0">
                  <a:moveTo>
                    <a:pt x="299" y="1"/>
                  </a:moveTo>
                  <a:cubicBezTo>
                    <a:pt x="282" y="1"/>
                    <a:pt x="266" y="2"/>
                    <a:pt x="249" y="5"/>
                  </a:cubicBezTo>
                  <a:cubicBezTo>
                    <a:pt x="100" y="32"/>
                    <a:pt x="0" y="175"/>
                    <a:pt x="28" y="324"/>
                  </a:cubicBezTo>
                  <a:lnTo>
                    <a:pt x="220" y="1378"/>
                  </a:lnTo>
                  <a:cubicBezTo>
                    <a:pt x="244" y="1510"/>
                    <a:pt x="359" y="1603"/>
                    <a:pt x="489" y="1603"/>
                  </a:cubicBezTo>
                  <a:cubicBezTo>
                    <a:pt x="506" y="1603"/>
                    <a:pt x="522" y="1601"/>
                    <a:pt x="539" y="1598"/>
                  </a:cubicBezTo>
                  <a:cubicBezTo>
                    <a:pt x="687" y="1571"/>
                    <a:pt x="786" y="1429"/>
                    <a:pt x="759" y="1279"/>
                  </a:cubicBezTo>
                  <a:lnTo>
                    <a:pt x="567" y="226"/>
                  </a:lnTo>
                  <a:cubicBezTo>
                    <a:pt x="564" y="203"/>
                    <a:pt x="556" y="181"/>
                    <a:pt x="547" y="162"/>
                  </a:cubicBezTo>
                  <a:cubicBezTo>
                    <a:pt x="504" y="65"/>
                    <a:pt x="407" y="1"/>
                    <a:pt x="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3163373" y="4851605"/>
              <a:ext cx="38978" cy="79550"/>
            </a:xfrm>
            <a:custGeom>
              <a:avLst/>
              <a:gdLst/>
              <a:ahLst/>
              <a:cxnLst/>
              <a:rect l="l" t="t" r="r" b="b"/>
              <a:pathLst>
                <a:path w="786" h="1604" extrusionOk="0">
                  <a:moveTo>
                    <a:pt x="296" y="0"/>
                  </a:moveTo>
                  <a:cubicBezTo>
                    <a:pt x="280" y="0"/>
                    <a:pt x="264" y="2"/>
                    <a:pt x="248" y="5"/>
                  </a:cubicBezTo>
                  <a:cubicBezTo>
                    <a:pt x="99" y="32"/>
                    <a:pt x="0" y="175"/>
                    <a:pt x="27" y="324"/>
                  </a:cubicBezTo>
                  <a:lnTo>
                    <a:pt x="219" y="1377"/>
                  </a:lnTo>
                  <a:cubicBezTo>
                    <a:pt x="243" y="1510"/>
                    <a:pt x="359" y="1603"/>
                    <a:pt x="489" y="1603"/>
                  </a:cubicBezTo>
                  <a:cubicBezTo>
                    <a:pt x="505" y="1603"/>
                    <a:pt x="521" y="1602"/>
                    <a:pt x="538" y="1599"/>
                  </a:cubicBezTo>
                  <a:cubicBezTo>
                    <a:pt x="687" y="1571"/>
                    <a:pt x="785" y="1429"/>
                    <a:pt x="758" y="1280"/>
                  </a:cubicBezTo>
                  <a:lnTo>
                    <a:pt x="567" y="225"/>
                  </a:lnTo>
                  <a:cubicBezTo>
                    <a:pt x="563" y="204"/>
                    <a:pt x="556" y="182"/>
                    <a:pt x="547" y="162"/>
                  </a:cubicBezTo>
                  <a:cubicBezTo>
                    <a:pt x="503" y="65"/>
                    <a:pt x="405"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3210732" y="4891925"/>
              <a:ext cx="39027" cy="79501"/>
            </a:xfrm>
            <a:custGeom>
              <a:avLst/>
              <a:gdLst/>
              <a:ahLst/>
              <a:cxnLst/>
              <a:rect l="l" t="t" r="r" b="b"/>
              <a:pathLst>
                <a:path w="787" h="1603" extrusionOk="0">
                  <a:moveTo>
                    <a:pt x="298" y="1"/>
                  </a:moveTo>
                  <a:cubicBezTo>
                    <a:pt x="282" y="1"/>
                    <a:pt x="265" y="2"/>
                    <a:pt x="249" y="5"/>
                  </a:cubicBezTo>
                  <a:cubicBezTo>
                    <a:pt x="100" y="32"/>
                    <a:pt x="0" y="175"/>
                    <a:pt x="28" y="324"/>
                  </a:cubicBezTo>
                  <a:lnTo>
                    <a:pt x="220" y="1377"/>
                  </a:lnTo>
                  <a:cubicBezTo>
                    <a:pt x="244" y="1510"/>
                    <a:pt x="359" y="1603"/>
                    <a:pt x="488" y="1603"/>
                  </a:cubicBezTo>
                  <a:cubicBezTo>
                    <a:pt x="505" y="1603"/>
                    <a:pt x="522" y="1601"/>
                    <a:pt x="539" y="1598"/>
                  </a:cubicBezTo>
                  <a:cubicBezTo>
                    <a:pt x="687" y="1571"/>
                    <a:pt x="786" y="1428"/>
                    <a:pt x="759" y="1279"/>
                  </a:cubicBezTo>
                  <a:lnTo>
                    <a:pt x="567" y="226"/>
                  </a:lnTo>
                  <a:cubicBezTo>
                    <a:pt x="563" y="203"/>
                    <a:pt x="557" y="182"/>
                    <a:pt x="547" y="162"/>
                  </a:cubicBezTo>
                  <a:cubicBezTo>
                    <a:pt x="504" y="64"/>
                    <a:pt x="406" y="1"/>
                    <a:pt x="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3256504" y="4938148"/>
              <a:ext cx="39027" cy="79550"/>
            </a:xfrm>
            <a:custGeom>
              <a:avLst/>
              <a:gdLst/>
              <a:ahLst/>
              <a:cxnLst/>
              <a:rect l="l" t="t" r="r" b="b"/>
              <a:pathLst>
                <a:path w="787" h="1604" extrusionOk="0">
                  <a:moveTo>
                    <a:pt x="296" y="1"/>
                  </a:moveTo>
                  <a:cubicBezTo>
                    <a:pt x="280" y="1"/>
                    <a:pt x="264" y="2"/>
                    <a:pt x="248" y="5"/>
                  </a:cubicBezTo>
                  <a:cubicBezTo>
                    <a:pt x="99" y="32"/>
                    <a:pt x="0" y="175"/>
                    <a:pt x="27" y="324"/>
                  </a:cubicBezTo>
                  <a:lnTo>
                    <a:pt x="219" y="1378"/>
                  </a:lnTo>
                  <a:cubicBezTo>
                    <a:pt x="243" y="1510"/>
                    <a:pt x="358" y="1603"/>
                    <a:pt x="487" y="1603"/>
                  </a:cubicBezTo>
                  <a:cubicBezTo>
                    <a:pt x="504" y="1603"/>
                    <a:pt x="521" y="1602"/>
                    <a:pt x="538" y="1598"/>
                  </a:cubicBezTo>
                  <a:cubicBezTo>
                    <a:pt x="687" y="1571"/>
                    <a:pt x="786" y="1428"/>
                    <a:pt x="758" y="1280"/>
                  </a:cubicBezTo>
                  <a:lnTo>
                    <a:pt x="567" y="226"/>
                  </a:lnTo>
                  <a:cubicBezTo>
                    <a:pt x="563" y="204"/>
                    <a:pt x="556" y="182"/>
                    <a:pt x="547" y="163"/>
                  </a:cubicBezTo>
                  <a:cubicBezTo>
                    <a:pt x="503" y="65"/>
                    <a:pt x="405" y="1"/>
                    <a:pt x="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952503" y="3677939"/>
              <a:ext cx="1914472" cy="1016450"/>
            </a:xfrm>
            <a:custGeom>
              <a:avLst/>
              <a:gdLst/>
              <a:ahLst/>
              <a:cxnLst/>
              <a:rect l="l" t="t" r="r" b="b"/>
              <a:pathLst>
                <a:path w="38606" h="20495" extrusionOk="0">
                  <a:moveTo>
                    <a:pt x="8855" y="1"/>
                  </a:moveTo>
                  <a:cubicBezTo>
                    <a:pt x="7777" y="1"/>
                    <a:pt x="6710" y="231"/>
                    <a:pt x="5823" y="871"/>
                  </a:cubicBezTo>
                  <a:cubicBezTo>
                    <a:pt x="0" y="5063"/>
                    <a:pt x="9879" y="13130"/>
                    <a:pt x="21180" y="17068"/>
                  </a:cubicBezTo>
                  <a:cubicBezTo>
                    <a:pt x="30061" y="20163"/>
                    <a:pt x="34229" y="20495"/>
                    <a:pt x="35607" y="20495"/>
                  </a:cubicBezTo>
                  <a:cubicBezTo>
                    <a:pt x="35982" y="20495"/>
                    <a:pt x="36150" y="20470"/>
                    <a:pt x="36150" y="20470"/>
                  </a:cubicBezTo>
                  <a:cubicBezTo>
                    <a:pt x="36150" y="20470"/>
                    <a:pt x="38605" y="19795"/>
                    <a:pt x="37734" y="15815"/>
                  </a:cubicBezTo>
                  <a:cubicBezTo>
                    <a:pt x="37734" y="15815"/>
                    <a:pt x="31221" y="13338"/>
                    <a:pt x="27830" y="10744"/>
                  </a:cubicBezTo>
                  <a:cubicBezTo>
                    <a:pt x="24441" y="8150"/>
                    <a:pt x="22131" y="4971"/>
                    <a:pt x="14503" y="1544"/>
                  </a:cubicBezTo>
                  <a:cubicBezTo>
                    <a:pt x="14503" y="1544"/>
                    <a:pt x="11644" y="1"/>
                    <a:pt x="88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644283" y="3812837"/>
              <a:ext cx="1161695" cy="706828"/>
            </a:xfrm>
            <a:custGeom>
              <a:avLst/>
              <a:gdLst/>
              <a:ahLst/>
              <a:cxnLst/>
              <a:rect l="l" t="t" r="r" b="b"/>
              <a:pathLst>
                <a:path w="23426" h="14252" extrusionOk="0">
                  <a:moveTo>
                    <a:pt x="1686" y="0"/>
                  </a:moveTo>
                  <a:cubicBezTo>
                    <a:pt x="1285" y="0"/>
                    <a:pt x="481" y="66"/>
                    <a:pt x="197" y="566"/>
                  </a:cubicBezTo>
                  <a:cubicBezTo>
                    <a:pt x="0" y="911"/>
                    <a:pt x="98" y="1371"/>
                    <a:pt x="490" y="1934"/>
                  </a:cubicBezTo>
                  <a:cubicBezTo>
                    <a:pt x="1214" y="2975"/>
                    <a:pt x="6148" y="5978"/>
                    <a:pt x="10425" y="8326"/>
                  </a:cubicBezTo>
                  <a:cubicBezTo>
                    <a:pt x="16145" y="11468"/>
                    <a:pt x="20975" y="13682"/>
                    <a:pt x="23345" y="14252"/>
                  </a:cubicBezTo>
                  <a:lnTo>
                    <a:pt x="23426" y="13918"/>
                  </a:lnTo>
                  <a:cubicBezTo>
                    <a:pt x="20667" y="13255"/>
                    <a:pt x="14988" y="10439"/>
                    <a:pt x="10591" y="8025"/>
                  </a:cubicBezTo>
                  <a:cubicBezTo>
                    <a:pt x="5485" y="5221"/>
                    <a:pt x="1356" y="2577"/>
                    <a:pt x="772" y="1737"/>
                  </a:cubicBezTo>
                  <a:cubicBezTo>
                    <a:pt x="559" y="1432"/>
                    <a:pt x="340" y="1011"/>
                    <a:pt x="495" y="736"/>
                  </a:cubicBezTo>
                  <a:cubicBezTo>
                    <a:pt x="680" y="412"/>
                    <a:pt x="1324" y="344"/>
                    <a:pt x="1706" y="344"/>
                  </a:cubicBezTo>
                  <a:cubicBezTo>
                    <a:pt x="1712" y="344"/>
                    <a:pt x="1718" y="344"/>
                    <a:pt x="1724" y="344"/>
                  </a:cubicBezTo>
                  <a:cubicBezTo>
                    <a:pt x="1724" y="344"/>
                    <a:pt x="1725" y="344"/>
                    <a:pt x="1726" y="344"/>
                  </a:cubicBezTo>
                  <a:cubicBezTo>
                    <a:pt x="1815" y="344"/>
                    <a:pt x="1888" y="275"/>
                    <a:pt x="1896" y="185"/>
                  </a:cubicBezTo>
                  <a:cubicBezTo>
                    <a:pt x="1903" y="86"/>
                    <a:pt x="1824" y="2"/>
                    <a:pt x="1725" y="1"/>
                  </a:cubicBezTo>
                  <a:cubicBezTo>
                    <a:pt x="1712" y="1"/>
                    <a:pt x="1699" y="0"/>
                    <a:pt x="1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2681111" y="4431535"/>
              <a:ext cx="198558" cy="294446"/>
            </a:xfrm>
            <a:custGeom>
              <a:avLst/>
              <a:gdLst/>
              <a:ahLst/>
              <a:cxnLst/>
              <a:rect l="l" t="t" r="r" b="b"/>
              <a:pathLst>
                <a:path w="4004" h="5937" extrusionOk="0">
                  <a:moveTo>
                    <a:pt x="2416" y="0"/>
                  </a:moveTo>
                  <a:cubicBezTo>
                    <a:pt x="2262" y="0"/>
                    <a:pt x="2120" y="30"/>
                    <a:pt x="1991" y="92"/>
                  </a:cubicBezTo>
                  <a:cubicBezTo>
                    <a:pt x="1724" y="2183"/>
                    <a:pt x="1182" y="4085"/>
                    <a:pt x="1" y="5542"/>
                  </a:cubicBezTo>
                  <a:cubicBezTo>
                    <a:pt x="1" y="5542"/>
                    <a:pt x="549" y="5937"/>
                    <a:pt x="1206" y="5937"/>
                  </a:cubicBezTo>
                  <a:cubicBezTo>
                    <a:pt x="1442" y="5937"/>
                    <a:pt x="1692" y="5886"/>
                    <a:pt x="1936" y="5748"/>
                  </a:cubicBezTo>
                  <a:cubicBezTo>
                    <a:pt x="2642" y="5349"/>
                    <a:pt x="4003" y="2083"/>
                    <a:pt x="3484" y="338"/>
                  </a:cubicBezTo>
                  <a:cubicBezTo>
                    <a:pt x="3088" y="122"/>
                    <a:pt x="2729" y="0"/>
                    <a:pt x="2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2027217" y="4477460"/>
              <a:ext cx="273439" cy="275054"/>
            </a:xfrm>
            <a:custGeom>
              <a:avLst/>
              <a:gdLst/>
              <a:ahLst/>
              <a:cxnLst/>
              <a:rect l="l" t="t" r="r" b="b"/>
              <a:pathLst>
                <a:path w="5514" h="5546" extrusionOk="0">
                  <a:moveTo>
                    <a:pt x="3719" y="1"/>
                  </a:moveTo>
                  <a:cubicBezTo>
                    <a:pt x="3082" y="770"/>
                    <a:pt x="835" y="1204"/>
                    <a:pt x="835" y="1204"/>
                  </a:cubicBezTo>
                  <a:cubicBezTo>
                    <a:pt x="0" y="1988"/>
                    <a:pt x="347" y="5545"/>
                    <a:pt x="347" y="5545"/>
                  </a:cubicBezTo>
                  <a:lnTo>
                    <a:pt x="5513" y="3546"/>
                  </a:lnTo>
                  <a:lnTo>
                    <a:pt x="3719" y="1"/>
                  </a:ln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1475181" y="4346033"/>
              <a:ext cx="660489" cy="797636"/>
            </a:xfrm>
            <a:custGeom>
              <a:avLst/>
              <a:gdLst/>
              <a:ahLst/>
              <a:cxnLst/>
              <a:rect l="l" t="t" r="r" b="b"/>
              <a:pathLst>
                <a:path w="13319" h="16083" extrusionOk="0">
                  <a:moveTo>
                    <a:pt x="5991" y="0"/>
                  </a:moveTo>
                  <a:cubicBezTo>
                    <a:pt x="5926" y="0"/>
                    <a:pt x="5864" y="4"/>
                    <a:pt x="5806" y="13"/>
                  </a:cubicBezTo>
                  <a:lnTo>
                    <a:pt x="0" y="15609"/>
                  </a:lnTo>
                  <a:cubicBezTo>
                    <a:pt x="0" y="15609"/>
                    <a:pt x="253" y="15964"/>
                    <a:pt x="818" y="16060"/>
                  </a:cubicBezTo>
                  <a:cubicBezTo>
                    <a:pt x="905" y="16074"/>
                    <a:pt x="999" y="16082"/>
                    <a:pt x="1100" y="16082"/>
                  </a:cubicBezTo>
                  <a:cubicBezTo>
                    <a:pt x="1834" y="16082"/>
                    <a:pt x="2964" y="15645"/>
                    <a:pt x="4571" y="13929"/>
                  </a:cubicBezTo>
                  <a:cubicBezTo>
                    <a:pt x="5988" y="12416"/>
                    <a:pt x="7508" y="10582"/>
                    <a:pt x="9082" y="9760"/>
                  </a:cubicBezTo>
                  <a:cubicBezTo>
                    <a:pt x="10658" y="8936"/>
                    <a:pt x="11147" y="8607"/>
                    <a:pt x="11147" y="8607"/>
                  </a:cubicBezTo>
                  <a:cubicBezTo>
                    <a:pt x="12297" y="7847"/>
                    <a:pt x="10734" y="4610"/>
                    <a:pt x="12868" y="3609"/>
                  </a:cubicBezTo>
                  <a:cubicBezTo>
                    <a:pt x="12868" y="3609"/>
                    <a:pt x="13319" y="3304"/>
                    <a:pt x="12236" y="2900"/>
                  </a:cubicBezTo>
                  <a:cubicBezTo>
                    <a:pt x="12101" y="2850"/>
                    <a:pt x="11923" y="2763"/>
                    <a:pt x="11711" y="2653"/>
                  </a:cubicBezTo>
                  <a:cubicBezTo>
                    <a:pt x="11586" y="2587"/>
                    <a:pt x="11449" y="2512"/>
                    <a:pt x="11304" y="2429"/>
                  </a:cubicBezTo>
                  <a:cubicBezTo>
                    <a:pt x="10053" y="1729"/>
                    <a:pt x="8105" y="524"/>
                    <a:pt x="6749" y="130"/>
                  </a:cubicBezTo>
                  <a:cubicBezTo>
                    <a:pt x="6467" y="48"/>
                    <a:pt x="6211" y="0"/>
                    <a:pt x="59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1475181" y="4346033"/>
              <a:ext cx="334683" cy="796496"/>
            </a:xfrm>
            <a:custGeom>
              <a:avLst/>
              <a:gdLst/>
              <a:ahLst/>
              <a:cxnLst/>
              <a:rect l="l" t="t" r="r" b="b"/>
              <a:pathLst>
                <a:path w="6749" h="16060" extrusionOk="0">
                  <a:moveTo>
                    <a:pt x="5991" y="0"/>
                  </a:moveTo>
                  <a:cubicBezTo>
                    <a:pt x="5926" y="0"/>
                    <a:pt x="5864" y="4"/>
                    <a:pt x="5806" y="13"/>
                  </a:cubicBezTo>
                  <a:lnTo>
                    <a:pt x="0" y="15609"/>
                  </a:lnTo>
                  <a:cubicBezTo>
                    <a:pt x="0" y="15609"/>
                    <a:pt x="253" y="15964"/>
                    <a:pt x="818" y="16060"/>
                  </a:cubicBezTo>
                  <a:lnTo>
                    <a:pt x="6749" y="130"/>
                  </a:lnTo>
                  <a:cubicBezTo>
                    <a:pt x="6467" y="48"/>
                    <a:pt x="6211" y="0"/>
                    <a:pt x="5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1733743" y="4402572"/>
              <a:ext cx="322236" cy="117540"/>
            </a:xfrm>
            <a:custGeom>
              <a:avLst/>
              <a:gdLst/>
              <a:ahLst/>
              <a:cxnLst/>
              <a:rect l="l" t="t" r="r" b="b"/>
              <a:pathLst>
                <a:path w="6498" h="2370" extrusionOk="0">
                  <a:moveTo>
                    <a:pt x="172" y="0"/>
                  </a:moveTo>
                  <a:lnTo>
                    <a:pt x="1" y="464"/>
                  </a:lnTo>
                  <a:cubicBezTo>
                    <a:pt x="421" y="1119"/>
                    <a:pt x="1111" y="1789"/>
                    <a:pt x="2238" y="2148"/>
                  </a:cubicBezTo>
                  <a:cubicBezTo>
                    <a:pt x="2736" y="2306"/>
                    <a:pt x="3215" y="2370"/>
                    <a:pt x="3663" y="2370"/>
                  </a:cubicBezTo>
                  <a:cubicBezTo>
                    <a:pt x="4906" y="2370"/>
                    <a:pt x="5919" y="1876"/>
                    <a:pt x="6497" y="1513"/>
                  </a:cubicBezTo>
                  <a:cubicBezTo>
                    <a:pt x="6373" y="1446"/>
                    <a:pt x="6235" y="1372"/>
                    <a:pt x="6090" y="1289"/>
                  </a:cubicBezTo>
                  <a:cubicBezTo>
                    <a:pt x="5532" y="1604"/>
                    <a:pt x="4665" y="1968"/>
                    <a:pt x="3644" y="1968"/>
                  </a:cubicBezTo>
                  <a:cubicBezTo>
                    <a:pt x="3237" y="1968"/>
                    <a:pt x="2805" y="1910"/>
                    <a:pt x="2358" y="1768"/>
                  </a:cubicBezTo>
                  <a:cubicBezTo>
                    <a:pt x="1178" y="1395"/>
                    <a:pt x="529" y="66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877207" y="4791099"/>
              <a:ext cx="34763" cy="80046"/>
            </a:xfrm>
            <a:custGeom>
              <a:avLst/>
              <a:gdLst/>
              <a:ahLst/>
              <a:cxnLst/>
              <a:rect l="l" t="t" r="r" b="b"/>
              <a:pathLst>
                <a:path w="701" h="1614" extrusionOk="0">
                  <a:moveTo>
                    <a:pt x="411" y="1"/>
                  </a:moveTo>
                  <a:cubicBezTo>
                    <a:pt x="296" y="1"/>
                    <a:pt x="194" y="73"/>
                    <a:pt x="154" y="179"/>
                  </a:cubicBezTo>
                  <a:cubicBezTo>
                    <a:pt x="147" y="199"/>
                    <a:pt x="142" y="221"/>
                    <a:pt x="138" y="244"/>
                  </a:cubicBezTo>
                  <a:lnTo>
                    <a:pt x="18" y="1308"/>
                  </a:lnTo>
                  <a:cubicBezTo>
                    <a:pt x="1" y="1458"/>
                    <a:pt x="108" y="1595"/>
                    <a:pt x="260" y="1611"/>
                  </a:cubicBezTo>
                  <a:cubicBezTo>
                    <a:pt x="270" y="1612"/>
                    <a:pt x="281" y="1613"/>
                    <a:pt x="292" y="1613"/>
                  </a:cubicBezTo>
                  <a:cubicBezTo>
                    <a:pt x="429" y="1613"/>
                    <a:pt x="547" y="1509"/>
                    <a:pt x="563" y="1370"/>
                  </a:cubicBezTo>
                  <a:lnTo>
                    <a:pt x="683" y="306"/>
                  </a:lnTo>
                  <a:cubicBezTo>
                    <a:pt x="701" y="155"/>
                    <a:pt x="592" y="19"/>
                    <a:pt x="442" y="2"/>
                  </a:cubicBezTo>
                  <a:cubicBezTo>
                    <a:pt x="431" y="1"/>
                    <a:pt x="421"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935327" y="4758069"/>
              <a:ext cx="34763" cy="79997"/>
            </a:xfrm>
            <a:custGeom>
              <a:avLst/>
              <a:gdLst/>
              <a:ahLst/>
              <a:cxnLst/>
              <a:rect l="l" t="t" r="r" b="b"/>
              <a:pathLst>
                <a:path w="701" h="1613" extrusionOk="0">
                  <a:moveTo>
                    <a:pt x="410" y="1"/>
                  </a:moveTo>
                  <a:cubicBezTo>
                    <a:pt x="295" y="1"/>
                    <a:pt x="193" y="73"/>
                    <a:pt x="154" y="179"/>
                  </a:cubicBezTo>
                  <a:cubicBezTo>
                    <a:pt x="146" y="199"/>
                    <a:pt x="141" y="221"/>
                    <a:pt x="138" y="244"/>
                  </a:cubicBezTo>
                  <a:lnTo>
                    <a:pt x="18" y="1308"/>
                  </a:lnTo>
                  <a:cubicBezTo>
                    <a:pt x="0" y="1458"/>
                    <a:pt x="109" y="1595"/>
                    <a:pt x="259" y="1611"/>
                  </a:cubicBezTo>
                  <a:cubicBezTo>
                    <a:pt x="270" y="1612"/>
                    <a:pt x="281" y="1613"/>
                    <a:pt x="291" y="1613"/>
                  </a:cubicBezTo>
                  <a:cubicBezTo>
                    <a:pt x="428" y="1613"/>
                    <a:pt x="546" y="1509"/>
                    <a:pt x="563" y="1370"/>
                  </a:cubicBezTo>
                  <a:lnTo>
                    <a:pt x="683" y="305"/>
                  </a:lnTo>
                  <a:cubicBezTo>
                    <a:pt x="700" y="155"/>
                    <a:pt x="592" y="19"/>
                    <a:pt x="441" y="2"/>
                  </a:cubicBezTo>
                  <a:cubicBezTo>
                    <a:pt x="431" y="1"/>
                    <a:pt x="421" y="1"/>
                    <a:pt x="4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1831138" y="4828989"/>
              <a:ext cx="34763" cy="79997"/>
            </a:xfrm>
            <a:custGeom>
              <a:avLst/>
              <a:gdLst/>
              <a:ahLst/>
              <a:cxnLst/>
              <a:rect l="l" t="t" r="r" b="b"/>
              <a:pathLst>
                <a:path w="701" h="1613" extrusionOk="0">
                  <a:moveTo>
                    <a:pt x="411" y="0"/>
                  </a:moveTo>
                  <a:cubicBezTo>
                    <a:pt x="296" y="0"/>
                    <a:pt x="194" y="73"/>
                    <a:pt x="154" y="178"/>
                  </a:cubicBezTo>
                  <a:cubicBezTo>
                    <a:pt x="147" y="199"/>
                    <a:pt x="141" y="220"/>
                    <a:pt x="138" y="243"/>
                  </a:cubicBezTo>
                  <a:lnTo>
                    <a:pt x="18" y="1307"/>
                  </a:lnTo>
                  <a:cubicBezTo>
                    <a:pt x="0" y="1457"/>
                    <a:pt x="109" y="1594"/>
                    <a:pt x="259" y="1611"/>
                  </a:cubicBezTo>
                  <a:cubicBezTo>
                    <a:pt x="270" y="1612"/>
                    <a:pt x="281" y="1612"/>
                    <a:pt x="291" y="1612"/>
                  </a:cubicBezTo>
                  <a:cubicBezTo>
                    <a:pt x="428" y="1612"/>
                    <a:pt x="547" y="1509"/>
                    <a:pt x="563" y="1369"/>
                  </a:cubicBezTo>
                  <a:lnTo>
                    <a:pt x="683" y="304"/>
                  </a:lnTo>
                  <a:cubicBezTo>
                    <a:pt x="701" y="154"/>
                    <a:pt x="593" y="18"/>
                    <a:pt x="442" y="2"/>
                  </a:cubicBezTo>
                  <a:cubicBezTo>
                    <a:pt x="431" y="1"/>
                    <a:pt x="421" y="0"/>
                    <a:pt x="4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1786160" y="4867178"/>
              <a:ext cx="34763" cy="80046"/>
            </a:xfrm>
            <a:custGeom>
              <a:avLst/>
              <a:gdLst/>
              <a:ahLst/>
              <a:cxnLst/>
              <a:rect l="l" t="t" r="r" b="b"/>
              <a:pathLst>
                <a:path w="701" h="1614" extrusionOk="0">
                  <a:moveTo>
                    <a:pt x="411" y="1"/>
                  </a:moveTo>
                  <a:cubicBezTo>
                    <a:pt x="295" y="1"/>
                    <a:pt x="193" y="73"/>
                    <a:pt x="154" y="180"/>
                  </a:cubicBezTo>
                  <a:cubicBezTo>
                    <a:pt x="146" y="200"/>
                    <a:pt x="141" y="222"/>
                    <a:pt x="139" y="245"/>
                  </a:cubicBezTo>
                  <a:lnTo>
                    <a:pt x="18" y="1309"/>
                  </a:lnTo>
                  <a:cubicBezTo>
                    <a:pt x="0" y="1459"/>
                    <a:pt x="109" y="1596"/>
                    <a:pt x="259" y="1612"/>
                  </a:cubicBezTo>
                  <a:cubicBezTo>
                    <a:pt x="269" y="1613"/>
                    <a:pt x="279" y="1614"/>
                    <a:pt x="290" y="1614"/>
                  </a:cubicBezTo>
                  <a:cubicBezTo>
                    <a:pt x="427" y="1614"/>
                    <a:pt x="547" y="1511"/>
                    <a:pt x="563" y="1371"/>
                  </a:cubicBezTo>
                  <a:lnTo>
                    <a:pt x="684" y="306"/>
                  </a:lnTo>
                  <a:cubicBezTo>
                    <a:pt x="700" y="156"/>
                    <a:pt x="593" y="20"/>
                    <a:pt x="442" y="3"/>
                  </a:cubicBezTo>
                  <a:cubicBezTo>
                    <a:pt x="432" y="1"/>
                    <a:pt x="421"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741628" y="4910623"/>
              <a:ext cx="34713" cy="80046"/>
            </a:xfrm>
            <a:custGeom>
              <a:avLst/>
              <a:gdLst/>
              <a:ahLst/>
              <a:cxnLst/>
              <a:rect l="l" t="t" r="r" b="b"/>
              <a:pathLst>
                <a:path w="700" h="1614" extrusionOk="0">
                  <a:moveTo>
                    <a:pt x="410" y="0"/>
                  </a:moveTo>
                  <a:cubicBezTo>
                    <a:pt x="294" y="0"/>
                    <a:pt x="192" y="72"/>
                    <a:pt x="153" y="178"/>
                  </a:cubicBezTo>
                  <a:cubicBezTo>
                    <a:pt x="145" y="199"/>
                    <a:pt x="140" y="220"/>
                    <a:pt x="138" y="243"/>
                  </a:cubicBezTo>
                  <a:lnTo>
                    <a:pt x="17" y="1308"/>
                  </a:lnTo>
                  <a:cubicBezTo>
                    <a:pt x="0" y="1458"/>
                    <a:pt x="108" y="1594"/>
                    <a:pt x="258" y="1612"/>
                  </a:cubicBezTo>
                  <a:cubicBezTo>
                    <a:pt x="268" y="1613"/>
                    <a:pt x="278" y="1613"/>
                    <a:pt x="289" y="1613"/>
                  </a:cubicBezTo>
                  <a:cubicBezTo>
                    <a:pt x="427" y="1613"/>
                    <a:pt x="546" y="1510"/>
                    <a:pt x="561" y="1369"/>
                  </a:cubicBezTo>
                  <a:lnTo>
                    <a:pt x="683" y="305"/>
                  </a:lnTo>
                  <a:cubicBezTo>
                    <a:pt x="699" y="155"/>
                    <a:pt x="591" y="18"/>
                    <a:pt x="441" y="2"/>
                  </a:cubicBezTo>
                  <a:cubicBezTo>
                    <a:pt x="431" y="1"/>
                    <a:pt x="420" y="0"/>
                    <a:pt x="4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1699030" y="4959821"/>
              <a:ext cx="34763" cy="79997"/>
            </a:xfrm>
            <a:custGeom>
              <a:avLst/>
              <a:gdLst/>
              <a:ahLst/>
              <a:cxnLst/>
              <a:rect l="l" t="t" r="r" b="b"/>
              <a:pathLst>
                <a:path w="701" h="1613" extrusionOk="0">
                  <a:moveTo>
                    <a:pt x="410" y="0"/>
                  </a:moveTo>
                  <a:cubicBezTo>
                    <a:pt x="295" y="0"/>
                    <a:pt x="194" y="73"/>
                    <a:pt x="154" y="178"/>
                  </a:cubicBezTo>
                  <a:cubicBezTo>
                    <a:pt x="146" y="199"/>
                    <a:pt x="141" y="221"/>
                    <a:pt x="138" y="244"/>
                  </a:cubicBezTo>
                  <a:lnTo>
                    <a:pt x="17" y="1307"/>
                  </a:lnTo>
                  <a:cubicBezTo>
                    <a:pt x="0" y="1459"/>
                    <a:pt x="108" y="1594"/>
                    <a:pt x="259" y="1611"/>
                  </a:cubicBezTo>
                  <a:cubicBezTo>
                    <a:pt x="270" y="1612"/>
                    <a:pt x="281" y="1613"/>
                    <a:pt x="291" y="1613"/>
                  </a:cubicBezTo>
                  <a:cubicBezTo>
                    <a:pt x="428" y="1613"/>
                    <a:pt x="546" y="1509"/>
                    <a:pt x="563" y="1370"/>
                  </a:cubicBezTo>
                  <a:lnTo>
                    <a:pt x="683" y="306"/>
                  </a:lnTo>
                  <a:cubicBezTo>
                    <a:pt x="701" y="155"/>
                    <a:pt x="592" y="19"/>
                    <a:pt x="442" y="2"/>
                  </a:cubicBezTo>
                  <a:cubicBezTo>
                    <a:pt x="431" y="1"/>
                    <a:pt x="421" y="0"/>
                    <a:pt x="4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2189525" y="3531584"/>
              <a:ext cx="1839392" cy="1136668"/>
            </a:xfrm>
            <a:custGeom>
              <a:avLst/>
              <a:gdLst/>
              <a:ahLst/>
              <a:cxnLst/>
              <a:rect l="l" t="t" r="r" b="b"/>
              <a:pathLst>
                <a:path w="37092" h="22919" extrusionOk="0">
                  <a:moveTo>
                    <a:pt x="28448" y="0"/>
                  </a:moveTo>
                  <a:cubicBezTo>
                    <a:pt x="25463" y="0"/>
                    <a:pt x="22327" y="2086"/>
                    <a:pt x="22327" y="2086"/>
                  </a:cubicBezTo>
                  <a:cubicBezTo>
                    <a:pt x="15046" y="6198"/>
                    <a:pt x="13037" y="9575"/>
                    <a:pt x="9899" y="12469"/>
                  </a:cubicBezTo>
                  <a:cubicBezTo>
                    <a:pt x="6763" y="15363"/>
                    <a:pt x="503" y="18427"/>
                    <a:pt x="503" y="18427"/>
                  </a:cubicBezTo>
                  <a:cubicBezTo>
                    <a:pt x="1" y="22469"/>
                    <a:pt x="2507" y="22918"/>
                    <a:pt x="2507" y="22918"/>
                  </a:cubicBezTo>
                  <a:cubicBezTo>
                    <a:pt x="2507" y="22918"/>
                    <a:pt x="2528" y="22919"/>
                    <a:pt x="2569" y="22919"/>
                  </a:cubicBezTo>
                  <a:cubicBezTo>
                    <a:pt x="3094" y="22919"/>
                    <a:pt x="7015" y="22749"/>
                    <a:pt x="17102" y="18157"/>
                  </a:cubicBezTo>
                  <a:cubicBezTo>
                    <a:pt x="27994" y="13198"/>
                    <a:pt x="37091" y="4260"/>
                    <a:pt x="30909" y="618"/>
                  </a:cubicBezTo>
                  <a:cubicBezTo>
                    <a:pt x="30154" y="173"/>
                    <a:pt x="29307" y="0"/>
                    <a:pt x="28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2349602" y="4524575"/>
              <a:ext cx="475469" cy="155927"/>
            </a:xfrm>
            <a:custGeom>
              <a:avLst/>
              <a:gdLst/>
              <a:ahLst/>
              <a:cxnLst/>
              <a:rect l="l" t="t" r="r" b="b"/>
              <a:pathLst>
                <a:path w="9588" h="3144" extrusionOk="0">
                  <a:moveTo>
                    <a:pt x="9587" y="0"/>
                  </a:moveTo>
                  <a:cubicBezTo>
                    <a:pt x="8987" y="197"/>
                    <a:pt x="8377" y="396"/>
                    <a:pt x="7747" y="594"/>
                  </a:cubicBezTo>
                  <a:cubicBezTo>
                    <a:pt x="5311" y="1360"/>
                    <a:pt x="2529" y="2163"/>
                    <a:pt x="9" y="2783"/>
                  </a:cubicBezTo>
                  <a:lnTo>
                    <a:pt x="0" y="3143"/>
                  </a:lnTo>
                  <a:cubicBezTo>
                    <a:pt x="2275" y="2588"/>
                    <a:pt x="4945" y="1836"/>
                    <a:pt x="7851" y="921"/>
                  </a:cubicBezTo>
                  <a:cubicBezTo>
                    <a:pt x="8419" y="743"/>
                    <a:pt x="8997" y="556"/>
                    <a:pt x="9578" y="364"/>
                  </a:cubicBezTo>
                  <a:lnTo>
                    <a:pt x="95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235892" y="3697479"/>
              <a:ext cx="1097625" cy="803191"/>
            </a:xfrm>
            <a:custGeom>
              <a:avLst/>
              <a:gdLst/>
              <a:ahLst/>
              <a:cxnLst/>
              <a:rect l="l" t="t" r="r" b="b"/>
              <a:pathLst>
                <a:path w="22134" h="16195" extrusionOk="0">
                  <a:moveTo>
                    <a:pt x="20696" y="0"/>
                  </a:moveTo>
                  <a:cubicBezTo>
                    <a:pt x="20556" y="0"/>
                    <a:pt x="20430" y="9"/>
                    <a:pt x="20334" y="19"/>
                  </a:cubicBezTo>
                  <a:cubicBezTo>
                    <a:pt x="20234" y="29"/>
                    <a:pt x="20164" y="120"/>
                    <a:pt x="20180" y="219"/>
                  </a:cubicBezTo>
                  <a:cubicBezTo>
                    <a:pt x="20194" y="302"/>
                    <a:pt x="20267" y="362"/>
                    <a:pt x="20350" y="362"/>
                  </a:cubicBezTo>
                  <a:cubicBezTo>
                    <a:pt x="20355" y="362"/>
                    <a:pt x="20360" y="362"/>
                    <a:pt x="20366" y="362"/>
                  </a:cubicBezTo>
                  <a:cubicBezTo>
                    <a:pt x="20460" y="352"/>
                    <a:pt x="20573" y="346"/>
                    <a:pt x="20691" y="346"/>
                  </a:cubicBezTo>
                  <a:cubicBezTo>
                    <a:pt x="21048" y="346"/>
                    <a:pt x="21462" y="406"/>
                    <a:pt x="21625" y="639"/>
                  </a:cubicBezTo>
                  <a:cubicBezTo>
                    <a:pt x="21806" y="898"/>
                    <a:pt x="21625" y="1337"/>
                    <a:pt x="21442" y="1662"/>
                  </a:cubicBezTo>
                  <a:cubicBezTo>
                    <a:pt x="20938" y="2551"/>
                    <a:pt x="17068" y="5563"/>
                    <a:pt x="12242" y="8824"/>
                  </a:cubicBezTo>
                  <a:cubicBezTo>
                    <a:pt x="8085" y="11631"/>
                    <a:pt x="2687" y="14956"/>
                    <a:pt x="1" y="15869"/>
                  </a:cubicBezTo>
                  <a:lnTo>
                    <a:pt x="112" y="16195"/>
                  </a:lnTo>
                  <a:cubicBezTo>
                    <a:pt x="2420" y="15410"/>
                    <a:pt x="7026" y="12761"/>
                    <a:pt x="12433" y="9108"/>
                  </a:cubicBezTo>
                  <a:cubicBezTo>
                    <a:pt x="16478" y="6377"/>
                    <a:pt x="21116" y="2934"/>
                    <a:pt x="21740" y="1831"/>
                  </a:cubicBezTo>
                  <a:cubicBezTo>
                    <a:pt x="22078" y="1235"/>
                    <a:pt x="22134" y="768"/>
                    <a:pt x="21907" y="442"/>
                  </a:cubicBezTo>
                  <a:cubicBezTo>
                    <a:pt x="21652" y="78"/>
                    <a:pt x="21113" y="0"/>
                    <a:pt x="20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2165474" y="4412491"/>
              <a:ext cx="213435" cy="288345"/>
            </a:xfrm>
            <a:custGeom>
              <a:avLst/>
              <a:gdLst/>
              <a:ahLst/>
              <a:cxnLst/>
              <a:rect l="l" t="t" r="r" b="b"/>
              <a:pathLst>
                <a:path w="4304" h="5814" extrusionOk="0">
                  <a:moveTo>
                    <a:pt x="1493" y="1"/>
                  </a:moveTo>
                  <a:cubicBezTo>
                    <a:pt x="1156" y="1"/>
                    <a:pt x="774" y="161"/>
                    <a:pt x="357" y="440"/>
                  </a:cubicBezTo>
                  <a:cubicBezTo>
                    <a:pt x="1" y="2224"/>
                    <a:pt x="1656" y="5352"/>
                    <a:pt x="2395" y="5686"/>
                  </a:cubicBezTo>
                  <a:cubicBezTo>
                    <a:pt x="2598" y="5777"/>
                    <a:pt x="2800" y="5813"/>
                    <a:pt x="2993" y="5813"/>
                  </a:cubicBezTo>
                  <a:cubicBezTo>
                    <a:pt x="3717" y="5813"/>
                    <a:pt x="4304" y="5303"/>
                    <a:pt x="4304" y="5303"/>
                  </a:cubicBezTo>
                  <a:cubicBezTo>
                    <a:pt x="2993" y="3959"/>
                    <a:pt x="2279" y="2116"/>
                    <a:pt x="1822" y="58"/>
                  </a:cubicBezTo>
                  <a:cubicBezTo>
                    <a:pt x="1718" y="19"/>
                    <a:pt x="16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1342528" y="2446991"/>
              <a:ext cx="878437" cy="1446041"/>
            </a:xfrm>
            <a:custGeom>
              <a:avLst/>
              <a:gdLst/>
              <a:ahLst/>
              <a:cxnLst/>
              <a:rect l="l" t="t" r="r" b="b"/>
              <a:pathLst>
                <a:path w="17714" h="29157" extrusionOk="0">
                  <a:moveTo>
                    <a:pt x="7588" y="0"/>
                  </a:moveTo>
                  <a:cubicBezTo>
                    <a:pt x="7588" y="0"/>
                    <a:pt x="3343" y="7276"/>
                    <a:pt x="807" y="15943"/>
                  </a:cubicBezTo>
                  <a:cubicBezTo>
                    <a:pt x="371" y="17438"/>
                    <a:pt x="156" y="18726"/>
                    <a:pt x="119" y="19839"/>
                  </a:cubicBezTo>
                  <a:cubicBezTo>
                    <a:pt x="1" y="23308"/>
                    <a:pt x="1596" y="25088"/>
                    <a:pt x="3519" y="26110"/>
                  </a:cubicBezTo>
                  <a:cubicBezTo>
                    <a:pt x="4561" y="26664"/>
                    <a:pt x="5701" y="26997"/>
                    <a:pt x="6715" y="27255"/>
                  </a:cubicBezTo>
                  <a:cubicBezTo>
                    <a:pt x="10199" y="28144"/>
                    <a:pt x="17296" y="29157"/>
                    <a:pt x="17296" y="29157"/>
                  </a:cubicBezTo>
                  <a:lnTo>
                    <a:pt x="17714" y="23189"/>
                  </a:lnTo>
                  <a:cubicBezTo>
                    <a:pt x="17714" y="23189"/>
                    <a:pt x="9588" y="21689"/>
                    <a:pt x="7588" y="19246"/>
                  </a:cubicBezTo>
                  <a:cubicBezTo>
                    <a:pt x="7588" y="19246"/>
                    <a:pt x="11034" y="10389"/>
                    <a:pt x="12594" y="6231"/>
                  </a:cubicBezTo>
                  <a:cubicBezTo>
                    <a:pt x="12594" y="6231"/>
                    <a:pt x="13053" y="2338"/>
                    <a:pt x="7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1593652" y="3328592"/>
              <a:ext cx="134835" cy="82080"/>
            </a:xfrm>
            <a:custGeom>
              <a:avLst/>
              <a:gdLst/>
              <a:ahLst/>
              <a:cxnLst/>
              <a:rect l="l" t="t" r="r" b="b"/>
              <a:pathLst>
                <a:path w="2719" h="1655" extrusionOk="0">
                  <a:moveTo>
                    <a:pt x="1813" y="1"/>
                  </a:moveTo>
                  <a:cubicBezTo>
                    <a:pt x="1769" y="1"/>
                    <a:pt x="1725" y="16"/>
                    <a:pt x="1690" y="47"/>
                  </a:cubicBezTo>
                  <a:cubicBezTo>
                    <a:pt x="1614" y="115"/>
                    <a:pt x="1606" y="232"/>
                    <a:pt x="1674" y="309"/>
                  </a:cubicBezTo>
                  <a:cubicBezTo>
                    <a:pt x="1926" y="597"/>
                    <a:pt x="2108" y="862"/>
                    <a:pt x="2220" y="1110"/>
                  </a:cubicBezTo>
                  <a:cubicBezTo>
                    <a:pt x="1457" y="786"/>
                    <a:pt x="305" y="515"/>
                    <a:pt x="246" y="501"/>
                  </a:cubicBezTo>
                  <a:cubicBezTo>
                    <a:pt x="232" y="498"/>
                    <a:pt x="218" y="496"/>
                    <a:pt x="204" y="496"/>
                  </a:cubicBezTo>
                  <a:cubicBezTo>
                    <a:pt x="120" y="496"/>
                    <a:pt x="44" y="554"/>
                    <a:pt x="24" y="640"/>
                  </a:cubicBezTo>
                  <a:cubicBezTo>
                    <a:pt x="1" y="739"/>
                    <a:pt x="62" y="839"/>
                    <a:pt x="162" y="863"/>
                  </a:cubicBezTo>
                  <a:cubicBezTo>
                    <a:pt x="179" y="867"/>
                    <a:pt x="1824" y="1254"/>
                    <a:pt x="2427" y="1627"/>
                  </a:cubicBezTo>
                  <a:cubicBezTo>
                    <a:pt x="2457" y="1646"/>
                    <a:pt x="2490" y="1655"/>
                    <a:pt x="2524" y="1655"/>
                  </a:cubicBezTo>
                  <a:cubicBezTo>
                    <a:pt x="2560" y="1655"/>
                    <a:pt x="2597" y="1645"/>
                    <a:pt x="2628" y="1624"/>
                  </a:cubicBezTo>
                  <a:cubicBezTo>
                    <a:pt x="2688" y="1584"/>
                    <a:pt x="2719" y="1511"/>
                    <a:pt x="2707" y="1440"/>
                  </a:cubicBezTo>
                  <a:cubicBezTo>
                    <a:pt x="2637" y="1012"/>
                    <a:pt x="2389" y="562"/>
                    <a:pt x="1952" y="64"/>
                  </a:cubicBezTo>
                  <a:cubicBezTo>
                    <a:pt x="1916" y="22"/>
                    <a:pt x="1864" y="1"/>
                    <a:pt x="1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1342528" y="3430906"/>
              <a:ext cx="213138" cy="311060"/>
            </a:xfrm>
            <a:custGeom>
              <a:avLst/>
              <a:gdLst/>
              <a:ahLst/>
              <a:cxnLst/>
              <a:rect l="l" t="t" r="r" b="b"/>
              <a:pathLst>
                <a:path w="4298" h="6272" extrusionOk="0">
                  <a:moveTo>
                    <a:pt x="119" y="0"/>
                  </a:moveTo>
                  <a:cubicBezTo>
                    <a:pt x="1" y="3469"/>
                    <a:pt x="1596" y="5249"/>
                    <a:pt x="3519" y="6271"/>
                  </a:cubicBezTo>
                  <a:cubicBezTo>
                    <a:pt x="4297" y="2729"/>
                    <a:pt x="1642" y="798"/>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708700" y="2779426"/>
              <a:ext cx="301110" cy="772244"/>
            </a:xfrm>
            <a:custGeom>
              <a:avLst/>
              <a:gdLst/>
              <a:ahLst/>
              <a:cxnLst/>
              <a:rect l="l" t="t" r="r" b="b"/>
              <a:pathLst>
                <a:path w="6072" h="15571" extrusionOk="0">
                  <a:moveTo>
                    <a:pt x="5210" y="1"/>
                  </a:moveTo>
                  <a:cubicBezTo>
                    <a:pt x="5127" y="1"/>
                    <a:pt x="5052" y="56"/>
                    <a:pt x="5030" y="139"/>
                  </a:cubicBezTo>
                  <a:cubicBezTo>
                    <a:pt x="4132" y="3615"/>
                    <a:pt x="2545" y="7529"/>
                    <a:pt x="38" y="12458"/>
                  </a:cubicBezTo>
                  <a:cubicBezTo>
                    <a:pt x="0" y="12533"/>
                    <a:pt x="18" y="12624"/>
                    <a:pt x="80" y="12680"/>
                  </a:cubicBezTo>
                  <a:cubicBezTo>
                    <a:pt x="169" y="12760"/>
                    <a:pt x="2304" y="14658"/>
                    <a:pt x="5819" y="15564"/>
                  </a:cubicBezTo>
                  <a:cubicBezTo>
                    <a:pt x="5835" y="15568"/>
                    <a:pt x="5851" y="15570"/>
                    <a:pt x="5866" y="15570"/>
                  </a:cubicBezTo>
                  <a:cubicBezTo>
                    <a:pt x="5949" y="15570"/>
                    <a:pt x="6025" y="15514"/>
                    <a:pt x="6046" y="15431"/>
                  </a:cubicBezTo>
                  <a:cubicBezTo>
                    <a:pt x="6071" y="15332"/>
                    <a:pt x="6012" y="15231"/>
                    <a:pt x="5913" y="15205"/>
                  </a:cubicBezTo>
                  <a:cubicBezTo>
                    <a:pt x="2921" y="14434"/>
                    <a:pt x="911" y="12886"/>
                    <a:pt x="436" y="12496"/>
                  </a:cubicBezTo>
                  <a:cubicBezTo>
                    <a:pt x="2917" y="7603"/>
                    <a:pt x="4493" y="3704"/>
                    <a:pt x="5390" y="233"/>
                  </a:cubicBezTo>
                  <a:cubicBezTo>
                    <a:pt x="5415" y="133"/>
                    <a:pt x="5355" y="33"/>
                    <a:pt x="5256" y="7"/>
                  </a:cubicBezTo>
                  <a:cubicBezTo>
                    <a:pt x="5240" y="3"/>
                    <a:pt x="5225" y="1"/>
                    <a:pt x="5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919408" y="2823814"/>
              <a:ext cx="85344" cy="99636"/>
            </a:xfrm>
            <a:custGeom>
              <a:avLst/>
              <a:gdLst/>
              <a:ahLst/>
              <a:cxnLst/>
              <a:rect l="l" t="t" r="r" b="b"/>
              <a:pathLst>
                <a:path w="1721" h="2009" extrusionOk="0">
                  <a:moveTo>
                    <a:pt x="1512" y="1"/>
                  </a:moveTo>
                  <a:cubicBezTo>
                    <a:pt x="1457" y="1"/>
                    <a:pt x="1403" y="25"/>
                    <a:pt x="1366" y="71"/>
                  </a:cubicBezTo>
                  <a:lnTo>
                    <a:pt x="64" y="1708"/>
                  </a:lnTo>
                  <a:cubicBezTo>
                    <a:pt x="0" y="1788"/>
                    <a:pt x="14" y="1904"/>
                    <a:pt x="94" y="1969"/>
                  </a:cubicBezTo>
                  <a:cubicBezTo>
                    <a:pt x="129" y="1996"/>
                    <a:pt x="169" y="2009"/>
                    <a:pt x="209" y="2009"/>
                  </a:cubicBezTo>
                  <a:cubicBezTo>
                    <a:pt x="264" y="2009"/>
                    <a:pt x="318" y="1985"/>
                    <a:pt x="354" y="1939"/>
                  </a:cubicBezTo>
                  <a:lnTo>
                    <a:pt x="1657" y="302"/>
                  </a:lnTo>
                  <a:cubicBezTo>
                    <a:pt x="1721" y="222"/>
                    <a:pt x="1708" y="105"/>
                    <a:pt x="1627" y="41"/>
                  </a:cubicBezTo>
                  <a:cubicBezTo>
                    <a:pt x="1593" y="14"/>
                    <a:pt x="1553"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2006786" y="1398206"/>
              <a:ext cx="854684" cy="823922"/>
            </a:xfrm>
            <a:custGeom>
              <a:avLst/>
              <a:gdLst/>
              <a:ahLst/>
              <a:cxnLst/>
              <a:rect l="l" t="t" r="r" b="b"/>
              <a:pathLst>
                <a:path w="17235" h="16613" extrusionOk="0">
                  <a:moveTo>
                    <a:pt x="8274" y="1"/>
                  </a:moveTo>
                  <a:cubicBezTo>
                    <a:pt x="6515" y="1"/>
                    <a:pt x="4197" y="590"/>
                    <a:pt x="2458" y="2701"/>
                  </a:cubicBezTo>
                  <a:cubicBezTo>
                    <a:pt x="2457" y="2701"/>
                    <a:pt x="2457" y="2702"/>
                    <a:pt x="2457" y="2702"/>
                  </a:cubicBezTo>
                  <a:cubicBezTo>
                    <a:pt x="2371" y="2775"/>
                    <a:pt x="727" y="4517"/>
                    <a:pt x="347" y="8178"/>
                  </a:cubicBezTo>
                  <a:cubicBezTo>
                    <a:pt x="0" y="11515"/>
                    <a:pt x="2116" y="15738"/>
                    <a:pt x="4236" y="15738"/>
                  </a:cubicBezTo>
                  <a:cubicBezTo>
                    <a:pt x="4332" y="15738"/>
                    <a:pt x="4428" y="15729"/>
                    <a:pt x="4524" y="15711"/>
                  </a:cubicBezTo>
                  <a:lnTo>
                    <a:pt x="10829" y="16613"/>
                  </a:lnTo>
                  <a:cubicBezTo>
                    <a:pt x="14924" y="16203"/>
                    <a:pt x="16229" y="14575"/>
                    <a:pt x="16898" y="11133"/>
                  </a:cubicBezTo>
                  <a:cubicBezTo>
                    <a:pt x="17235" y="9402"/>
                    <a:pt x="17012" y="7871"/>
                    <a:pt x="16681" y="6738"/>
                  </a:cubicBezTo>
                  <a:cubicBezTo>
                    <a:pt x="16595" y="5443"/>
                    <a:pt x="16300" y="4325"/>
                    <a:pt x="15688" y="3588"/>
                  </a:cubicBezTo>
                  <a:cubicBezTo>
                    <a:pt x="13121" y="493"/>
                    <a:pt x="10838" y="381"/>
                    <a:pt x="10522" y="381"/>
                  </a:cubicBezTo>
                  <a:cubicBezTo>
                    <a:pt x="10498" y="381"/>
                    <a:pt x="10485" y="382"/>
                    <a:pt x="10485" y="382"/>
                  </a:cubicBezTo>
                  <a:cubicBezTo>
                    <a:pt x="10045" y="180"/>
                    <a:pt x="9244" y="1"/>
                    <a:pt x="8274" y="1"/>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911672" y="1207562"/>
              <a:ext cx="522827" cy="385552"/>
            </a:xfrm>
            <a:custGeom>
              <a:avLst/>
              <a:gdLst/>
              <a:ahLst/>
              <a:cxnLst/>
              <a:rect l="l" t="t" r="r" b="b"/>
              <a:pathLst>
                <a:path w="10543" h="7774" extrusionOk="0">
                  <a:moveTo>
                    <a:pt x="6320" y="0"/>
                  </a:moveTo>
                  <a:cubicBezTo>
                    <a:pt x="6053" y="0"/>
                    <a:pt x="5766" y="21"/>
                    <a:pt x="5459" y="65"/>
                  </a:cubicBezTo>
                  <a:cubicBezTo>
                    <a:pt x="2087" y="546"/>
                    <a:pt x="1" y="5116"/>
                    <a:pt x="3083" y="7189"/>
                  </a:cubicBezTo>
                  <a:cubicBezTo>
                    <a:pt x="3703" y="7607"/>
                    <a:pt x="4352" y="7773"/>
                    <a:pt x="4993" y="7773"/>
                  </a:cubicBezTo>
                  <a:cubicBezTo>
                    <a:pt x="7539" y="7773"/>
                    <a:pt x="9962" y="5142"/>
                    <a:pt x="9962" y="5142"/>
                  </a:cubicBezTo>
                  <a:cubicBezTo>
                    <a:pt x="9962" y="5142"/>
                    <a:pt x="10542" y="0"/>
                    <a:pt x="6320"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2081022" y="1385261"/>
              <a:ext cx="333096" cy="208497"/>
            </a:xfrm>
            <a:custGeom>
              <a:avLst/>
              <a:gdLst/>
              <a:ahLst/>
              <a:cxnLst/>
              <a:rect l="l" t="t" r="r" b="b"/>
              <a:pathLst>
                <a:path w="6717" h="4204" extrusionOk="0">
                  <a:moveTo>
                    <a:pt x="6410" y="0"/>
                  </a:moveTo>
                  <a:cubicBezTo>
                    <a:pt x="6076" y="0"/>
                    <a:pt x="5212" y="41"/>
                    <a:pt x="4164" y="404"/>
                  </a:cubicBezTo>
                  <a:cubicBezTo>
                    <a:pt x="2944" y="828"/>
                    <a:pt x="1240" y="1788"/>
                    <a:pt x="44" y="3962"/>
                  </a:cubicBezTo>
                  <a:cubicBezTo>
                    <a:pt x="1" y="4040"/>
                    <a:pt x="29" y="4140"/>
                    <a:pt x="109" y="4183"/>
                  </a:cubicBezTo>
                  <a:cubicBezTo>
                    <a:pt x="133" y="4198"/>
                    <a:pt x="160" y="4204"/>
                    <a:pt x="187" y="4204"/>
                  </a:cubicBezTo>
                  <a:cubicBezTo>
                    <a:pt x="244" y="4204"/>
                    <a:pt x="300" y="4173"/>
                    <a:pt x="330" y="4119"/>
                  </a:cubicBezTo>
                  <a:cubicBezTo>
                    <a:pt x="2322" y="499"/>
                    <a:pt x="5801" y="328"/>
                    <a:pt x="6437" y="328"/>
                  </a:cubicBezTo>
                  <a:cubicBezTo>
                    <a:pt x="6499" y="328"/>
                    <a:pt x="6535" y="330"/>
                    <a:pt x="6538" y="330"/>
                  </a:cubicBezTo>
                  <a:cubicBezTo>
                    <a:pt x="6542" y="330"/>
                    <a:pt x="6546" y="330"/>
                    <a:pt x="6550" y="330"/>
                  </a:cubicBezTo>
                  <a:cubicBezTo>
                    <a:pt x="6636" y="330"/>
                    <a:pt x="6705" y="263"/>
                    <a:pt x="6711" y="177"/>
                  </a:cubicBezTo>
                  <a:cubicBezTo>
                    <a:pt x="6716" y="86"/>
                    <a:pt x="6648" y="10"/>
                    <a:pt x="6558" y="4"/>
                  </a:cubicBezTo>
                  <a:cubicBezTo>
                    <a:pt x="6549" y="3"/>
                    <a:pt x="6498" y="0"/>
                    <a:pt x="6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2056178" y="1446710"/>
              <a:ext cx="465848" cy="666210"/>
            </a:xfrm>
            <a:custGeom>
              <a:avLst/>
              <a:gdLst/>
              <a:ahLst/>
              <a:cxnLst/>
              <a:rect l="l" t="t" r="r" b="b"/>
              <a:pathLst>
                <a:path w="9394" h="13433" extrusionOk="0">
                  <a:moveTo>
                    <a:pt x="7120" y="0"/>
                  </a:moveTo>
                  <a:cubicBezTo>
                    <a:pt x="3680" y="0"/>
                    <a:pt x="1447" y="2603"/>
                    <a:pt x="791" y="6487"/>
                  </a:cubicBezTo>
                  <a:cubicBezTo>
                    <a:pt x="1" y="11171"/>
                    <a:pt x="4022" y="13421"/>
                    <a:pt x="4022" y="13421"/>
                  </a:cubicBezTo>
                  <a:cubicBezTo>
                    <a:pt x="4104" y="13429"/>
                    <a:pt x="4185" y="13432"/>
                    <a:pt x="4265" y="13432"/>
                  </a:cubicBezTo>
                  <a:cubicBezTo>
                    <a:pt x="8950" y="13432"/>
                    <a:pt x="9393" y="342"/>
                    <a:pt x="9394" y="342"/>
                  </a:cubicBezTo>
                  <a:cubicBezTo>
                    <a:pt x="8587" y="111"/>
                    <a:pt x="7828" y="0"/>
                    <a:pt x="7120"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2722270" y="1685162"/>
              <a:ext cx="108305" cy="234684"/>
            </a:xfrm>
            <a:custGeom>
              <a:avLst/>
              <a:gdLst/>
              <a:ahLst/>
              <a:cxnLst/>
              <a:rect l="l" t="t" r="r" b="b"/>
              <a:pathLst>
                <a:path w="2184" h="4732" extrusionOk="0">
                  <a:moveTo>
                    <a:pt x="1774" y="1"/>
                  </a:moveTo>
                  <a:lnTo>
                    <a:pt x="1774" y="1"/>
                  </a:lnTo>
                  <a:cubicBezTo>
                    <a:pt x="1000" y="45"/>
                    <a:pt x="0" y="3595"/>
                    <a:pt x="0" y="3595"/>
                  </a:cubicBezTo>
                  <a:cubicBezTo>
                    <a:pt x="0" y="3595"/>
                    <a:pt x="514" y="4731"/>
                    <a:pt x="1115" y="4731"/>
                  </a:cubicBezTo>
                  <a:cubicBezTo>
                    <a:pt x="1225" y="4731"/>
                    <a:pt x="1338" y="4693"/>
                    <a:pt x="1452" y="4603"/>
                  </a:cubicBezTo>
                  <a:cubicBezTo>
                    <a:pt x="2184" y="4022"/>
                    <a:pt x="1774" y="1"/>
                    <a:pt x="1774" y="1"/>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185905" y="2082964"/>
              <a:ext cx="359131" cy="340519"/>
            </a:xfrm>
            <a:custGeom>
              <a:avLst/>
              <a:gdLst/>
              <a:ahLst/>
              <a:cxnLst/>
              <a:rect l="l" t="t" r="r" b="b"/>
              <a:pathLst>
                <a:path w="7242" h="6866" extrusionOk="0">
                  <a:moveTo>
                    <a:pt x="1148" y="0"/>
                  </a:moveTo>
                  <a:lnTo>
                    <a:pt x="1148" y="0"/>
                  </a:lnTo>
                  <a:cubicBezTo>
                    <a:pt x="1358" y="1335"/>
                    <a:pt x="537" y="3073"/>
                    <a:pt x="0" y="4427"/>
                  </a:cubicBezTo>
                  <a:cubicBezTo>
                    <a:pt x="2117" y="6339"/>
                    <a:pt x="3693" y="6865"/>
                    <a:pt x="4788" y="6865"/>
                  </a:cubicBezTo>
                  <a:cubicBezTo>
                    <a:pt x="6129" y="6865"/>
                    <a:pt x="6747" y="6074"/>
                    <a:pt x="6747" y="6074"/>
                  </a:cubicBezTo>
                  <a:lnTo>
                    <a:pt x="7242" y="2750"/>
                  </a:lnTo>
                  <a:cubicBezTo>
                    <a:pt x="5568" y="2631"/>
                    <a:pt x="3699" y="1678"/>
                    <a:pt x="2474" y="936"/>
                  </a:cubicBezTo>
                  <a:cubicBezTo>
                    <a:pt x="2335" y="851"/>
                    <a:pt x="2205" y="770"/>
                    <a:pt x="2084" y="692"/>
                  </a:cubicBezTo>
                  <a:cubicBezTo>
                    <a:pt x="1492" y="316"/>
                    <a:pt x="1148" y="0"/>
                    <a:pt x="1148"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2289251" y="2117284"/>
              <a:ext cx="255785" cy="179236"/>
            </a:xfrm>
            <a:custGeom>
              <a:avLst/>
              <a:gdLst/>
              <a:ahLst/>
              <a:cxnLst/>
              <a:rect l="l" t="t" r="r" b="b"/>
              <a:pathLst>
                <a:path w="5158" h="3614" extrusionOk="0">
                  <a:moveTo>
                    <a:pt x="0" y="0"/>
                  </a:moveTo>
                  <a:lnTo>
                    <a:pt x="0" y="0"/>
                  </a:lnTo>
                  <a:cubicBezTo>
                    <a:pt x="1174" y="1938"/>
                    <a:pt x="3551" y="3085"/>
                    <a:pt x="4926" y="3613"/>
                  </a:cubicBezTo>
                  <a:lnTo>
                    <a:pt x="5158" y="2058"/>
                  </a:lnTo>
                  <a:cubicBezTo>
                    <a:pt x="3484" y="1939"/>
                    <a:pt x="1615" y="986"/>
                    <a:pt x="390" y="244"/>
                  </a:cubicBezTo>
                  <a:cubicBezTo>
                    <a:pt x="251" y="159"/>
                    <a:pt x="121" y="78"/>
                    <a:pt x="0"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2237181" y="1536477"/>
              <a:ext cx="560367" cy="687436"/>
            </a:xfrm>
            <a:custGeom>
              <a:avLst/>
              <a:gdLst/>
              <a:ahLst/>
              <a:cxnLst/>
              <a:rect l="l" t="t" r="r" b="b"/>
              <a:pathLst>
                <a:path w="11300" h="13861" extrusionOk="0">
                  <a:moveTo>
                    <a:pt x="5330" y="1"/>
                  </a:moveTo>
                  <a:cubicBezTo>
                    <a:pt x="5037" y="1"/>
                    <a:pt x="4732" y="29"/>
                    <a:pt x="4418" y="93"/>
                  </a:cubicBezTo>
                  <a:cubicBezTo>
                    <a:pt x="2435" y="499"/>
                    <a:pt x="967" y="2185"/>
                    <a:pt x="774" y="4199"/>
                  </a:cubicBezTo>
                  <a:cubicBezTo>
                    <a:pt x="273" y="6063"/>
                    <a:pt x="1" y="8062"/>
                    <a:pt x="75" y="10270"/>
                  </a:cubicBezTo>
                  <a:cubicBezTo>
                    <a:pt x="85" y="10530"/>
                    <a:pt x="97" y="10795"/>
                    <a:pt x="116" y="11062"/>
                  </a:cubicBezTo>
                  <a:cubicBezTo>
                    <a:pt x="116" y="11062"/>
                    <a:pt x="118" y="11064"/>
                    <a:pt x="121" y="11066"/>
                  </a:cubicBezTo>
                  <a:cubicBezTo>
                    <a:pt x="263" y="11176"/>
                    <a:pt x="3756" y="13861"/>
                    <a:pt x="6814" y="13861"/>
                  </a:cubicBezTo>
                  <a:cubicBezTo>
                    <a:pt x="7676" y="13861"/>
                    <a:pt x="8503" y="13648"/>
                    <a:pt x="9211" y="13105"/>
                  </a:cubicBezTo>
                  <a:cubicBezTo>
                    <a:pt x="9848" y="12616"/>
                    <a:pt x="10194" y="11380"/>
                    <a:pt x="10572" y="9088"/>
                  </a:cubicBezTo>
                  <a:cubicBezTo>
                    <a:pt x="10622" y="8782"/>
                    <a:pt x="10673" y="8458"/>
                    <a:pt x="10725" y="8114"/>
                  </a:cubicBezTo>
                  <a:cubicBezTo>
                    <a:pt x="10774" y="7798"/>
                    <a:pt x="10822" y="7464"/>
                    <a:pt x="10874" y="7113"/>
                  </a:cubicBezTo>
                  <a:cubicBezTo>
                    <a:pt x="11300" y="4193"/>
                    <a:pt x="10608" y="1996"/>
                    <a:pt x="9095" y="1271"/>
                  </a:cubicBezTo>
                  <a:cubicBezTo>
                    <a:pt x="8246" y="864"/>
                    <a:pt x="6954" y="1"/>
                    <a:pt x="5330"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498917" y="1973706"/>
              <a:ext cx="163746" cy="97702"/>
            </a:xfrm>
            <a:custGeom>
              <a:avLst/>
              <a:gdLst/>
              <a:ahLst/>
              <a:cxnLst/>
              <a:rect l="l" t="t" r="r" b="b"/>
              <a:pathLst>
                <a:path w="3302" h="1970" extrusionOk="0">
                  <a:moveTo>
                    <a:pt x="187" y="0"/>
                  </a:moveTo>
                  <a:cubicBezTo>
                    <a:pt x="166" y="0"/>
                    <a:pt x="145" y="4"/>
                    <a:pt x="125" y="13"/>
                  </a:cubicBezTo>
                  <a:cubicBezTo>
                    <a:pt x="41" y="46"/>
                    <a:pt x="1" y="142"/>
                    <a:pt x="35" y="226"/>
                  </a:cubicBezTo>
                  <a:cubicBezTo>
                    <a:pt x="43" y="245"/>
                    <a:pt x="764" y="1969"/>
                    <a:pt x="2566" y="1969"/>
                  </a:cubicBezTo>
                  <a:cubicBezTo>
                    <a:pt x="2751" y="1969"/>
                    <a:pt x="2948" y="1952"/>
                    <a:pt x="3156" y="1911"/>
                  </a:cubicBezTo>
                  <a:cubicBezTo>
                    <a:pt x="3244" y="1895"/>
                    <a:pt x="3302" y="1809"/>
                    <a:pt x="3285" y="1720"/>
                  </a:cubicBezTo>
                  <a:cubicBezTo>
                    <a:pt x="3271" y="1641"/>
                    <a:pt x="3202" y="1587"/>
                    <a:pt x="3126" y="1587"/>
                  </a:cubicBezTo>
                  <a:cubicBezTo>
                    <a:pt x="3115" y="1587"/>
                    <a:pt x="3104" y="1588"/>
                    <a:pt x="3094" y="1590"/>
                  </a:cubicBezTo>
                  <a:cubicBezTo>
                    <a:pt x="2906" y="1626"/>
                    <a:pt x="2729" y="1643"/>
                    <a:pt x="2563" y="1643"/>
                  </a:cubicBezTo>
                  <a:cubicBezTo>
                    <a:pt x="988" y="1643"/>
                    <a:pt x="366" y="171"/>
                    <a:pt x="338" y="103"/>
                  </a:cubicBezTo>
                  <a:cubicBezTo>
                    <a:pt x="312" y="39"/>
                    <a:pt x="251"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2434400" y="1718292"/>
              <a:ext cx="146043" cy="63234"/>
            </a:xfrm>
            <a:custGeom>
              <a:avLst/>
              <a:gdLst/>
              <a:ahLst/>
              <a:cxnLst/>
              <a:rect l="l" t="t" r="r" b="b"/>
              <a:pathLst>
                <a:path w="2945" h="1275" extrusionOk="0">
                  <a:moveTo>
                    <a:pt x="1807" y="1"/>
                  </a:moveTo>
                  <a:cubicBezTo>
                    <a:pt x="1035" y="1"/>
                    <a:pt x="166" y="123"/>
                    <a:pt x="77" y="659"/>
                  </a:cubicBezTo>
                  <a:cubicBezTo>
                    <a:pt x="0" y="1120"/>
                    <a:pt x="303" y="1275"/>
                    <a:pt x="747" y="1275"/>
                  </a:cubicBezTo>
                  <a:cubicBezTo>
                    <a:pt x="1248" y="1275"/>
                    <a:pt x="1930" y="1078"/>
                    <a:pt x="2451" y="904"/>
                  </a:cubicBezTo>
                  <a:cubicBezTo>
                    <a:pt x="2462" y="901"/>
                    <a:pt x="2471" y="898"/>
                    <a:pt x="2481" y="895"/>
                  </a:cubicBezTo>
                  <a:cubicBezTo>
                    <a:pt x="2944" y="734"/>
                    <a:pt x="2850" y="52"/>
                    <a:pt x="2361" y="20"/>
                  </a:cubicBezTo>
                  <a:cubicBezTo>
                    <a:pt x="2192" y="9"/>
                    <a:pt x="2002" y="1"/>
                    <a:pt x="1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663655" y="1738179"/>
              <a:ext cx="137860" cy="96016"/>
            </a:xfrm>
            <a:custGeom>
              <a:avLst/>
              <a:gdLst/>
              <a:ahLst/>
              <a:cxnLst/>
              <a:rect l="l" t="t" r="r" b="b"/>
              <a:pathLst>
                <a:path w="2780" h="1936" extrusionOk="0">
                  <a:moveTo>
                    <a:pt x="616" y="1"/>
                  </a:moveTo>
                  <a:cubicBezTo>
                    <a:pt x="240" y="1"/>
                    <a:pt x="1" y="490"/>
                    <a:pt x="315" y="783"/>
                  </a:cubicBezTo>
                  <a:cubicBezTo>
                    <a:pt x="324" y="789"/>
                    <a:pt x="331" y="796"/>
                    <a:pt x="338" y="804"/>
                  </a:cubicBezTo>
                  <a:cubicBezTo>
                    <a:pt x="879" y="1294"/>
                    <a:pt x="1662" y="1935"/>
                    <a:pt x="2165" y="1935"/>
                  </a:cubicBezTo>
                  <a:cubicBezTo>
                    <a:pt x="2376" y="1935"/>
                    <a:pt x="2538" y="1822"/>
                    <a:pt x="2611" y="1536"/>
                  </a:cubicBezTo>
                  <a:cubicBezTo>
                    <a:pt x="2780" y="876"/>
                    <a:pt x="1564" y="318"/>
                    <a:pt x="778" y="31"/>
                  </a:cubicBezTo>
                  <a:cubicBezTo>
                    <a:pt x="722" y="10"/>
                    <a:pt x="668"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531994" y="2088370"/>
              <a:ext cx="64070" cy="25045"/>
            </a:xfrm>
            <a:custGeom>
              <a:avLst/>
              <a:gdLst/>
              <a:ahLst/>
              <a:cxnLst/>
              <a:rect l="l" t="t" r="r" b="b"/>
              <a:pathLst>
                <a:path w="1292" h="505" extrusionOk="0">
                  <a:moveTo>
                    <a:pt x="122" y="0"/>
                  </a:moveTo>
                  <a:cubicBezTo>
                    <a:pt x="92" y="0"/>
                    <a:pt x="62" y="12"/>
                    <a:pt x="40" y="36"/>
                  </a:cubicBezTo>
                  <a:cubicBezTo>
                    <a:pt x="1" y="82"/>
                    <a:pt x="5" y="150"/>
                    <a:pt x="49" y="190"/>
                  </a:cubicBezTo>
                  <a:cubicBezTo>
                    <a:pt x="217" y="339"/>
                    <a:pt x="400" y="420"/>
                    <a:pt x="570" y="462"/>
                  </a:cubicBezTo>
                  <a:cubicBezTo>
                    <a:pt x="698" y="494"/>
                    <a:pt x="819" y="504"/>
                    <a:pt x="919" y="504"/>
                  </a:cubicBezTo>
                  <a:cubicBezTo>
                    <a:pt x="1077" y="504"/>
                    <a:pt x="1186" y="479"/>
                    <a:pt x="1197" y="477"/>
                  </a:cubicBezTo>
                  <a:cubicBezTo>
                    <a:pt x="1255" y="462"/>
                    <a:pt x="1291" y="404"/>
                    <a:pt x="1278" y="345"/>
                  </a:cubicBezTo>
                  <a:cubicBezTo>
                    <a:pt x="1265" y="295"/>
                    <a:pt x="1221" y="262"/>
                    <a:pt x="1172" y="262"/>
                  </a:cubicBezTo>
                  <a:cubicBezTo>
                    <a:pt x="1163" y="262"/>
                    <a:pt x="1155" y="263"/>
                    <a:pt x="1146" y="265"/>
                  </a:cubicBezTo>
                  <a:cubicBezTo>
                    <a:pt x="1144" y="266"/>
                    <a:pt x="1055" y="286"/>
                    <a:pt x="922" y="286"/>
                  </a:cubicBezTo>
                  <a:cubicBezTo>
                    <a:pt x="727" y="286"/>
                    <a:pt x="436" y="242"/>
                    <a:pt x="194" y="27"/>
                  </a:cubicBezTo>
                  <a:cubicBezTo>
                    <a:pt x="173" y="9"/>
                    <a:pt x="148" y="0"/>
                    <a:pt x="122"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612280" y="1878236"/>
              <a:ext cx="61144" cy="122599"/>
            </a:xfrm>
            <a:custGeom>
              <a:avLst/>
              <a:gdLst/>
              <a:ahLst/>
              <a:cxnLst/>
              <a:rect l="l" t="t" r="r" b="b"/>
              <a:pathLst>
                <a:path w="1233" h="2472" extrusionOk="0">
                  <a:moveTo>
                    <a:pt x="648" y="1"/>
                  </a:moveTo>
                  <a:cubicBezTo>
                    <a:pt x="588" y="1"/>
                    <a:pt x="536" y="46"/>
                    <a:pt x="529" y="107"/>
                  </a:cubicBezTo>
                  <a:lnTo>
                    <a:pt x="384" y="1409"/>
                  </a:lnTo>
                  <a:cubicBezTo>
                    <a:pt x="380" y="1445"/>
                    <a:pt x="392" y="1481"/>
                    <a:pt x="418" y="1507"/>
                  </a:cubicBezTo>
                  <a:lnTo>
                    <a:pt x="885" y="1979"/>
                  </a:lnTo>
                  <a:lnTo>
                    <a:pt x="98" y="2238"/>
                  </a:lnTo>
                  <a:cubicBezTo>
                    <a:pt x="36" y="2259"/>
                    <a:pt x="1" y="2326"/>
                    <a:pt x="22" y="2389"/>
                  </a:cubicBezTo>
                  <a:cubicBezTo>
                    <a:pt x="33" y="2420"/>
                    <a:pt x="55" y="2445"/>
                    <a:pt x="82" y="2459"/>
                  </a:cubicBezTo>
                  <a:cubicBezTo>
                    <a:pt x="99" y="2467"/>
                    <a:pt x="118" y="2471"/>
                    <a:pt x="137" y="2471"/>
                  </a:cubicBezTo>
                  <a:cubicBezTo>
                    <a:pt x="149" y="2471"/>
                    <a:pt x="162" y="2469"/>
                    <a:pt x="174" y="2466"/>
                  </a:cubicBezTo>
                  <a:lnTo>
                    <a:pt x="1143" y="2147"/>
                  </a:lnTo>
                  <a:cubicBezTo>
                    <a:pt x="1183" y="2133"/>
                    <a:pt x="1213" y="2101"/>
                    <a:pt x="1223" y="2061"/>
                  </a:cubicBezTo>
                  <a:cubicBezTo>
                    <a:pt x="1232" y="2020"/>
                    <a:pt x="1221" y="1978"/>
                    <a:pt x="1192" y="1949"/>
                  </a:cubicBezTo>
                  <a:lnTo>
                    <a:pt x="628" y="1379"/>
                  </a:lnTo>
                  <a:lnTo>
                    <a:pt x="767" y="134"/>
                  </a:lnTo>
                  <a:cubicBezTo>
                    <a:pt x="774" y="68"/>
                    <a:pt x="727" y="9"/>
                    <a:pt x="662" y="2"/>
                  </a:cubicBezTo>
                  <a:cubicBezTo>
                    <a:pt x="657" y="1"/>
                    <a:pt x="653" y="1"/>
                    <a:pt x="648" y="1"/>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389819" y="1903232"/>
              <a:ext cx="127397" cy="51976"/>
            </a:xfrm>
            <a:custGeom>
              <a:avLst/>
              <a:gdLst/>
              <a:ahLst/>
              <a:cxnLst/>
              <a:rect l="l" t="t" r="r" b="b"/>
              <a:pathLst>
                <a:path w="2569" h="1048" extrusionOk="0">
                  <a:moveTo>
                    <a:pt x="914" y="0"/>
                  </a:moveTo>
                  <a:cubicBezTo>
                    <a:pt x="433" y="0"/>
                    <a:pt x="72" y="129"/>
                    <a:pt x="41" y="339"/>
                  </a:cubicBezTo>
                  <a:cubicBezTo>
                    <a:pt x="0" y="609"/>
                    <a:pt x="525" y="912"/>
                    <a:pt x="1211" y="1014"/>
                  </a:cubicBezTo>
                  <a:cubicBezTo>
                    <a:pt x="1366" y="1037"/>
                    <a:pt x="1516" y="1048"/>
                    <a:pt x="1655" y="1048"/>
                  </a:cubicBezTo>
                  <a:cubicBezTo>
                    <a:pt x="2136" y="1048"/>
                    <a:pt x="2498" y="919"/>
                    <a:pt x="2529" y="710"/>
                  </a:cubicBezTo>
                  <a:cubicBezTo>
                    <a:pt x="2568" y="439"/>
                    <a:pt x="2044" y="137"/>
                    <a:pt x="1357" y="34"/>
                  </a:cubicBezTo>
                  <a:cubicBezTo>
                    <a:pt x="1203" y="11"/>
                    <a:pt x="1053" y="0"/>
                    <a:pt x="914" y="0"/>
                  </a:cubicBezTo>
                  <a:close/>
                </a:path>
              </a:pathLst>
            </a:custGeom>
            <a:solidFill>
              <a:srgbClr val="E596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2707493" y="1953570"/>
              <a:ext cx="61591" cy="49248"/>
            </a:xfrm>
            <a:custGeom>
              <a:avLst/>
              <a:gdLst/>
              <a:ahLst/>
              <a:cxnLst/>
              <a:rect l="l" t="t" r="r" b="b"/>
              <a:pathLst>
                <a:path w="1242" h="993" extrusionOk="0">
                  <a:moveTo>
                    <a:pt x="909" y="0"/>
                  </a:moveTo>
                  <a:cubicBezTo>
                    <a:pt x="429" y="0"/>
                    <a:pt x="69" y="130"/>
                    <a:pt x="37" y="338"/>
                  </a:cubicBezTo>
                  <a:cubicBezTo>
                    <a:pt x="0" y="593"/>
                    <a:pt x="461" y="875"/>
                    <a:pt x="1088" y="992"/>
                  </a:cubicBezTo>
                  <a:cubicBezTo>
                    <a:pt x="1138" y="687"/>
                    <a:pt x="1189" y="364"/>
                    <a:pt x="1241" y="20"/>
                  </a:cubicBezTo>
                  <a:cubicBezTo>
                    <a:pt x="1126" y="7"/>
                    <a:pt x="1015" y="0"/>
                    <a:pt x="909" y="0"/>
                  </a:cubicBezTo>
                  <a:close/>
                </a:path>
              </a:pathLst>
            </a:custGeom>
            <a:solidFill>
              <a:srgbClr val="E596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2508389" y="1854132"/>
              <a:ext cx="42796" cy="66953"/>
            </a:xfrm>
            <a:custGeom>
              <a:avLst/>
              <a:gdLst/>
              <a:ahLst/>
              <a:cxnLst/>
              <a:rect l="l" t="t" r="r" b="b"/>
              <a:pathLst>
                <a:path w="863" h="1350" extrusionOk="0">
                  <a:moveTo>
                    <a:pt x="500" y="0"/>
                  </a:moveTo>
                  <a:cubicBezTo>
                    <a:pt x="303" y="0"/>
                    <a:pt x="108" y="267"/>
                    <a:pt x="55" y="619"/>
                  </a:cubicBezTo>
                  <a:cubicBezTo>
                    <a:pt x="0" y="991"/>
                    <a:pt x="123" y="1317"/>
                    <a:pt x="332" y="1347"/>
                  </a:cubicBezTo>
                  <a:cubicBezTo>
                    <a:pt x="342" y="1349"/>
                    <a:pt x="353" y="1350"/>
                    <a:pt x="364" y="1350"/>
                  </a:cubicBezTo>
                  <a:cubicBezTo>
                    <a:pt x="560" y="1350"/>
                    <a:pt x="755" y="1084"/>
                    <a:pt x="808" y="731"/>
                  </a:cubicBezTo>
                  <a:cubicBezTo>
                    <a:pt x="863" y="360"/>
                    <a:pt x="740" y="34"/>
                    <a:pt x="532" y="3"/>
                  </a:cubicBezTo>
                  <a:cubicBezTo>
                    <a:pt x="521" y="1"/>
                    <a:pt x="51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2690533" y="1881261"/>
              <a:ext cx="42895" cy="66953"/>
            </a:xfrm>
            <a:custGeom>
              <a:avLst/>
              <a:gdLst/>
              <a:ahLst/>
              <a:cxnLst/>
              <a:rect l="l" t="t" r="r" b="b"/>
              <a:pathLst>
                <a:path w="865" h="1350" extrusionOk="0">
                  <a:moveTo>
                    <a:pt x="500" y="0"/>
                  </a:moveTo>
                  <a:cubicBezTo>
                    <a:pt x="303" y="0"/>
                    <a:pt x="108" y="267"/>
                    <a:pt x="56" y="619"/>
                  </a:cubicBezTo>
                  <a:cubicBezTo>
                    <a:pt x="0" y="991"/>
                    <a:pt x="125" y="1316"/>
                    <a:pt x="332" y="1347"/>
                  </a:cubicBezTo>
                  <a:cubicBezTo>
                    <a:pt x="342" y="1349"/>
                    <a:pt x="353" y="1350"/>
                    <a:pt x="364" y="1350"/>
                  </a:cubicBezTo>
                  <a:cubicBezTo>
                    <a:pt x="562" y="1350"/>
                    <a:pt x="756" y="1084"/>
                    <a:pt x="808" y="731"/>
                  </a:cubicBezTo>
                  <a:cubicBezTo>
                    <a:pt x="864" y="360"/>
                    <a:pt x="740" y="34"/>
                    <a:pt x="532" y="3"/>
                  </a:cubicBezTo>
                  <a:cubicBezTo>
                    <a:pt x="521" y="1"/>
                    <a:pt x="51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2127339" y="1823235"/>
              <a:ext cx="172176" cy="222880"/>
            </a:xfrm>
            <a:custGeom>
              <a:avLst/>
              <a:gdLst/>
              <a:ahLst/>
              <a:cxnLst/>
              <a:rect l="l" t="t" r="r" b="b"/>
              <a:pathLst>
                <a:path w="3472" h="4494" extrusionOk="0">
                  <a:moveTo>
                    <a:pt x="1879" y="0"/>
                  </a:moveTo>
                  <a:cubicBezTo>
                    <a:pt x="1591" y="0"/>
                    <a:pt x="1281" y="129"/>
                    <a:pt x="963" y="467"/>
                  </a:cubicBezTo>
                  <a:cubicBezTo>
                    <a:pt x="1" y="1491"/>
                    <a:pt x="809" y="4494"/>
                    <a:pt x="2393" y="4494"/>
                  </a:cubicBezTo>
                  <a:cubicBezTo>
                    <a:pt x="2600" y="4494"/>
                    <a:pt x="2821" y="4442"/>
                    <a:pt x="3053" y="4328"/>
                  </a:cubicBezTo>
                  <a:lnTo>
                    <a:pt x="3471" y="1277"/>
                  </a:lnTo>
                  <a:cubicBezTo>
                    <a:pt x="3471" y="1277"/>
                    <a:pt x="2787" y="0"/>
                    <a:pt x="1879"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2201377" y="1872731"/>
              <a:ext cx="81972" cy="135246"/>
            </a:xfrm>
            <a:custGeom>
              <a:avLst/>
              <a:gdLst/>
              <a:ahLst/>
              <a:cxnLst/>
              <a:rect l="l" t="t" r="r" b="b"/>
              <a:pathLst>
                <a:path w="1653" h="2727" extrusionOk="0">
                  <a:moveTo>
                    <a:pt x="178" y="0"/>
                  </a:moveTo>
                  <a:cubicBezTo>
                    <a:pt x="124" y="0"/>
                    <a:pt x="72" y="28"/>
                    <a:pt x="43" y="77"/>
                  </a:cubicBezTo>
                  <a:cubicBezTo>
                    <a:pt x="1" y="151"/>
                    <a:pt x="26" y="245"/>
                    <a:pt x="99" y="288"/>
                  </a:cubicBezTo>
                  <a:cubicBezTo>
                    <a:pt x="149" y="318"/>
                    <a:pt x="1335" y="1032"/>
                    <a:pt x="1276" y="2567"/>
                  </a:cubicBezTo>
                  <a:cubicBezTo>
                    <a:pt x="1273" y="2645"/>
                    <a:pt x="1330" y="2714"/>
                    <a:pt x="1408" y="2725"/>
                  </a:cubicBezTo>
                  <a:cubicBezTo>
                    <a:pt x="1413" y="2726"/>
                    <a:pt x="1418" y="2726"/>
                    <a:pt x="1424" y="2726"/>
                  </a:cubicBezTo>
                  <a:cubicBezTo>
                    <a:pt x="1426" y="2726"/>
                    <a:pt x="1428" y="2726"/>
                    <a:pt x="1430" y="2726"/>
                  </a:cubicBezTo>
                  <a:cubicBezTo>
                    <a:pt x="1512" y="2726"/>
                    <a:pt x="1582" y="2661"/>
                    <a:pt x="1585" y="2578"/>
                  </a:cubicBezTo>
                  <a:cubicBezTo>
                    <a:pt x="1652" y="854"/>
                    <a:pt x="312" y="55"/>
                    <a:pt x="255" y="21"/>
                  </a:cubicBezTo>
                  <a:cubicBezTo>
                    <a:pt x="230" y="7"/>
                    <a:pt x="204"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2199641" y="1924359"/>
              <a:ext cx="66252" cy="27178"/>
            </a:xfrm>
            <a:custGeom>
              <a:avLst/>
              <a:gdLst/>
              <a:ahLst/>
              <a:cxnLst/>
              <a:rect l="l" t="t" r="r" b="b"/>
              <a:pathLst>
                <a:path w="1336" h="548" extrusionOk="0">
                  <a:moveTo>
                    <a:pt x="930" y="1"/>
                  </a:moveTo>
                  <a:cubicBezTo>
                    <a:pt x="549" y="1"/>
                    <a:pt x="152" y="228"/>
                    <a:pt x="98" y="260"/>
                  </a:cubicBezTo>
                  <a:cubicBezTo>
                    <a:pt x="24" y="303"/>
                    <a:pt x="1" y="399"/>
                    <a:pt x="44" y="472"/>
                  </a:cubicBezTo>
                  <a:cubicBezTo>
                    <a:pt x="69" y="513"/>
                    <a:pt x="110" y="539"/>
                    <a:pt x="155" y="546"/>
                  </a:cubicBezTo>
                  <a:cubicBezTo>
                    <a:pt x="162" y="547"/>
                    <a:pt x="170" y="547"/>
                    <a:pt x="178" y="547"/>
                  </a:cubicBezTo>
                  <a:cubicBezTo>
                    <a:pt x="204" y="547"/>
                    <a:pt x="231" y="540"/>
                    <a:pt x="255" y="526"/>
                  </a:cubicBezTo>
                  <a:cubicBezTo>
                    <a:pt x="367" y="459"/>
                    <a:pt x="682" y="310"/>
                    <a:pt x="933" y="310"/>
                  </a:cubicBezTo>
                  <a:cubicBezTo>
                    <a:pt x="994" y="310"/>
                    <a:pt x="1050" y="319"/>
                    <a:pt x="1100" y="339"/>
                  </a:cubicBezTo>
                  <a:cubicBezTo>
                    <a:pt x="1119" y="348"/>
                    <a:pt x="1140" y="352"/>
                    <a:pt x="1160" y="352"/>
                  </a:cubicBezTo>
                  <a:cubicBezTo>
                    <a:pt x="1220" y="352"/>
                    <a:pt x="1278" y="316"/>
                    <a:pt x="1303" y="258"/>
                  </a:cubicBezTo>
                  <a:cubicBezTo>
                    <a:pt x="1336" y="179"/>
                    <a:pt x="1299" y="88"/>
                    <a:pt x="1220" y="55"/>
                  </a:cubicBezTo>
                  <a:cubicBezTo>
                    <a:pt x="1129" y="16"/>
                    <a:pt x="1030"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2395373" y="1770565"/>
              <a:ext cx="253256" cy="224021"/>
            </a:xfrm>
            <a:custGeom>
              <a:avLst/>
              <a:gdLst/>
              <a:ahLst/>
              <a:cxnLst/>
              <a:rect l="l" t="t" r="r" b="b"/>
              <a:pathLst>
                <a:path w="5107" h="4517" extrusionOk="0">
                  <a:moveTo>
                    <a:pt x="2556" y="330"/>
                  </a:moveTo>
                  <a:cubicBezTo>
                    <a:pt x="2784" y="330"/>
                    <a:pt x="3016" y="371"/>
                    <a:pt x="3241" y="457"/>
                  </a:cubicBezTo>
                  <a:cubicBezTo>
                    <a:pt x="4235" y="836"/>
                    <a:pt x="4734" y="1953"/>
                    <a:pt x="4355" y="2946"/>
                  </a:cubicBezTo>
                  <a:cubicBezTo>
                    <a:pt x="4061" y="3714"/>
                    <a:pt x="3327" y="4187"/>
                    <a:pt x="2551" y="4187"/>
                  </a:cubicBezTo>
                  <a:cubicBezTo>
                    <a:pt x="2323" y="4187"/>
                    <a:pt x="2091" y="4146"/>
                    <a:pt x="1866" y="4060"/>
                  </a:cubicBezTo>
                  <a:cubicBezTo>
                    <a:pt x="872" y="3680"/>
                    <a:pt x="373" y="2563"/>
                    <a:pt x="752" y="1570"/>
                  </a:cubicBezTo>
                  <a:cubicBezTo>
                    <a:pt x="1045" y="803"/>
                    <a:pt x="1779" y="330"/>
                    <a:pt x="2556" y="330"/>
                  </a:cubicBezTo>
                  <a:close/>
                  <a:moveTo>
                    <a:pt x="2557" y="0"/>
                  </a:moveTo>
                  <a:cubicBezTo>
                    <a:pt x="1647" y="0"/>
                    <a:pt x="788" y="553"/>
                    <a:pt x="445" y="1453"/>
                  </a:cubicBezTo>
                  <a:cubicBezTo>
                    <a:pt x="0" y="2616"/>
                    <a:pt x="586" y="3923"/>
                    <a:pt x="1748" y="4368"/>
                  </a:cubicBezTo>
                  <a:cubicBezTo>
                    <a:pt x="2012" y="4468"/>
                    <a:pt x="2284" y="4516"/>
                    <a:pt x="2551" y="4516"/>
                  </a:cubicBezTo>
                  <a:cubicBezTo>
                    <a:pt x="3460" y="4516"/>
                    <a:pt x="4319" y="3962"/>
                    <a:pt x="4663" y="3063"/>
                  </a:cubicBezTo>
                  <a:cubicBezTo>
                    <a:pt x="5107" y="1901"/>
                    <a:pt x="4523" y="593"/>
                    <a:pt x="3360" y="149"/>
                  </a:cubicBezTo>
                  <a:cubicBezTo>
                    <a:pt x="3095" y="48"/>
                    <a:pt x="2824" y="0"/>
                    <a:pt x="2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2287763" y="1826062"/>
              <a:ext cx="142918" cy="31542"/>
            </a:xfrm>
            <a:custGeom>
              <a:avLst/>
              <a:gdLst/>
              <a:ahLst/>
              <a:cxnLst/>
              <a:rect l="l" t="t" r="r" b="b"/>
              <a:pathLst>
                <a:path w="2882" h="636" extrusionOk="0">
                  <a:moveTo>
                    <a:pt x="1275" y="0"/>
                  </a:moveTo>
                  <a:cubicBezTo>
                    <a:pt x="619" y="0"/>
                    <a:pt x="159" y="172"/>
                    <a:pt x="128" y="184"/>
                  </a:cubicBezTo>
                  <a:cubicBezTo>
                    <a:pt x="43" y="217"/>
                    <a:pt x="0" y="312"/>
                    <a:pt x="32" y="397"/>
                  </a:cubicBezTo>
                  <a:cubicBezTo>
                    <a:pt x="58" y="463"/>
                    <a:pt x="121" y="503"/>
                    <a:pt x="187" y="503"/>
                  </a:cubicBezTo>
                  <a:cubicBezTo>
                    <a:pt x="207" y="503"/>
                    <a:pt x="226" y="499"/>
                    <a:pt x="246" y="492"/>
                  </a:cubicBezTo>
                  <a:cubicBezTo>
                    <a:pt x="253" y="490"/>
                    <a:pt x="675" y="332"/>
                    <a:pt x="1278" y="332"/>
                  </a:cubicBezTo>
                  <a:cubicBezTo>
                    <a:pt x="1672" y="332"/>
                    <a:pt x="2143" y="399"/>
                    <a:pt x="2625" y="621"/>
                  </a:cubicBezTo>
                  <a:cubicBezTo>
                    <a:pt x="2645" y="630"/>
                    <a:pt x="2665" y="634"/>
                    <a:pt x="2685" y="635"/>
                  </a:cubicBezTo>
                  <a:cubicBezTo>
                    <a:pt x="2688" y="635"/>
                    <a:pt x="2692" y="635"/>
                    <a:pt x="2695" y="635"/>
                  </a:cubicBezTo>
                  <a:cubicBezTo>
                    <a:pt x="2757" y="635"/>
                    <a:pt x="2816" y="600"/>
                    <a:pt x="2844" y="539"/>
                  </a:cubicBezTo>
                  <a:cubicBezTo>
                    <a:pt x="2882" y="457"/>
                    <a:pt x="2846" y="359"/>
                    <a:pt x="2763" y="321"/>
                  </a:cubicBezTo>
                  <a:cubicBezTo>
                    <a:pt x="2227" y="75"/>
                    <a:pt x="1708" y="0"/>
                    <a:pt x="1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2643075" y="1798586"/>
              <a:ext cx="253256" cy="223971"/>
            </a:xfrm>
            <a:custGeom>
              <a:avLst/>
              <a:gdLst/>
              <a:ahLst/>
              <a:cxnLst/>
              <a:rect l="l" t="t" r="r" b="b"/>
              <a:pathLst>
                <a:path w="5107" h="4516" extrusionOk="0">
                  <a:moveTo>
                    <a:pt x="2557" y="330"/>
                  </a:moveTo>
                  <a:cubicBezTo>
                    <a:pt x="2785" y="330"/>
                    <a:pt x="3017" y="371"/>
                    <a:pt x="3242" y="457"/>
                  </a:cubicBezTo>
                  <a:cubicBezTo>
                    <a:pt x="4236" y="836"/>
                    <a:pt x="4735" y="1953"/>
                    <a:pt x="4355" y="2946"/>
                  </a:cubicBezTo>
                  <a:cubicBezTo>
                    <a:pt x="4062" y="3714"/>
                    <a:pt x="3328" y="4186"/>
                    <a:pt x="2551" y="4186"/>
                  </a:cubicBezTo>
                  <a:cubicBezTo>
                    <a:pt x="2323" y="4186"/>
                    <a:pt x="2091" y="4146"/>
                    <a:pt x="1866" y="4059"/>
                  </a:cubicBezTo>
                  <a:cubicBezTo>
                    <a:pt x="872" y="3680"/>
                    <a:pt x="373" y="2564"/>
                    <a:pt x="753" y="1570"/>
                  </a:cubicBezTo>
                  <a:cubicBezTo>
                    <a:pt x="1046" y="802"/>
                    <a:pt x="1780" y="330"/>
                    <a:pt x="2557" y="330"/>
                  </a:cubicBezTo>
                  <a:close/>
                  <a:moveTo>
                    <a:pt x="2556" y="0"/>
                  </a:moveTo>
                  <a:cubicBezTo>
                    <a:pt x="1646" y="0"/>
                    <a:pt x="788" y="553"/>
                    <a:pt x="444" y="1452"/>
                  </a:cubicBezTo>
                  <a:cubicBezTo>
                    <a:pt x="0" y="2615"/>
                    <a:pt x="585" y="3923"/>
                    <a:pt x="1749" y="4367"/>
                  </a:cubicBezTo>
                  <a:cubicBezTo>
                    <a:pt x="2013" y="4468"/>
                    <a:pt x="2284" y="4516"/>
                    <a:pt x="2552" y="4516"/>
                  </a:cubicBezTo>
                  <a:cubicBezTo>
                    <a:pt x="3461" y="4516"/>
                    <a:pt x="4320" y="3962"/>
                    <a:pt x="4664" y="3064"/>
                  </a:cubicBezTo>
                  <a:cubicBezTo>
                    <a:pt x="5107" y="1901"/>
                    <a:pt x="4523" y="593"/>
                    <a:pt x="3359" y="149"/>
                  </a:cubicBezTo>
                  <a:cubicBezTo>
                    <a:pt x="3095" y="48"/>
                    <a:pt x="2823" y="0"/>
                    <a:pt x="2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2615801" y="1854132"/>
              <a:ext cx="65955" cy="25889"/>
            </a:xfrm>
            <a:custGeom>
              <a:avLst/>
              <a:gdLst/>
              <a:ahLst/>
              <a:cxnLst/>
              <a:rect l="l" t="t" r="r" b="b"/>
              <a:pathLst>
                <a:path w="1330" h="522" extrusionOk="0">
                  <a:moveTo>
                    <a:pt x="613" y="1"/>
                  </a:moveTo>
                  <a:cubicBezTo>
                    <a:pt x="324" y="1"/>
                    <a:pt x="115" y="128"/>
                    <a:pt x="101" y="136"/>
                  </a:cubicBezTo>
                  <a:cubicBezTo>
                    <a:pt x="24" y="185"/>
                    <a:pt x="0" y="287"/>
                    <a:pt x="49" y="364"/>
                  </a:cubicBezTo>
                  <a:cubicBezTo>
                    <a:pt x="64" y="389"/>
                    <a:pt x="86" y="409"/>
                    <a:pt x="111" y="422"/>
                  </a:cubicBezTo>
                  <a:cubicBezTo>
                    <a:pt x="135" y="435"/>
                    <a:pt x="161" y="441"/>
                    <a:pt x="188" y="441"/>
                  </a:cubicBezTo>
                  <a:cubicBezTo>
                    <a:pt x="218" y="441"/>
                    <a:pt x="249" y="433"/>
                    <a:pt x="276" y="416"/>
                  </a:cubicBezTo>
                  <a:cubicBezTo>
                    <a:pt x="278" y="415"/>
                    <a:pt x="415" y="331"/>
                    <a:pt x="608" y="331"/>
                  </a:cubicBezTo>
                  <a:cubicBezTo>
                    <a:pt x="736" y="331"/>
                    <a:pt x="888" y="367"/>
                    <a:pt x="1043" y="487"/>
                  </a:cubicBezTo>
                  <a:cubicBezTo>
                    <a:pt x="1073" y="510"/>
                    <a:pt x="1109" y="521"/>
                    <a:pt x="1144" y="521"/>
                  </a:cubicBezTo>
                  <a:cubicBezTo>
                    <a:pt x="1193" y="521"/>
                    <a:pt x="1242" y="499"/>
                    <a:pt x="1274" y="456"/>
                  </a:cubicBezTo>
                  <a:cubicBezTo>
                    <a:pt x="1329" y="384"/>
                    <a:pt x="1316" y="280"/>
                    <a:pt x="1244" y="226"/>
                  </a:cubicBezTo>
                  <a:cubicBezTo>
                    <a:pt x="1020" y="54"/>
                    <a:pt x="800" y="1"/>
                    <a:pt x="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2231329" y="1463621"/>
              <a:ext cx="621164" cy="289040"/>
            </a:xfrm>
            <a:custGeom>
              <a:avLst/>
              <a:gdLst/>
              <a:ahLst/>
              <a:cxnLst/>
              <a:rect l="l" t="t" r="r" b="b"/>
              <a:pathLst>
                <a:path w="12526" h="5828" extrusionOk="0">
                  <a:moveTo>
                    <a:pt x="5716" y="0"/>
                  </a:moveTo>
                  <a:cubicBezTo>
                    <a:pt x="3930" y="0"/>
                    <a:pt x="2395" y="560"/>
                    <a:pt x="1615" y="1146"/>
                  </a:cubicBezTo>
                  <a:cubicBezTo>
                    <a:pt x="87" y="2293"/>
                    <a:pt x="1" y="4320"/>
                    <a:pt x="2690" y="4721"/>
                  </a:cubicBezTo>
                  <a:cubicBezTo>
                    <a:pt x="2845" y="4744"/>
                    <a:pt x="2993" y="4754"/>
                    <a:pt x="3134" y="4754"/>
                  </a:cubicBezTo>
                  <a:cubicBezTo>
                    <a:pt x="5453" y="4754"/>
                    <a:pt x="6045" y="1847"/>
                    <a:pt x="6045" y="1847"/>
                  </a:cubicBezTo>
                  <a:cubicBezTo>
                    <a:pt x="6045" y="1847"/>
                    <a:pt x="7877" y="5399"/>
                    <a:pt x="11301" y="5814"/>
                  </a:cubicBezTo>
                  <a:cubicBezTo>
                    <a:pt x="11375" y="5823"/>
                    <a:pt x="11445" y="5828"/>
                    <a:pt x="11509" y="5828"/>
                  </a:cubicBezTo>
                  <a:cubicBezTo>
                    <a:pt x="12525" y="5828"/>
                    <a:pt x="12286" y="4736"/>
                    <a:pt x="12002" y="3896"/>
                  </a:cubicBezTo>
                  <a:cubicBezTo>
                    <a:pt x="11523" y="2472"/>
                    <a:pt x="10444" y="1330"/>
                    <a:pt x="9074" y="712"/>
                  </a:cubicBezTo>
                  <a:cubicBezTo>
                    <a:pt x="7937" y="200"/>
                    <a:pt x="6782" y="0"/>
                    <a:pt x="5716"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2227213" y="1660266"/>
              <a:ext cx="142770" cy="392991"/>
            </a:xfrm>
            <a:custGeom>
              <a:avLst/>
              <a:gdLst/>
              <a:ahLst/>
              <a:cxnLst/>
              <a:rect l="l" t="t" r="r" b="b"/>
              <a:pathLst>
                <a:path w="2879" h="7924" extrusionOk="0">
                  <a:moveTo>
                    <a:pt x="1736" y="1"/>
                  </a:moveTo>
                  <a:cubicBezTo>
                    <a:pt x="990" y="1"/>
                    <a:pt x="600" y="629"/>
                    <a:pt x="405" y="1275"/>
                  </a:cubicBezTo>
                  <a:cubicBezTo>
                    <a:pt x="1" y="2611"/>
                    <a:pt x="523" y="3493"/>
                    <a:pt x="1082" y="4651"/>
                  </a:cubicBezTo>
                  <a:cubicBezTo>
                    <a:pt x="1763" y="6062"/>
                    <a:pt x="1911" y="7924"/>
                    <a:pt x="1911" y="7924"/>
                  </a:cubicBezTo>
                  <a:cubicBezTo>
                    <a:pt x="2484" y="6974"/>
                    <a:pt x="2447" y="5558"/>
                    <a:pt x="1898" y="3790"/>
                  </a:cubicBezTo>
                  <a:cubicBezTo>
                    <a:pt x="1349" y="2021"/>
                    <a:pt x="2879" y="380"/>
                    <a:pt x="2879" y="380"/>
                  </a:cubicBezTo>
                  <a:cubicBezTo>
                    <a:pt x="2427" y="112"/>
                    <a:pt x="2050" y="1"/>
                    <a:pt x="1736" y="1"/>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2905456" y="2395412"/>
              <a:ext cx="301954" cy="362738"/>
            </a:xfrm>
            <a:custGeom>
              <a:avLst/>
              <a:gdLst/>
              <a:ahLst/>
              <a:cxnLst/>
              <a:rect l="l" t="t" r="r" b="b"/>
              <a:pathLst>
                <a:path w="6089" h="7314" extrusionOk="0">
                  <a:moveTo>
                    <a:pt x="6089" y="0"/>
                  </a:moveTo>
                  <a:cubicBezTo>
                    <a:pt x="6089" y="1"/>
                    <a:pt x="1177" y="2530"/>
                    <a:pt x="0" y="7314"/>
                  </a:cubicBezTo>
                  <a:cubicBezTo>
                    <a:pt x="4745" y="2059"/>
                    <a:pt x="6089" y="1"/>
                    <a:pt x="6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2164036" y="2445900"/>
              <a:ext cx="632768" cy="301290"/>
            </a:xfrm>
            <a:custGeom>
              <a:avLst/>
              <a:gdLst/>
              <a:ahLst/>
              <a:cxnLst/>
              <a:rect l="l" t="t" r="r" b="b"/>
              <a:pathLst>
                <a:path w="12760" h="6075" extrusionOk="0">
                  <a:moveTo>
                    <a:pt x="426" y="0"/>
                  </a:moveTo>
                  <a:cubicBezTo>
                    <a:pt x="273" y="0"/>
                    <a:pt x="131" y="6"/>
                    <a:pt x="1" y="16"/>
                  </a:cubicBezTo>
                  <a:cubicBezTo>
                    <a:pt x="5334" y="2730"/>
                    <a:pt x="12759" y="6075"/>
                    <a:pt x="12759" y="6075"/>
                  </a:cubicBezTo>
                  <a:cubicBezTo>
                    <a:pt x="12759" y="6075"/>
                    <a:pt x="11798" y="4081"/>
                    <a:pt x="6819" y="1727"/>
                  </a:cubicBezTo>
                  <a:cubicBezTo>
                    <a:pt x="4107" y="446"/>
                    <a:pt x="1806" y="0"/>
                    <a:pt x="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2790110" y="2713911"/>
              <a:ext cx="115396" cy="48801"/>
            </a:xfrm>
            <a:custGeom>
              <a:avLst/>
              <a:gdLst/>
              <a:ahLst/>
              <a:cxnLst/>
              <a:rect l="l" t="t" r="r" b="b"/>
              <a:pathLst>
                <a:path w="2327" h="984" extrusionOk="0">
                  <a:moveTo>
                    <a:pt x="1155" y="1"/>
                  </a:moveTo>
                  <a:cubicBezTo>
                    <a:pt x="346" y="1"/>
                    <a:pt x="1" y="984"/>
                    <a:pt x="1" y="984"/>
                  </a:cubicBezTo>
                  <a:lnTo>
                    <a:pt x="2326" y="892"/>
                  </a:lnTo>
                  <a:cubicBezTo>
                    <a:pt x="2326" y="892"/>
                    <a:pt x="1968" y="2"/>
                    <a:pt x="1157" y="1"/>
                  </a:cubicBezTo>
                  <a:cubicBezTo>
                    <a:pt x="1156" y="1"/>
                    <a:pt x="1156" y="1"/>
                    <a:pt x="11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2643819" y="2395412"/>
              <a:ext cx="563590" cy="1343677"/>
            </a:xfrm>
            <a:custGeom>
              <a:avLst/>
              <a:gdLst/>
              <a:ahLst/>
              <a:cxnLst/>
              <a:rect l="l" t="t" r="r" b="b"/>
              <a:pathLst>
                <a:path w="11365" h="27093" extrusionOk="0">
                  <a:moveTo>
                    <a:pt x="11365" y="0"/>
                  </a:moveTo>
                  <a:lnTo>
                    <a:pt x="5276" y="7314"/>
                  </a:lnTo>
                  <a:lnTo>
                    <a:pt x="188" y="26016"/>
                  </a:lnTo>
                  <a:lnTo>
                    <a:pt x="1" y="27092"/>
                  </a:lnTo>
                  <a:lnTo>
                    <a:pt x="6096" y="19880"/>
                  </a:lnTo>
                  <a:lnTo>
                    <a:pt x="11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882910" y="2435188"/>
              <a:ext cx="913894" cy="1288379"/>
            </a:xfrm>
            <a:custGeom>
              <a:avLst/>
              <a:gdLst/>
              <a:ahLst/>
              <a:cxnLst/>
              <a:rect l="l" t="t" r="r" b="b"/>
              <a:pathLst>
                <a:path w="18429" h="25978" extrusionOk="0">
                  <a:moveTo>
                    <a:pt x="5327" y="0"/>
                  </a:moveTo>
                  <a:lnTo>
                    <a:pt x="1" y="19781"/>
                  </a:lnTo>
                  <a:lnTo>
                    <a:pt x="12995" y="25977"/>
                  </a:lnTo>
                  <a:lnTo>
                    <a:pt x="18428" y="6291"/>
                  </a:lnTo>
                  <a:lnTo>
                    <a:pt x="53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527332" y="2747140"/>
              <a:ext cx="378173" cy="991950"/>
            </a:xfrm>
            <a:custGeom>
              <a:avLst/>
              <a:gdLst/>
              <a:ahLst/>
              <a:cxnLst/>
              <a:rect l="l" t="t" r="r" b="b"/>
              <a:pathLst>
                <a:path w="7626" h="20001" extrusionOk="0">
                  <a:moveTo>
                    <a:pt x="5433" y="1"/>
                  </a:moveTo>
                  <a:lnTo>
                    <a:pt x="0" y="19687"/>
                  </a:lnTo>
                  <a:lnTo>
                    <a:pt x="2350" y="20000"/>
                  </a:lnTo>
                  <a:lnTo>
                    <a:pt x="7625" y="222"/>
                  </a:lnTo>
                  <a:lnTo>
                    <a:pt x="54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066740" y="3418954"/>
              <a:ext cx="756793" cy="457415"/>
            </a:xfrm>
            <a:custGeom>
              <a:avLst/>
              <a:gdLst/>
              <a:ahLst/>
              <a:cxnLst/>
              <a:rect l="l" t="t" r="r" b="b"/>
              <a:pathLst>
                <a:path w="15261" h="9223" extrusionOk="0">
                  <a:moveTo>
                    <a:pt x="10901" y="1"/>
                  </a:moveTo>
                  <a:lnTo>
                    <a:pt x="10901" y="1"/>
                  </a:lnTo>
                  <a:cubicBezTo>
                    <a:pt x="10901" y="1"/>
                    <a:pt x="10728" y="277"/>
                    <a:pt x="9518" y="997"/>
                  </a:cubicBezTo>
                  <a:cubicBezTo>
                    <a:pt x="8308" y="1717"/>
                    <a:pt x="5795" y="2251"/>
                    <a:pt x="5588" y="2606"/>
                  </a:cubicBezTo>
                  <a:cubicBezTo>
                    <a:pt x="5382" y="2960"/>
                    <a:pt x="3998" y="5173"/>
                    <a:pt x="3998" y="5173"/>
                  </a:cubicBezTo>
                  <a:lnTo>
                    <a:pt x="1199" y="4774"/>
                  </a:lnTo>
                  <a:cubicBezTo>
                    <a:pt x="1" y="6292"/>
                    <a:pt x="281" y="9011"/>
                    <a:pt x="281" y="9011"/>
                  </a:cubicBezTo>
                  <a:cubicBezTo>
                    <a:pt x="281" y="9011"/>
                    <a:pt x="2900" y="8964"/>
                    <a:pt x="3732" y="8913"/>
                  </a:cubicBezTo>
                  <a:cubicBezTo>
                    <a:pt x="3790" y="8910"/>
                    <a:pt x="3850" y="8908"/>
                    <a:pt x="3912" y="8908"/>
                  </a:cubicBezTo>
                  <a:cubicBezTo>
                    <a:pt x="4741" y="8908"/>
                    <a:pt x="5903" y="9204"/>
                    <a:pt x="6754" y="9222"/>
                  </a:cubicBezTo>
                  <a:cubicBezTo>
                    <a:pt x="6773" y="9222"/>
                    <a:pt x="6792" y="9223"/>
                    <a:pt x="6811" y="9223"/>
                  </a:cubicBezTo>
                  <a:cubicBezTo>
                    <a:pt x="7712" y="9223"/>
                    <a:pt x="8792" y="8755"/>
                    <a:pt x="9532" y="8673"/>
                  </a:cubicBezTo>
                  <a:cubicBezTo>
                    <a:pt x="10287" y="8588"/>
                    <a:pt x="12210" y="8357"/>
                    <a:pt x="12943" y="7286"/>
                  </a:cubicBezTo>
                  <a:cubicBezTo>
                    <a:pt x="13675" y="6215"/>
                    <a:pt x="14479" y="5064"/>
                    <a:pt x="14199" y="4853"/>
                  </a:cubicBezTo>
                  <a:cubicBezTo>
                    <a:pt x="13977" y="4685"/>
                    <a:pt x="13259" y="4668"/>
                    <a:pt x="12976" y="4668"/>
                  </a:cubicBezTo>
                  <a:cubicBezTo>
                    <a:pt x="12903" y="4668"/>
                    <a:pt x="12859" y="4669"/>
                    <a:pt x="12859" y="4669"/>
                  </a:cubicBezTo>
                  <a:lnTo>
                    <a:pt x="13871" y="4455"/>
                  </a:lnTo>
                  <a:cubicBezTo>
                    <a:pt x="15261" y="3572"/>
                    <a:pt x="15145" y="2287"/>
                    <a:pt x="15145" y="2287"/>
                  </a:cubicBezTo>
                  <a:lnTo>
                    <a:pt x="15145" y="2287"/>
                  </a:lnTo>
                  <a:lnTo>
                    <a:pt x="14612" y="2890"/>
                  </a:lnTo>
                  <a:cubicBezTo>
                    <a:pt x="14612" y="2890"/>
                    <a:pt x="14540" y="2888"/>
                    <a:pt x="14416" y="2888"/>
                  </a:cubicBezTo>
                  <a:cubicBezTo>
                    <a:pt x="14240" y="2888"/>
                    <a:pt x="13958" y="2892"/>
                    <a:pt x="13625" y="2913"/>
                  </a:cubicBezTo>
                  <a:cubicBezTo>
                    <a:pt x="13058" y="2947"/>
                    <a:pt x="9572" y="3122"/>
                    <a:pt x="9572" y="3122"/>
                  </a:cubicBezTo>
                  <a:cubicBezTo>
                    <a:pt x="9572" y="3122"/>
                    <a:pt x="10057" y="2979"/>
                    <a:pt x="10899" y="1825"/>
                  </a:cubicBezTo>
                  <a:cubicBezTo>
                    <a:pt x="11558" y="796"/>
                    <a:pt x="10901" y="1"/>
                    <a:pt x="10901"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809896" y="2871425"/>
              <a:ext cx="330170" cy="478939"/>
            </a:xfrm>
            <a:custGeom>
              <a:avLst/>
              <a:gdLst/>
              <a:ahLst/>
              <a:cxnLst/>
              <a:rect l="l" t="t" r="r" b="b"/>
              <a:pathLst>
                <a:path w="6658" h="9657" extrusionOk="0">
                  <a:moveTo>
                    <a:pt x="2270" y="1"/>
                  </a:moveTo>
                  <a:cubicBezTo>
                    <a:pt x="2270" y="1"/>
                    <a:pt x="1815" y="434"/>
                    <a:pt x="2445" y="1205"/>
                  </a:cubicBezTo>
                  <a:cubicBezTo>
                    <a:pt x="3075" y="1977"/>
                    <a:pt x="3505" y="2382"/>
                    <a:pt x="3505" y="2382"/>
                  </a:cubicBezTo>
                  <a:lnTo>
                    <a:pt x="3790" y="3733"/>
                  </a:lnTo>
                  <a:cubicBezTo>
                    <a:pt x="3790" y="3733"/>
                    <a:pt x="2701" y="3489"/>
                    <a:pt x="1776" y="3489"/>
                  </a:cubicBezTo>
                  <a:cubicBezTo>
                    <a:pt x="1302" y="3489"/>
                    <a:pt x="870" y="3553"/>
                    <a:pt x="650" y="3747"/>
                  </a:cubicBezTo>
                  <a:cubicBezTo>
                    <a:pt x="1" y="4319"/>
                    <a:pt x="1982" y="4831"/>
                    <a:pt x="2030" y="5183"/>
                  </a:cubicBezTo>
                  <a:cubicBezTo>
                    <a:pt x="2040" y="5258"/>
                    <a:pt x="2021" y="5285"/>
                    <a:pt x="1983" y="5285"/>
                  </a:cubicBezTo>
                  <a:cubicBezTo>
                    <a:pt x="1885" y="5285"/>
                    <a:pt x="1657" y="5107"/>
                    <a:pt x="1446" y="5107"/>
                  </a:cubicBezTo>
                  <a:cubicBezTo>
                    <a:pt x="1356" y="5107"/>
                    <a:pt x="1269" y="5140"/>
                    <a:pt x="1197" y="5234"/>
                  </a:cubicBezTo>
                  <a:cubicBezTo>
                    <a:pt x="891" y="5633"/>
                    <a:pt x="1092" y="6430"/>
                    <a:pt x="1027" y="6613"/>
                  </a:cubicBezTo>
                  <a:cubicBezTo>
                    <a:pt x="963" y="6794"/>
                    <a:pt x="754" y="7110"/>
                    <a:pt x="1229" y="7841"/>
                  </a:cubicBezTo>
                  <a:cubicBezTo>
                    <a:pt x="1705" y="8572"/>
                    <a:pt x="1960" y="9442"/>
                    <a:pt x="2555" y="9634"/>
                  </a:cubicBezTo>
                  <a:cubicBezTo>
                    <a:pt x="2602" y="9649"/>
                    <a:pt x="2652" y="9656"/>
                    <a:pt x="2705" y="9656"/>
                  </a:cubicBezTo>
                  <a:cubicBezTo>
                    <a:pt x="3333" y="9656"/>
                    <a:pt x="4382" y="8668"/>
                    <a:pt x="4775" y="7827"/>
                  </a:cubicBezTo>
                  <a:cubicBezTo>
                    <a:pt x="5201" y="6914"/>
                    <a:pt x="6658" y="5482"/>
                    <a:pt x="6648" y="4900"/>
                  </a:cubicBezTo>
                  <a:cubicBezTo>
                    <a:pt x="6642" y="4617"/>
                    <a:pt x="5887" y="2413"/>
                    <a:pt x="5661" y="2022"/>
                  </a:cubicBezTo>
                  <a:cubicBezTo>
                    <a:pt x="5435" y="1630"/>
                    <a:pt x="4358" y="1013"/>
                    <a:pt x="3573" y="605"/>
                  </a:cubicBezTo>
                  <a:cubicBezTo>
                    <a:pt x="2788" y="196"/>
                    <a:pt x="2270" y="1"/>
                    <a:pt x="2270"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240900" y="2019482"/>
              <a:ext cx="73344" cy="65862"/>
            </a:xfrm>
            <a:custGeom>
              <a:avLst/>
              <a:gdLst/>
              <a:ahLst/>
              <a:cxnLst/>
              <a:rect l="l" t="t" r="r" b="b"/>
              <a:pathLst>
                <a:path w="1479" h="1328" extrusionOk="0">
                  <a:moveTo>
                    <a:pt x="1479" y="0"/>
                  </a:moveTo>
                  <a:lnTo>
                    <a:pt x="1479" y="0"/>
                  </a:lnTo>
                  <a:cubicBezTo>
                    <a:pt x="755" y="513"/>
                    <a:pt x="27" y="530"/>
                    <a:pt x="0" y="530"/>
                  </a:cubicBezTo>
                  <a:cubicBezTo>
                    <a:pt x="10" y="791"/>
                    <a:pt x="23" y="1056"/>
                    <a:pt x="42" y="1323"/>
                  </a:cubicBezTo>
                  <a:lnTo>
                    <a:pt x="45" y="1327"/>
                  </a:lnTo>
                  <a:cubicBezTo>
                    <a:pt x="45" y="1327"/>
                    <a:pt x="45" y="1327"/>
                    <a:pt x="45" y="1327"/>
                  </a:cubicBezTo>
                  <a:cubicBezTo>
                    <a:pt x="45" y="1327"/>
                    <a:pt x="46" y="1327"/>
                    <a:pt x="46" y="1327"/>
                  </a:cubicBezTo>
                  <a:cubicBezTo>
                    <a:pt x="798" y="1099"/>
                    <a:pt x="1455" y="38"/>
                    <a:pt x="1479"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图片 18">
            <a:extLst>
              <a:ext uri="{FF2B5EF4-FFF2-40B4-BE49-F238E27FC236}">
                <a16:creationId xmlns:a16="http://schemas.microsoft.com/office/drawing/2014/main" id="{ADD582C0-3879-624D-0D25-64EB782211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8116781" y="284854"/>
            <a:ext cx="658920" cy="65892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4">
          <a:extLst>
            <a:ext uri="{FF2B5EF4-FFF2-40B4-BE49-F238E27FC236}">
              <a16:creationId xmlns:a16="http://schemas.microsoft.com/office/drawing/2014/main" id="{1C112495-0223-DA19-1460-D85E91AF0833}"/>
            </a:ext>
          </a:extLst>
        </p:cNvPr>
        <p:cNvGrpSpPr/>
        <p:nvPr/>
      </p:nvGrpSpPr>
      <p:grpSpPr>
        <a:xfrm>
          <a:off x="0" y="0"/>
          <a:ext cx="0" cy="0"/>
          <a:chOff x="0" y="0"/>
          <a:chExt cx="0" cy="0"/>
        </a:xfrm>
      </p:grpSpPr>
      <p:sp>
        <p:nvSpPr>
          <p:cNvPr id="2305" name="Google Shape;2305;p64">
            <a:extLst>
              <a:ext uri="{FF2B5EF4-FFF2-40B4-BE49-F238E27FC236}">
                <a16:creationId xmlns:a16="http://schemas.microsoft.com/office/drawing/2014/main" id="{DF069A7F-82E8-582C-78E2-06DC7E98BD6A}"/>
              </a:ext>
            </a:extLst>
          </p:cNvPr>
          <p:cNvSpPr txBox="1">
            <a:spLocks noGrp="1"/>
          </p:cNvSpPr>
          <p:nvPr>
            <p:ph type="title"/>
          </p:nvPr>
        </p:nvSpPr>
        <p:spPr>
          <a:xfrm>
            <a:off x="283972" y="630044"/>
            <a:ext cx="8673670" cy="6768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altLang="zh-CN" sz="2800" dirty="0">
                <a:latin typeface="Crete Round" panose="02010600030101010101" charset="0"/>
                <a:ea typeface="微软雅黑" panose="020B0503020204020204" pitchFamily="34" charset="-122"/>
              </a:rPr>
              <a:t>P</a:t>
            </a:r>
            <a:r>
              <a:rPr lang="en-US" altLang="zh-CN" sz="2800" dirty="0" err="1">
                <a:latin typeface="Crete Round" panose="02010600030101010101" charset="0"/>
                <a:ea typeface="微软雅黑" panose="020B0503020204020204" pitchFamily="34" charset="-122"/>
              </a:rPr>
              <a:t>roblem</a:t>
            </a:r>
            <a:r>
              <a:rPr lang="en" altLang="zh-CN" sz="2800" dirty="0">
                <a:latin typeface="Crete Round" panose="02010600030101010101" charset="0"/>
                <a:ea typeface="微软雅黑" panose="020B0503020204020204" pitchFamily="34" charset="-122"/>
              </a:rPr>
              <a:t>s and solutions of </a:t>
            </a:r>
            <a:r>
              <a:rPr lang="en" altLang="zh-CN" sz="2800" dirty="0">
                <a:solidFill>
                  <a:srgbClr val="DD7E6B"/>
                </a:solidFill>
                <a:latin typeface="Crete Round" panose="02010600030101010101" charset="0"/>
                <a:ea typeface="微软雅黑" panose="020B0503020204020204" pitchFamily="34" charset="-122"/>
              </a:rPr>
              <a:t>PROGRAM GROUP</a:t>
            </a:r>
            <a:r>
              <a:rPr lang="en" altLang="zh-CN" sz="2800" dirty="0">
                <a:latin typeface="Crete Round" panose="02010600030101010101" charset="0"/>
                <a:ea typeface="微软雅黑" panose="020B0503020204020204" pitchFamily="34" charset="-122"/>
              </a:rPr>
              <a:t>…</a:t>
            </a:r>
            <a:endParaRPr sz="2800" dirty="0"/>
          </a:p>
        </p:txBody>
      </p:sp>
      <p:sp>
        <p:nvSpPr>
          <p:cNvPr id="2306" name="Google Shape;2306;p64">
            <a:extLst>
              <a:ext uri="{FF2B5EF4-FFF2-40B4-BE49-F238E27FC236}">
                <a16:creationId xmlns:a16="http://schemas.microsoft.com/office/drawing/2014/main" id="{6C685839-FB4B-59E2-6C00-3D1A246D4A23}"/>
              </a:ext>
            </a:extLst>
          </p:cNvPr>
          <p:cNvSpPr txBox="1"/>
          <p:nvPr/>
        </p:nvSpPr>
        <p:spPr>
          <a:xfrm>
            <a:off x="1365150" y="2726694"/>
            <a:ext cx="2160000" cy="554100"/>
          </a:xfrm>
          <a:prstGeom prst="rect">
            <a:avLst/>
          </a:prstGeom>
          <a:noFill/>
          <a:ln>
            <a:noFill/>
          </a:ln>
        </p:spPr>
        <p:txBody>
          <a:bodyPr spcFirstLastPara="1" wrap="square" lIns="90000" tIns="91425" rIns="90000" bIns="91425" anchor="b" anchorCtr="0">
            <a:noAutofit/>
          </a:bodyPr>
          <a:lstStyle/>
          <a:p>
            <a:pPr marL="0" lvl="0" indent="0" algn="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机制问题</a:t>
            </a:r>
            <a:endParaRPr sz="2400" b="1" dirty="0">
              <a:solidFill>
                <a:schemeClr val="accent1"/>
              </a:solidFill>
              <a:latin typeface="Crete Round"/>
              <a:ea typeface="Crete Round"/>
              <a:cs typeface="Crete Round"/>
              <a:sym typeface="Crete Round"/>
            </a:endParaRPr>
          </a:p>
        </p:txBody>
      </p:sp>
      <p:sp>
        <p:nvSpPr>
          <p:cNvPr id="2307" name="Google Shape;2307;p64">
            <a:extLst>
              <a:ext uri="{FF2B5EF4-FFF2-40B4-BE49-F238E27FC236}">
                <a16:creationId xmlns:a16="http://schemas.microsoft.com/office/drawing/2014/main" id="{AECADDDC-D944-051E-3F42-752F37D542C4}"/>
              </a:ext>
            </a:extLst>
          </p:cNvPr>
          <p:cNvSpPr txBox="1"/>
          <p:nvPr/>
        </p:nvSpPr>
        <p:spPr>
          <a:xfrm>
            <a:off x="1147283" y="3204600"/>
            <a:ext cx="2377867" cy="615600"/>
          </a:xfrm>
          <a:prstGeom prst="rect">
            <a:avLst/>
          </a:prstGeom>
          <a:noFill/>
          <a:ln>
            <a:noFill/>
          </a:ln>
        </p:spPr>
        <p:txBody>
          <a:bodyPr spcFirstLastPara="1" wrap="square" lIns="90000" tIns="91425" rIns="90000" bIns="91425" anchor="t" anchorCtr="0">
            <a:noAutofit/>
          </a:bodyPr>
          <a:lstStyle/>
          <a:p>
            <a:pPr marL="0" lvl="0" indent="0" algn="r" rtl="0">
              <a:lnSpc>
                <a:spcPct val="100000"/>
              </a:lnSpc>
              <a:spcBef>
                <a:spcPts val="0"/>
              </a:spcBef>
              <a:spcAft>
                <a:spcPts val="0"/>
              </a:spcAft>
              <a:buNone/>
            </a:pPr>
            <a:r>
              <a:rPr lang="zh-CN" altLang="en-US" dirty="0">
                <a:solidFill>
                  <a:srgbClr val="093F51"/>
                </a:solidFill>
                <a:latin typeface="Montserrat Medium"/>
                <a:ea typeface="Montserrat Medium"/>
                <a:cs typeface="Montserrat Medium"/>
                <a:sym typeface="Montserrat Medium"/>
              </a:rPr>
              <a:t>部分机制设计出现错误，需要返回数值策划阶段重做</a:t>
            </a:r>
            <a:endParaRPr dirty="0">
              <a:solidFill>
                <a:srgbClr val="093F51"/>
              </a:solidFill>
              <a:latin typeface="Montserrat Medium"/>
              <a:ea typeface="Montserrat Medium"/>
              <a:cs typeface="Montserrat Medium"/>
              <a:sym typeface="Montserrat Medium"/>
            </a:endParaRPr>
          </a:p>
        </p:txBody>
      </p:sp>
      <p:sp>
        <p:nvSpPr>
          <p:cNvPr id="2308" name="Google Shape;2308;p64">
            <a:extLst>
              <a:ext uri="{FF2B5EF4-FFF2-40B4-BE49-F238E27FC236}">
                <a16:creationId xmlns:a16="http://schemas.microsoft.com/office/drawing/2014/main" id="{D4F56B05-805E-46C6-FDAB-7628BDAAA327}"/>
              </a:ext>
            </a:extLst>
          </p:cNvPr>
          <p:cNvSpPr txBox="1"/>
          <p:nvPr/>
        </p:nvSpPr>
        <p:spPr>
          <a:xfrm>
            <a:off x="3601350" y="1301100"/>
            <a:ext cx="648000" cy="554100"/>
          </a:xfrm>
          <a:prstGeom prst="rect">
            <a:avLst/>
          </a:prstGeom>
          <a:solidFill>
            <a:schemeClr val="accent5"/>
          </a:solid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01</a:t>
            </a:r>
            <a:endParaRPr sz="2400" b="1">
              <a:solidFill>
                <a:schemeClr val="accent1"/>
              </a:solidFill>
              <a:latin typeface="Crete Round"/>
              <a:ea typeface="Crete Round"/>
              <a:cs typeface="Crete Round"/>
              <a:sym typeface="Crete Round"/>
            </a:endParaRPr>
          </a:p>
        </p:txBody>
      </p:sp>
      <p:sp>
        <p:nvSpPr>
          <p:cNvPr id="2309" name="Google Shape;2309;p64">
            <a:extLst>
              <a:ext uri="{FF2B5EF4-FFF2-40B4-BE49-F238E27FC236}">
                <a16:creationId xmlns:a16="http://schemas.microsoft.com/office/drawing/2014/main" id="{D2726B8C-495C-317E-0632-8CE78D575ED4}"/>
              </a:ext>
            </a:extLst>
          </p:cNvPr>
          <p:cNvSpPr txBox="1"/>
          <p:nvPr/>
        </p:nvSpPr>
        <p:spPr>
          <a:xfrm>
            <a:off x="3601350" y="2726700"/>
            <a:ext cx="648000" cy="554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03</a:t>
            </a:r>
            <a:endParaRPr sz="2400" b="1">
              <a:solidFill>
                <a:schemeClr val="accent1"/>
              </a:solidFill>
              <a:latin typeface="Crete Round"/>
              <a:ea typeface="Crete Round"/>
              <a:cs typeface="Crete Round"/>
              <a:sym typeface="Crete Round"/>
            </a:endParaRPr>
          </a:p>
        </p:txBody>
      </p:sp>
      <p:sp>
        <p:nvSpPr>
          <p:cNvPr id="2310" name="Google Shape;2310;p64">
            <a:extLst>
              <a:ext uri="{FF2B5EF4-FFF2-40B4-BE49-F238E27FC236}">
                <a16:creationId xmlns:a16="http://schemas.microsoft.com/office/drawing/2014/main" id="{F95323A8-5E3C-6451-2E03-BF762B05663C}"/>
              </a:ext>
            </a:extLst>
          </p:cNvPr>
          <p:cNvSpPr txBox="1"/>
          <p:nvPr/>
        </p:nvSpPr>
        <p:spPr>
          <a:xfrm>
            <a:off x="1147283" y="1301108"/>
            <a:ext cx="2377867" cy="5541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保留字不统一</a:t>
            </a:r>
            <a:endParaRPr sz="2400" b="1" dirty="0">
              <a:solidFill>
                <a:schemeClr val="accent1"/>
              </a:solidFill>
              <a:latin typeface="Crete Round"/>
              <a:ea typeface="Crete Round"/>
              <a:cs typeface="Crete Round"/>
              <a:sym typeface="Crete Round"/>
            </a:endParaRPr>
          </a:p>
        </p:txBody>
      </p:sp>
      <p:sp>
        <p:nvSpPr>
          <p:cNvPr id="2311" name="Google Shape;2311;p64">
            <a:extLst>
              <a:ext uri="{FF2B5EF4-FFF2-40B4-BE49-F238E27FC236}">
                <a16:creationId xmlns:a16="http://schemas.microsoft.com/office/drawing/2014/main" id="{7D2DFBAB-41AA-C7C8-3B1B-4B1BFA3732C9}"/>
              </a:ext>
            </a:extLst>
          </p:cNvPr>
          <p:cNvSpPr txBox="1"/>
          <p:nvPr/>
        </p:nvSpPr>
        <p:spPr>
          <a:xfrm>
            <a:off x="1365150" y="1779000"/>
            <a:ext cx="2160000" cy="615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zh-CN" altLang="en-US" dirty="0">
                <a:solidFill>
                  <a:srgbClr val="093F51"/>
                </a:solidFill>
                <a:latin typeface="Montserrat Medium"/>
                <a:ea typeface="Montserrat Medium"/>
                <a:cs typeface="Montserrat Medium"/>
                <a:sym typeface="Montserrat Medium"/>
              </a:rPr>
              <a:t>各个</a:t>
            </a:r>
            <a:r>
              <a:rPr lang="en-US" altLang="zh-CN" dirty="0" err="1">
                <a:solidFill>
                  <a:srgbClr val="093F51"/>
                </a:solidFill>
                <a:latin typeface="Montserrat Medium"/>
                <a:ea typeface="Montserrat Medium"/>
                <a:cs typeface="Montserrat Medium"/>
                <a:sym typeface="Montserrat Medium"/>
              </a:rPr>
              <a:t>json</a:t>
            </a:r>
            <a:r>
              <a:rPr lang="zh-CN" altLang="en-US" dirty="0">
                <a:solidFill>
                  <a:srgbClr val="093F51"/>
                </a:solidFill>
                <a:latin typeface="Montserrat Medium"/>
                <a:ea typeface="Montserrat Medium"/>
                <a:cs typeface="Montserrat Medium"/>
                <a:sym typeface="Montserrat Medium"/>
              </a:rPr>
              <a:t>文件中保留字格式不同，读取时无法统一</a:t>
            </a:r>
            <a:endParaRPr dirty="0">
              <a:solidFill>
                <a:srgbClr val="093F51"/>
              </a:solidFill>
              <a:latin typeface="Montserrat Medium"/>
              <a:ea typeface="Montserrat Medium"/>
              <a:cs typeface="Montserrat Medium"/>
              <a:sym typeface="Montserrat Medium"/>
            </a:endParaRPr>
          </a:p>
        </p:txBody>
      </p:sp>
      <p:cxnSp>
        <p:nvCxnSpPr>
          <p:cNvPr id="2312" name="Google Shape;2312;p64">
            <a:extLst>
              <a:ext uri="{FF2B5EF4-FFF2-40B4-BE49-F238E27FC236}">
                <a16:creationId xmlns:a16="http://schemas.microsoft.com/office/drawing/2014/main" id="{E0E88111-502E-7A4B-1B0C-DCDC594E3871}"/>
              </a:ext>
            </a:extLst>
          </p:cNvPr>
          <p:cNvCxnSpPr>
            <a:stCxn id="2308" idx="3"/>
            <a:endCxn id="2313" idx="0"/>
          </p:cNvCxnSpPr>
          <p:nvPr/>
        </p:nvCxnSpPr>
        <p:spPr>
          <a:xfrm>
            <a:off x="4249350" y="1578150"/>
            <a:ext cx="969300" cy="397800"/>
          </a:xfrm>
          <a:prstGeom prst="curvedConnector2">
            <a:avLst/>
          </a:prstGeom>
          <a:noFill/>
          <a:ln w="19050" cap="flat" cmpd="sng">
            <a:solidFill>
              <a:schemeClr val="accent1"/>
            </a:solidFill>
            <a:prstDash val="solid"/>
            <a:round/>
            <a:headEnd type="none" w="med" len="med"/>
            <a:tailEnd type="none" w="med" len="med"/>
          </a:ln>
        </p:spPr>
      </p:cxnSp>
      <p:cxnSp>
        <p:nvCxnSpPr>
          <p:cNvPr id="2314" name="Google Shape;2314;p64">
            <a:extLst>
              <a:ext uri="{FF2B5EF4-FFF2-40B4-BE49-F238E27FC236}">
                <a16:creationId xmlns:a16="http://schemas.microsoft.com/office/drawing/2014/main" id="{5DDC946B-17C3-D541-3F50-24EDD49BBC43}"/>
              </a:ext>
            </a:extLst>
          </p:cNvPr>
          <p:cNvCxnSpPr>
            <a:stCxn id="2309" idx="3"/>
            <a:endCxn id="2315" idx="0"/>
          </p:cNvCxnSpPr>
          <p:nvPr/>
        </p:nvCxnSpPr>
        <p:spPr>
          <a:xfrm>
            <a:off x="4249350" y="3003750"/>
            <a:ext cx="969300" cy="474000"/>
          </a:xfrm>
          <a:prstGeom prst="curvedConnector2">
            <a:avLst/>
          </a:prstGeom>
          <a:noFill/>
          <a:ln w="19050" cap="flat" cmpd="sng">
            <a:solidFill>
              <a:schemeClr val="accent1"/>
            </a:solidFill>
            <a:prstDash val="solid"/>
            <a:round/>
            <a:headEnd type="none" w="med" len="med"/>
            <a:tailEnd type="none" w="med" len="med"/>
          </a:ln>
        </p:spPr>
      </p:cxnSp>
      <p:sp>
        <p:nvSpPr>
          <p:cNvPr id="2316" name="Google Shape;2316;p64">
            <a:extLst>
              <a:ext uri="{FF2B5EF4-FFF2-40B4-BE49-F238E27FC236}">
                <a16:creationId xmlns:a16="http://schemas.microsoft.com/office/drawing/2014/main" id="{669B57B8-0BFE-AD4A-C325-2AFBA04035A4}"/>
              </a:ext>
            </a:extLst>
          </p:cNvPr>
          <p:cNvSpPr txBox="1"/>
          <p:nvPr/>
        </p:nvSpPr>
        <p:spPr>
          <a:xfrm>
            <a:off x="5618775" y="3477600"/>
            <a:ext cx="2160000" cy="554100"/>
          </a:xfrm>
          <a:prstGeom prst="rect">
            <a:avLst/>
          </a:prstGeom>
          <a:noFill/>
          <a:ln>
            <a:noFill/>
          </a:ln>
        </p:spPr>
        <p:txBody>
          <a:bodyPr spcFirstLastPara="1" wrap="square" lIns="90000" tIns="91425" rIns="90000" bIns="91425" anchor="b" anchorCtr="0">
            <a:noAutofit/>
          </a:bodyPr>
          <a:lstStyle/>
          <a:p>
            <a:pPr marL="0" lvl="0" indent="0" algn="l"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策划问题</a:t>
            </a:r>
            <a:endParaRPr sz="2400" b="1" dirty="0">
              <a:solidFill>
                <a:schemeClr val="accent1"/>
              </a:solidFill>
              <a:latin typeface="Crete Round"/>
              <a:ea typeface="Crete Round"/>
              <a:cs typeface="Crete Round"/>
              <a:sym typeface="Crete Round"/>
            </a:endParaRPr>
          </a:p>
        </p:txBody>
      </p:sp>
      <p:sp>
        <p:nvSpPr>
          <p:cNvPr id="2317" name="Google Shape;2317;p64">
            <a:extLst>
              <a:ext uri="{FF2B5EF4-FFF2-40B4-BE49-F238E27FC236}">
                <a16:creationId xmlns:a16="http://schemas.microsoft.com/office/drawing/2014/main" id="{662E94BB-1A55-4DEA-E2ED-95B550EEE60E}"/>
              </a:ext>
            </a:extLst>
          </p:cNvPr>
          <p:cNvSpPr txBox="1"/>
          <p:nvPr/>
        </p:nvSpPr>
        <p:spPr>
          <a:xfrm>
            <a:off x="5618775" y="3955500"/>
            <a:ext cx="2160000" cy="615600"/>
          </a:xfrm>
          <a:prstGeom prst="rect">
            <a:avLst/>
          </a:prstGeom>
          <a:noFill/>
          <a:ln>
            <a:noFill/>
          </a:ln>
        </p:spPr>
        <p:txBody>
          <a:bodyPr spcFirstLastPara="1" wrap="square" lIns="90000" tIns="91425" rIns="90000" bIns="91425" anchor="t" anchorCtr="0">
            <a:noAutofit/>
          </a:bodyPr>
          <a:lstStyle/>
          <a:p>
            <a:pPr marL="0" lvl="0" indent="0" algn="l" rtl="0">
              <a:lnSpc>
                <a:spcPct val="100000"/>
              </a:lnSpc>
              <a:spcBef>
                <a:spcPts val="0"/>
              </a:spcBef>
              <a:spcAft>
                <a:spcPts val="0"/>
              </a:spcAft>
              <a:buNone/>
            </a:pPr>
            <a:r>
              <a:rPr lang="zh-CN" altLang="en-US" dirty="0">
                <a:solidFill>
                  <a:srgbClr val="093F51"/>
                </a:solidFill>
                <a:latin typeface="Montserrat Medium"/>
                <a:ea typeface="Montserrat Medium"/>
                <a:cs typeface="Montserrat Medium"/>
                <a:sym typeface="Montserrat Medium"/>
              </a:rPr>
              <a:t>实际程序模块中部分机制实现困难，需要重新设计</a:t>
            </a:r>
            <a:endParaRPr dirty="0">
              <a:solidFill>
                <a:srgbClr val="093F51"/>
              </a:solidFill>
              <a:latin typeface="Montserrat Medium"/>
              <a:ea typeface="Montserrat Medium"/>
              <a:cs typeface="Montserrat Medium"/>
              <a:sym typeface="Montserrat Medium"/>
            </a:endParaRPr>
          </a:p>
        </p:txBody>
      </p:sp>
      <p:sp>
        <p:nvSpPr>
          <p:cNvPr id="2315" name="Google Shape;2315;p64">
            <a:extLst>
              <a:ext uri="{FF2B5EF4-FFF2-40B4-BE49-F238E27FC236}">
                <a16:creationId xmlns:a16="http://schemas.microsoft.com/office/drawing/2014/main" id="{F3F71C44-9039-EB9E-3A4C-A4D6F474C1B6}"/>
              </a:ext>
            </a:extLst>
          </p:cNvPr>
          <p:cNvSpPr txBox="1"/>
          <p:nvPr/>
        </p:nvSpPr>
        <p:spPr>
          <a:xfrm>
            <a:off x="4894575" y="3477600"/>
            <a:ext cx="648000" cy="554100"/>
          </a:xfrm>
          <a:prstGeom prst="rect">
            <a:avLst/>
          </a:prstGeom>
          <a:solidFill>
            <a:schemeClr val="accent5"/>
          </a:solid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04</a:t>
            </a:r>
            <a:endParaRPr sz="2400" b="1">
              <a:solidFill>
                <a:schemeClr val="accent1"/>
              </a:solidFill>
              <a:latin typeface="Crete Round"/>
              <a:ea typeface="Crete Round"/>
              <a:cs typeface="Crete Round"/>
              <a:sym typeface="Crete Round"/>
            </a:endParaRPr>
          </a:p>
        </p:txBody>
      </p:sp>
      <p:sp>
        <p:nvSpPr>
          <p:cNvPr id="2313" name="Google Shape;2313;p64">
            <a:extLst>
              <a:ext uri="{FF2B5EF4-FFF2-40B4-BE49-F238E27FC236}">
                <a16:creationId xmlns:a16="http://schemas.microsoft.com/office/drawing/2014/main" id="{63EE125A-2F23-20FE-1372-0517C22FA7DC}"/>
              </a:ext>
            </a:extLst>
          </p:cNvPr>
          <p:cNvSpPr txBox="1"/>
          <p:nvPr/>
        </p:nvSpPr>
        <p:spPr>
          <a:xfrm>
            <a:off x="4894575" y="1975800"/>
            <a:ext cx="648000" cy="554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02</a:t>
            </a:r>
            <a:endParaRPr sz="2400" b="1">
              <a:solidFill>
                <a:schemeClr val="accent1"/>
              </a:solidFill>
              <a:latin typeface="Crete Round"/>
              <a:ea typeface="Crete Round"/>
              <a:cs typeface="Crete Round"/>
              <a:sym typeface="Crete Round"/>
            </a:endParaRPr>
          </a:p>
        </p:txBody>
      </p:sp>
      <p:sp>
        <p:nvSpPr>
          <p:cNvPr id="2318" name="Google Shape;2318;p64">
            <a:extLst>
              <a:ext uri="{FF2B5EF4-FFF2-40B4-BE49-F238E27FC236}">
                <a16:creationId xmlns:a16="http://schemas.microsoft.com/office/drawing/2014/main" id="{182F8E50-F1EF-63CA-F6DD-07C7B0B1E73B}"/>
              </a:ext>
            </a:extLst>
          </p:cNvPr>
          <p:cNvSpPr txBox="1"/>
          <p:nvPr/>
        </p:nvSpPr>
        <p:spPr>
          <a:xfrm>
            <a:off x="5618771" y="1975789"/>
            <a:ext cx="2160000" cy="55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数据结构错乱</a:t>
            </a:r>
            <a:endParaRPr sz="2400" b="1" dirty="0">
              <a:solidFill>
                <a:schemeClr val="accent1"/>
              </a:solidFill>
              <a:latin typeface="Crete Round"/>
              <a:ea typeface="Crete Round"/>
              <a:cs typeface="Crete Round"/>
              <a:sym typeface="Crete Round"/>
            </a:endParaRPr>
          </a:p>
        </p:txBody>
      </p:sp>
      <p:sp>
        <p:nvSpPr>
          <p:cNvPr id="2319" name="Google Shape;2319;p64">
            <a:extLst>
              <a:ext uri="{FF2B5EF4-FFF2-40B4-BE49-F238E27FC236}">
                <a16:creationId xmlns:a16="http://schemas.microsoft.com/office/drawing/2014/main" id="{8EC6119D-4F03-A7A6-62B0-B1CC5A779B74}"/>
              </a:ext>
            </a:extLst>
          </p:cNvPr>
          <p:cNvSpPr txBox="1"/>
          <p:nvPr/>
        </p:nvSpPr>
        <p:spPr>
          <a:xfrm>
            <a:off x="5618771" y="2453688"/>
            <a:ext cx="2599522" cy="615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CN" altLang="en-US" dirty="0">
                <a:solidFill>
                  <a:srgbClr val="093F51"/>
                </a:solidFill>
                <a:latin typeface="Montserrat Medium"/>
                <a:ea typeface="Montserrat Medium"/>
                <a:cs typeface="Montserrat Medium"/>
                <a:sym typeface="Montserrat Medium"/>
              </a:rPr>
              <a:t>由于部分文件出现不同步更新，导致结构出错，无法读取</a:t>
            </a:r>
            <a:endParaRPr dirty="0">
              <a:solidFill>
                <a:srgbClr val="093F51"/>
              </a:solidFill>
              <a:latin typeface="Montserrat Medium"/>
              <a:ea typeface="Montserrat Medium"/>
              <a:cs typeface="Montserrat Medium"/>
              <a:sym typeface="Montserrat Medium"/>
            </a:endParaRPr>
          </a:p>
        </p:txBody>
      </p:sp>
      <p:cxnSp>
        <p:nvCxnSpPr>
          <p:cNvPr id="2320" name="Google Shape;2320;p64">
            <a:extLst>
              <a:ext uri="{FF2B5EF4-FFF2-40B4-BE49-F238E27FC236}">
                <a16:creationId xmlns:a16="http://schemas.microsoft.com/office/drawing/2014/main" id="{C123E8C4-4195-8B5D-B6C9-F70F146BD783}"/>
              </a:ext>
            </a:extLst>
          </p:cNvPr>
          <p:cNvCxnSpPr>
            <a:stCxn id="2313" idx="1"/>
            <a:endCxn id="2309" idx="0"/>
          </p:cNvCxnSpPr>
          <p:nvPr/>
        </p:nvCxnSpPr>
        <p:spPr>
          <a:xfrm flipH="1">
            <a:off x="3925275" y="2252850"/>
            <a:ext cx="969300" cy="474000"/>
          </a:xfrm>
          <a:prstGeom prst="curvedConnector2">
            <a:avLst/>
          </a:prstGeom>
          <a:noFill/>
          <a:ln w="19050" cap="flat" cmpd="sng">
            <a:solidFill>
              <a:schemeClr val="accent1"/>
            </a:solidFill>
            <a:prstDash val="solid"/>
            <a:round/>
            <a:headEnd type="none" w="med" len="med"/>
            <a:tailEnd type="none" w="med" len="med"/>
          </a:ln>
        </p:spPr>
      </p:cxnSp>
      <p:grpSp>
        <p:nvGrpSpPr>
          <p:cNvPr id="2321" name="Google Shape;2321;p64">
            <a:extLst>
              <a:ext uri="{FF2B5EF4-FFF2-40B4-BE49-F238E27FC236}">
                <a16:creationId xmlns:a16="http://schemas.microsoft.com/office/drawing/2014/main" id="{D697AF95-EB08-0D90-225E-6CAA11F3BC93}"/>
              </a:ext>
            </a:extLst>
          </p:cNvPr>
          <p:cNvGrpSpPr/>
          <p:nvPr/>
        </p:nvGrpSpPr>
        <p:grpSpPr>
          <a:xfrm flipH="1">
            <a:off x="-6" y="3750084"/>
            <a:ext cx="1853402" cy="954563"/>
            <a:chOff x="2284775" y="2665075"/>
            <a:chExt cx="1205700" cy="620975"/>
          </a:xfrm>
        </p:grpSpPr>
        <p:sp>
          <p:nvSpPr>
            <p:cNvPr id="2322" name="Google Shape;2322;p64">
              <a:extLst>
                <a:ext uri="{FF2B5EF4-FFF2-40B4-BE49-F238E27FC236}">
                  <a16:creationId xmlns:a16="http://schemas.microsoft.com/office/drawing/2014/main" id="{257CEFA4-FC7C-9E37-9DD4-7320AA921509}"/>
                </a:ext>
              </a:extLst>
            </p:cNvPr>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a:extLst>
                <a:ext uri="{FF2B5EF4-FFF2-40B4-BE49-F238E27FC236}">
                  <a16:creationId xmlns:a16="http://schemas.microsoft.com/office/drawing/2014/main" id="{8EDEAC7B-A8E7-5B6D-79F8-D8B1AF4EBECC}"/>
                </a:ext>
              </a:extLst>
            </p:cNvPr>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a:extLst>
                <a:ext uri="{FF2B5EF4-FFF2-40B4-BE49-F238E27FC236}">
                  <a16:creationId xmlns:a16="http://schemas.microsoft.com/office/drawing/2014/main" id="{9ABD652D-2063-305A-DD37-BBB8024F4D39}"/>
                </a:ext>
              </a:extLst>
            </p:cNvPr>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a:extLst>
                <a:ext uri="{FF2B5EF4-FFF2-40B4-BE49-F238E27FC236}">
                  <a16:creationId xmlns:a16="http://schemas.microsoft.com/office/drawing/2014/main" id="{27773487-771B-248D-7BCA-5984686D9358}"/>
                </a:ext>
              </a:extLst>
            </p:cNvPr>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a:extLst>
                <a:ext uri="{FF2B5EF4-FFF2-40B4-BE49-F238E27FC236}">
                  <a16:creationId xmlns:a16="http://schemas.microsoft.com/office/drawing/2014/main" id="{5864F077-53D4-DE3A-BBFC-F73BC5267263}"/>
                </a:ext>
              </a:extLst>
            </p:cNvPr>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a:extLst>
                <a:ext uri="{FF2B5EF4-FFF2-40B4-BE49-F238E27FC236}">
                  <a16:creationId xmlns:a16="http://schemas.microsoft.com/office/drawing/2014/main" id="{958CB16D-DACF-D60A-0E29-6DA18265739A}"/>
                </a:ext>
              </a:extLst>
            </p:cNvPr>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a:extLst>
                <a:ext uri="{FF2B5EF4-FFF2-40B4-BE49-F238E27FC236}">
                  <a16:creationId xmlns:a16="http://schemas.microsoft.com/office/drawing/2014/main" id="{C7E40F3B-8EE3-06C4-7CC2-D402A136023C}"/>
                </a:ext>
              </a:extLst>
            </p:cNvPr>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a:extLst>
                <a:ext uri="{FF2B5EF4-FFF2-40B4-BE49-F238E27FC236}">
                  <a16:creationId xmlns:a16="http://schemas.microsoft.com/office/drawing/2014/main" id="{6D2C1DC2-5A73-5F3D-995B-8B866F14FF12}"/>
                </a:ext>
              </a:extLst>
            </p:cNvPr>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a:extLst>
                <a:ext uri="{FF2B5EF4-FFF2-40B4-BE49-F238E27FC236}">
                  <a16:creationId xmlns:a16="http://schemas.microsoft.com/office/drawing/2014/main" id="{7722087C-899D-4C8D-4E21-0C1E7F82635C}"/>
                </a:ext>
              </a:extLst>
            </p:cNvPr>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a:extLst>
                <a:ext uri="{FF2B5EF4-FFF2-40B4-BE49-F238E27FC236}">
                  <a16:creationId xmlns:a16="http://schemas.microsoft.com/office/drawing/2014/main" id="{E6AC7D61-718D-D964-5FDD-CF50CAD1E7AA}"/>
                </a:ext>
              </a:extLst>
            </p:cNvPr>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a:extLst>
                <a:ext uri="{FF2B5EF4-FFF2-40B4-BE49-F238E27FC236}">
                  <a16:creationId xmlns:a16="http://schemas.microsoft.com/office/drawing/2014/main" id="{B1F09887-C105-3524-54CF-FC2DB261A52D}"/>
                </a:ext>
              </a:extLst>
            </p:cNvPr>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a:extLst>
                <a:ext uri="{FF2B5EF4-FFF2-40B4-BE49-F238E27FC236}">
                  <a16:creationId xmlns:a16="http://schemas.microsoft.com/office/drawing/2014/main" id="{59CD8887-3348-3E57-C781-262B48508D1F}"/>
                </a:ext>
              </a:extLst>
            </p:cNvPr>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a:extLst>
                <a:ext uri="{FF2B5EF4-FFF2-40B4-BE49-F238E27FC236}">
                  <a16:creationId xmlns:a16="http://schemas.microsoft.com/office/drawing/2014/main" id="{5BE5E48C-E5FA-B9BE-28FA-0254FC00238E}"/>
                </a:ext>
              </a:extLst>
            </p:cNvPr>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a:extLst>
                <a:ext uri="{FF2B5EF4-FFF2-40B4-BE49-F238E27FC236}">
                  <a16:creationId xmlns:a16="http://schemas.microsoft.com/office/drawing/2014/main" id="{F2F889AC-BF6A-30A3-9049-1E1DBCB0E966}"/>
                </a:ext>
              </a:extLst>
            </p:cNvPr>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a:extLst>
                <a:ext uri="{FF2B5EF4-FFF2-40B4-BE49-F238E27FC236}">
                  <a16:creationId xmlns:a16="http://schemas.microsoft.com/office/drawing/2014/main" id="{C948B8E3-8995-4D02-19F5-3742305ED77F}"/>
                </a:ext>
              </a:extLst>
            </p:cNvPr>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a:extLst>
                <a:ext uri="{FF2B5EF4-FFF2-40B4-BE49-F238E27FC236}">
                  <a16:creationId xmlns:a16="http://schemas.microsoft.com/office/drawing/2014/main" id="{8695847C-03BB-405C-EA47-ECFB1F2A1679}"/>
                </a:ext>
              </a:extLst>
            </p:cNvPr>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a:extLst>
                <a:ext uri="{FF2B5EF4-FFF2-40B4-BE49-F238E27FC236}">
                  <a16:creationId xmlns:a16="http://schemas.microsoft.com/office/drawing/2014/main" id="{38BC9CF3-AB1F-C1F9-489C-B3014BCEF51E}"/>
                </a:ext>
              </a:extLst>
            </p:cNvPr>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a:extLst>
                <a:ext uri="{FF2B5EF4-FFF2-40B4-BE49-F238E27FC236}">
                  <a16:creationId xmlns:a16="http://schemas.microsoft.com/office/drawing/2014/main" id="{7484B62B-FC99-3CEB-A37F-D07B2691A5CA}"/>
                </a:ext>
              </a:extLst>
            </p:cNvPr>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a:extLst>
                <a:ext uri="{FF2B5EF4-FFF2-40B4-BE49-F238E27FC236}">
                  <a16:creationId xmlns:a16="http://schemas.microsoft.com/office/drawing/2014/main" id="{11B04720-095D-4FB9-BB65-3DED01AE8BEE}"/>
                </a:ext>
              </a:extLst>
            </p:cNvPr>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a:extLst>
                <a:ext uri="{FF2B5EF4-FFF2-40B4-BE49-F238E27FC236}">
                  <a16:creationId xmlns:a16="http://schemas.microsoft.com/office/drawing/2014/main" id="{182DDD39-3C75-C880-CF34-1D57B674AD61}"/>
                </a:ext>
              </a:extLst>
            </p:cNvPr>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a:extLst>
                <a:ext uri="{FF2B5EF4-FFF2-40B4-BE49-F238E27FC236}">
                  <a16:creationId xmlns:a16="http://schemas.microsoft.com/office/drawing/2014/main" id="{950FD2AD-986D-B75C-E39F-0DD4DC69490D}"/>
                </a:ext>
              </a:extLst>
            </p:cNvPr>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a:extLst>
                <a:ext uri="{FF2B5EF4-FFF2-40B4-BE49-F238E27FC236}">
                  <a16:creationId xmlns:a16="http://schemas.microsoft.com/office/drawing/2014/main" id="{EFAFBB7B-2A0A-877B-3F3F-554328E6DF7E}"/>
                </a:ext>
              </a:extLst>
            </p:cNvPr>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a:extLst>
                <a:ext uri="{FF2B5EF4-FFF2-40B4-BE49-F238E27FC236}">
                  <a16:creationId xmlns:a16="http://schemas.microsoft.com/office/drawing/2014/main" id="{44F2078B-4806-B5B0-6FFC-5CF5E5C45EFC}"/>
                </a:ext>
              </a:extLst>
            </p:cNvPr>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a:extLst>
                <a:ext uri="{FF2B5EF4-FFF2-40B4-BE49-F238E27FC236}">
                  <a16:creationId xmlns:a16="http://schemas.microsoft.com/office/drawing/2014/main" id="{1503D025-7B98-7561-AE63-DCC0D027FF06}"/>
                </a:ext>
              </a:extLst>
            </p:cNvPr>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a:extLst>
                <a:ext uri="{FF2B5EF4-FFF2-40B4-BE49-F238E27FC236}">
                  <a16:creationId xmlns:a16="http://schemas.microsoft.com/office/drawing/2014/main" id="{8238B7F8-0836-C100-6085-B5EF7062EE86}"/>
                </a:ext>
              </a:extLst>
            </p:cNvPr>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a:extLst>
                <a:ext uri="{FF2B5EF4-FFF2-40B4-BE49-F238E27FC236}">
                  <a16:creationId xmlns:a16="http://schemas.microsoft.com/office/drawing/2014/main" id="{52BEBFFE-3179-5115-F4AA-572C3734C65B}"/>
                </a:ext>
              </a:extLst>
            </p:cNvPr>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a:extLst>
                <a:ext uri="{FF2B5EF4-FFF2-40B4-BE49-F238E27FC236}">
                  <a16:creationId xmlns:a16="http://schemas.microsoft.com/office/drawing/2014/main" id="{AC1497F7-D9EB-1870-49C8-634C24B6305A}"/>
                </a:ext>
              </a:extLst>
            </p:cNvPr>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64">
            <a:extLst>
              <a:ext uri="{FF2B5EF4-FFF2-40B4-BE49-F238E27FC236}">
                <a16:creationId xmlns:a16="http://schemas.microsoft.com/office/drawing/2014/main" id="{8FC59E69-BF23-BC18-DDE4-D6FBAC72A691}"/>
              </a:ext>
            </a:extLst>
          </p:cNvPr>
          <p:cNvGrpSpPr/>
          <p:nvPr/>
        </p:nvGrpSpPr>
        <p:grpSpPr>
          <a:xfrm>
            <a:off x="481496" y="4319533"/>
            <a:ext cx="1832842" cy="671564"/>
            <a:chOff x="1885775" y="2985950"/>
            <a:chExt cx="1192325" cy="436875"/>
          </a:xfrm>
        </p:grpSpPr>
        <p:sp>
          <p:nvSpPr>
            <p:cNvPr id="2350" name="Google Shape;2350;p64">
              <a:extLst>
                <a:ext uri="{FF2B5EF4-FFF2-40B4-BE49-F238E27FC236}">
                  <a16:creationId xmlns:a16="http://schemas.microsoft.com/office/drawing/2014/main" id="{203093DB-6959-3A63-3C48-40CA8989A3A3}"/>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a:extLst>
                <a:ext uri="{FF2B5EF4-FFF2-40B4-BE49-F238E27FC236}">
                  <a16:creationId xmlns:a16="http://schemas.microsoft.com/office/drawing/2014/main" id="{66122CFF-529C-142E-6512-F87F215DCC71}"/>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a:extLst>
                <a:ext uri="{FF2B5EF4-FFF2-40B4-BE49-F238E27FC236}">
                  <a16:creationId xmlns:a16="http://schemas.microsoft.com/office/drawing/2014/main" id="{712F9BB4-A6AE-60CC-6C3E-CF7B5E207535}"/>
                </a:ext>
              </a:extLst>
            </p:cNvPr>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a:extLst>
                <a:ext uri="{FF2B5EF4-FFF2-40B4-BE49-F238E27FC236}">
                  <a16:creationId xmlns:a16="http://schemas.microsoft.com/office/drawing/2014/main" id="{E43FDD79-402E-0068-0C42-83EDB595DD77}"/>
                </a:ext>
              </a:extLst>
            </p:cNvPr>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a:extLst>
                <a:ext uri="{FF2B5EF4-FFF2-40B4-BE49-F238E27FC236}">
                  <a16:creationId xmlns:a16="http://schemas.microsoft.com/office/drawing/2014/main" id="{A5555969-E265-076D-899B-772B80EE67EF}"/>
                </a:ext>
              </a:extLst>
            </p:cNvPr>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a:extLst>
                <a:ext uri="{FF2B5EF4-FFF2-40B4-BE49-F238E27FC236}">
                  <a16:creationId xmlns:a16="http://schemas.microsoft.com/office/drawing/2014/main" id="{8A532860-1261-6C1E-DD4A-5F0B3EE00180}"/>
                </a:ext>
              </a:extLst>
            </p:cNvPr>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a:extLst>
                <a:ext uri="{FF2B5EF4-FFF2-40B4-BE49-F238E27FC236}">
                  <a16:creationId xmlns:a16="http://schemas.microsoft.com/office/drawing/2014/main" id="{E18E841E-9669-4455-22FA-1131B2FE9C8A}"/>
                </a:ext>
              </a:extLst>
            </p:cNvPr>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64">
            <a:extLst>
              <a:ext uri="{FF2B5EF4-FFF2-40B4-BE49-F238E27FC236}">
                <a16:creationId xmlns:a16="http://schemas.microsoft.com/office/drawing/2014/main" id="{671D88B1-8933-63D0-7521-05835A8718D2}"/>
              </a:ext>
            </a:extLst>
          </p:cNvPr>
          <p:cNvGrpSpPr/>
          <p:nvPr/>
        </p:nvGrpSpPr>
        <p:grpSpPr>
          <a:xfrm>
            <a:off x="8057380" y="3969429"/>
            <a:ext cx="733241" cy="1174071"/>
            <a:chOff x="5992975" y="3910925"/>
            <a:chExt cx="95350" cy="152675"/>
          </a:xfrm>
        </p:grpSpPr>
        <p:sp>
          <p:nvSpPr>
            <p:cNvPr id="2358" name="Google Shape;2358;p64">
              <a:extLst>
                <a:ext uri="{FF2B5EF4-FFF2-40B4-BE49-F238E27FC236}">
                  <a16:creationId xmlns:a16="http://schemas.microsoft.com/office/drawing/2014/main" id="{A972FBCB-C650-13AE-BBBC-FC98A9464845}"/>
                </a:ext>
              </a:extLst>
            </p:cNvPr>
            <p:cNvSpPr/>
            <p:nvPr/>
          </p:nvSpPr>
          <p:spPr>
            <a:xfrm>
              <a:off x="6005125" y="3927750"/>
              <a:ext cx="33600" cy="119875"/>
            </a:xfrm>
            <a:custGeom>
              <a:avLst/>
              <a:gdLst/>
              <a:ahLst/>
              <a:cxnLst/>
              <a:rect l="l" t="t" r="r" b="b"/>
              <a:pathLst>
                <a:path w="1344" h="4795" extrusionOk="0">
                  <a:moveTo>
                    <a:pt x="624" y="0"/>
                  </a:moveTo>
                  <a:lnTo>
                    <a:pt x="1" y="95"/>
                  </a:lnTo>
                  <a:lnTo>
                    <a:pt x="721" y="4795"/>
                  </a:lnTo>
                  <a:lnTo>
                    <a:pt x="1344" y="4698"/>
                  </a:lnTo>
                  <a:lnTo>
                    <a:pt x="6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a:extLst>
                <a:ext uri="{FF2B5EF4-FFF2-40B4-BE49-F238E27FC236}">
                  <a16:creationId xmlns:a16="http://schemas.microsoft.com/office/drawing/2014/main" id="{2722C1C5-5670-1053-EA0C-BF141CE3006D}"/>
                </a:ext>
              </a:extLst>
            </p:cNvPr>
            <p:cNvSpPr/>
            <p:nvPr/>
          </p:nvSpPr>
          <p:spPr>
            <a:xfrm>
              <a:off x="6005125" y="3911750"/>
              <a:ext cx="15600" cy="18075"/>
            </a:xfrm>
            <a:custGeom>
              <a:avLst/>
              <a:gdLst/>
              <a:ahLst/>
              <a:cxnLst/>
              <a:rect l="l" t="t" r="r" b="b"/>
              <a:pathLst>
                <a:path w="624" h="723" extrusionOk="0">
                  <a:moveTo>
                    <a:pt x="209" y="1"/>
                  </a:moveTo>
                  <a:lnTo>
                    <a:pt x="138" y="247"/>
                  </a:lnTo>
                  <a:lnTo>
                    <a:pt x="1" y="723"/>
                  </a:lnTo>
                  <a:lnTo>
                    <a:pt x="1" y="723"/>
                  </a:lnTo>
                  <a:lnTo>
                    <a:pt x="624" y="628"/>
                  </a:lnTo>
                  <a:lnTo>
                    <a:pt x="351" y="215"/>
                  </a:ln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a:extLst>
                <a:ext uri="{FF2B5EF4-FFF2-40B4-BE49-F238E27FC236}">
                  <a16:creationId xmlns:a16="http://schemas.microsoft.com/office/drawing/2014/main" id="{4605A623-4997-6FF0-EF8B-CFA957096198}"/>
                </a:ext>
              </a:extLst>
            </p:cNvPr>
            <p:cNvSpPr/>
            <p:nvPr/>
          </p:nvSpPr>
          <p:spPr>
            <a:xfrm>
              <a:off x="6021825" y="4036650"/>
              <a:ext cx="16900" cy="10975"/>
            </a:xfrm>
            <a:custGeom>
              <a:avLst/>
              <a:gdLst/>
              <a:ahLst/>
              <a:cxnLst/>
              <a:rect l="l" t="t" r="r" b="b"/>
              <a:pathLst>
                <a:path w="676" h="439" extrusionOk="0">
                  <a:moveTo>
                    <a:pt x="623" y="1"/>
                  </a:moveTo>
                  <a:lnTo>
                    <a:pt x="0" y="97"/>
                  </a:lnTo>
                  <a:lnTo>
                    <a:pt x="53" y="439"/>
                  </a:lnTo>
                  <a:lnTo>
                    <a:pt x="676" y="342"/>
                  </a:lnTo>
                  <a:lnTo>
                    <a:pt x="623" y="1"/>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a:extLst>
                <a:ext uri="{FF2B5EF4-FFF2-40B4-BE49-F238E27FC236}">
                  <a16:creationId xmlns:a16="http://schemas.microsoft.com/office/drawing/2014/main" id="{BF60AE52-BED7-8C50-9B0A-34DF5FE5DFF3}"/>
                </a:ext>
              </a:extLst>
            </p:cNvPr>
            <p:cNvSpPr/>
            <p:nvPr/>
          </p:nvSpPr>
          <p:spPr>
            <a:xfrm>
              <a:off x="6023125" y="4044875"/>
              <a:ext cx="16575" cy="9075"/>
            </a:xfrm>
            <a:custGeom>
              <a:avLst/>
              <a:gdLst/>
              <a:ahLst/>
              <a:cxnLst/>
              <a:rect l="l" t="t" r="r" b="b"/>
              <a:pathLst>
                <a:path w="663" h="363" extrusionOk="0">
                  <a:moveTo>
                    <a:pt x="624" y="1"/>
                  </a:moveTo>
                  <a:lnTo>
                    <a:pt x="0" y="97"/>
                  </a:lnTo>
                  <a:lnTo>
                    <a:pt x="35" y="327"/>
                  </a:lnTo>
                  <a:cubicBezTo>
                    <a:pt x="39" y="347"/>
                    <a:pt x="56" y="363"/>
                    <a:pt x="77" y="363"/>
                  </a:cubicBezTo>
                  <a:cubicBezTo>
                    <a:pt x="79" y="363"/>
                    <a:pt x="81" y="362"/>
                    <a:pt x="84" y="362"/>
                  </a:cubicBezTo>
                  <a:lnTo>
                    <a:pt x="624" y="279"/>
                  </a:lnTo>
                  <a:cubicBezTo>
                    <a:pt x="647" y="276"/>
                    <a:pt x="662" y="254"/>
                    <a:pt x="659" y="232"/>
                  </a:cubicBezTo>
                  <a:lnTo>
                    <a:pt x="624" y="1"/>
                  </a:lnTo>
                  <a:close/>
                </a:path>
              </a:pathLst>
            </a:custGeom>
            <a:solidFill>
              <a:srgbClr val="7B5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a:extLst>
                <a:ext uri="{FF2B5EF4-FFF2-40B4-BE49-F238E27FC236}">
                  <a16:creationId xmlns:a16="http://schemas.microsoft.com/office/drawing/2014/main" id="{584ECB05-BEB1-68B1-6E11-F2E415399D13}"/>
                </a:ext>
              </a:extLst>
            </p:cNvPr>
            <p:cNvSpPr/>
            <p:nvPr/>
          </p:nvSpPr>
          <p:spPr>
            <a:xfrm>
              <a:off x="6008550" y="3911750"/>
              <a:ext cx="5350" cy="6175"/>
            </a:xfrm>
            <a:custGeom>
              <a:avLst/>
              <a:gdLst/>
              <a:ahLst/>
              <a:cxnLst/>
              <a:rect l="l" t="t" r="r" b="b"/>
              <a:pathLst>
                <a:path w="214" h="247" extrusionOk="0">
                  <a:moveTo>
                    <a:pt x="72" y="1"/>
                  </a:moveTo>
                  <a:lnTo>
                    <a:pt x="1" y="247"/>
                  </a:lnTo>
                  <a:lnTo>
                    <a:pt x="214" y="21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a:extLst>
                <a:ext uri="{FF2B5EF4-FFF2-40B4-BE49-F238E27FC236}">
                  <a16:creationId xmlns:a16="http://schemas.microsoft.com/office/drawing/2014/main" id="{632D8DD1-AEE4-419D-F14C-A8C3D69D021A}"/>
                </a:ext>
              </a:extLst>
            </p:cNvPr>
            <p:cNvSpPr/>
            <p:nvPr/>
          </p:nvSpPr>
          <p:spPr>
            <a:xfrm>
              <a:off x="6021000" y="4030350"/>
              <a:ext cx="16550" cy="8525"/>
            </a:xfrm>
            <a:custGeom>
              <a:avLst/>
              <a:gdLst/>
              <a:ahLst/>
              <a:cxnLst/>
              <a:rect l="l" t="t" r="r" b="b"/>
              <a:pathLst>
                <a:path w="662" h="341" extrusionOk="0">
                  <a:moveTo>
                    <a:pt x="624" y="0"/>
                  </a:moveTo>
                  <a:lnTo>
                    <a:pt x="0" y="96"/>
                  </a:lnTo>
                  <a:lnTo>
                    <a:pt x="37" y="341"/>
                  </a:lnTo>
                  <a:lnTo>
                    <a:pt x="661" y="246"/>
                  </a:lnTo>
                  <a:lnTo>
                    <a:pt x="624" y="0"/>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a:extLst>
                <a:ext uri="{FF2B5EF4-FFF2-40B4-BE49-F238E27FC236}">
                  <a16:creationId xmlns:a16="http://schemas.microsoft.com/office/drawing/2014/main" id="{C13F1586-A9A0-A9E9-C8FD-C65B502E8803}"/>
                </a:ext>
              </a:extLst>
            </p:cNvPr>
            <p:cNvSpPr/>
            <p:nvPr/>
          </p:nvSpPr>
          <p:spPr>
            <a:xfrm>
              <a:off x="6009800" y="3933625"/>
              <a:ext cx="15925" cy="89425"/>
            </a:xfrm>
            <a:custGeom>
              <a:avLst/>
              <a:gdLst/>
              <a:ahLst/>
              <a:cxnLst/>
              <a:rect l="l" t="t" r="r" b="b"/>
              <a:pathLst>
                <a:path w="637" h="3577" extrusionOk="0">
                  <a:moveTo>
                    <a:pt x="51" y="0"/>
                  </a:moveTo>
                  <a:cubicBezTo>
                    <a:pt x="49" y="0"/>
                    <a:pt x="46" y="1"/>
                    <a:pt x="44" y="1"/>
                  </a:cubicBezTo>
                  <a:cubicBezTo>
                    <a:pt x="18" y="5"/>
                    <a:pt x="0" y="30"/>
                    <a:pt x="4" y="56"/>
                  </a:cubicBezTo>
                  <a:lnTo>
                    <a:pt x="537" y="3535"/>
                  </a:lnTo>
                  <a:cubicBezTo>
                    <a:pt x="541" y="3559"/>
                    <a:pt x="561" y="3576"/>
                    <a:pt x="585" y="3576"/>
                  </a:cubicBezTo>
                  <a:cubicBezTo>
                    <a:pt x="587" y="3576"/>
                    <a:pt x="589" y="3576"/>
                    <a:pt x="592" y="3576"/>
                  </a:cubicBezTo>
                  <a:cubicBezTo>
                    <a:pt x="618" y="3572"/>
                    <a:pt x="636" y="3547"/>
                    <a:pt x="632" y="3521"/>
                  </a:cubicBezTo>
                  <a:lnTo>
                    <a:pt x="100" y="41"/>
                  </a:lnTo>
                  <a:cubicBezTo>
                    <a:pt x="96" y="18"/>
                    <a:pt x="75" y="0"/>
                    <a:pt x="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a:extLst>
                <a:ext uri="{FF2B5EF4-FFF2-40B4-BE49-F238E27FC236}">
                  <a16:creationId xmlns:a16="http://schemas.microsoft.com/office/drawing/2014/main" id="{8EBF91CD-888A-6902-CFE1-D9C747014F79}"/>
                </a:ext>
              </a:extLst>
            </p:cNvPr>
            <p:cNvSpPr/>
            <p:nvPr/>
          </p:nvSpPr>
          <p:spPr>
            <a:xfrm>
              <a:off x="6015875" y="3932700"/>
              <a:ext cx="15925" cy="89400"/>
            </a:xfrm>
            <a:custGeom>
              <a:avLst/>
              <a:gdLst/>
              <a:ahLst/>
              <a:cxnLst/>
              <a:rect l="l" t="t" r="r" b="b"/>
              <a:pathLst>
                <a:path w="637" h="3576" extrusionOk="0">
                  <a:moveTo>
                    <a:pt x="53" y="0"/>
                  </a:moveTo>
                  <a:cubicBezTo>
                    <a:pt x="50" y="0"/>
                    <a:pt x="47" y="0"/>
                    <a:pt x="45" y="1"/>
                  </a:cubicBezTo>
                  <a:cubicBezTo>
                    <a:pt x="19" y="5"/>
                    <a:pt x="0" y="29"/>
                    <a:pt x="4" y="56"/>
                  </a:cubicBezTo>
                  <a:lnTo>
                    <a:pt x="537" y="3535"/>
                  </a:lnTo>
                  <a:cubicBezTo>
                    <a:pt x="541" y="3558"/>
                    <a:pt x="562" y="3576"/>
                    <a:pt x="585" y="3576"/>
                  </a:cubicBezTo>
                  <a:cubicBezTo>
                    <a:pt x="587" y="3576"/>
                    <a:pt x="590" y="3576"/>
                    <a:pt x="592" y="3575"/>
                  </a:cubicBezTo>
                  <a:cubicBezTo>
                    <a:pt x="619" y="3571"/>
                    <a:pt x="637" y="3546"/>
                    <a:pt x="632" y="3521"/>
                  </a:cubicBezTo>
                  <a:lnTo>
                    <a:pt x="100" y="41"/>
                  </a:lnTo>
                  <a:cubicBezTo>
                    <a:pt x="96" y="17"/>
                    <a:pt x="76" y="0"/>
                    <a:pt x="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a:extLst>
                <a:ext uri="{FF2B5EF4-FFF2-40B4-BE49-F238E27FC236}">
                  <a16:creationId xmlns:a16="http://schemas.microsoft.com/office/drawing/2014/main" id="{9BA7D250-5B6C-2305-EB3C-574CE2A1A4F5}"/>
                </a:ext>
              </a:extLst>
            </p:cNvPr>
            <p:cNvSpPr/>
            <p:nvPr/>
          </p:nvSpPr>
          <p:spPr>
            <a:xfrm>
              <a:off x="6033150" y="3928000"/>
              <a:ext cx="16175" cy="118900"/>
            </a:xfrm>
            <a:custGeom>
              <a:avLst/>
              <a:gdLst/>
              <a:ahLst/>
              <a:cxnLst/>
              <a:rect l="l" t="t" r="r" b="b"/>
              <a:pathLst>
                <a:path w="647" h="4756" extrusionOk="0">
                  <a:moveTo>
                    <a:pt x="631" y="0"/>
                  </a:moveTo>
                  <a:lnTo>
                    <a:pt x="0" y="2"/>
                  </a:lnTo>
                  <a:lnTo>
                    <a:pt x="16" y="4756"/>
                  </a:lnTo>
                  <a:lnTo>
                    <a:pt x="646" y="4754"/>
                  </a:lnTo>
                  <a:lnTo>
                    <a:pt x="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a:extLst>
                <a:ext uri="{FF2B5EF4-FFF2-40B4-BE49-F238E27FC236}">
                  <a16:creationId xmlns:a16="http://schemas.microsoft.com/office/drawing/2014/main" id="{D19E3CEE-5A83-68B0-107D-065C9E0A9358}"/>
                </a:ext>
              </a:extLst>
            </p:cNvPr>
            <p:cNvSpPr/>
            <p:nvPr/>
          </p:nvSpPr>
          <p:spPr>
            <a:xfrm>
              <a:off x="6033125" y="3910925"/>
              <a:ext cx="15775" cy="17125"/>
            </a:xfrm>
            <a:custGeom>
              <a:avLst/>
              <a:gdLst/>
              <a:ahLst/>
              <a:cxnLst/>
              <a:rect l="l" t="t" r="r" b="b"/>
              <a:pathLst>
                <a:path w="631" h="685" extrusionOk="0">
                  <a:moveTo>
                    <a:pt x="313" y="1"/>
                  </a:moveTo>
                  <a:lnTo>
                    <a:pt x="206" y="234"/>
                  </a:lnTo>
                  <a:lnTo>
                    <a:pt x="0" y="684"/>
                  </a:lnTo>
                  <a:lnTo>
                    <a:pt x="631" y="682"/>
                  </a:lnTo>
                  <a:lnTo>
                    <a:pt x="422" y="233"/>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a:extLst>
                <a:ext uri="{FF2B5EF4-FFF2-40B4-BE49-F238E27FC236}">
                  <a16:creationId xmlns:a16="http://schemas.microsoft.com/office/drawing/2014/main" id="{533CEF3C-BEAD-7E80-7F11-EE3B85E48DFF}"/>
                </a:ext>
              </a:extLst>
            </p:cNvPr>
            <p:cNvSpPr/>
            <p:nvPr/>
          </p:nvSpPr>
          <p:spPr>
            <a:xfrm>
              <a:off x="6033475" y="4038175"/>
              <a:ext cx="15850" cy="8725"/>
            </a:xfrm>
            <a:custGeom>
              <a:avLst/>
              <a:gdLst/>
              <a:ahLst/>
              <a:cxnLst/>
              <a:rect l="l" t="t" r="r" b="b"/>
              <a:pathLst>
                <a:path w="634" h="349" extrusionOk="0">
                  <a:moveTo>
                    <a:pt x="632" y="1"/>
                  </a:moveTo>
                  <a:lnTo>
                    <a:pt x="1" y="3"/>
                  </a:lnTo>
                  <a:lnTo>
                    <a:pt x="3" y="349"/>
                  </a:lnTo>
                  <a:lnTo>
                    <a:pt x="633" y="347"/>
                  </a:lnTo>
                  <a:lnTo>
                    <a:pt x="632" y="1"/>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a:extLst>
                <a:ext uri="{FF2B5EF4-FFF2-40B4-BE49-F238E27FC236}">
                  <a16:creationId xmlns:a16="http://schemas.microsoft.com/office/drawing/2014/main" id="{C08E0E9A-F2F4-F7D4-A1A9-4A43A15DC4D5}"/>
                </a:ext>
              </a:extLst>
            </p:cNvPr>
            <p:cNvSpPr/>
            <p:nvPr/>
          </p:nvSpPr>
          <p:spPr>
            <a:xfrm>
              <a:off x="6033500" y="4046800"/>
              <a:ext cx="15825" cy="6950"/>
            </a:xfrm>
            <a:custGeom>
              <a:avLst/>
              <a:gdLst/>
              <a:ahLst/>
              <a:cxnLst/>
              <a:rect l="l" t="t" r="r" b="b"/>
              <a:pathLst>
                <a:path w="633" h="278" extrusionOk="0">
                  <a:moveTo>
                    <a:pt x="631" y="1"/>
                  </a:moveTo>
                  <a:lnTo>
                    <a:pt x="1" y="3"/>
                  </a:lnTo>
                  <a:lnTo>
                    <a:pt x="1" y="236"/>
                  </a:lnTo>
                  <a:cubicBezTo>
                    <a:pt x="1" y="259"/>
                    <a:pt x="21" y="278"/>
                    <a:pt x="43" y="278"/>
                  </a:cubicBezTo>
                  <a:lnTo>
                    <a:pt x="590" y="276"/>
                  </a:lnTo>
                  <a:cubicBezTo>
                    <a:pt x="613" y="276"/>
                    <a:pt x="632" y="257"/>
                    <a:pt x="632" y="234"/>
                  </a:cubicBez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a:extLst>
                <a:ext uri="{FF2B5EF4-FFF2-40B4-BE49-F238E27FC236}">
                  <a16:creationId xmlns:a16="http://schemas.microsoft.com/office/drawing/2014/main" id="{FF5350EC-5E0A-C13C-F5B7-13FE9C82C621}"/>
                </a:ext>
              </a:extLst>
            </p:cNvPr>
            <p:cNvSpPr/>
            <p:nvPr/>
          </p:nvSpPr>
          <p:spPr>
            <a:xfrm>
              <a:off x="6038275" y="3910925"/>
              <a:ext cx="5400" cy="5875"/>
            </a:xfrm>
            <a:custGeom>
              <a:avLst/>
              <a:gdLst/>
              <a:ahLst/>
              <a:cxnLst/>
              <a:rect l="l" t="t" r="r" b="b"/>
              <a:pathLst>
                <a:path w="216" h="235" extrusionOk="0">
                  <a:moveTo>
                    <a:pt x="107" y="1"/>
                  </a:moveTo>
                  <a:lnTo>
                    <a:pt x="0" y="234"/>
                  </a:lnTo>
                  <a:lnTo>
                    <a:pt x="216" y="233"/>
                  </a:lnTo>
                  <a:lnTo>
                    <a:pt x="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a:extLst>
                <a:ext uri="{FF2B5EF4-FFF2-40B4-BE49-F238E27FC236}">
                  <a16:creationId xmlns:a16="http://schemas.microsoft.com/office/drawing/2014/main" id="{34682A0B-7215-9870-2B98-77B7076EEE58}"/>
                </a:ext>
              </a:extLst>
            </p:cNvPr>
            <p:cNvSpPr/>
            <p:nvPr/>
          </p:nvSpPr>
          <p:spPr>
            <a:xfrm>
              <a:off x="6033475" y="4032000"/>
              <a:ext cx="15825" cy="6275"/>
            </a:xfrm>
            <a:custGeom>
              <a:avLst/>
              <a:gdLst/>
              <a:ahLst/>
              <a:cxnLst/>
              <a:rect l="l" t="t" r="r" b="b"/>
              <a:pathLst>
                <a:path w="633" h="251" extrusionOk="0">
                  <a:moveTo>
                    <a:pt x="631" y="1"/>
                  </a:moveTo>
                  <a:lnTo>
                    <a:pt x="1" y="3"/>
                  </a:lnTo>
                  <a:lnTo>
                    <a:pt x="2" y="250"/>
                  </a:lnTo>
                  <a:lnTo>
                    <a:pt x="632" y="248"/>
                  </a:ln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a:extLst>
                <a:ext uri="{FF2B5EF4-FFF2-40B4-BE49-F238E27FC236}">
                  <a16:creationId xmlns:a16="http://schemas.microsoft.com/office/drawing/2014/main" id="{D9168939-644F-BC95-5CE8-8417CB1CBE56}"/>
                </a:ext>
              </a:extLst>
            </p:cNvPr>
            <p:cNvSpPr/>
            <p:nvPr/>
          </p:nvSpPr>
          <p:spPr>
            <a:xfrm>
              <a:off x="6037050" y="3932650"/>
              <a:ext cx="2725" cy="90425"/>
            </a:xfrm>
            <a:custGeom>
              <a:avLst/>
              <a:gdLst/>
              <a:ahLst/>
              <a:cxnLst/>
              <a:rect l="l" t="t" r="r" b="b"/>
              <a:pathLst>
                <a:path w="109" h="3617" extrusionOk="0">
                  <a:moveTo>
                    <a:pt x="48" y="1"/>
                  </a:moveTo>
                  <a:cubicBezTo>
                    <a:pt x="22" y="1"/>
                    <a:pt x="1" y="22"/>
                    <a:pt x="1" y="49"/>
                  </a:cubicBezTo>
                  <a:lnTo>
                    <a:pt x="12" y="3569"/>
                  </a:lnTo>
                  <a:cubicBezTo>
                    <a:pt x="12" y="3596"/>
                    <a:pt x="34" y="3617"/>
                    <a:pt x="61" y="3617"/>
                  </a:cubicBezTo>
                  <a:cubicBezTo>
                    <a:pt x="87" y="3617"/>
                    <a:pt x="108" y="3595"/>
                    <a:pt x="108" y="3568"/>
                  </a:cubicBezTo>
                  <a:lnTo>
                    <a:pt x="97" y="48"/>
                  </a:lnTo>
                  <a:cubicBezTo>
                    <a:pt x="97" y="22"/>
                    <a:pt x="75"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a:extLst>
                <a:ext uri="{FF2B5EF4-FFF2-40B4-BE49-F238E27FC236}">
                  <a16:creationId xmlns:a16="http://schemas.microsoft.com/office/drawing/2014/main" id="{910D7154-038A-DD26-7BA3-7ACE27548A9C}"/>
                </a:ext>
              </a:extLst>
            </p:cNvPr>
            <p:cNvSpPr/>
            <p:nvPr/>
          </p:nvSpPr>
          <p:spPr>
            <a:xfrm>
              <a:off x="6043200" y="3932625"/>
              <a:ext cx="2725" cy="90425"/>
            </a:xfrm>
            <a:custGeom>
              <a:avLst/>
              <a:gdLst/>
              <a:ahLst/>
              <a:cxnLst/>
              <a:rect l="l" t="t" r="r" b="b"/>
              <a:pathLst>
                <a:path w="109" h="3617" extrusionOk="0">
                  <a:moveTo>
                    <a:pt x="49" y="1"/>
                  </a:moveTo>
                  <a:cubicBezTo>
                    <a:pt x="23" y="1"/>
                    <a:pt x="1" y="22"/>
                    <a:pt x="1" y="49"/>
                  </a:cubicBezTo>
                  <a:lnTo>
                    <a:pt x="12" y="3569"/>
                  </a:lnTo>
                  <a:cubicBezTo>
                    <a:pt x="12" y="3596"/>
                    <a:pt x="34" y="3617"/>
                    <a:pt x="61" y="3617"/>
                  </a:cubicBezTo>
                  <a:cubicBezTo>
                    <a:pt x="88" y="3617"/>
                    <a:pt x="109" y="3595"/>
                    <a:pt x="109" y="3568"/>
                  </a:cubicBezTo>
                  <a:lnTo>
                    <a:pt x="97" y="48"/>
                  </a:lnTo>
                  <a:cubicBezTo>
                    <a:pt x="97" y="22"/>
                    <a:pt x="75" y="1"/>
                    <a:pt x="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a:extLst>
                <a:ext uri="{FF2B5EF4-FFF2-40B4-BE49-F238E27FC236}">
                  <a16:creationId xmlns:a16="http://schemas.microsoft.com/office/drawing/2014/main" id="{C089F38B-8EC3-06D6-01FD-B8404E2FA8FB}"/>
                </a:ext>
              </a:extLst>
            </p:cNvPr>
            <p:cNvSpPr/>
            <p:nvPr/>
          </p:nvSpPr>
          <p:spPr>
            <a:xfrm>
              <a:off x="6044075" y="3927325"/>
              <a:ext cx="32350" cy="119925"/>
            </a:xfrm>
            <a:custGeom>
              <a:avLst/>
              <a:gdLst/>
              <a:ahLst/>
              <a:cxnLst/>
              <a:rect l="l" t="t" r="r" b="b"/>
              <a:pathLst>
                <a:path w="1294" h="4797" extrusionOk="0">
                  <a:moveTo>
                    <a:pt x="670" y="0"/>
                  </a:moveTo>
                  <a:lnTo>
                    <a:pt x="0" y="4707"/>
                  </a:lnTo>
                  <a:lnTo>
                    <a:pt x="625" y="4796"/>
                  </a:lnTo>
                  <a:lnTo>
                    <a:pt x="1293" y="89"/>
                  </a:lnTo>
                  <a:lnTo>
                    <a:pt x="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a:extLst>
                <a:ext uri="{FF2B5EF4-FFF2-40B4-BE49-F238E27FC236}">
                  <a16:creationId xmlns:a16="http://schemas.microsoft.com/office/drawing/2014/main" id="{67B82B33-EB1B-8C34-9941-3208279D70CC}"/>
                </a:ext>
              </a:extLst>
            </p:cNvPr>
            <p:cNvSpPr/>
            <p:nvPr/>
          </p:nvSpPr>
          <p:spPr>
            <a:xfrm>
              <a:off x="6060475" y="3911650"/>
              <a:ext cx="15600" cy="18025"/>
            </a:xfrm>
            <a:custGeom>
              <a:avLst/>
              <a:gdLst/>
              <a:ahLst/>
              <a:cxnLst/>
              <a:rect l="l" t="t" r="r" b="b"/>
              <a:pathLst>
                <a:path w="624" h="721" extrusionOk="0">
                  <a:moveTo>
                    <a:pt x="409" y="0"/>
                  </a:moveTo>
                  <a:lnTo>
                    <a:pt x="269" y="216"/>
                  </a:lnTo>
                  <a:lnTo>
                    <a:pt x="0" y="632"/>
                  </a:lnTo>
                  <a:lnTo>
                    <a:pt x="624" y="721"/>
                  </a:lnTo>
                  <a:lnTo>
                    <a:pt x="482" y="246"/>
                  </a:lnTo>
                  <a:lnTo>
                    <a:pt x="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a:extLst>
                <a:ext uri="{FF2B5EF4-FFF2-40B4-BE49-F238E27FC236}">
                  <a16:creationId xmlns:a16="http://schemas.microsoft.com/office/drawing/2014/main" id="{44B328DD-90FD-8301-2BDD-7264626BF839}"/>
                </a:ext>
              </a:extLst>
            </p:cNvPr>
            <p:cNvSpPr/>
            <p:nvPr/>
          </p:nvSpPr>
          <p:spPr>
            <a:xfrm>
              <a:off x="6043825" y="4036850"/>
              <a:ext cx="16850" cy="10800"/>
            </a:xfrm>
            <a:custGeom>
              <a:avLst/>
              <a:gdLst/>
              <a:ahLst/>
              <a:cxnLst/>
              <a:rect l="l" t="t" r="r" b="b"/>
              <a:pathLst>
                <a:path w="674" h="432" extrusionOk="0">
                  <a:moveTo>
                    <a:pt x="49" y="0"/>
                  </a:moveTo>
                  <a:lnTo>
                    <a:pt x="1" y="343"/>
                  </a:lnTo>
                  <a:lnTo>
                    <a:pt x="625" y="432"/>
                  </a:lnTo>
                  <a:lnTo>
                    <a:pt x="673" y="89"/>
                  </a:lnTo>
                  <a:lnTo>
                    <a:pt x="49" y="0"/>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a:extLst>
                <a:ext uri="{FF2B5EF4-FFF2-40B4-BE49-F238E27FC236}">
                  <a16:creationId xmlns:a16="http://schemas.microsoft.com/office/drawing/2014/main" id="{E1CD9A5B-074F-2F7B-651C-E507BE24B68C}"/>
                </a:ext>
              </a:extLst>
            </p:cNvPr>
            <p:cNvSpPr/>
            <p:nvPr/>
          </p:nvSpPr>
          <p:spPr>
            <a:xfrm>
              <a:off x="6042850" y="4045075"/>
              <a:ext cx="16525" cy="8925"/>
            </a:xfrm>
            <a:custGeom>
              <a:avLst/>
              <a:gdLst/>
              <a:ahLst/>
              <a:cxnLst/>
              <a:rect l="l" t="t" r="r" b="b"/>
              <a:pathLst>
                <a:path w="661" h="357" extrusionOk="0">
                  <a:moveTo>
                    <a:pt x="37" y="0"/>
                  </a:moveTo>
                  <a:lnTo>
                    <a:pt x="4" y="232"/>
                  </a:lnTo>
                  <a:cubicBezTo>
                    <a:pt x="0" y="255"/>
                    <a:pt x="17" y="275"/>
                    <a:pt x="40" y="280"/>
                  </a:cubicBezTo>
                  <a:lnTo>
                    <a:pt x="581" y="356"/>
                  </a:lnTo>
                  <a:cubicBezTo>
                    <a:pt x="583" y="356"/>
                    <a:pt x="585" y="357"/>
                    <a:pt x="587" y="357"/>
                  </a:cubicBezTo>
                  <a:cubicBezTo>
                    <a:pt x="607" y="357"/>
                    <a:pt x="625" y="342"/>
                    <a:pt x="628" y="320"/>
                  </a:cubicBezTo>
                  <a:lnTo>
                    <a:pt x="661" y="89"/>
                  </a:lnTo>
                  <a:lnTo>
                    <a:pt x="37" y="0"/>
                  </a:lnTo>
                  <a:close/>
                </a:path>
              </a:pathLst>
            </a:custGeom>
            <a:solidFill>
              <a:srgbClr val="CE6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a:extLst>
                <a:ext uri="{FF2B5EF4-FFF2-40B4-BE49-F238E27FC236}">
                  <a16:creationId xmlns:a16="http://schemas.microsoft.com/office/drawing/2014/main" id="{BB0077F7-B4EC-8A7C-367F-E240D7CC8D04}"/>
                </a:ext>
              </a:extLst>
            </p:cNvPr>
            <p:cNvSpPr/>
            <p:nvPr/>
          </p:nvSpPr>
          <p:spPr>
            <a:xfrm>
              <a:off x="6067200" y="3911650"/>
              <a:ext cx="5350" cy="6150"/>
            </a:xfrm>
            <a:custGeom>
              <a:avLst/>
              <a:gdLst/>
              <a:ahLst/>
              <a:cxnLst/>
              <a:rect l="l" t="t" r="r" b="b"/>
              <a:pathLst>
                <a:path w="214" h="246" extrusionOk="0">
                  <a:moveTo>
                    <a:pt x="140" y="0"/>
                  </a:moveTo>
                  <a:lnTo>
                    <a:pt x="0" y="216"/>
                  </a:lnTo>
                  <a:lnTo>
                    <a:pt x="213" y="246"/>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a:extLst>
                <a:ext uri="{FF2B5EF4-FFF2-40B4-BE49-F238E27FC236}">
                  <a16:creationId xmlns:a16="http://schemas.microsoft.com/office/drawing/2014/main" id="{974ED8A8-2AC7-4685-49EB-B0DCFFAB3CC7}"/>
                </a:ext>
              </a:extLst>
            </p:cNvPr>
            <p:cNvSpPr/>
            <p:nvPr/>
          </p:nvSpPr>
          <p:spPr>
            <a:xfrm>
              <a:off x="6045100" y="4030150"/>
              <a:ext cx="16500" cy="8350"/>
            </a:xfrm>
            <a:custGeom>
              <a:avLst/>
              <a:gdLst/>
              <a:ahLst/>
              <a:cxnLst/>
              <a:rect l="l" t="t" r="r" b="b"/>
              <a:pathLst>
                <a:path w="660" h="334" extrusionOk="0">
                  <a:moveTo>
                    <a:pt x="36" y="0"/>
                  </a:moveTo>
                  <a:lnTo>
                    <a:pt x="0" y="245"/>
                  </a:lnTo>
                  <a:lnTo>
                    <a:pt x="625" y="333"/>
                  </a:lnTo>
                  <a:lnTo>
                    <a:pt x="660" y="88"/>
                  </a:lnTo>
                  <a:lnTo>
                    <a:pt x="36" y="0"/>
                  </a:lnTo>
                  <a:close/>
                </a:path>
              </a:pathLst>
            </a:custGeom>
            <a:solidFill>
              <a:srgbClr val="C47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a:extLst>
                <a:ext uri="{FF2B5EF4-FFF2-40B4-BE49-F238E27FC236}">
                  <a16:creationId xmlns:a16="http://schemas.microsoft.com/office/drawing/2014/main" id="{A31D8017-FC35-4C28-21DB-39C6B02BEC3C}"/>
                </a:ext>
              </a:extLst>
            </p:cNvPr>
            <p:cNvSpPr/>
            <p:nvPr/>
          </p:nvSpPr>
          <p:spPr>
            <a:xfrm>
              <a:off x="6051050" y="3932750"/>
              <a:ext cx="14975" cy="89550"/>
            </a:xfrm>
            <a:custGeom>
              <a:avLst/>
              <a:gdLst/>
              <a:ahLst/>
              <a:cxnLst/>
              <a:rect l="l" t="t" r="r" b="b"/>
              <a:pathLst>
                <a:path w="599" h="3582" extrusionOk="0">
                  <a:moveTo>
                    <a:pt x="546" y="0"/>
                  </a:moveTo>
                  <a:cubicBezTo>
                    <a:pt x="523" y="0"/>
                    <a:pt x="503" y="18"/>
                    <a:pt x="499" y="41"/>
                  </a:cubicBezTo>
                  <a:lnTo>
                    <a:pt x="5" y="3527"/>
                  </a:lnTo>
                  <a:cubicBezTo>
                    <a:pt x="0" y="3553"/>
                    <a:pt x="19" y="3578"/>
                    <a:pt x="45" y="3581"/>
                  </a:cubicBezTo>
                  <a:cubicBezTo>
                    <a:pt x="47" y="3581"/>
                    <a:pt x="50" y="3581"/>
                    <a:pt x="52" y="3581"/>
                  </a:cubicBezTo>
                  <a:cubicBezTo>
                    <a:pt x="76" y="3581"/>
                    <a:pt x="96" y="3564"/>
                    <a:pt x="100" y="3540"/>
                  </a:cubicBezTo>
                  <a:lnTo>
                    <a:pt x="594" y="55"/>
                  </a:lnTo>
                  <a:cubicBezTo>
                    <a:pt x="598" y="29"/>
                    <a:pt x="580" y="4"/>
                    <a:pt x="554" y="1"/>
                  </a:cubicBezTo>
                  <a:cubicBezTo>
                    <a:pt x="551" y="0"/>
                    <a:pt x="549"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a:extLst>
                <a:ext uri="{FF2B5EF4-FFF2-40B4-BE49-F238E27FC236}">
                  <a16:creationId xmlns:a16="http://schemas.microsoft.com/office/drawing/2014/main" id="{0B9C6BCB-D68D-9F4B-D1EB-F5865BB5D179}"/>
                </a:ext>
              </a:extLst>
            </p:cNvPr>
            <p:cNvSpPr/>
            <p:nvPr/>
          </p:nvSpPr>
          <p:spPr>
            <a:xfrm>
              <a:off x="6057150" y="3933600"/>
              <a:ext cx="14975" cy="89575"/>
            </a:xfrm>
            <a:custGeom>
              <a:avLst/>
              <a:gdLst/>
              <a:ahLst/>
              <a:cxnLst/>
              <a:rect l="l" t="t" r="r" b="b"/>
              <a:pathLst>
                <a:path w="599" h="3583" extrusionOk="0">
                  <a:moveTo>
                    <a:pt x="548" y="1"/>
                  </a:moveTo>
                  <a:cubicBezTo>
                    <a:pt x="524" y="1"/>
                    <a:pt x="503" y="17"/>
                    <a:pt x="499" y="42"/>
                  </a:cubicBezTo>
                  <a:lnTo>
                    <a:pt x="5" y="3527"/>
                  </a:lnTo>
                  <a:cubicBezTo>
                    <a:pt x="1" y="3554"/>
                    <a:pt x="19" y="3578"/>
                    <a:pt x="45" y="3582"/>
                  </a:cubicBezTo>
                  <a:cubicBezTo>
                    <a:pt x="47" y="3582"/>
                    <a:pt x="49" y="3582"/>
                    <a:pt x="51" y="3582"/>
                  </a:cubicBezTo>
                  <a:cubicBezTo>
                    <a:pt x="76" y="3582"/>
                    <a:pt x="96" y="3565"/>
                    <a:pt x="100" y="3540"/>
                  </a:cubicBezTo>
                  <a:lnTo>
                    <a:pt x="595" y="56"/>
                  </a:lnTo>
                  <a:cubicBezTo>
                    <a:pt x="599" y="29"/>
                    <a:pt x="580" y="5"/>
                    <a:pt x="554" y="1"/>
                  </a:cubicBezTo>
                  <a:cubicBezTo>
                    <a:pt x="552" y="1"/>
                    <a:pt x="550"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a:extLst>
                <a:ext uri="{FF2B5EF4-FFF2-40B4-BE49-F238E27FC236}">
                  <a16:creationId xmlns:a16="http://schemas.microsoft.com/office/drawing/2014/main" id="{6A70EC9A-339F-B139-B940-6CD89EFE843F}"/>
                </a:ext>
              </a:extLst>
            </p:cNvPr>
            <p:cNvSpPr/>
            <p:nvPr/>
          </p:nvSpPr>
          <p:spPr>
            <a:xfrm>
              <a:off x="5997400" y="3976250"/>
              <a:ext cx="86350" cy="87350"/>
            </a:xfrm>
            <a:custGeom>
              <a:avLst/>
              <a:gdLst/>
              <a:ahLst/>
              <a:cxnLst/>
              <a:rect l="l" t="t" r="r" b="b"/>
              <a:pathLst>
                <a:path w="3454" h="3494" extrusionOk="0">
                  <a:moveTo>
                    <a:pt x="1" y="0"/>
                  </a:moveTo>
                  <a:lnTo>
                    <a:pt x="51" y="458"/>
                  </a:lnTo>
                  <a:lnTo>
                    <a:pt x="107" y="960"/>
                  </a:lnTo>
                  <a:lnTo>
                    <a:pt x="389" y="3494"/>
                  </a:lnTo>
                  <a:lnTo>
                    <a:pt x="3065" y="3494"/>
                  </a:lnTo>
                  <a:lnTo>
                    <a:pt x="3382" y="643"/>
                  </a:lnTo>
                  <a:lnTo>
                    <a:pt x="3402" y="458"/>
                  </a:lnTo>
                  <a:lnTo>
                    <a:pt x="3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a:extLst>
                <a:ext uri="{FF2B5EF4-FFF2-40B4-BE49-F238E27FC236}">
                  <a16:creationId xmlns:a16="http://schemas.microsoft.com/office/drawing/2014/main" id="{7FA37BC8-243C-DF7C-395A-059BDCF50C29}"/>
                </a:ext>
              </a:extLst>
            </p:cNvPr>
            <p:cNvSpPr/>
            <p:nvPr/>
          </p:nvSpPr>
          <p:spPr>
            <a:xfrm>
              <a:off x="5998675" y="3987700"/>
              <a:ext cx="83800" cy="12575"/>
            </a:xfrm>
            <a:custGeom>
              <a:avLst/>
              <a:gdLst/>
              <a:ahLst/>
              <a:cxnLst/>
              <a:rect l="l" t="t" r="r" b="b"/>
              <a:pathLst>
                <a:path w="3352" h="503" extrusionOk="0">
                  <a:moveTo>
                    <a:pt x="0" y="0"/>
                  </a:moveTo>
                  <a:lnTo>
                    <a:pt x="56" y="502"/>
                  </a:lnTo>
                  <a:lnTo>
                    <a:pt x="3331" y="185"/>
                  </a:lnTo>
                  <a:lnTo>
                    <a:pt x="33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a:extLst>
                <a:ext uri="{FF2B5EF4-FFF2-40B4-BE49-F238E27FC236}">
                  <a16:creationId xmlns:a16="http://schemas.microsoft.com/office/drawing/2014/main" id="{AD0036F7-865D-2117-A7A3-5933FB04AA46}"/>
                </a:ext>
              </a:extLst>
            </p:cNvPr>
            <p:cNvSpPr/>
            <p:nvPr/>
          </p:nvSpPr>
          <p:spPr>
            <a:xfrm>
              <a:off x="5992975" y="3970925"/>
              <a:ext cx="95350" cy="16800"/>
            </a:xfrm>
            <a:custGeom>
              <a:avLst/>
              <a:gdLst/>
              <a:ahLst/>
              <a:cxnLst/>
              <a:rect l="l" t="t" r="r" b="b"/>
              <a:pathLst>
                <a:path w="3814" h="672" extrusionOk="0">
                  <a:moveTo>
                    <a:pt x="1" y="1"/>
                  </a:moveTo>
                  <a:lnTo>
                    <a:pt x="71" y="671"/>
                  </a:lnTo>
                  <a:lnTo>
                    <a:pt x="3742" y="671"/>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77423482-6EDB-0438-C6AA-2D8A0BA487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425010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1"/>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txBox="1">
            <a:spLocks noGrp="1"/>
          </p:cNvSpPr>
          <p:nvPr>
            <p:ph type="subTitle" idx="1"/>
          </p:nvPr>
        </p:nvSpPr>
        <p:spPr>
          <a:xfrm>
            <a:off x="725818" y="3145547"/>
            <a:ext cx="4176000" cy="4002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altLang="zh-CN" dirty="0"/>
              <a:t>Testing</a:t>
            </a:r>
            <a:endParaRPr dirty="0"/>
          </a:p>
        </p:txBody>
      </p:sp>
      <p:sp>
        <p:nvSpPr>
          <p:cNvPr id="873" name="Google Shape;873;p41"/>
          <p:cNvSpPr txBox="1">
            <a:spLocks noGrp="1"/>
          </p:cNvSpPr>
          <p:nvPr>
            <p:ph type="title"/>
          </p:nvPr>
        </p:nvSpPr>
        <p:spPr>
          <a:xfrm>
            <a:off x="694593" y="2007089"/>
            <a:ext cx="4176000" cy="915609"/>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zh-CN" altLang="en-US" sz="6000" dirty="0">
                <a:latin typeface="微软雅黑" panose="020B0503020204020204" pitchFamily="34" charset="-122"/>
                <a:ea typeface="微软雅黑" panose="020B0503020204020204" pitchFamily="34" charset="-122"/>
              </a:rPr>
              <a:t>测试</a:t>
            </a:r>
            <a:endParaRPr sz="6000" dirty="0">
              <a:latin typeface="微软雅黑" panose="020B0503020204020204" pitchFamily="34" charset="-122"/>
              <a:ea typeface="微软雅黑" panose="020B0503020204020204" pitchFamily="34" charset="-122"/>
            </a:endParaRPr>
          </a:p>
        </p:txBody>
      </p:sp>
      <p:sp>
        <p:nvSpPr>
          <p:cNvPr id="874" name="Google Shape;874;p41"/>
          <p:cNvSpPr txBox="1">
            <a:spLocks noGrp="1"/>
          </p:cNvSpPr>
          <p:nvPr>
            <p:ph type="title" idx="2"/>
          </p:nvPr>
        </p:nvSpPr>
        <p:spPr>
          <a:xfrm>
            <a:off x="2361594" y="750225"/>
            <a:ext cx="8928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03</a:t>
            </a:r>
            <a:endParaRPr dirty="0"/>
          </a:p>
        </p:txBody>
      </p:sp>
      <p:grpSp>
        <p:nvGrpSpPr>
          <p:cNvPr id="1073" name="Google Shape;561;p39">
            <a:extLst>
              <a:ext uri="{FF2B5EF4-FFF2-40B4-BE49-F238E27FC236}">
                <a16:creationId xmlns:a16="http://schemas.microsoft.com/office/drawing/2014/main" id="{D191EF56-5385-CCA1-DB8E-4421AF3B281A}"/>
              </a:ext>
            </a:extLst>
          </p:cNvPr>
          <p:cNvGrpSpPr/>
          <p:nvPr/>
        </p:nvGrpSpPr>
        <p:grpSpPr>
          <a:xfrm>
            <a:off x="4811024" y="1130822"/>
            <a:ext cx="3876393" cy="3471765"/>
            <a:chOff x="4811024" y="1130822"/>
            <a:chExt cx="3876393" cy="3471765"/>
          </a:xfrm>
        </p:grpSpPr>
        <p:sp>
          <p:nvSpPr>
            <p:cNvPr id="1074" name="Google Shape;562;p39">
              <a:extLst>
                <a:ext uri="{FF2B5EF4-FFF2-40B4-BE49-F238E27FC236}">
                  <a16:creationId xmlns:a16="http://schemas.microsoft.com/office/drawing/2014/main" id="{6B9A213D-E06B-F8B0-92D9-0D0F87E520C0}"/>
                </a:ext>
              </a:extLst>
            </p:cNvPr>
            <p:cNvSpPr/>
            <p:nvPr/>
          </p:nvSpPr>
          <p:spPr>
            <a:xfrm>
              <a:off x="6249055" y="2079793"/>
              <a:ext cx="228219" cy="124460"/>
            </a:xfrm>
            <a:custGeom>
              <a:avLst/>
              <a:gdLst/>
              <a:ahLst/>
              <a:cxnLst/>
              <a:rect l="l" t="t" r="r" b="b"/>
              <a:pathLst>
                <a:path w="3484" h="1900" extrusionOk="0">
                  <a:moveTo>
                    <a:pt x="2804" y="1"/>
                  </a:moveTo>
                  <a:cubicBezTo>
                    <a:pt x="2745" y="1"/>
                    <a:pt x="2686" y="9"/>
                    <a:pt x="2628" y="28"/>
                  </a:cubicBezTo>
                  <a:lnTo>
                    <a:pt x="489" y="696"/>
                  </a:lnTo>
                  <a:cubicBezTo>
                    <a:pt x="177" y="793"/>
                    <a:pt x="1" y="1128"/>
                    <a:pt x="98" y="1440"/>
                  </a:cubicBezTo>
                  <a:lnTo>
                    <a:pt x="112" y="1484"/>
                  </a:lnTo>
                  <a:cubicBezTo>
                    <a:pt x="161" y="1639"/>
                    <a:pt x="269" y="1761"/>
                    <a:pt x="404" y="1832"/>
                  </a:cubicBezTo>
                  <a:cubicBezTo>
                    <a:pt x="503" y="1884"/>
                    <a:pt x="600" y="1899"/>
                    <a:pt x="679" y="1899"/>
                  </a:cubicBezTo>
                  <a:cubicBezTo>
                    <a:pt x="769" y="1899"/>
                    <a:pt x="836" y="1880"/>
                    <a:pt x="856" y="1873"/>
                  </a:cubicBezTo>
                  <a:cubicBezTo>
                    <a:pt x="1206" y="1841"/>
                    <a:pt x="1647" y="1766"/>
                    <a:pt x="2134" y="1595"/>
                  </a:cubicBezTo>
                  <a:cubicBezTo>
                    <a:pt x="2472" y="1477"/>
                    <a:pt x="2759" y="1339"/>
                    <a:pt x="2995" y="1206"/>
                  </a:cubicBezTo>
                  <a:cubicBezTo>
                    <a:pt x="3307" y="1109"/>
                    <a:pt x="3483" y="775"/>
                    <a:pt x="3386" y="463"/>
                  </a:cubicBezTo>
                  <a:lnTo>
                    <a:pt x="3372" y="418"/>
                  </a:lnTo>
                  <a:cubicBezTo>
                    <a:pt x="3293" y="165"/>
                    <a:pt x="3057" y="1"/>
                    <a:pt x="2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563;p39">
              <a:extLst>
                <a:ext uri="{FF2B5EF4-FFF2-40B4-BE49-F238E27FC236}">
                  <a16:creationId xmlns:a16="http://schemas.microsoft.com/office/drawing/2014/main" id="{6F5F336A-D9BB-B5DC-1002-BD5B104F3689}"/>
                </a:ext>
              </a:extLst>
            </p:cNvPr>
            <p:cNvGrpSpPr/>
            <p:nvPr/>
          </p:nvGrpSpPr>
          <p:grpSpPr>
            <a:xfrm>
              <a:off x="4811024" y="2065251"/>
              <a:ext cx="1249377" cy="696646"/>
              <a:chOff x="4966850" y="3658700"/>
              <a:chExt cx="476825" cy="265875"/>
            </a:xfrm>
          </p:grpSpPr>
          <p:sp>
            <p:nvSpPr>
              <p:cNvPr id="1185" name="Google Shape;564;p39">
                <a:extLst>
                  <a:ext uri="{FF2B5EF4-FFF2-40B4-BE49-F238E27FC236}">
                    <a16:creationId xmlns:a16="http://schemas.microsoft.com/office/drawing/2014/main" id="{A4E48C72-3686-D76B-24D0-D8C061A765BB}"/>
                  </a:ext>
                </a:extLst>
              </p:cNvPr>
              <p:cNvSpPr/>
              <p:nvPr/>
            </p:nvSpPr>
            <p:spPr>
              <a:xfrm>
                <a:off x="4999750" y="3835625"/>
                <a:ext cx="412625" cy="88950"/>
              </a:xfrm>
              <a:custGeom>
                <a:avLst/>
                <a:gdLst/>
                <a:ahLst/>
                <a:cxnLst/>
                <a:rect l="l" t="t" r="r" b="b"/>
                <a:pathLst>
                  <a:path w="16505" h="3558" extrusionOk="0">
                    <a:moveTo>
                      <a:pt x="16500" y="0"/>
                    </a:moveTo>
                    <a:lnTo>
                      <a:pt x="1768" y="20"/>
                    </a:lnTo>
                    <a:cubicBezTo>
                      <a:pt x="1280" y="21"/>
                      <a:pt x="837" y="218"/>
                      <a:pt x="518" y="539"/>
                    </a:cubicBezTo>
                    <a:cubicBezTo>
                      <a:pt x="199" y="859"/>
                      <a:pt x="1" y="1301"/>
                      <a:pt x="2" y="1791"/>
                    </a:cubicBezTo>
                    <a:cubicBezTo>
                      <a:pt x="3" y="2767"/>
                      <a:pt x="794" y="3557"/>
                      <a:pt x="1771" y="3557"/>
                    </a:cubicBezTo>
                    <a:cubicBezTo>
                      <a:pt x="1772" y="3557"/>
                      <a:pt x="1773" y="3557"/>
                      <a:pt x="1773" y="3557"/>
                    </a:cubicBezTo>
                    <a:lnTo>
                      <a:pt x="16505" y="3538"/>
                    </a:lnTo>
                    <a:lnTo>
                      <a:pt x="16504" y="3035"/>
                    </a:lnTo>
                    <a:lnTo>
                      <a:pt x="16115" y="3036"/>
                    </a:lnTo>
                    <a:lnTo>
                      <a:pt x="16112" y="583"/>
                    </a:lnTo>
                    <a:lnTo>
                      <a:pt x="16501" y="582"/>
                    </a:lnTo>
                    <a:lnTo>
                      <a:pt x="165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565;p39">
                <a:extLst>
                  <a:ext uri="{FF2B5EF4-FFF2-40B4-BE49-F238E27FC236}">
                    <a16:creationId xmlns:a16="http://schemas.microsoft.com/office/drawing/2014/main" id="{9AF936FB-30C1-2603-A284-EDAC4601D44F}"/>
                  </a:ext>
                </a:extLst>
              </p:cNvPr>
              <p:cNvSpPr/>
              <p:nvPr/>
            </p:nvSpPr>
            <p:spPr>
              <a:xfrm>
                <a:off x="5037275" y="3850175"/>
                <a:ext cx="367875" cy="61750"/>
              </a:xfrm>
              <a:custGeom>
                <a:avLst/>
                <a:gdLst/>
                <a:ahLst/>
                <a:cxnLst/>
                <a:rect l="l" t="t" r="r" b="b"/>
                <a:pathLst>
                  <a:path w="14715" h="2470" extrusionOk="0">
                    <a:moveTo>
                      <a:pt x="14711" y="0"/>
                    </a:moveTo>
                    <a:lnTo>
                      <a:pt x="1193" y="17"/>
                    </a:lnTo>
                    <a:cubicBezTo>
                      <a:pt x="864" y="18"/>
                      <a:pt x="566" y="155"/>
                      <a:pt x="349" y="378"/>
                    </a:cubicBezTo>
                    <a:cubicBezTo>
                      <a:pt x="134" y="601"/>
                      <a:pt x="0" y="907"/>
                      <a:pt x="1" y="1246"/>
                    </a:cubicBezTo>
                    <a:cubicBezTo>
                      <a:pt x="1" y="1922"/>
                      <a:pt x="536" y="2470"/>
                      <a:pt x="1194" y="2470"/>
                    </a:cubicBezTo>
                    <a:cubicBezTo>
                      <a:pt x="1195" y="2470"/>
                      <a:pt x="1196" y="2470"/>
                      <a:pt x="1196" y="2470"/>
                    </a:cubicBezTo>
                    <a:lnTo>
                      <a:pt x="14714" y="2453"/>
                    </a:lnTo>
                    <a:lnTo>
                      <a:pt x="147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566;p39">
                <a:extLst>
                  <a:ext uri="{FF2B5EF4-FFF2-40B4-BE49-F238E27FC236}">
                    <a16:creationId xmlns:a16="http://schemas.microsoft.com/office/drawing/2014/main" id="{3B391673-14BC-220B-B0FB-770CACEA2B2B}"/>
                  </a:ext>
                </a:extLst>
              </p:cNvPr>
              <p:cNvSpPr/>
              <p:nvPr/>
            </p:nvSpPr>
            <p:spPr>
              <a:xfrm>
                <a:off x="5071200" y="3865675"/>
                <a:ext cx="333925" cy="9850"/>
              </a:xfrm>
              <a:custGeom>
                <a:avLst/>
                <a:gdLst/>
                <a:ahLst/>
                <a:cxnLst/>
                <a:rect l="l" t="t" r="r" b="b"/>
                <a:pathLst>
                  <a:path w="13357" h="394" extrusionOk="0">
                    <a:moveTo>
                      <a:pt x="13355" y="1"/>
                    </a:moveTo>
                    <a:lnTo>
                      <a:pt x="187" y="18"/>
                    </a:lnTo>
                    <a:cubicBezTo>
                      <a:pt x="84" y="18"/>
                      <a:pt x="0" y="103"/>
                      <a:pt x="0" y="206"/>
                    </a:cubicBezTo>
                    <a:lnTo>
                      <a:pt x="0" y="207"/>
                    </a:lnTo>
                    <a:cubicBezTo>
                      <a:pt x="0" y="309"/>
                      <a:pt x="84" y="394"/>
                      <a:pt x="188" y="394"/>
                    </a:cubicBezTo>
                    <a:lnTo>
                      <a:pt x="13356" y="376"/>
                    </a:lnTo>
                    <a:lnTo>
                      <a:pt x="13355"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67;p39">
                <a:extLst>
                  <a:ext uri="{FF2B5EF4-FFF2-40B4-BE49-F238E27FC236}">
                    <a16:creationId xmlns:a16="http://schemas.microsoft.com/office/drawing/2014/main" id="{03D3175C-5BF0-478C-CDA6-A9B4B0B422D2}"/>
                  </a:ext>
                </a:extLst>
              </p:cNvPr>
              <p:cNvSpPr/>
              <p:nvPr/>
            </p:nvSpPr>
            <p:spPr>
              <a:xfrm>
                <a:off x="5071225" y="3888775"/>
                <a:ext cx="333925" cy="9825"/>
              </a:xfrm>
              <a:custGeom>
                <a:avLst/>
                <a:gdLst/>
                <a:ahLst/>
                <a:cxnLst/>
                <a:rect l="l" t="t" r="r" b="b"/>
                <a:pathLst>
                  <a:path w="13357" h="393" extrusionOk="0">
                    <a:moveTo>
                      <a:pt x="13355" y="1"/>
                    </a:moveTo>
                    <a:lnTo>
                      <a:pt x="187" y="17"/>
                    </a:lnTo>
                    <a:cubicBezTo>
                      <a:pt x="84" y="17"/>
                      <a:pt x="0" y="102"/>
                      <a:pt x="0" y="205"/>
                    </a:cubicBezTo>
                    <a:lnTo>
                      <a:pt x="0" y="206"/>
                    </a:lnTo>
                    <a:cubicBezTo>
                      <a:pt x="0" y="308"/>
                      <a:pt x="85" y="393"/>
                      <a:pt x="188" y="393"/>
                    </a:cubicBezTo>
                    <a:lnTo>
                      <a:pt x="13356" y="375"/>
                    </a:lnTo>
                    <a:lnTo>
                      <a:pt x="13355"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68;p39">
                <a:extLst>
                  <a:ext uri="{FF2B5EF4-FFF2-40B4-BE49-F238E27FC236}">
                    <a16:creationId xmlns:a16="http://schemas.microsoft.com/office/drawing/2014/main" id="{E39C4F1B-B340-857E-EC60-120A4A14F0E3}"/>
                  </a:ext>
                </a:extLst>
              </p:cNvPr>
              <p:cNvSpPr/>
              <p:nvPr/>
            </p:nvSpPr>
            <p:spPr>
              <a:xfrm>
                <a:off x="4966850" y="3747225"/>
                <a:ext cx="412625" cy="88950"/>
              </a:xfrm>
              <a:custGeom>
                <a:avLst/>
                <a:gdLst/>
                <a:ahLst/>
                <a:cxnLst/>
                <a:rect l="l" t="t" r="r" b="b"/>
                <a:pathLst>
                  <a:path w="16505" h="3558" extrusionOk="0">
                    <a:moveTo>
                      <a:pt x="16499" y="1"/>
                    </a:moveTo>
                    <a:lnTo>
                      <a:pt x="1768" y="19"/>
                    </a:lnTo>
                    <a:cubicBezTo>
                      <a:pt x="1280" y="20"/>
                      <a:pt x="837" y="218"/>
                      <a:pt x="518" y="540"/>
                    </a:cubicBezTo>
                    <a:cubicBezTo>
                      <a:pt x="198" y="859"/>
                      <a:pt x="1" y="1302"/>
                      <a:pt x="1" y="1791"/>
                    </a:cubicBezTo>
                    <a:cubicBezTo>
                      <a:pt x="3" y="2767"/>
                      <a:pt x="794" y="3558"/>
                      <a:pt x="1770" y="3558"/>
                    </a:cubicBezTo>
                    <a:cubicBezTo>
                      <a:pt x="1771" y="3558"/>
                      <a:pt x="1772" y="3558"/>
                      <a:pt x="1772" y="3558"/>
                    </a:cubicBezTo>
                    <a:lnTo>
                      <a:pt x="16505" y="3538"/>
                    </a:lnTo>
                    <a:lnTo>
                      <a:pt x="16504" y="3034"/>
                    </a:lnTo>
                    <a:lnTo>
                      <a:pt x="16114" y="3035"/>
                    </a:lnTo>
                    <a:lnTo>
                      <a:pt x="16111" y="583"/>
                    </a:lnTo>
                    <a:lnTo>
                      <a:pt x="16500" y="582"/>
                    </a:lnTo>
                    <a:lnTo>
                      <a:pt x="16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69;p39">
                <a:extLst>
                  <a:ext uri="{FF2B5EF4-FFF2-40B4-BE49-F238E27FC236}">
                    <a16:creationId xmlns:a16="http://schemas.microsoft.com/office/drawing/2014/main" id="{6D0128FE-7633-5E8C-5EC8-F6E74C86C600}"/>
                  </a:ext>
                </a:extLst>
              </p:cNvPr>
              <p:cNvSpPr/>
              <p:nvPr/>
            </p:nvSpPr>
            <p:spPr>
              <a:xfrm>
                <a:off x="5004375" y="3761775"/>
                <a:ext cx="367875" cy="61750"/>
              </a:xfrm>
              <a:custGeom>
                <a:avLst/>
                <a:gdLst/>
                <a:ahLst/>
                <a:cxnLst/>
                <a:rect l="l" t="t" r="r" b="b"/>
                <a:pathLst>
                  <a:path w="14715" h="2470" extrusionOk="0">
                    <a:moveTo>
                      <a:pt x="14711" y="1"/>
                    </a:moveTo>
                    <a:lnTo>
                      <a:pt x="1193" y="18"/>
                    </a:lnTo>
                    <a:cubicBezTo>
                      <a:pt x="863" y="18"/>
                      <a:pt x="565" y="156"/>
                      <a:pt x="349" y="378"/>
                    </a:cubicBezTo>
                    <a:cubicBezTo>
                      <a:pt x="133" y="601"/>
                      <a:pt x="0" y="906"/>
                      <a:pt x="0" y="1246"/>
                    </a:cubicBezTo>
                    <a:cubicBezTo>
                      <a:pt x="1" y="1922"/>
                      <a:pt x="535" y="2470"/>
                      <a:pt x="1194" y="2470"/>
                    </a:cubicBezTo>
                    <a:cubicBezTo>
                      <a:pt x="1195" y="2470"/>
                      <a:pt x="1196" y="2470"/>
                      <a:pt x="1196" y="2470"/>
                    </a:cubicBezTo>
                    <a:lnTo>
                      <a:pt x="14714" y="2452"/>
                    </a:lnTo>
                    <a:lnTo>
                      <a:pt x="14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70;p39">
                <a:extLst>
                  <a:ext uri="{FF2B5EF4-FFF2-40B4-BE49-F238E27FC236}">
                    <a16:creationId xmlns:a16="http://schemas.microsoft.com/office/drawing/2014/main" id="{53D62EA8-518F-C165-0450-6C252DFDAA5C}"/>
                  </a:ext>
                </a:extLst>
              </p:cNvPr>
              <p:cNvSpPr/>
              <p:nvPr/>
            </p:nvSpPr>
            <p:spPr>
              <a:xfrm>
                <a:off x="5038275" y="3777300"/>
                <a:ext cx="333925" cy="9825"/>
              </a:xfrm>
              <a:custGeom>
                <a:avLst/>
                <a:gdLst/>
                <a:ahLst/>
                <a:cxnLst/>
                <a:rect l="l" t="t" r="r" b="b"/>
                <a:pathLst>
                  <a:path w="13357" h="393" extrusionOk="0">
                    <a:moveTo>
                      <a:pt x="13356" y="0"/>
                    </a:moveTo>
                    <a:lnTo>
                      <a:pt x="187" y="18"/>
                    </a:lnTo>
                    <a:cubicBezTo>
                      <a:pt x="84" y="18"/>
                      <a:pt x="0" y="102"/>
                      <a:pt x="1" y="205"/>
                    </a:cubicBezTo>
                    <a:lnTo>
                      <a:pt x="1" y="206"/>
                    </a:lnTo>
                    <a:cubicBezTo>
                      <a:pt x="1" y="308"/>
                      <a:pt x="85" y="392"/>
                      <a:pt x="188" y="392"/>
                    </a:cubicBezTo>
                    <a:lnTo>
                      <a:pt x="13356" y="375"/>
                    </a:lnTo>
                    <a:lnTo>
                      <a:pt x="13356"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71;p39">
                <a:extLst>
                  <a:ext uri="{FF2B5EF4-FFF2-40B4-BE49-F238E27FC236}">
                    <a16:creationId xmlns:a16="http://schemas.microsoft.com/office/drawing/2014/main" id="{587138A6-C0C5-E792-68C3-94FC609F2A4C}"/>
                  </a:ext>
                </a:extLst>
              </p:cNvPr>
              <p:cNvSpPr/>
              <p:nvPr/>
            </p:nvSpPr>
            <p:spPr>
              <a:xfrm>
                <a:off x="5038300" y="3800375"/>
                <a:ext cx="333925" cy="9825"/>
              </a:xfrm>
              <a:custGeom>
                <a:avLst/>
                <a:gdLst/>
                <a:ahLst/>
                <a:cxnLst/>
                <a:rect l="l" t="t" r="r" b="b"/>
                <a:pathLst>
                  <a:path w="13357" h="393" extrusionOk="0">
                    <a:moveTo>
                      <a:pt x="13356" y="0"/>
                    </a:moveTo>
                    <a:lnTo>
                      <a:pt x="188" y="18"/>
                    </a:lnTo>
                    <a:cubicBezTo>
                      <a:pt x="84" y="18"/>
                      <a:pt x="0" y="102"/>
                      <a:pt x="1" y="204"/>
                    </a:cubicBezTo>
                    <a:lnTo>
                      <a:pt x="1" y="206"/>
                    </a:lnTo>
                    <a:cubicBezTo>
                      <a:pt x="1" y="308"/>
                      <a:pt x="85" y="392"/>
                      <a:pt x="188" y="392"/>
                    </a:cubicBezTo>
                    <a:lnTo>
                      <a:pt x="13356" y="375"/>
                    </a:lnTo>
                    <a:lnTo>
                      <a:pt x="13356"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72;p39">
                <a:extLst>
                  <a:ext uri="{FF2B5EF4-FFF2-40B4-BE49-F238E27FC236}">
                    <a16:creationId xmlns:a16="http://schemas.microsoft.com/office/drawing/2014/main" id="{6A52FCA5-205B-C1EC-CE9A-60CD3B16D5FF}"/>
                  </a:ext>
                </a:extLst>
              </p:cNvPr>
              <p:cNvSpPr/>
              <p:nvPr/>
            </p:nvSpPr>
            <p:spPr>
              <a:xfrm>
                <a:off x="5031050" y="3658700"/>
                <a:ext cx="412625" cy="88950"/>
              </a:xfrm>
              <a:custGeom>
                <a:avLst/>
                <a:gdLst/>
                <a:ahLst/>
                <a:cxnLst/>
                <a:rect l="l" t="t" r="r" b="b"/>
                <a:pathLst>
                  <a:path w="16505" h="3558" extrusionOk="0">
                    <a:moveTo>
                      <a:pt x="16500" y="0"/>
                    </a:moveTo>
                    <a:lnTo>
                      <a:pt x="1768" y="20"/>
                    </a:lnTo>
                    <a:cubicBezTo>
                      <a:pt x="1280" y="21"/>
                      <a:pt x="837" y="218"/>
                      <a:pt x="518" y="539"/>
                    </a:cubicBezTo>
                    <a:cubicBezTo>
                      <a:pt x="198" y="859"/>
                      <a:pt x="1" y="1301"/>
                      <a:pt x="2" y="1791"/>
                    </a:cubicBezTo>
                    <a:cubicBezTo>
                      <a:pt x="3" y="2767"/>
                      <a:pt x="794" y="3557"/>
                      <a:pt x="1770" y="3557"/>
                    </a:cubicBezTo>
                    <a:cubicBezTo>
                      <a:pt x="1771" y="3557"/>
                      <a:pt x="1772" y="3557"/>
                      <a:pt x="1772" y="3557"/>
                    </a:cubicBezTo>
                    <a:lnTo>
                      <a:pt x="16505" y="3538"/>
                    </a:lnTo>
                    <a:lnTo>
                      <a:pt x="16504" y="3035"/>
                    </a:lnTo>
                    <a:lnTo>
                      <a:pt x="16114" y="3035"/>
                    </a:lnTo>
                    <a:lnTo>
                      <a:pt x="16112" y="583"/>
                    </a:lnTo>
                    <a:lnTo>
                      <a:pt x="16500" y="582"/>
                    </a:lnTo>
                    <a:lnTo>
                      <a:pt x="16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73;p39">
                <a:extLst>
                  <a:ext uri="{FF2B5EF4-FFF2-40B4-BE49-F238E27FC236}">
                    <a16:creationId xmlns:a16="http://schemas.microsoft.com/office/drawing/2014/main" id="{414F71B3-4ABA-F174-CE8E-9A55128F2404}"/>
                  </a:ext>
                </a:extLst>
              </p:cNvPr>
              <p:cNvSpPr/>
              <p:nvPr/>
            </p:nvSpPr>
            <p:spPr>
              <a:xfrm>
                <a:off x="5068575" y="3673275"/>
                <a:ext cx="367875" cy="61725"/>
              </a:xfrm>
              <a:custGeom>
                <a:avLst/>
                <a:gdLst/>
                <a:ahLst/>
                <a:cxnLst/>
                <a:rect l="l" t="t" r="r" b="b"/>
                <a:pathLst>
                  <a:path w="14715" h="2469" extrusionOk="0">
                    <a:moveTo>
                      <a:pt x="14711" y="0"/>
                    </a:moveTo>
                    <a:lnTo>
                      <a:pt x="1193" y="17"/>
                    </a:lnTo>
                    <a:cubicBezTo>
                      <a:pt x="864" y="17"/>
                      <a:pt x="566" y="156"/>
                      <a:pt x="349" y="377"/>
                    </a:cubicBezTo>
                    <a:cubicBezTo>
                      <a:pt x="134" y="600"/>
                      <a:pt x="0" y="906"/>
                      <a:pt x="0" y="1245"/>
                    </a:cubicBezTo>
                    <a:cubicBezTo>
                      <a:pt x="1" y="1921"/>
                      <a:pt x="536" y="2469"/>
                      <a:pt x="1194" y="2469"/>
                    </a:cubicBezTo>
                    <a:cubicBezTo>
                      <a:pt x="1195" y="2469"/>
                      <a:pt x="1196" y="2469"/>
                      <a:pt x="1196" y="2469"/>
                    </a:cubicBezTo>
                    <a:lnTo>
                      <a:pt x="14714" y="2452"/>
                    </a:lnTo>
                    <a:lnTo>
                      <a:pt x="147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574;p39">
                <a:extLst>
                  <a:ext uri="{FF2B5EF4-FFF2-40B4-BE49-F238E27FC236}">
                    <a16:creationId xmlns:a16="http://schemas.microsoft.com/office/drawing/2014/main" id="{D24FF93A-3185-96DA-5810-E179E4978A93}"/>
                  </a:ext>
                </a:extLst>
              </p:cNvPr>
              <p:cNvSpPr/>
              <p:nvPr/>
            </p:nvSpPr>
            <p:spPr>
              <a:xfrm>
                <a:off x="5102500" y="3688775"/>
                <a:ext cx="333900" cy="9825"/>
              </a:xfrm>
              <a:custGeom>
                <a:avLst/>
                <a:gdLst/>
                <a:ahLst/>
                <a:cxnLst/>
                <a:rect l="l" t="t" r="r" b="b"/>
                <a:pathLst>
                  <a:path w="13356" h="393" extrusionOk="0">
                    <a:moveTo>
                      <a:pt x="13355" y="1"/>
                    </a:moveTo>
                    <a:lnTo>
                      <a:pt x="187" y="17"/>
                    </a:lnTo>
                    <a:cubicBezTo>
                      <a:pt x="84" y="17"/>
                      <a:pt x="0" y="102"/>
                      <a:pt x="0" y="205"/>
                    </a:cubicBezTo>
                    <a:lnTo>
                      <a:pt x="0" y="206"/>
                    </a:lnTo>
                    <a:cubicBezTo>
                      <a:pt x="0" y="308"/>
                      <a:pt x="84" y="393"/>
                      <a:pt x="187" y="393"/>
                    </a:cubicBezTo>
                    <a:lnTo>
                      <a:pt x="13355" y="375"/>
                    </a:lnTo>
                    <a:lnTo>
                      <a:pt x="13355"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575;p39">
                <a:extLst>
                  <a:ext uri="{FF2B5EF4-FFF2-40B4-BE49-F238E27FC236}">
                    <a16:creationId xmlns:a16="http://schemas.microsoft.com/office/drawing/2014/main" id="{107E63E3-6C02-D508-7563-BA1FEA5BCAB9}"/>
                  </a:ext>
                </a:extLst>
              </p:cNvPr>
              <p:cNvSpPr/>
              <p:nvPr/>
            </p:nvSpPr>
            <p:spPr>
              <a:xfrm>
                <a:off x="5102525" y="3711850"/>
                <a:ext cx="333900" cy="9825"/>
              </a:xfrm>
              <a:custGeom>
                <a:avLst/>
                <a:gdLst/>
                <a:ahLst/>
                <a:cxnLst/>
                <a:rect l="l" t="t" r="r" b="b"/>
                <a:pathLst>
                  <a:path w="13356" h="393" extrusionOk="0">
                    <a:moveTo>
                      <a:pt x="13355" y="1"/>
                    </a:moveTo>
                    <a:lnTo>
                      <a:pt x="187" y="18"/>
                    </a:lnTo>
                    <a:cubicBezTo>
                      <a:pt x="85" y="18"/>
                      <a:pt x="0" y="102"/>
                      <a:pt x="0" y="205"/>
                    </a:cubicBezTo>
                    <a:lnTo>
                      <a:pt x="0" y="206"/>
                    </a:lnTo>
                    <a:cubicBezTo>
                      <a:pt x="0" y="308"/>
                      <a:pt x="85" y="393"/>
                      <a:pt x="187" y="393"/>
                    </a:cubicBezTo>
                    <a:lnTo>
                      <a:pt x="13355" y="375"/>
                    </a:lnTo>
                    <a:lnTo>
                      <a:pt x="13355"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576;p39">
              <a:extLst>
                <a:ext uri="{FF2B5EF4-FFF2-40B4-BE49-F238E27FC236}">
                  <a16:creationId xmlns:a16="http://schemas.microsoft.com/office/drawing/2014/main" id="{98428D97-EA9B-569A-BA8C-DD63B84350FE}"/>
                </a:ext>
              </a:extLst>
            </p:cNvPr>
            <p:cNvGrpSpPr/>
            <p:nvPr/>
          </p:nvGrpSpPr>
          <p:grpSpPr>
            <a:xfrm>
              <a:off x="5504460" y="1130822"/>
              <a:ext cx="2212104" cy="3471765"/>
              <a:chOff x="5231500" y="3302075"/>
              <a:chExt cx="844250" cy="1325000"/>
            </a:xfrm>
          </p:grpSpPr>
          <p:sp>
            <p:nvSpPr>
              <p:cNvPr id="1086" name="Google Shape;577;p39">
                <a:extLst>
                  <a:ext uri="{FF2B5EF4-FFF2-40B4-BE49-F238E27FC236}">
                    <a16:creationId xmlns:a16="http://schemas.microsoft.com/office/drawing/2014/main" id="{73FDD236-D41C-D20B-6167-835FD6798682}"/>
                  </a:ext>
                </a:extLst>
              </p:cNvPr>
              <p:cNvSpPr/>
              <p:nvPr/>
            </p:nvSpPr>
            <p:spPr>
              <a:xfrm>
                <a:off x="5644050" y="4293475"/>
                <a:ext cx="333850" cy="129850"/>
              </a:xfrm>
              <a:custGeom>
                <a:avLst/>
                <a:gdLst/>
                <a:ahLst/>
                <a:cxnLst/>
                <a:rect l="l" t="t" r="r" b="b"/>
                <a:pathLst>
                  <a:path w="13354" h="5194" extrusionOk="0">
                    <a:moveTo>
                      <a:pt x="12994" y="1"/>
                    </a:moveTo>
                    <a:cubicBezTo>
                      <a:pt x="12958" y="1"/>
                      <a:pt x="12921" y="7"/>
                      <a:pt x="12885" y="20"/>
                    </a:cubicBezTo>
                    <a:lnTo>
                      <a:pt x="252" y="4575"/>
                    </a:lnTo>
                    <a:cubicBezTo>
                      <a:pt x="87" y="4635"/>
                      <a:pt x="1" y="4817"/>
                      <a:pt x="61" y="4982"/>
                    </a:cubicBezTo>
                    <a:cubicBezTo>
                      <a:pt x="108" y="5113"/>
                      <a:pt x="230" y="5194"/>
                      <a:pt x="360" y="5194"/>
                    </a:cubicBezTo>
                    <a:cubicBezTo>
                      <a:pt x="397" y="5194"/>
                      <a:pt x="433" y="5187"/>
                      <a:pt x="468" y="5174"/>
                    </a:cubicBezTo>
                    <a:lnTo>
                      <a:pt x="13102" y="620"/>
                    </a:lnTo>
                    <a:cubicBezTo>
                      <a:pt x="13267" y="560"/>
                      <a:pt x="13354" y="377"/>
                      <a:pt x="13293" y="212"/>
                    </a:cubicBezTo>
                    <a:cubicBezTo>
                      <a:pt x="13247" y="82"/>
                      <a:pt x="13124" y="1"/>
                      <a:pt x="12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578;p39">
                <a:extLst>
                  <a:ext uri="{FF2B5EF4-FFF2-40B4-BE49-F238E27FC236}">
                    <a16:creationId xmlns:a16="http://schemas.microsoft.com/office/drawing/2014/main" id="{AF78A194-47DA-4289-814A-56B3368BD442}"/>
                  </a:ext>
                </a:extLst>
              </p:cNvPr>
              <p:cNvSpPr/>
              <p:nvPr/>
            </p:nvSpPr>
            <p:spPr>
              <a:xfrm>
                <a:off x="5653425" y="4291625"/>
                <a:ext cx="337600" cy="131700"/>
              </a:xfrm>
              <a:custGeom>
                <a:avLst/>
                <a:gdLst/>
                <a:ahLst/>
                <a:cxnLst/>
                <a:rect l="l" t="t" r="r" b="b"/>
                <a:pathLst>
                  <a:path w="13504" h="5268" extrusionOk="0">
                    <a:moveTo>
                      <a:pt x="361" y="0"/>
                    </a:moveTo>
                    <a:cubicBezTo>
                      <a:pt x="230" y="0"/>
                      <a:pt x="108" y="81"/>
                      <a:pt x="61" y="210"/>
                    </a:cubicBezTo>
                    <a:cubicBezTo>
                      <a:pt x="0" y="376"/>
                      <a:pt x="87" y="558"/>
                      <a:pt x="252" y="618"/>
                    </a:cubicBezTo>
                    <a:lnTo>
                      <a:pt x="13035" y="5248"/>
                    </a:lnTo>
                    <a:cubicBezTo>
                      <a:pt x="13071" y="5261"/>
                      <a:pt x="13107" y="5268"/>
                      <a:pt x="13144" y="5268"/>
                    </a:cubicBezTo>
                    <a:cubicBezTo>
                      <a:pt x="13273" y="5268"/>
                      <a:pt x="13397" y="5187"/>
                      <a:pt x="13443" y="5057"/>
                    </a:cubicBezTo>
                    <a:cubicBezTo>
                      <a:pt x="13503" y="4892"/>
                      <a:pt x="13418" y="4709"/>
                      <a:pt x="13252" y="4649"/>
                    </a:cubicBezTo>
                    <a:lnTo>
                      <a:pt x="469" y="19"/>
                    </a:lnTo>
                    <a:cubicBezTo>
                      <a:pt x="433" y="6"/>
                      <a:pt x="397"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579;p39">
                <a:extLst>
                  <a:ext uri="{FF2B5EF4-FFF2-40B4-BE49-F238E27FC236}">
                    <a16:creationId xmlns:a16="http://schemas.microsoft.com/office/drawing/2014/main" id="{343FA010-6CB8-16CB-65A2-0C997E6BD167}"/>
                  </a:ext>
                </a:extLst>
              </p:cNvPr>
              <p:cNvSpPr/>
              <p:nvPr/>
            </p:nvSpPr>
            <p:spPr>
              <a:xfrm>
                <a:off x="5610425" y="4161750"/>
                <a:ext cx="408000" cy="465075"/>
              </a:xfrm>
              <a:custGeom>
                <a:avLst/>
                <a:gdLst/>
                <a:ahLst/>
                <a:cxnLst/>
                <a:rect l="l" t="t" r="r" b="b"/>
                <a:pathLst>
                  <a:path w="16320" h="18603" extrusionOk="0">
                    <a:moveTo>
                      <a:pt x="2926" y="1"/>
                    </a:moveTo>
                    <a:cubicBezTo>
                      <a:pt x="2653" y="1"/>
                      <a:pt x="2422" y="203"/>
                      <a:pt x="2386" y="474"/>
                    </a:cubicBezTo>
                    <a:lnTo>
                      <a:pt x="41" y="17984"/>
                    </a:lnTo>
                    <a:cubicBezTo>
                      <a:pt x="1" y="18283"/>
                      <a:pt x="210" y="18558"/>
                      <a:pt x="509" y="18598"/>
                    </a:cubicBezTo>
                    <a:cubicBezTo>
                      <a:pt x="534" y="18601"/>
                      <a:pt x="558" y="18602"/>
                      <a:pt x="582" y="18602"/>
                    </a:cubicBezTo>
                    <a:cubicBezTo>
                      <a:pt x="851" y="18602"/>
                      <a:pt x="1086" y="18403"/>
                      <a:pt x="1122" y="18129"/>
                    </a:cubicBezTo>
                    <a:lnTo>
                      <a:pt x="3403" y="1092"/>
                    </a:lnTo>
                    <a:lnTo>
                      <a:pt x="12952" y="1092"/>
                    </a:lnTo>
                    <a:lnTo>
                      <a:pt x="15199" y="18128"/>
                    </a:lnTo>
                    <a:cubicBezTo>
                      <a:pt x="15234" y="18403"/>
                      <a:pt x="15469" y="18602"/>
                      <a:pt x="15739" y="18602"/>
                    </a:cubicBezTo>
                    <a:cubicBezTo>
                      <a:pt x="15763" y="18602"/>
                      <a:pt x="15787" y="18601"/>
                      <a:pt x="15811" y="18598"/>
                    </a:cubicBezTo>
                    <a:cubicBezTo>
                      <a:pt x="16109" y="18558"/>
                      <a:pt x="16319" y="18285"/>
                      <a:pt x="16280" y="17985"/>
                    </a:cubicBezTo>
                    <a:lnTo>
                      <a:pt x="13971" y="475"/>
                    </a:lnTo>
                    <a:cubicBezTo>
                      <a:pt x="13936" y="203"/>
                      <a:pt x="13705" y="1"/>
                      <a:pt x="1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580;p39">
                <a:extLst>
                  <a:ext uri="{FF2B5EF4-FFF2-40B4-BE49-F238E27FC236}">
                    <a16:creationId xmlns:a16="http://schemas.microsoft.com/office/drawing/2014/main" id="{E459F1C0-DB5A-77FA-A413-359A1E636210}"/>
                  </a:ext>
                </a:extLst>
              </p:cNvPr>
              <p:cNvSpPr/>
              <p:nvPr/>
            </p:nvSpPr>
            <p:spPr>
              <a:xfrm>
                <a:off x="5759650" y="3705425"/>
                <a:ext cx="304575" cy="470000"/>
              </a:xfrm>
              <a:custGeom>
                <a:avLst/>
                <a:gdLst/>
                <a:ahLst/>
                <a:cxnLst/>
                <a:rect l="l" t="t" r="r" b="b"/>
                <a:pathLst>
                  <a:path w="12183" h="18800" extrusionOk="0">
                    <a:moveTo>
                      <a:pt x="8292" y="1"/>
                    </a:moveTo>
                    <a:cubicBezTo>
                      <a:pt x="8291" y="1"/>
                      <a:pt x="6929" y="5940"/>
                      <a:pt x="8642" y="14136"/>
                    </a:cubicBezTo>
                    <a:cubicBezTo>
                      <a:pt x="7988" y="17251"/>
                      <a:pt x="0" y="18800"/>
                      <a:pt x="0" y="18800"/>
                    </a:cubicBezTo>
                    <a:lnTo>
                      <a:pt x="6821" y="18800"/>
                    </a:lnTo>
                    <a:cubicBezTo>
                      <a:pt x="8983" y="18800"/>
                      <a:pt x="11298" y="17617"/>
                      <a:pt x="11629" y="15480"/>
                    </a:cubicBezTo>
                    <a:cubicBezTo>
                      <a:pt x="12073" y="12625"/>
                      <a:pt x="12183" y="9860"/>
                      <a:pt x="12059" y="7322"/>
                    </a:cubicBezTo>
                    <a:cubicBezTo>
                      <a:pt x="11919" y="4452"/>
                      <a:pt x="10549" y="1781"/>
                      <a:pt x="8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 name="Google Shape;581;p39">
                <a:extLst>
                  <a:ext uri="{FF2B5EF4-FFF2-40B4-BE49-F238E27FC236}">
                    <a16:creationId xmlns:a16="http://schemas.microsoft.com/office/drawing/2014/main" id="{E9B4BEC2-0F5C-9C09-977B-9B5DD28A2DEF}"/>
                  </a:ext>
                </a:extLst>
              </p:cNvPr>
              <p:cNvGrpSpPr/>
              <p:nvPr/>
            </p:nvGrpSpPr>
            <p:grpSpPr>
              <a:xfrm>
                <a:off x="5231500" y="3302075"/>
                <a:ext cx="844250" cy="1325000"/>
                <a:chOff x="5231500" y="3302075"/>
                <a:chExt cx="844250" cy="1325000"/>
              </a:xfrm>
            </p:grpSpPr>
            <p:sp>
              <p:nvSpPr>
                <p:cNvPr id="1091" name="Google Shape;582;p39">
                  <a:extLst>
                    <a:ext uri="{FF2B5EF4-FFF2-40B4-BE49-F238E27FC236}">
                      <a16:creationId xmlns:a16="http://schemas.microsoft.com/office/drawing/2014/main" id="{180A3385-61E5-51FB-B215-25C0D9BB8DC0}"/>
                    </a:ext>
                  </a:extLst>
                </p:cNvPr>
                <p:cNvSpPr/>
                <p:nvPr/>
              </p:nvSpPr>
              <p:spPr>
                <a:xfrm>
                  <a:off x="5661825" y="3368050"/>
                  <a:ext cx="116600" cy="186700"/>
                </a:xfrm>
                <a:custGeom>
                  <a:avLst/>
                  <a:gdLst/>
                  <a:ahLst/>
                  <a:cxnLst/>
                  <a:rect l="l" t="t" r="r" b="b"/>
                  <a:pathLst>
                    <a:path w="4664" h="7468" extrusionOk="0">
                      <a:moveTo>
                        <a:pt x="1764" y="0"/>
                      </a:moveTo>
                      <a:lnTo>
                        <a:pt x="1286" y="568"/>
                      </a:lnTo>
                      <a:cubicBezTo>
                        <a:pt x="1286" y="568"/>
                        <a:pt x="777" y="4515"/>
                        <a:pt x="0" y="6219"/>
                      </a:cubicBezTo>
                      <a:cubicBezTo>
                        <a:pt x="579" y="6733"/>
                        <a:pt x="1004" y="6787"/>
                        <a:pt x="1297" y="6787"/>
                      </a:cubicBezTo>
                      <a:cubicBezTo>
                        <a:pt x="1374" y="6787"/>
                        <a:pt x="1441" y="6783"/>
                        <a:pt x="1501" y="6783"/>
                      </a:cubicBezTo>
                      <a:cubicBezTo>
                        <a:pt x="1531" y="6783"/>
                        <a:pt x="1559" y="6784"/>
                        <a:pt x="1585" y="6787"/>
                      </a:cubicBezTo>
                      <a:cubicBezTo>
                        <a:pt x="1842" y="7068"/>
                        <a:pt x="2247" y="7331"/>
                        <a:pt x="2683" y="7331"/>
                      </a:cubicBezTo>
                      <a:cubicBezTo>
                        <a:pt x="2804" y="7331"/>
                        <a:pt x="2927" y="7311"/>
                        <a:pt x="3050" y="7265"/>
                      </a:cubicBezTo>
                      <a:cubicBezTo>
                        <a:pt x="3293" y="7416"/>
                        <a:pt x="3559" y="7468"/>
                        <a:pt x="3806" y="7468"/>
                      </a:cubicBezTo>
                      <a:cubicBezTo>
                        <a:pt x="4195" y="7468"/>
                        <a:pt x="4536" y="7339"/>
                        <a:pt x="4663" y="7265"/>
                      </a:cubicBezTo>
                      <a:cubicBezTo>
                        <a:pt x="4663" y="4844"/>
                        <a:pt x="3737" y="867"/>
                        <a:pt x="3737" y="867"/>
                      </a:cubicBezTo>
                      <a:lnTo>
                        <a:pt x="1764" y="0"/>
                      </a:ln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583;p39">
                  <a:extLst>
                    <a:ext uri="{FF2B5EF4-FFF2-40B4-BE49-F238E27FC236}">
                      <a16:creationId xmlns:a16="http://schemas.microsoft.com/office/drawing/2014/main" id="{C6903523-7D9B-8840-125A-F898EFE977DA}"/>
                    </a:ext>
                  </a:extLst>
                </p:cNvPr>
                <p:cNvSpPr/>
                <p:nvPr/>
              </p:nvSpPr>
              <p:spPr>
                <a:xfrm>
                  <a:off x="5769675" y="3302550"/>
                  <a:ext cx="255150" cy="230050"/>
                </a:xfrm>
                <a:custGeom>
                  <a:avLst/>
                  <a:gdLst/>
                  <a:ahLst/>
                  <a:cxnLst/>
                  <a:rect l="l" t="t" r="r" b="b"/>
                  <a:pathLst>
                    <a:path w="10206" h="9202" extrusionOk="0">
                      <a:moveTo>
                        <a:pt x="1232" y="0"/>
                      </a:moveTo>
                      <a:cubicBezTo>
                        <a:pt x="478" y="0"/>
                        <a:pt x="1" y="139"/>
                        <a:pt x="1" y="139"/>
                      </a:cubicBezTo>
                      <a:cubicBezTo>
                        <a:pt x="1" y="139"/>
                        <a:pt x="2154" y="8829"/>
                        <a:pt x="2194" y="8948"/>
                      </a:cubicBezTo>
                      <a:cubicBezTo>
                        <a:pt x="2234" y="9068"/>
                        <a:pt x="2672" y="9108"/>
                        <a:pt x="3349" y="9188"/>
                      </a:cubicBezTo>
                      <a:cubicBezTo>
                        <a:pt x="3431" y="9198"/>
                        <a:pt x="3508" y="9202"/>
                        <a:pt x="3582" y="9202"/>
                      </a:cubicBezTo>
                      <a:cubicBezTo>
                        <a:pt x="4116" y="9202"/>
                        <a:pt x="4444" y="8969"/>
                        <a:pt x="4865" y="8828"/>
                      </a:cubicBezTo>
                      <a:cubicBezTo>
                        <a:pt x="4952" y="8852"/>
                        <a:pt x="5039" y="8862"/>
                        <a:pt x="5125" y="8862"/>
                      </a:cubicBezTo>
                      <a:cubicBezTo>
                        <a:pt x="5630" y="8862"/>
                        <a:pt x="6101" y="8498"/>
                        <a:pt x="6339" y="8192"/>
                      </a:cubicBezTo>
                      <a:cubicBezTo>
                        <a:pt x="6383" y="8194"/>
                        <a:pt x="6427" y="8196"/>
                        <a:pt x="6470" y="8196"/>
                      </a:cubicBezTo>
                      <a:cubicBezTo>
                        <a:pt x="7055" y="8196"/>
                        <a:pt x="7577" y="7948"/>
                        <a:pt x="8133" y="7354"/>
                      </a:cubicBezTo>
                      <a:cubicBezTo>
                        <a:pt x="8217" y="7376"/>
                        <a:pt x="8302" y="7386"/>
                        <a:pt x="8389" y="7386"/>
                      </a:cubicBezTo>
                      <a:cubicBezTo>
                        <a:pt x="9251" y="7386"/>
                        <a:pt x="10206" y="6397"/>
                        <a:pt x="10206" y="6397"/>
                      </a:cubicBezTo>
                      <a:cubicBezTo>
                        <a:pt x="10206" y="6397"/>
                        <a:pt x="9409" y="5839"/>
                        <a:pt x="6419" y="2491"/>
                      </a:cubicBezTo>
                      <a:cubicBezTo>
                        <a:pt x="4545" y="392"/>
                        <a:pt x="2498" y="0"/>
                        <a:pt x="1232"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584;p39">
                  <a:extLst>
                    <a:ext uri="{FF2B5EF4-FFF2-40B4-BE49-F238E27FC236}">
                      <a16:creationId xmlns:a16="http://schemas.microsoft.com/office/drawing/2014/main" id="{8AF35340-3F1A-08B3-F9B6-11BB276A5A0E}"/>
                    </a:ext>
                  </a:extLst>
                </p:cNvPr>
                <p:cNvSpPr/>
                <p:nvPr/>
              </p:nvSpPr>
              <p:spPr>
                <a:xfrm>
                  <a:off x="5347875" y="3941450"/>
                  <a:ext cx="595275" cy="502850"/>
                </a:xfrm>
                <a:custGeom>
                  <a:avLst/>
                  <a:gdLst/>
                  <a:ahLst/>
                  <a:cxnLst/>
                  <a:rect l="l" t="t" r="r" b="b"/>
                  <a:pathLst>
                    <a:path w="23811" h="20114" extrusionOk="0">
                      <a:moveTo>
                        <a:pt x="19540" y="1"/>
                      </a:moveTo>
                      <a:lnTo>
                        <a:pt x="19540" y="1"/>
                      </a:lnTo>
                      <a:cubicBezTo>
                        <a:pt x="19321" y="303"/>
                        <a:pt x="18460" y="311"/>
                        <a:pt x="17464" y="311"/>
                      </a:cubicBezTo>
                      <a:cubicBezTo>
                        <a:pt x="17404" y="311"/>
                        <a:pt x="17343" y="311"/>
                        <a:pt x="17282" y="311"/>
                      </a:cubicBezTo>
                      <a:cubicBezTo>
                        <a:pt x="16594" y="311"/>
                        <a:pt x="15858" y="315"/>
                        <a:pt x="15235" y="413"/>
                      </a:cubicBezTo>
                      <a:cubicBezTo>
                        <a:pt x="10345" y="883"/>
                        <a:pt x="6104" y="2802"/>
                        <a:pt x="3560" y="3900"/>
                      </a:cubicBezTo>
                      <a:cubicBezTo>
                        <a:pt x="2947" y="4164"/>
                        <a:pt x="2401" y="4444"/>
                        <a:pt x="1924" y="4738"/>
                      </a:cubicBezTo>
                      <a:cubicBezTo>
                        <a:pt x="1311" y="5116"/>
                        <a:pt x="927" y="6264"/>
                        <a:pt x="696" y="7773"/>
                      </a:cubicBezTo>
                      <a:cubicBezTo>
                        <a:pt x="1" y="12309"/>
                        <a:pt x="688" y="20113"/>
                        <a:pt x="688" y="20113"/>
                      </a:cubicBezTo>
                      <a:lnTo>
                        <a:pt x="3735" y="20113"/>
                      </a:lnTo>
                      <a:cubicBezTo>
                        <a:pt x="3735" y="20113"/>
                        <a:pt x="4441" y="16731"/>
                        <a:pt x="4677" y="14835"/>
                      </a:cubicBezTo>
                      <a:cubicBezTo>
                        <a:pt x="4913" y="12938"/>
                        <a:pt x="5036" y="8442"/>
                        <a:pt x="5036" y="8442"/>
                      </a:cubicBezTo>
                      <a:cubicBezTo>
                        <a:pt x="5036" y="8442"/>
                        <a:pt x="6756" y="9000"/>
                        <a:pt x="10330" y="9000"/>
                      </a:cubicBezTo>
                      <a:cubicBezTo>
                        <a:pt x="11003" y="9000"/>
                        <a:pt x="11742" y="8980"/>
                        <a:pt x="12547" y="8933"/>
                      </a:cubicBezTo>
                      <a:cubicBezTo>
                        <a:pt x="23810" y="8276"/>
                        <a:pt x="19540" y="1"/>
                        <a:pt x="19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585;p39">
                  <a:extLst>
                    <a:ext uri="{FF2B5EF4-FFF2-40B4-BE49-F238E27FC236}">
                      <a16:creationId xmlns:a16="http://schemas.microsoft.com/office/drawing/2014/main" id="{5BE0A0BE-EB4A-6AC2-C0BC-DF44228E65C9}"/>
                    </a:ext>
                  </a:extLst>
                </p:cNvPr>
                <p:cNvSpPr/>
                <p:nvPr/>
              </p:nvSpPr>
              <p:spPr>
                <a:xfrm>
                  <a:off x="5428825" y="3944725"/>
                  <a:ext cx="419650" cy="458825"/>
                </a:xfrm>
                <a:custGeom>
                  <a:avLst/>
                  <a:gdLst/>
                  <a:ahLst/>
                  <a:cxnLst/>
                  <a:rect l="l" t="t" r="r" b="b"/>
                  <a:pathLst>
                    <a:path w="16786" h="18353" extrusionOk="0">
                      <a:moveTo>
                        <a:pt x="16043" y="1"/>
                      </a:moveTo>
                      <a:cubicBezTo>
                        <a:pt x="16034" y="1"/>
                        <a:pt x="16026" y="2"/>
                        <a:pt x="16017" y="4"/>
                      </a:cubicBezTo>
                      <a:cubicBezTo>
                        <a:pt x="15959" y="17"/>
                        <a:pt x="15922" y="76"/>
                        <a:pt x="15936" y="134"/>
                      </a:cubicBezTo>
                      <a:cubicBezTo>
                        <a:pt x="15943" y="161"/>
                        <a:pt x="16551" y="2839"/>
                        <a:pt x="15216" y="4991"/>
                      </a:cubicBezTo>
                      <a:cubicBezTo>
                        <a:pt x="14447" y="6231"/>
                        <a:pt x="13182" y="7063"/>
                        <a:pt x="11460" y="7464"/>
                      </a:cubicBezTo>
                      <a:cubicBezTo>
                        <a:pt x="10204" y="7756"/>
                        <a:pt x="8993" y="7861"/>
                        <a:pt x="7866" y="7861"/>
                      </a:cubicBezTo>
                      <a:cubicBezTo>
                        <a:pt x="6095" y="7861"/>
                        <a:pt x="4534" y="7602"/>
                        <a:pt x="3344" y="7405"/>
                      </a:cubicBezTo>
                      <a:cubicBezTo>
                        <a:pt x="2639" y="7288"/>
                        <a:pt x="2103" y="7199"/>
                        <a:pt x="1731" y="7199"/>
                      </a:cubicBezTo>
                      <a:cubicBezTo>
                        <a:pt x="1488" y="7199"/>
                        <a:pt x="1315" y="7237"/>
                        <a:pt x="1210" y="7329"/>
                      </a:cubicBezTo>
                      <a:cubicBezTo>
                        <a:pt x="923" y="7583"/>
                        <a:pt x="843" y="8828"/>
                        <a:pt x="714" y="11193"/>
                      </a:cubicBezTo>
                      <a:cubicBezTo>
                        <a:pt x="596" y="13362"/>
                        <a:pt x="448" y="16062"/>
                        <a:pt x="12" y="18222"/>
                      </a:cubicBezTo>
                      <a:cubicBezTo>
                        <a:pt x="0" y="18281"/>
                        <a:pt x="39" y="18338"/>
                        <a:pt x="97" y="18350"/>
                      </a:cubicBezTo>
                      <a:cubicBezTo>
                        <a:pt x="105" y="18352"/>
                        <a:pt x="112" y="18352"/>
                        <a:pt x="119" y="18352"/>
                      </a:cubicBezTo>
                      <a:cubicBezTo>
                        <a:pt x="171" y="18352"/>
                        <a:pt x="216" y="18317"/>
                        <a:pt x="226" y="18265"/>
                      </a:cubicBezTo>
                      <a:cubicBezTo>
                        <a:pt x="665" y="16090"/>
                        <a:pt x="813" y="13382"/>
                        <a:pt x="932" y="11205"/>
                      </a:cubicBezTo>
                      <a:cubicBezTo>
                        <a:pt x="1030" y="9402"/>
                        <a:pt x="1123" y="7697"/>
                        <a:pt x="1355" y="7493"/>
                      </a:cubicBezTo>
                      <a:cubicBezTo>
                        <a:pt x="1417" y="7438"/>
                        <a:pt x="1542" y="7416"/>
                        <a:pt x="1718" y="7416"/>
                      </a:cubicBezTo>
                      <a:cubicBezTo>
                        <a:pt x="2077" y="7416"/>
                        <a:pt x="2646" y="7510"/>
                        <a:pt x="3309" y="7620"/>
                      </a:cubicBezTo>
                      <a:cubicBezTo>
                        <a:pt x="4507" y="7819"/>
                        <a:pt x="6079" y="8080"/>
                        <a:pt x="7866" y="8080"/>
                      </a:cubicBezTo>
                      <a:cubicBezTo>
                        <a:pt x="9007" y="8080"/>
                        <a:pt x="10235" y="7973"/>
                        <a:pt x="11509" y="7677"/>
                      </a:cubicBezTo>
                      <a:cubicBezTo>
                        <a:pt x="13291" y="7262"/>
                        <a:pt x="14601" y="6397"/>
                        <a:pt x="15403" y="5104"/>
                      </a:cubicBezTo>
                      <a:cubicBezTo>
                        <a:pt x="16786" y="2875"/>
                        <a:pt x="16155" y="112"/>
                        <a:pt x="16149" y="85"/>
                      </a:cubicBezTo>
                      <a:cubicBezTo>
                        <a:pt x="16137" y="34"/>
                        <a:pt x="16092" y="1"/>
                        <a:pt x="16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586;p39">
                  <a:extLst>
                    <a:ext uri="{FF2B5EF4-FFF2-40B4-BE49-F238E27FC236}">
                      <a16:creationId xmlns:a16="http://schemas.microsoft.com/office/drawing/2014/main" id="{DEF908BB-BCCB-153D-1D21-4F75CECC3094}"/>
                    </a:ext>
                  </a:extLst>
                </p:cNvPr>
                <p:cNvSpPr/>
                <p:nvPr/>
              </p:nvSpPr>
              <p:spPr>
                <a:xfrm>
                  <a:off x="5360850" y="4397700"/>
                  <a:ext cx="90250" cy="7300"/>
                </a:xfrm>
                <a:custGeom>
                  <a:avLst/>
                  <a:gdLst/>
                  <a:ahLst/>
                  <a:cxnLst/>
                  <a:rect l="l" t="t" r="r" b="b"/>
                  <a:pathLst>
                    <a:path w="3610" h="292" extrusionOk="0">
                      <a:moveTo>
                        <a:pt x="3500" y="0"/>
                      </a:moveTo>
                      <a:cubicBezTo>
                        <a:pt x="3499" y="0"/>
                        <a:pt x="3498" y="0"/>
                        <a:pt x="3496" y="0"/>
                      </a:cubicBezTo>
                      <a:lnTo>
                        <a:pt x="109" y="73"/>
                      </a:lnTo>
                      <a:cubicBezTo>
                        <a:pt x="48" y="75"/>
                        <a:pt x="1" y="124"/>
                        <a:pt x="2" y="185"/>
                      </a:cubicBezTo>
                      <a:cubicBezTo>
                        <a:pt x="3" y="244"/>
                        <a:pt x="52" y="292"/>
                        <a:pt x="111" y="292"/>
                      </a:cubicBezTo>
                      <a:cubicBezTo>
                        <a:pt x="112" y="292"/>
                        <a:pt x="112" y="292"/>
                        <a:pt x="113" y="291"/>
                      </a:cubicBezTo>
                      <a:lnTo>
                        <a:pt x="3502" y="218"/>
                      </a:lnTo>
                      <a:cubicBezTo>
                        <a:pt x="3562" y="217"/>
                        <a:pt x="3610" y="168"/>
                        <a:pt x="3609" y="107"/>
                      </a:cubicBezTo>
                      <a:cubicBezTo>
                        <a:pt x="3607" y="48"/>
                        <a:pt x="3560" y="0"/>
                        <a:pt x="3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587;p39">
                  <a:extLst>
                    <a:ext uri="{FF2B5EF4-FFF2-40B4-BE49-F238E27FC236}">
                      <a16:creationId xmlns:a16="http://schemas.microsoft.com/office/drawing/2014/main" id="{18740C96-135E-B865-1C68-AD13EC8BCA8E}"/>
                    </a:ext>
                  </a:extLst>
                </p:cNvPr>
                <p:cNvSpPr/>
                <p:nvPr/>
              </p:nvSpPr>
              <p:spPr>
                <a:xfrm>
                  <a:off x="5367175" y="4444275"/>
                  <a:ext cx="69825" cy="97625"/>
                </a:xfrm>
                <a:custGeom>
                  <a:avLst/>
                  <a:gdLst/>
                  <a:ahLst/>
                  <a:cxnLst/>
                  <a:rect l="l" t="t" r="r" b="b"/>
                  <a:pathLst>
                    <a:path w="2793" h="3905" extrusionOk="0">
                      <a:moveTo>
                        <a:pt x="119" y="0"/>
                      </a:moveTo>
                      <a:lnTo>
                        <a:pt x="77" y="1381"/>
                      </a:lnTo>
                      <a:lnTo>
                        <a:pt x="1" y="3905"/>
                      </a:lnTo>
                      <a:lnTo>
                        <a:pt x="2151" y="3905"/>
                      </a:lnTo>
                      <a:lnTo>
                        <a:pt x="2565" y="1381"/>
                      </a:lnTo>
                      <a:lnTo>
                        <a:pt x="2792" y="0"/>
                      </a:lnTo>
                      <a:close/>
                    </a:path>
                  </a:pathLst>
                </a:custGeom>
                <a:solidFill>
                  <a:srgbClr val="DD9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588;p39">
                  <a:extLst>
                    <a:ext uri="{FF2B5EF4-FFF2-40B4-BE49-F238E27FC236}">
                      <a16:creationId xmlns:a16="http://schemas.microsoft.com/office/drawing/2014/main" id="{39A58945-7219-CE40-5ECB-FF982EA368A5}"/>
                    </a:ext>
                  </a:extLst>
                </p:cNvPr>
                <p:cNvSpPr/>
                <p:nvPr/>
              </p:nvSpPr>
              <p:spPr>
                <a:xfrm>
                  <a:off x="5367175" y="4478800"/>
                  <a:ext cx="64150" cy="63100"/>
                </a:xfrm>
                <a:custGeom>
                  <a:avLst/>
                  <a:gdLst/>
                  <a:ahLst/>
                  <a:cxnLst/>
                  <a:rect l="l" t="t" r="r" b="b"/>
                  <a:pathLst>
                    <a:path w="2566" h="2524" extrusionOk="0">
                      <a:moveTo>
                        <a:pt x="77" y="0"/>
                      </a:moveTo>
                      <a:lnTo>
                        <a:pt x="57" y="668"/>
                      </a:lnTo>
                      <a:lnTo>
                        <a:pt x="1" y="2524"/>
                      </a:lnTo>
                      <a:lnTo>
                        <a:pt x="2151" y="2524"/>
                      </a:lnTo>
                      <a:lnTo>
                        <a:pt x="2460" y="645"/>
                      </a:lnTo>
                      <a:lnTo>
                        <a:pt x="2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589;p39">
                  <a:extLst>
                    <a:ext uri="{FF2B5EF4-FFF2-40B4-BE49-F238E27FC236}">
                      <a16:creationId xmlns:a16="http://schemas.microsoft.com/office/drawing/2014/main" id="{BDF01231-23E8-C909-4F39-D0ACF0485C1E}"/>
                    </a:ext>
                  </a:extLst>
                </p:cNvPr>
                <p:cNvSpPr/>
                <p:nvPr/>
              </p:nvSpPr>
              <p:spPr>
                <a:xfrm>
                  <a:off x="5368575" y="4478800"/>
                  <a:ext cx="62750" cy="16725"/>
                </a:xfrm>
                <a:custGeom>
                  <a:avLst/>
                  <a:gdLst/>
                  <a:ahLst/>
                  <a:cxnLst/>
                  <a:rect l="l" t="t" r="r" b="b"/>
                  <a:pathLst>
                    <a:path w="2510" h="669" extrusionOk="0">
                      <a:moveTo>
                        <a:pt x="21" y="0"/>
                      </a:moveTo>
                      <a:lnTo>
                        <a:pt x="1" y="668"/>
                      </a:lnTo>
                      <a:lnTo>
                        <a:pt x="2404" y="645"/>
                      </a:lnTo>
                      <a:lnTo>
                        <a:pt x="2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590;p39">
                  <a:extLst>
                    <a:ext uri="{FF2B5EF4-FFF2-40B4-BE49-F238E27FC236}">
                      <a16:creationId xmlns:a16="http://schemas.microsoft.com/office/drawing/2014/main" id="{11F677FA-A8D2-5A70-9596-DA4DC94F2A7B}"/>
                    </a:ext>
                  </a:extLst>
                </p:cNvPr>
                <p:cNvSpPr/>
                <p:nvPr/>
              </p:nvSpPr>
              <p:spPr>
                <a:xfrm>
                  <a:off x="5231500" y="4526925"/>
                  <a:ext cx="210325" cy="99875"/>
                </a:xfrm>
                <a:custGeom>
                  <a:avLst/>
                  <a:gdLst/>
                  <a:ahLst/>
                  <a:cxnLst/>
                  <a:rect l="l" t="t" r="r" b="b"/>
                  <a:pathLst>
                    <a:path w="8413" h="3995" extrusionOk="0">
                      <a:moveTo>
                        <a:pt x="5494" y="0"/>
                      </a:moveTo>
                      <a:cubicBezTo>
                        <a:pt x="5398" y="0"/>
                        <a:pt x="5309" y="24"/>
                        <a:pt x="5228" y="83"/>
                      </a:cubicBezTo>
                      <a:cubicBezTo>
                        <a:pt x="5228" y="83"/>
                        <a:pt x="5206" y="99"/>
                        <a:pt x="5157" y="138"/>
                      </a:cubicBezTo>
                      <a:cubicBezTo>
                        <a:pt x="5111" y="175"/>
                        <a:pt x="5041" y="230"/>
                        <a:pt x="4945" y="311"/>
                      </a:cubicBezTo>
                      <a:cubicBezTo>
                        <a:pt x="4806" y="427"/>
                        <a:pt x="4612" y="596"/>
                        <a:pt x="4348" y="832"/>
                      </a:cubicBezTo>
                      <a:cubicBezTo>
                        <a:pt x="3703" y="1413"/>
                        <a:pt x="2605" y="1797"/>
                        <a:pt x="1669" y="2188"/>
                      </a:cubicBezTo>
                      <a:cubicBezTo>
                        <a:pt x="1550" y="2238"/>
                        <a:pt x="1439" y="2287"/>
                        <a:pt x="1336" y="2337"/>
                      </a:cubicBezTo>
                      <a:cubicBezTo>
                        <a:pt x="1259" y="2375"/>
                        <a:pt x="1185" y="2412"/>
                        <a:pt x="1116" y="2450"/>
                      </a:cubicBezTo>
                      <a:cubicBezTo>
                        <a:pt x="352" y="2863"/>
                        <a:pt x="108" y="3257"/>
                        <a:pt x="53" y="3544"/>
                      </a:cubicBezTo>
                      <a:cubicBezTo>
                        <a:pt x="0" y="3819"/>
                        <a:pt x="120" y="3995"/>
                        <a:pt x="120" y="3995"/>
                      </a:cubicBezTo>
                      <a:lnTo>
                        <a:pt x="8255" y="3995"/>
                      </a:lnTo>
                      <a:cubicBezTo>
                        <a:pt x="8315" y="3886"/>
                        <a:pt x="8348" y="3729"/>
                        <a:pt x="8362" y="3544"/>
                      </a:cubicBezTo>
                      <a:cubicBezTo>
                        <a:pt x="8412" y="2855"/>
                        <a:pt x="8193" y="1757"/>
                        <a:pt x="8085" y="1065"/>
                      </a:cubicBezTo>
                      <a:cubicBezTo>
                        <a:pt x="8072" y="984"/>
                        <a:pt x="8061" y="909"/>
                        <a:pt x="8053" y="841"/>
                      </a:cubicBezTo>
                      <a:cubicBezTo>
                        <a:pt x="8038" y="724"/>
                        <a:pt x="8028" y="628"/>
                        <a:pt x="8028" y="558"/>
                      </a:cubicBezTo>
                      <a:cubicBezTo>
                        <a:pt x="8028" y="137"/>
                        <a:pt x="7751" y="83"/>
                        <a:pt x="7610" y="83"/>
                      </a:cubicBezTo>
                      <a:cubicBezTo>
                        <a:pt x="7561" y="83"/>
                        <a:pt x="7528" y="89"/>
                        <a:pt x="7528" y="89"/>
                      </a:cubicBezTo>
                      <a:cubicBezTo>
                        <a:pt x="7313" y="300"/>
                        <a:pt x="7090" y="374"/>
                        <a:pt x="6869" y="374"/>
                      </a:cubicBezTo>
                      <a:cubicBezTo>
                        <a:pt x="6370" y="374"/>
                        <a:pt x="5877" y="0"/>
                        <a:pt x="54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591;p39">
                  <a:extLst>
                    <a:ext uri="{FF2B5EF4-FFF2-40B4-BE49-F238E27FC236}">
                      <a16:creationId xmlns:a16="http://schemas.microsoft.com/office/drawing/2014/main" id="{0D2679DB-BF55-D94F-919C-8498233AE308}"/>
                    </a:ext>
                  </a:extLst>
                </p:cNvPr>
                <p:cNvSpPr/>
                <p:nvPr/>
              </p:nvSpPr>
              <p:spPr>
                <a:xfrm>
                  <a:off x="5259400" y="4530350"/>
                  <a:ext cx="123625" cy="70325"/>
                </a:xfrm>
                <a:custGeom>
                  <a:avLst/>
                  <a:gdLst/>
                  <a:ahLst/>
                  <a:cxnLst/>
                  <a:rect l="l" t="t" r="r" b="b"/>
                  <a:pathLst>
                    <a:path w="4945" h="2813" extrusionOk="0">
                      <a:moveTo>
                        <a:pt x="4041" y="1"/>
                      </a:moveTo>
                      <a:cubicBezTo>
                        <a:pt x="3995" y="38"/>
                        <a:pt x="3925" y="93"/>
                        <a:pt x="3829" y="174"/>
                      </a:cubicBezTo>
                      <a:cubicBezTo>
                        <a:pt x="4291" y="300"/>
                        <a:pt x="4671" y="497"/>
                        <a:pt x="4654" y="610"/>
                      </a:cubicBezTo>
                      <a:cubicBezTo>
                        <a:pt x="4608" y="706"/>
                        <a:pt x="4127" y="1072"/>
                        <a:pt x="2975" y="1702"/>
                      </a:cubicBezTo>
                      <a:cubicBezTo>
                        <a:pt x="2098" y="2184"/>
                        <a:pt x="1264" y="2572"/>
                        <a:pt x="1080" y="2587"/>
                      </a:cubicBezTo>
                      <a:cubicBezTo>
                        <a:pt x="1069" y="2588"/>
                        <a:pt x="1058" y="2589"/>
                        <a:pt x="1047" y="2589"/>
                      </a:cubicBezTo>
                      <a:cubicBezTo>
                        <a:pt x="798" y="2589"/>
                        <a:pt x="451" y="2371"/>
                        <a:pt x="220" y="2200"/>
                      </a:cubicBezTo>
                      <a:cubicBezTo>
                        <a:pt x="143" y="2238"/>
                        <a:pt x="69" y="2275"/>
                        <a:pt x="0" y="2313"/>
                      </a:cubicBezTo>
                      <a:cubicBezTo>
                        <a:pt x="210" y="2479"/>
                        <a:pt x="675" y="2813"/>
                        <a:pt x="1049" y="2813"/>
                      </a:cubicBezTo>
                      <a:cubicBezTo>
                        <a:pt x="1066" y="2813"/>
                        <a:pt x="1082" y="2813"/>
                        <a:pt x="1098" y="2811"/>
                      </a:cubicBezTo>
                      <a:cubicBezTo>
                        <a:pt x="1361" y="2789"/>
                        <a:pt x="2331" y="2313"/>
                        <a:pt x="3120" y="1879"/>
                      </a:cubicBezTo>
                      <a:cubicBezTo>
                        <a:pt x="3572" y="1631"/>
                        <a:pt x="3985" y="1386"/>
                        <a:pt x="4282" y="1191"/>
                      </a:cubicBezTo>
                      <a:cubicBezTo>
                        <a:pt x="4769" y="870"/>
                        <a:pt x="4853" y="747"/>
                        <a:pt x="4873" y="662"/>
                      </a:cubicBezTo>
                      <a:cubicBezTo>
                        <a:pt x="4944" y="341"/>
                        <a:pt x="4413" y="118"/>
                        <a:pt x="4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592;p39">
                  <a:extLst>
                    <a:ext uri="{FF2B5EF4-FFF2-40B4-BE49-F238E27FC236}">
                      <a16:creationId xmlns:a16="http://schemas.microsoft.com/office/drawing/2014/main" id="{567B114A-55A9-A19B-420A-E677DC99A741}"/>
                    </a:ext>
                  </a:extLst>
                </p:cNvPr>
                <p:cNvSpPr/>
                <p:nvPr/>
              </p:nvSpPr>
              <p:spPr>
                <a:xfrm>
                  <a:off x="5231500" y="4615500"/>
                  <a:ext cx="209050" cy="11300"/>
                </a:xfrm>
                <a:custGeom>
                  <a:avLst/>
                  <a:gdLst/>
                  <a:ahLst/>
                  <a:cxnLst/>
                  <a:rect l="l" t="t" r="r" b="b"/>
                  <a:pathLst>
                    <a:path w="8362" h="452" extrusionOk="0">
                      <a:moveTo>
                        <a:pt x="53" y="1"/>
                      </a:moveTo>
                      <a:cubicBezTo>
                        <a:pt x="0" y="276"/>
                        <a:pt x="120" y="452"/>
                        <a:pt x="120" y="452"/>
                      </a:cubicBezTo>
                      <a:lnTo>
                        <a:pt x="8255" y="452"/>
                      </a:lnTo>
                      <a:cubicBezTo>
                        <a:pt x="8315" y="342"/>
                        <a:pt x="8348" y="186"/>
                        <a:pt x="8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593;p39">
                  <a:extLst>
                    <a:ext uri="{FF2B5EF4-FFF2-40B4-BE49-F238E27FC236}">
                      <a16:creationId xmlns:a16="http://schemas.microsoft.com/office/drawing/2014/main" id="{16769871-8B2B-6668-F2E7-BA43A91AEB24}"/>
                    </a:ext>
                  </a:extLst>
                </p:cNvPr>
                <p:cNvSpPr/>
                <p:nvPr/>
              </p:nvSpPr>
              <p:spPr>
                <a:xfrm>
                  <a:off x="5406650" y="4547925"/>
                  <a:ext cx="27000" cy="78875"/>
                </a:xfrm>
                <a:custGeom>
                  <a:avLst/>
                  <a:gdLst/>
                  <a:ahLst/>
                  <a:cxnLst/>
                  <a:rect l="l" t="t" r="r" b="b"/>
                  <a:pathLst>
                    <a:path w="1080" h="3155" extrusionOk="0">
                      <a:moveTo>
                        <a:pt x="1047" y="1"/>
                      </a:moveTo>
                      <a:cubicBezTo>
                        <a:pt x="685" y="276"/>
                        <a:pt x="76" y="880"/>
                        <a:pt x="29" y="1843"/>
                      </a:cubicBezTo>
                      <a:cubicBezTo>
                        <a:pt x="1" y="2420"/>
                        <a:pt x="191" y="2850"/>
                        <a:pt x="419" y="3155"/>
                      </a:cubicBezTo>
                      <a:lnTo>
                        <a:pt x="660" y="3155"/>
                      </a:lnTo>
                      <a:cubicBezTo>
                        <a:pt x="419" y="2880"/>
                        <a:pt x="193" y="2456"/>
                        <a:pt x="223" y="1853"/>
                      </a:cubicBezTo>
                      <a:cubicBezTo>
                        <a:pt x="262" y="1049"/>
                        <a:pt x="745" y="507"/>
                        <a:pt x="1079" y="225"/>
                      </a:cubicBezTo>
                      <a:cubicBezTo>
                        <a:pt x="1066" y="144"/>
                        <a:pt x="1055" y="69"/>
                        <a:pt x="10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594;p39">
                  <a:extLst>
                    <a:ext uri="{FF2B5EF4-FFF2-40B4-BE49-F238E27FC236}">
                      <a16:creationId xmlns:a16="http://schemas.microsoft.com/office/drawing/2014/main" id="{2801ADB2-74C3-38A2-6729-61ED57E5890A}"/>
                    </a:ext>
                  </a:extLst>
                </p:cNvPr>
                <p:cNvSpPr/>
                <p:nvPr/>
              </p:nvSpPr>
              <p:spPr>
                <a:xfrm>
                  <a:off x="5327225" y="4549850"/>
                  <a:ext cx="20150" cy="9875"/>
                </a:xfrm>
                <a:custGeom>
                  <a:avLst/>
                  <a:gdLst/>
                  <a:ahLst/>
                  <a:cxnLst/>
                  <a:rect l="l" t="t" r="r" b="b"/>
                  <a:pathLst>
                    <a:path w="806" h="395" extrusionOk="0">
                      <a:moveTo>
                        <a:pt x="148" y="0"/>
                      </a:moveTo>
                      <a:cubicBezTo>
                        <a:pt x="88" y="0"/>
                        <a:pt x="34" y="41"/>
                        <a:pt x="18" y="102"/>
                      </a:cubicBezTo>
                      <a:cubicBezTo>
                        <a:pt x="1" y="174"/>
                        <a:pt x="44" y="246"/>
                        <a:pt x="116" y="265"/>
                      </a:cubicBezTo>
                      <a:lnTo>
                        <a:pt x="625" y="391"/>
                      </a:lnTo>
                      <a:cubicBezTo>
                        <a:pt x="636" y="393"/>
                        <a:pt x="647" y="394"/>
                        <a:pt x="657" y="394"/>
                      </a:cubicBezTo>
                      <a:cubicBezTo>
                        <a:pt x="718" y="394"/>
                        <a:pt x="772" y="354"/>
                        <a:pt x="787" y="293"/>
                      </a:cubicBezTo>
                      <a:cubicBezTo>
                        <a:pt x="805" y="222"/>
                        <a:pt x="761" y="148"/>
                        <a:pt x="690" y="131"/>
                      </a:cubicBezTo>
                      <a:lnTo>
                        <a:pt x="181" y="5"/>
                      </a:lnTo>
                      <a:cubicBezTo>
                        <a:pt x="170" y="2"/>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595;p39">
                  <a:extLst>
                    <a:ext uri="{FF2B5EF4-FFF2-40B4-BE49-F238E27FC236}">
                      <a16:creationId xmlns:a16="http://schemas.microsoft.com/office/drawing/2014/main" id="{6AEDC631-40F6-2E2D-82F6-693CAF573767}"/>
                    </a:ext>
                  </a:extLst>
                </p:cNvPr>
                <p:cNvSpPr/>
                <p:nvPr/>
              </p:nvSpPr>
              <p:spPr>
                <a:xfrm>
                  <a:off x="5339875" y="4539275"/>
                  <a:ext cx="20125" cy="9900"/>
                </a:xfrm>
                <a:custGeom>
                  <a:avLst/>
                  <a:gdLst/>
                  <a:ahLst/>
                  <a:cxnLst/>
                  <a:rect l="l" t="t" r="r" b="b"/>
                  <a:pathLst>
                    <a:path w="805" h="396" extrusionOk="0">
                      <a:moveTo>
                        <a:pt x="147" y="0"/>
                      </a:moveTo>
                      <a:cubicBezTo>
                        <a:pt x="87" y="0"/>
                        <a:pt x="33" y="41"/>
                        <a:pt x="17" y="103"/>
                      </a:cubicBezTo>
                      <a:cubicBezTo>
                        <a:pt x="0" y="174"/>
                        <a:pt x="43" y="246"/>
                        <a:pt x="116" y="265"/>
                      </a:cubicBezTo>
                      <a:lnTo>
                        <a:pt x="624" y="391"/>
                      </a:lnTo>
                      <a:cubicBezTo>
                        <a:pt x="635" y="393"/>
                        <a:pt x="646" y="395"/>
                        <a:pt x="656" y="395"/>
                      </a:cubicBezTo>
                      <a:cubicBezTo>
                        <a:pt x="716" y="395"/>
                        <a:pt x="771" y="354"/>
                        <a:pt x="786" y="293"/>
                      </a:cubicBezTo>
                      <a:cubicBezTo>
                        <a:pt x="804" y="221"/>
                        <a:pt x="760" y="148"/>
                        <a:pt x="688" y="131"/>
                      </a:cubicBezTo>
                      <a:lnTo>
                        <a:pt x="180" y="4"/>
                      </a:lnTo>
                      <a:cubicBezTo>
                        <a:pt x="169" y="2"/>
                        <a:pt x="158" y="0"/>
                        <a:pt x="1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596;p39">
                  <a:extLst>
                    <a:ext uri="{FF2B5EF4-FFF2-40B4-BE49-F238E27FC236}">
                      <a16:creationId xmlns:a16="http://schemas.microsoft.com/office/drawing/2014/main" id="{A7B6657E-B6FF-06C9-0DB8-794B67BED062}"/>
                    </a:ext>
                  </a:extLst>
                </p:cNvPr>
                <p:cNvSpPr/>
                <p:nvPr/>
              </p:nvSpPr>
              <p:spPr>
                <a:xfrm>
                  <a:off x="5314525" y="4557250"/>
                  <a:ext cx="20125" cy="9875"/>
                </a:xfrm>
                <a:custGeom>
                  <a:avLst/>
                  <a:gdLst/>
                  <a:ahLst/>
                  <a:cxnLst/>
                  <a:rect l="l" t="t" r="r" b="b"/>
                  <a:pathLst>
                    <a:path w="805" h="395" extrusionOk="0">
                      <a:moveTo>
                        <a:pt x="148" y="0"/>
                      </a:moveTo>
                      <a:cubicBezTo>
                        <a:pt x="88" y="0"/>
                        <a:pt x="34" y="41"/>
                        <a:pt x="19" y="102"/>
                      </a:cubicBezTo>
                      <a:cubicBezTo>
                        <a:pt x="1" y="174"/>
                        <a:pt x="45" y="246"/>
                        <a:pt x="116" y="265"/>
                      </a:cubicBezTo>
                      <a:lnTo>
                        <a:pt x="624" y="390"/>
                      </a:lnTo>
                      <a:cubicBezTo>
                        <a:pt x="635" y="393"/>
                        <a:pt x="646" y="394"/>
                        <a:pt x="657" y="394"/>
                      </a:cubicBezTo>
                      <a:cubicBezTo>
                        <a:pt x="717" y="394"/>
                        <a:pt x="772" y="353"/>
                        <a:pt x="787" y="293"/>
                      </a:cubicBezTo>
                      <a:cubicBezTo>
                        <a:pt x="805" y="220"/>
                        <a:pt x="762" y="148"/>
                        <a:pt x="689" y="130"/>
                      </a:cubicBezTo>
                      <a:lnTo>
                        <a:pt x="181" y="4"/>
                      </a:lnTo>
                      <a:cubicBezTo>
                        <a:pt x="170" y="2"/>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597;p39">
                  <a:extLst>
                    <a:ext uri="{FF2B5EF4-FFF2-40B4-BE49-F238E27FC236}">
                      <a16:creationId xmlns:a16="http://schemas.microsoft.com/office/drawing/2014/main" id="{1B3429EA-2463-384E-B7DC-DBD199C2963E}"/>
                    </a:ext>
                  </a:extLst>
                </p:cNvPr>
                <p:cNvSpPr/>
                <p:nvPr/>
              </p:nvSpPr>
              <p:spPr>
                <a:xfrm>
                  <a:off x="5301825" y="4564350"/>
                  <a:ext cx="20125" cy="9850"/>
                </a:xfrm>
                <a:custGeom>
                  <a:avLst/>
                  <a:gdLst/>
                  <a:ahLst/>
                  <a:cxnLst/>
                  <a:rect l="l" t="t" r="r" b="b"/>
                  <a:pathLst>
                    <a:path w="805" h="394" extrusionOk="0">
                      <a:moveTo>
                        <a:pt x="148" y="0"/>
                      </a:moveTo>
                      <a:cubicBezTo>
                        <a:pt x="88" y="0"/>
                        <a:pt x="34" y="41"/>
                        <a:pt x="18" y="101"/>
                      </a:cubicBezTo>
                      <a:cubicBezTo>
                        <a:pt x="0" y="174"/>
                        <a:pt x="44" y="246"/>
                        <a:pt x="117" y="264"/>
                      </a:cubicBezTo>
                      <a:lnTo>
                        <a:pt x="624" y="391"/>
                      </a:lnTo>
                      <a:cubicBezTo>
                        <a:pt x="636" y="393"/>
                        <a:pt x="647" y="394"/>
                        <a:pt x="656" y="394"/>
                      </a:cubicBezTo>
                      <a:cubicBezTo>
                        <a:pt x="717" y="394"/>
                        <a:pt x="772" y="353"/>
                        <a:pt x="787" y="293"/>
                      </a:cubicBezTo>
                      <a:cubicBezTo>
                        <a:pt x="804" y="220"/>
                        <a:pt x="761" y="148"/>
                        <a:pt x="689" y="130"/>
                      </a:cubicBezTo>
                      <a:lnTo>
                        <a:pt x="180" y="4"/>
                      </a:lnTo>
                      <a:cubicBezTo>
                        <a:pt x="169" y="1"/>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598;p39">
                  <a:extLst>
                    <a:ext uri="{FF2B5EF4-FFF2-40B4-BE49-F238E27FC236}">
                      <a16:creationId xmlns:a16="http://schemas.microsoft.com/office/drawing/2014/main" id="{62D1D14E-E154-3B2C-8188-7EB78C85F159}"/>
                    </a:ext>
                  </a:extLst>
                </p:cNvPr>
                <p:cNvSpPr/>
                <p:nvPr/>
              </p:nvSpPr>
              <p:spPr>
                <a:xfrm>
                  <a:off x="5287975" y="4570900"/>
                  <a:ext cx="20125" cy="9875"/>
                </a:xfrm>
                <a:custGeom>
                  <a:avLst/>
                  <a:gdLst/>
                  <a:ahLst/>
                  <a:cxnLst/>
                  <a:rect l="l" t="t" r="r" b="b"/>
                  <a:pathLst>
                    <a:path w="805" h="395" extrusionOk="0">
                      <a:moveTo>
                        <a:pt x="148" y="0"/>
                      </a:moveTo>
                      <a:cubicBezTo>
                        <a:pt x="87" y="0"/>
                        <a:pt x="33" y="41"/>
                        <a:pt x="19" y="102"/>
                      </a:cubicBezTo>
                      <a:cubicBezTo>
                        <a:pt x="0" y="174"/>
                        <a:pt x="45" y="246"/>
                        <a:pt x="116" y="265"/>
                      </a:cubicBezTo>
                      <a:lnTo>
                        <a:pt x="624" y="391"/>
                      </a:lnTo>
                      <a:cubicBezTo>
                        <a:pt x="635" y="393"/>
                        <a:pt x="646" y="394"/>
                        <a:pt x="657" y="394"/>
                      </a:cubicBezTo>
                      <a:cubicBezTo>
                        <a:pt x="717" y="394"/>
                        <a:pt x="772" y="354"/>
                        <a:pt x="786" y="293"/>
                      </a:cubicBezTo>
                      <a:cubicBezTo>
                        <a:pt x="805" y="222"/>
                        <a:pt x="760" y="148"/>
                        <a:pt x="689" y="131"/>
                      </a:cubicBezTo>
                      <a:lnTo>
                        <a:pt x="181" y="5"/>
                      </a:lnTo>
                      <a:cubicBezTo>
                        <a:pt x="170" y="2"/>
                        <a:pt x="158"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599;p39">
                  <a:extLst>
                    <a:ext uri="{FF2B5EF4-FFF2-40B4-BE49-F238E27FC236}">
                      <a16:creationId xmlns:a16="http://schemas.microsoft.com/office/drawing/2014/main" id="{7E97FCC8-2C8D-2D2E-C7B7-999CCEE87507}"/>
                    </a:ext>
                  </a:extLst>
                </p:cNvPr>
                <p:cNvSpPr/>
                <p:nvPr/>
              </p:nvSpPr>
              <p:spPr>
                <a:xfrm>
                  <a:off x="5272975" y="4576500"/>
                  <a:ext cx="20100" cy="9875"/>
                </a:xfrm>
                <a:custGeom>
                  <a:avLst/>
                  <a:gdLst/>
                  <a:ahLst/>
                  <a:cxnLst/>
                  <a:rect l="l" t="t" r="r" b="b"/>
                  <a:pathLst>
                    <a:path w="804" h="395" extrusionOk="0">
                      <a:moveTo>
                        <a:pt x="148" y="0"/>
                      </a:moveTo>
                      <a:cubicBezTo>
                        <a:pt x="88" y="0"/>
                        <a:pt x="33" y="41"/>
                        <a:pt x="17" y="102"/>
                      </a:cubicBezTo>
                      <a:cubicBezTo>
                        <a:pt x="0" y="174"/>
                        <a:pt x="43" y="247"/>
                        <a:pt x="116" y="264"/>
                      </a:cubicBezTo>
                      <a:lnTo>
                        <a:pt x="623" y="391"/>
                      </a:lnTo>
                      <a:cubicBezTo>
                        <a:pt x="635" y="394"/>
                        <a:pt x="646" y="395"/>
                        <a:pt x="657" y="395"/>
                      </a:cubicBezTo>
                      <a:cubicBezTo>
                        <a:pt x="716" y="395"/>
                        <a:pt x="771" y="354"/>
                        <a:pt x="786" y="293"/>
                      </a:cubicBezTo>
                      <a:cubicBezTo>
                        <a:pt x="803" y="221"/>
                        <a:pt x="760" y="149"/>
                        <a:pt x="688" y="130"/>
                      </a:cubicBezTo>
                      <a:lnTo>
                        <a:pt x="180" y="4"/>
                      </a:lnTo>
                      <a:cubicBezTo>
                        <a:pt x="170" y="2"/>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600;p39">
                  <a:extLst>
                    <a:ext uri="{FF2B5EF4-FFF2-40B4-BE49-F238E27FC236}">
                      <a16:creationId xmlns:a16="http://schemas.microsoft.com/office/drawing/2014/main" id="{DD37CE9F-F876-8612-2878-E4A03695301E}"/>
                    </a:ext>
                  </a:extLst>
                </p:cNvPr>
                <p:cNvSpPr/>
                <p:nvPr/>
              </p:nvSpPr>
              <p:spPr>
                <a:xfrm>
                  <a:off x="5712850" y="3852900"/>
                  <a:ext cx="266950" cy="51725"/>
                </a:xfrm>
                <a:custGeom>
                  <a:avLst/>
                  <a:gdLst/>
                  <a:ahLst/>
                  <a:cxnLst/>
                  <a:rect l="l" t="t" r="r" b="b"/>
                  <a:pathLst>
                    <a:path w="10678" h="2069" extrusionOk="0">
                      <a:moveTo>
                        <a:pt x="5034" y="0"/>
                      </a:moveTo>
                      <a:cubicBezTo>
                        <a:pt x="1870" y="0"/>
                        <a:pt x="112" y="988"/>
                        <a:pt x="112" y="988"/>
                      </a:cubicBezTo>
                      <a:cubicBezTo>
                        <a:pt x="0" y="1756"/>
                        <a:pt x="620" y="2068"/>
                        <a:pt x="620" y="2068"/>
                      </a:cubicBezTo>
                      <a:lnTo>
                        <a:pt x="9798" y="1762"/>
                      </a:lnTo>
                      <a:cubicBezTo>
                        <a:pt x="10677" y="1577"/>
                        <a:pt x="10581" y="920"/>
                        <a:pt x="10581" y="920"/>
                      </a:cubicBezTo>
                      <a:cubicBezTo>
                        <a:pt x="8429" y="232"/>
                        <a:pt x="6567" y="0"/>
                        <a:pt x="5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601;p39">
                  <a:extLst>
                    <a:ext uri="{FF2B5EF4-FFF2-40B4-BE49-F238E27FC236}">
                      <a16:creationId xmlns:a16="http://schemas.microsoft.com/office/drawing/2014/main" id="{FE20F82F-9CF6-2D80-A5C5-12DE29AF3E52}"/>
                    </a:ext>
                  </a:extLst>
                </p:cNvPr>
                <p:cNvSpPr/>
                <p:nvPr/>
              </p:nvSpPr>
              <p:spPr>
                <a:xfrm>
                  <a:off x="5725200" y="3857525"/>
                  <a:ext cx="249150" cy="127100"/>
                </a:xfrm>
                <a:custGeom>
                  <a:avLst/>
                  <a:gdLst/>
                  <a:ahLst/>
                  <a:cxnLst/>
                  <a:rect l="l" t="t" r="r" b="b"/>
                  <a:pathLst>
                    <a:path w="9966" h="5084" extrusionOk="0">
                      <a:moveTo>
                        <a:pt x="4282" y="0"/>
                      </a:moveTo>
                      <a:cubicBezTo>
                        <a:pt x="2652" y="0"/>
                        <a:pt x="1071" y="69"/>
                        <a:pt x="157" y="286"/>
                      </a:cubicBezTo>
                      <a:lnTo>
                        <a:pt x="142" y="1065"/>
                      </a:lnTo>
                      <a:lnTo>
                        <a:pt x="1" y="3770"/>
                      </a:lnTo>
                      <a:cubicBezTo>
                        <a:pt x="1825" y="4774"/>
                        <a:pt x="3714" y="5084"/>
                        <a:pt x="5351" y="5084"/>
                      </a:cubicBezTo>
                      <a:cubicBezTo>
                        <a:pt x="7986" y="5084"/>
                        <a:pt x="9965" y="4281"/>
                        <a:pt x="9965" y="4281"/>
                      </a:cubicBezTo>
                      <a:cubicBezTo>
                        <a:pt x="9711" y="3587"/>
                        <a:pt x="9523" y="2803"/>
                        <a:pt x="9386" y="2092"/>
                      </a:cubicBezTo>
                      <a:cubicBezTo>
                        <a:pt x="9227" y="1263"/>
                        <a:pt x="9137" y="531"/>
                        <a:pt x="9097" y="146"/>
                      </a:cubicBezTo>
                      <a:cubicBezTo>
                        <a:pt x="8023" y="87"/>
                        <a:pt x="6121" y="0"/>
                        <a:pt x="4282"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602;p39">
                  <a:extLst>
                    <a:ext uri="{FF2B5EF4-FFF2-40B4-BE49-F238E27FC236}">
                      <a16:creationId xmlns:a16="http://schemas.microsoft.com/office/drawing/2014/main" id="{894029BE-E833-C17C-4341-57C58D9D1CE0}"/>
                    </a:ext>
                  </a:extLst>
                </p:cNvPr>
                <p:cNvSpPr/>
                <p:nvPr/>
              </p:nvSpPr>
              <p:spPr>
                <a:xfrm>
                  <a:off x="5812300" y="3908575"/>
                  <a:ext cx="10975" cy="22275"/>
                </a:xfrm>
                <a:custGeom>
                  <a:avLst/>
                  <a:gdLst/>
                  <a:ahLst/>
                  <a:cxnLst/>
                  <a:rect l="l" t="t" r="r" b="b"/>
                  <a:pathLst>
                    <a:path w="439" h="891" extrusionOk="0">
                      <a:moveTo>
                        <a:pt x="167" y="0"/>
                      </a:moveTo>
                      <a:cubicBezTo>
                        <a:pt x="163" y="0"/>
                        <a:pt x="159" y="1"/>
                        <a:pt x="156" y="1"/>
                      </a:cubicBezTo>
                      <a:cubicBezTo>
                        <a:pt x="53" y="15"/>
                        <a:pt x="0" y="226"/>
                        <a:pt x="35" y="472"/>
                      </a:cubicBezTo>
                      <a:cubicBezTo>
                        <a:pt x="69" y="708"/>
                        <a:pt x="173" y="890"/>
                        <a:pt x="272" y="890"/>
                      </a:cubicBezTo>
                      <a:cubicBezTo>
                        <a:pt x="275" y="890"/>
                        <a:pt x="279" y="890"/>
                        <a:pt x="283" y="889"/>
                      </a:cubicBezTo>
                      <a:cubicBezTo>
                        <a:pt x="385" y="875"/>
                        <a:pt x="438" y="665"/>
                        <a:pt x="403" y="419"/>
                      </a:cubicBezTo>
                      <a:cubicBezTo>
                        <a:pt x="369" y="183"/>
                        <a:pt x="265" y="0"/>
                        <a:pt x="167"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603;p39">
                  <a:extLst>
                    <a:ext uri="{FF2B5EF4-FFF2-40B4-BE49-F238E27FC236}">
                      <a16:creationId xmlns:a16="http://schemas.microsoft.com/office/drawing/2014/main" id="{12C3FA2F-33B8-7B7E-A126-95EF495B7765}"/>
                    </a:ext>
                  </a:extLst>
                </p:cNvPr>
                <p:cNvSpPr/>
                <p:nvPr/>
              </p:nvSpPr>
              <p:spPr>
                <a:xfrm>
                  <a:off x="5728750" y="3857525"/>
                  <a:ext cx="231100" cy="52300"/>
                </a:xfrm>
                <a:custGeom>
                  <a:avLst/>
                  <a:gdLst/>
                  <a:ahLst/>
                  <a:cxnLst/>
                  <a:rect l="l" t="t" r="r" b="b"/>
                  <a:pathLst>
                    <a:path w="9244" h="2092" extrusionOk="0">
                      <a:moveTo>
                        <a:pt x="4140" y="0"/>
                      </a:moveTo>
                      <a:cubicBezTo>
                        <a:pt x="2510" y="0"/>
                        <a:pt x="929" y="69"/>
                        <a:pt x="15" y="286"/>
                      </a:cubicBezTo>
                      <a:lnTo>
                        <a:pt x="0" y="1065"/>
                      </a:lnTo>
                      <a:cubicBezTo>
                        <a:pt x="536" y="1033"/>
                        <a:pt x="1208" y="1006"/>
                        <a:pt x="1966" y="1006"/>
                      </a:cubicBezTo>
                      <a:cubicBezTo>
                        <a:pt x="4082" y="1006"/>
                        <a:pt x="6871" y="1214"/>
                        <a:pt x="9244" y="2092"/>
                      </a:cubicBezTo>
                      <a:cubicBezTo>
                        <a:pt x="9085" y="1263"/>
                        <a:pt x="8995" y="531"/>
                        <a:pt x="8955" y="146"/>
                      </a:cubicBezTo>
                      <a:cubicBezTo>
                        <a:pt x="7881" y="87"/>
                        <a:pt x="5979" y="0"/>
                        <a:pt x="4140"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604;p39">
                  <a:extLst>
                    <a:ext uri="{FF2B5EF4-FFF2-40B4-BE49-F238E27FC236}">
                      <a16:creationId xmlns:a16="http://schemas.microsoft.com/office/drawing/2014/main" id="{0A7B5B2F-18A9-B057-AA92-E6E08BD4E0D9}"/>
                    </a:ext>
                  </a:extLst>
                </p:cNvPr>
                <p:cNvSpPr/>
                <p:nvPr/>
              </p:nvSpPr>
              <p:spPr>
                <a:xfrm>
                  <a:off x="5466525" y="3598850"/>
                  <a:ext cx="309125" cy="318675"/>
                </a:xfrm>
                <a:custGeom>
                  <a:avLst/>
                  <a:gdLst/>
                  <a:ahLst/>
                  <a:cxnLst/>
                  <a:rect l="l" t="t" r="r" b="b"/>
                  <a:pathLst>
                    <a:path w="12365" h="12747" extrusionOk="0">
                      <a:moveTo>
                        <a:pt x="10274" y="1"/>
                      </a:moveTo>
                      <a:cubicBezTo>
                        <a:pt x="9495" y="1"/>
                        <a:pt x="8769" y="494"/>
                        <a:pt x="8509" y="1273"/>
                      </a:cubicBezTo>
                      <a:cubicBezTo>
                        <a:pt x="8500" y="1303"/>
                        <a:pt x="8489" y="1340"/>
                        <a:pt x="8480" y="1371"/>
                      </a:cubicBezTo>
                      <a:lnTo>
                        <a:pt x="6265" y="9472"/>
                      </a:lnTo>
                      <a:lnTo>
                        <a:pt x="6265" y="9472"/>
                      </a:lnTo>
                      <a:cubicBezTo>
                        <a:pt x="6127" y="9516"/>
                        <a:pt x="5983" y="9555"/>
                        <a:pt x="5833" y="9588"/>
                      </a:cubicBezTo>
                      <a:cubicBezTo>
                        <a:pt x="5425" y="9680"/>
                        <a:pt x="4981" y="9732"/>
                        <a:pt x="4515" y="9757"/>
                      </a:cubicBezTo>
                      <a:cubicBezTo>
                        <a:pt x="4297" y="9768"/>
                        <a:pt x="4075" y="9773"/>
                        <a:pt x="3849" y="9773"/>
                      </a:cubicBezTo>
                      <a:cubicBezTo>
                        <a:pt x="3594" y="9773"/>
                        <a:pt x="3334" y="9767"/>
                        <a:pt x="3071" y="9756"/>
                      </a:cubicBezTo>
                      <a:cubicBezTo>
                        <a:pt x="2575" y="9736"/>
                        <a:pt x="2068" y="9699"/>
                        <a:pt x="1555" y="9655"/>
                      </a:cubicBezTo>
                      <a:lnTo>
                        <a:pt x="1551" y="9655"/>
                      </a:lnTo>
                      <a:cubicBezTo>
                        <a:pt x="1511" y="9651"/>
                        <a:pt x="1472" y="9650"/>
                        <a:pt x="1433" y="9650"/>
                      </a:cubicBezTo>
                      <a:cubicBezTo>
                        <a:pt x="725" y="9650"/>
                        <a:pt x="123" y="10192"/>
                        <a:pt x="62" y="10910"/>
                      </a:cubicBezTo>
                      <a:cubicBezTo>
                        <a:pt x="0" y="11633"/>
                        <a:pt x="513" y="12275"/>
                        <a:pt x="1218" y="12389"/>
                      </a:cubicBezTo>
                      <a:cubicBezTo>
                        <a:pt x="1748" y="12473"/>
                        <a:pt x="2287" y="12553"/>
                        <a:pt x="2840" y="12618"/>
                      </a:cubicBezTo>
                      <a:cubicBezTo>
                        <a:pt x="3393" y="12682"/>
                        <a:pt x="3961" y="12729"/>
                        <a:pt x="4548" y="12743"/>
                      </a:cubicBezTo>
                      <a:cubicBezTo>
                        <a:pt x="4644" y="12745"/>
                        <a:pt x="4740" y="12746"/>
                        <a:pt x="4837" y="12746"/>
                      </a:cubicBezTo>
                      <a:cubicBezTo>
                        <a:pt x="5334" y="12746"/>
                        <a:pt x="5846" y="12719"/>
                        <a:pt x="6372" y="12643"/>
                      </a:cubicBezTo>
                      <a:cubicBezTo>
                        <a:pt x="6999" y="12551"/>
                        <a:pt x="7650" y="12388"/>
                        <a:pt x="8287" y="12113"/>
                      </a:cubicBezTo>
                      <a:cubicBezTo>
                        <a:pt x="8694" y="11938"/>
                        <a:pt x="8984" y="11603"/>
                        <a:pt x="9116" y="11213"/>
                      </a:cubicBezTo>
                      <a:lnTo>
                        <a:pt x="9146" y="11122"/>
                      </a:lnTo>
                      <a:lnTo>
                        <a:pt x="12039" y="2450"/>
                      </a:lnTo>
                      <a:cubicBezTo>
                        <a:pt x="12364" y="1476"/>
                        <a:pt x="11839" y="422"/>
                        <a:pt x="10864" y="97"/>
                      </a:cubicBezTo>
                      <a:cubicBezTo>
                        <a:pt x="10668" y="32"/>
                        <a:pt x="10469" y="1"/>
                        <a:pt x="10274"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605;p39">
                  <a:extLst>
                    <a:ext uri="{FF2B5EF4-FFF2-40B4-BE49-F238E27FC236}">
                      <a16:creationId xmlns:a16="http://schemas.microsoft.com/office/drawing/2014/main" id="{A8DE142D-1B5E-028A-2F23-EDCFB4FB14CE}"/>
                    </a:ext>
                  </a:extLst>
                </p:cNvPr>
                <p:cNvSpPr/>
                <p:nvPr/>
              </p:nvSpPr>
              <p:spPr>
                <a:xfrm>
                  <a:off x="5666550" y="3530675"/>
                  <a:ext cx="326825" cy="346925"/>
                </a:xfrm>
                <a:custGeom>
                  <a:avLst/>
                  <a:gdLst/>
                  <a:ahLst/>
                  <a:cxnLst/>
                  <a:rect l="l" t="t" r="r" b="b"/>
                  <a:pathLst>
                    <a:path w="13073" h="13877" extrusionOk="0">
                      <a:moveTo>
                        <a:pt x="8029" y="0"/>
                      </a:moveTo>
                      <a:lnTo>
                        <a:pt x="3889" y="1203"/>
                      </a:lnTo>
                      <a:lnTo>
                        <a:pt x="3495" y="1317"/>
                      </a:lnTo>
                      <a:cubicBezTo>
                        <a:pt x="3269" y="1390"/>
                        <a:pt x="3059" y="1460"/>
                        <a:pt x="2866" y="1529"/>
                      </a:cubicBezTo>
                      <a:cubicBezTo>
                        <a:pt x="2783" y="1559"/>
                        <a:pt x="2703" y="1588"/>
                        <a:pt x="2626" y="1616"/>
                      </a:cubicBezTo>
                      <a:cubicBezTo>
                        <a:pt x="2426" y="1692"/>
                        <a:pt x="2243" y="1765"/>
                        <a:pt x="2078" y="1839"/>
                      </a:cubicBezTo>
                      <a:cubicBezTo>
                        <a:pt x="1747" y="1985"/>
                        <a:pt x="1484" y="2128"/>
                        <a:pt x="1276" y="2276"/>
                      </a:cubicBezTo>
                      <a:cubicBezTo>
                        <a:pt x="368" y="2920"/>
                        <a:pt x="508" y="3649"/>
                        <a:pt x="532" y="5088"/>
                      </a:cubicBezTo>
                      <a:cubicBezTo>
                        <a:pt x="532" y="5094"/>
                        <a:pt x="532" y="5101"/>
                        <a:pt x="532" y="5107"/>
                      </a:cubicBezTo>
                      <a:cubicBezTo>
                        <a:pt x="533" y="5126"/>
                        <a:pt x="533" y="5144"/>
                        <a:pt x="533" y="5163"/>
                      </a:cubicBezTo>
                      <a:cubicBezTo>
                        <a:pt x="533" y="5171"/>
                        <a:pt x="533" y="5180"/>
                        <a:pt x="533" y="5187"/>
                      </a:cubicBezTo>
                      <a:cubicBezTo>
                        <a:pt x="534" y="5246"/>
                        <a:pt x="534" y="5305"/>
                        <a:pt x="533" y="5364"/>
                      </a:cubicBezTo>
                      <a:cubicBezTo>
                        <a:pt x="532" y="5550"/>
                        <a:pt x="526" y="5734"/>
                        <a:pt x="515" y="5919"/>
                      </a:cubicBezTo>
                      <a:cubicBezTo>
                        <a:pt x="499" y="6191"/>
                        <a:pt x="475" y="6461"/>
                        <a:pt x="446" y="6725"/>
                      </a:cubicBezTo>
                      <a:cubicBezTo>
                        <a:pt x="434" y="6832"/>
                        <a:pt x="421" y="6938"/>
                        <a:pt x="408" y="7042"/>
                      </a:cubicBezTo>
                      <a:cubicBezTo>
                        <a:pt x="396" y="7140"/>
                        <a:pt x="384" y="7238"/>
                        <a:pt x="371" y="7335"/>
                      </a:cubicBezTo>
                      <a:cubicBezTo>
                        <a:pt x="205" y="8595"/>
                        <a:pt x="0" y="9698"/>
                        <a:pt x="226" y="10371"/>
                      </a:cubicBezTo>
                      <a:cubicBezTo>
                        <a:pt x="244" y="10429"/>
                        <a:pt x="268" y="10484"/>
                        <a:pt x="294" y="10536"/>
                      </a:cubicBezTo>
                      <a:cubicBezTo>
                        <a:pt x="303" y="10555"/>
                        <a:pt x="313" y="10575"/>
                        <a:pt x="324" y="10594"/>
                      </a:cubicBezTo>
                      <a:cubicBezTo>
                        <a:pt x="579" y="11067"/>
                        <a:pt x="974" y="11477"/>
                        <a:pt x="1305" y="11769"/>
                      </a:cubicBezTo>
                      <a:cubicBezTo>
                        <a:pt x="1373" y="11829"/>
                        <a:pt x="1439" y="11885"/>
                        <a:pt x="1501" y="11935"/>
                      </a:cubicBezTo>
                      <a:cubicBezTo>
                        <a:pt x="1622" y="12034"/>
                        <a:pt x="1726" y="12111"/>
                        <a:pt x="1797" y="12162"/>
                      </a:cubicBezTo>
                      <a:cubicBezTo>
                        <a:pt x="1863" y="12209"/>
                        <a:pt x="1902" y="12233"/>
                        <a:pt x="1902" y="12233"/>
                      </a:cubicBezTo>
                      <a:cubicBezTo>
                        <a:pt x="1902" y="12237"/>
                        <a:pt x="1902" y="12241"/>
                        <a:pt x="1903" y="12247"/>
                      </a:cubicBezTo>
                      <a:cubicBezTo>
                        <a:pt x="1906" y="12282"/>
                        <a:pt x="1910" y="12319"/>
                        <a:pt x="1913" y="12359"/>
                      </a:cubicBezTo>
                      <a:cubicBezTo>
                        <a:pt x="1924" y="12509"/>
                        <a:pt x="1934" y="12687"/>
                        <a:pt x="1941" y="12891"/>
                      </a:cubicBezTo>
                      <a:cubicBezTo>
                        <a:pt x="1947" y="13055"/>
                        <a:pt x="1952" y="13234"/>
                        <a:pt x="1957" y="13428"/>
                      </a:cubicBezTo>
                      <a:cubicBezTo>
                        <a:pt x="1959" y="13571"/>
                        <a:pt x="1961" y="13721"/>
                        <a:pt x="1964" y="13877"/>
                      </a:cubicBezTo>
                      <a:cubicBezTo>
                        <a:pt x="3052" y="13391"/>
                        <a:pt x="4606" y="13225"/>
                        <a:pt x="6219" y="13225"/>
                      </a:cubicBezTo>
                      <a:cubicBezTo>
                        <a:pt x="8597" y="13225"/>
                        <a:pt x="11103" y="13585"/>
                        <a:pt x="12433" y="13809"/>
                      </a:cubicBezTo>
                      <a:cubicBezTo>
                        <a:pt x="12392" y="13617"/>
                        <a:pt x="12354" y="13428"/>
                        <a:pt x="12320" y="13243"/>
                      </a:cubicBezTo>
                      <a:cubicBezTo>
                        <a:pt x="12162" y="12391"/>
                        <a:pt x="12074" y="11624"/>
                        <a:pt x="12038" y="10937"/>
                      </a:cubicBezTo>
                      <a:cubicBezTo>
                        <a:pt x="11985" y="9915"/>
                        <a:pt x="12075" y="8379"/>
                        <a:pt x="12292" y="6791"/>
                      </a:cubicBezTo>
                      <a:cubicBezTo>
                        <a:pt x="12306" y="6689"/>
                        <a:pt x="12320" y="6586"/>
                        <a:pt x="12335" y="6482"/>
                      </a:cubicBezTo>
                      <a:cubicBezTo>
                        <a:pt x="12345" y="6416"/>
                        <a:pt x="12356" y="6349"/>
                        <a:pt x="12366" y="6282"/>
                      </a:cubicBezTo>
                      <a:cubicBezTo>
                        <a:pt x="12442" y="5783"/>
                        <a:pt x="12530" y="5284"/>
                        <a:pt x="12632" y="4801"/>
                      </a:cubicBezTo>
                      <a:cubicBezTo>
                        <a:pt x="13072" y="2688"/>
                        <a:pt x="12764" y="471"/>
                        <a:pt x="10622" y="209"/>
                      </a:cubicBezTo>
                      <a:cubicBezTo>
                        <a:pt x="10467" y="189"/>
                        <a:pt x="10312" y="172"/>
                        <a:pt x="10164" y="156"/>
                      </a:cubicBezTo>
                      <a:cubicBezTo>
                        <a:pt x="9155" y="48"/>
                        <a:pt x="8324" y="11"/>
                        <a:pt x="8093" y="2"/>
                      </a:cubicBezTo>
                      <a:cubicBezTo>
                        <a:pt x="8051" y="1"/>
                        <a:pt x="8029" y="0"/>
                        <a:pt x="80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606;p39">
                  <a:extLst>
                    <a:ext uri="{FF2B5EF4-FFF2-40B4-BE49-F238E27FC236}">
                      <a16:creationId xmlns:a16="http://schemas.microsoft.com/office/drawing/2014/main" id="{5324A80B-19F5-C2AA-F4F8-19A29B4BC922}"/>
                    </a:ext>
                  </a:extLst>
                </p:cNvPr>
                <p:cNvSpPr/>
                <p:nvPr/>
              </p:nvSpPr>
              <p:spPr>
                <a:xfrm>
                  <a:off x="5679850" y="3658325"/>
                  <a:ext cx="26900" cy="20575"/>
                </a:xfrm>
                <a:custGeom>
                  <a:avLst/>
                  <a:gdLst/>
                  <a:ahLst/>
                  <a:cxnLst/>
                  <a:rect l="l" t="t" r="r" b="b"/>
                  <a:pathLst>
                    <a:path w="1076" h="823" extrusionOk="0">
                      <a:moveTo>
                        <a:pt x="12" y="1"/>
                      </a:moveTo>
                      <a:cubicBezTo>
                        <a:pt x="8" y="1"/>
                        <a:pt x="4" y="1"/>
                        <a:pt x="0" y="1"/>
                      </a:cubicBezTo>
                      <a:cubicBezTo>
                        <a:pt x="1" y="20"/>
                        <a:pt x="1" y="38"/>
                        <a:pt x="1" y="57"/>
                      </a:cubicBezTo>
                      <a:cubicBezTo>
                        <a:pt x="2" y="65"/>
                        <a:pt x="1" y="74"/>
                        <a:pt x="1" y="81"/>
                      </a:cubicBezTo>
                      <a:cubicBezTo>
                        <a:pt x="2" y="140"/>
                        <a:pt x="2" y="199"/>
                        <a:pt x="2" y="257"/>
                      </a:cubicBezTo>
                      <a:lnTo>
                        <a:pt x="871" y="803"/>
                      </a:lnTo>
                      <a:cubicBezTo>
                        <a:pt x="892" y="816"/>
                        <a:pt x="914" y="823"/>
                        <a:pt x="936" y="823"/>
                      </a:cubicBezTo>
                      <a:cubicBezTo>
                        <a:pt x="943" y="823"/>
                        <a:pt x="950" y="822"/>
                        <a:pt x="957" y="821"/>
                      </a:cubicBezTo>
                      <a:cubicBezTo>
                        <a:pt x="990" y="815"/>
                        <a:pt x="1020" y="796"/>
                        <a:pt x="1040" y="765"/>
                      </a:cubicBezTo>
                      <a:cubicBezTo>
                        <a:pt x="1075" y="708"/>
                        <a:pt x="1057" y="634"/>
                        <a:pt x="1001" y="598"/>
                      </a:cubicBezTo>
                      <a:lnTo>
                        <a:pt x="78" y="20"/>
                      </a:lnTo>
                      <a:cubicBezTo>
                        <a:pt x="58" y="7"/>
                        <a:pt x="35"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607;p39">
                  <a:extLst>
                    <a:ext uri="{FF2B5EF4-FFF2-40B4-BE49-F238E27FC236}">
                      <a16:creationId xmlns:a16="http://schemas.microsoft.com/office/drawing/2014/main" id="{215EBAE5-77E0-1FA3-7919-7E0EF9D5EFE4}"/>
                    </a:ext>
                  </a:extLst>
                </p:cNvPr>
                <p:cNvSpPr/>
                <p:nvPr/>
              </p:nvSpPr>
              <p:spPr>
                <a:xfrm>
                  <a:off x="5799625" y="3750550"/>
                  <a:ext cx="27050" cy="24325"/>
                </a:xfrm>
                <a:custGeom>
                  <a:avLst/>
                  <a:gdLst/>
                  <a:ahLst/>
                  <a:cxnLst/>
                  <a:rect l="l" t="t" r="r" b="b"/>
                  <a:pathLst>
                    <a:path w="1082" h="973" extrusionOk="0">
                      <a:moveTo>
                        <a:pt x="136" y="1"/>
                      </a:moveTo>
                      <a:cubicBezTo>
                        <a:pt x="103" y="1"/>
                        <a:pt x="70" y="14"/>
                        <a:pt x="46" y="41"/>
                      </a:cubicBezTo>
                      <a:cubicBezTo>
                        <a:pt x="1" y="91"/>
                        <a:pt x="5" y="168"/>
                        <a:pt x="55" y="212"/>
                      </a:cubicBezTo>
                      <a:lnTo>
                        <a:pt x="865" y="941"/>
                      </a:lnTo>
                      <a:cubicBezTo>
                        <a:pt x="888" y="963"/>
                        <a:pt x="917" y="972"/>
                        <a:pt x="947" y="972"/>
                      </a:cubicBezTo>
                      <a:cubicBezTo>
                        <a:pt x="979" y="972"/>
                        <a:pt x="1012" y="959"/>
                        <a:pt x="1036" y="932"/>
                      </a:cubicBezTo>
                      <a:cubicBezTo>
                        <a:pt x="1081" y="883"/>
                        <a:pt x="1077" y="806"/>
                        <a:pt x="1028" y="761"/>
                      </a:cubicBezTo>
                      <a:lnTo>
                        <a:pt x="218" y="32"/>
                      </a:lnTo>
                      <a:cubicBezTo>
                        <a:pt x="195" y="11"/>
                        <a:pt x="165"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608;p39">
                  <a:extLst>
                    <a:ext uri="{FF2B5EF4-FFF2-40B4-BE49-F238E27FC236}">
                      <a16:creationId xmlns:a16="http://schemas.microsoft.com/office/drawing/2014/main" id="{1E1E4FDE-87E6-C5DE-DB46-6CD6658B5A90}"/>
                    </a:ext>
                  </a:extLst>
                </p:cNvPr>
                <p:cNvSpPr/>
                <p:nvPr/>
              </p:nvSpPr>
              <p:spPr>
                <a:xfrm>
                  <a:off x="5675825" y="3706700"/>
                  <a:ext cx="19300" cy="20625"/>
                </a:xfrm>
                <a:custGeom>
                  <a:avLst/>
                  <a:gdLst/>
                  <a:ahLst/>
                  <a:cxnLst/>
                  <a:rect l="l" t="t" r="r" b="b"/>
                  <a:pathLst>
                    <a:path w="772" h="825" extrusionOk="0">
                      <a:moveTo>
                        <a:pt x="38" y="1"/>
                      </a:moveTo>
                      <a:cubicBezTo>
                        <a:pt x="25" y="99"/>
                        <a:pt x="13" y="197"/>
                        <a:pt x="0" y="294"/>
                      </a:cubicBezTo>
                      <a:lnTo>
                        <a:pt x="555" y="793"/>
                      </a:lnTo>
                      <a:cubicBezTo>
                        <a:pt x="578" y="813"/>
                        <a:pt x="607" y="824"/>
                        <a:pt x="636" y="824"/>
                      </a:cubicBezTo>
                      <a:cubicBezTo>
                        <a:pt x="670" y="824"/>
                        <a:pt x="702" y="810"/>
                        <a:pt x="727" y="784"/>
                      </a:cubicBezTo>
                      <a:cubicBezTo>
                        <a:pt x="771" y="735"/>
                        <a:pt x="767" y="657"/>
                        <a:pt x="717" y="613"/>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609;p39">
                  <a:extLst>
                    <a:ext uri="{FF2B5EF4-FFF2-40B4-BE49-F238E27FC236}">
                      <a16:creationId xmlns:a16="http://schemas.microsoft.com/office/drawing/2014/main" id="{8D962833-C9E0-8C82-7909-746FEF35270A}"/>
                    </a:ext>
                  </a:extLst>
                </p:cNvPr>
                <p:cNvSpPr/>
                <p:nvPr/>
              </p:nvSpPr>
              <p:spPr>
                <a:xfrm>
                  <a:off x="5831975" y="3696850"/>
                  <a:ext cx="33025" cy="12325"/>
                </a:xfrm>
                <a:custGeom>
                  <a:avLst/>
                  <a:gdLst/>
                  <a:ahLst/>
                  <a:cxnLst/>
                  <a:rect l="l" t="t" r="r" b="b"/>
                  <a:pathLst>
                    <a:path w="1321" h="493" extrusionOk="0">
                      <a:moveTo>
                        <a:pt x="1195" y="0"/>
                      </a:moveTo>
                      <a:cubicBezTo>
                        <a:pt x="1185" y="0"/>
                        <a:pt x="1176" y="1"/>
                        <a:pt x="1166" y="4"/>
                      </a:cubicBezTo>
                      <a:lnTo>
                        <a:pt x="106" y="253"/>
                      </a:lnTo>
                      <a:cubicBezTo>
                        <a:pt x="41" y="268"/>
                        <a:pt x="0" y="334"/>
                        <a:pt x="16" y="399"/>
                      </a:cubicBezTo>
                      <a:cubicBezTo>
                        <a:pt x="29" y="455"/>
                        <a:pt x="79" y="493"/>
                        <a:pt x="134" y="493"/>
                      </a:cubicBezTo>
                      <a:cubicBezTo>
                        <a:pt x="143" y="493"/>
                        <a:pt x="153" y="492"/>
                        <a:pt x="162" y="490"/>
                      </a:cubicBezTo>
                      <a:lnTo>
                        <a:pt x="1222" y="240"/>
                      </a:lnTo>
                      <a:cubicBezTo>
                        <a:pt x="1252" y="233"/>
                        <a:pt x="1277" y="214"/>
                        <a:pt x="1293" y="191"/>
                      </a:cubicBezTo>
                      <a:cubicBezTo>
                        <a:pt x="1313" y="164"/>
                        <a:pt x="1320" y="129"/>
                        <a:pt x="1313" y="93"/>
                      </a:cubicBezTo>
                      <a:cubicBezTo>
                        <a:pt x="1299" y="38"/>
                        <a:pt x="1250" y="0"/>
                        <a:pt x="1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610;p39">
                  <a:extLst>
                    <a:ext uri="{FF2B5EF4-FFF2-40B4-BE49-F238E27FC236}">
                      <a16:creationId xmlns:a16="http://schemas.microsoft.com/office/drawing/2014/main" id="{705A2A3B-9D17-E168-BFA3-C89DEB20BFA1}"/>
                    </a:ext>
                  </a:extLst>
                </p:cNvPr>
                <p:cNvSpPr/>
                <p:nvPr/>
              </p:nvSpPr>
              <p:spPr>
                <a:xfrm>
                  <a:off x="5935250" y="3729325"/>
                  <a:ext cx="27000" cy="24300"/>
                </a:xfrm>
                <a:custGeom>
                  <a:avLst/>
                  <a:gdLst/>
                  <a:ahLst/>
                  <a:cxnLst/>
                  <a:rect l="l" t="t" r="r" b="b"/>
                  <a:pathLst>
                    <a:path w="1080" h="972" extrusionOk="0">
                      <a:moveTo>
                        <a:pt x="135" y="0"/>
                      </a:moveTo>
                      <a:cubicBezTo>
                        <a:pt x="102" y="0"/>
                        <a:pt x="69" y="14"/>
                        <a:pt x="46" y="40"/>
                      </a:cubicBezTo>
                      <a:cubicBezTo>
                        <a:pt x="0" y="90"/>
                        <a:pt x="5" y="166"/>
                        <a:pt x="54" y="212"/>
                      </a:cubicBezTo>
                      <a:lnTo>
                        <a:pt x="864" y="940"/>
                      </a:lnTo>
                      <a:cubicBezTo>
                        <a:pt x="886" y="961"/>
                        <a:pt x="916" y="972"/>
                        <a:pt x="945" y="972"/>
                      </a:cubicBezTo>
                      <a:cubicBezTo>
                        <a:pt x="978" y="972"/>
                        <a:pt x="1012" y="958"/>
                        <a:pt x="1035" y="932"/>
                      </a:cubicBezTo>
                      <a:cubicBezTo>
                        <a:pt x="1080" y="881"/>
                        <a:pt x="1076" y="804"/>
                        <a:pt x="1026" y="760"/>
                      </a:cubicBezTo>
                      <a:lnTo>
                        <a:pt x="216" y="31"/>
                      </a:lnTo>
                      <a:cubicBezTo>
                        <a:pt x="193" y="10"/>
                        <a:pt x="164"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611;p39">
                  <a:extLst>
                    <a:ext uri="{FF2B5EF4-FFF2-40B4-BE49-F238E27FC236}">
                      <a16:creationId xmlns:a16="http://schemas.microsoft.com/office/drawing/2014/main" id="{69B3AF36-98B9-5624-C5DC-A711FF7D0D59}"/>
                    </a:ext>
                  </a:extLst>
                </p:cNvPr>
                <p:cNvSpPr/>
                <p:nvPr/>
              </p:nvSpPr>
              <p:spPr>
                <a:xfrm>
                  <a:off x="5706100" y="3747200"/>
                  <a:ext cx="17450" cy="31050"/>
                </a:xfrm>
                <a:custGeom>
                  <a:avLst/>
                  <a:gdLst/>
                  <a:ahLst/>
                  <a:cxnLst/>
                  <a:rect l="l" t="t" r="r" b="b"/>
                  <a:pathLst>
                    <a:path w="698" h="1242" extrusionOk="0">
                      <a:moveTo>
                        <a:pt x="573" y="0"/>
                      </a:moveTo>
                      <a:cubicBezTo>
                        <a:pt x="527" y="0"/>
                        <a:pt x="482" y="28"/>
                        <a:pt x="463" y="73"/>
                      </a:cubicBezTo>
                      <a:lnTo>
                        <a:pt x="28" y="1072"/>
                      </a:lnTo>
                      <a:cubicBezTo>
                        <a:pt x="1" y="1133"/>
                        <a:pt x="29" y="1204"/>
                        <a:pt x="90" y="1231"/>
                      </a:cubicBezTo>
                      <a:cubicBezTo>
                        <a:pt x="106" y="1238"/>
                        <a:pt x="123" y="1242"/>
                        <a:pt x="139" y="1242"/>
                      </a:cubicBezTo>
                      <a:cubicBezTo>
                        <a:pt x="186" y="1242"/>
                        <a:pt x="230" y="1215"/>
                        <a:pt x="250" y="1169"/>
                      </a:cubicBezTo>
                      <a:lnTo>
                        <a:pt x="685" y="170"/>
                      </a:lnTo>
                      <a:cubicBezTo>
                        <a:pt x="697" y="141"/>
                        <a:pt x="698" y="111"/>
                        <a:pt x="689" y="83"/>
                      </a:cubicBezTo>
                      <a:cubicBezTo>
                        <a:pt x="678" y="52"/>
                        <a:pt x="655" y="25"/>
                        <a:pt x="622" y="11"/>
                      </a:cubicBezTo>
                      <a:cubicBezTo>
                        <a:pt x="606" y="4"/>
                        <a:pt x="590" y="0"/>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612;p39">
                  <a:extLst>
                    <a:ext uri="{FF2B5EF4-FFF2-40B4-BE49-F238E27FC236}">
                      <a16:creationId xmlns:a16="http://schemas.microsoft.com/office/drawing/2014/main" id="{DDD6EE08-2965-3E5A-E336-A71E59E0F0E3}"/>
                    </a:ext>
                  </a:extLst>
                </p:cNvPr>
                <p:cNvSpPr/>
                <p:nvPr/>
              </p:nvSpPr>
              <p:spPr>
                <a:xfrm>
                  <a:off x="5672175" y="3784925"/>
                  <a:ext cx="19550" cy="10625"/>
                </a:xfrm>
                <a:custGeom>
                  <a:avLst/>
                  <a:gdLst/>
                  <a:ahLst/>
                  <a:cxnLst/>
                  <a:rect l="l" t="t" r="r" b="b"/>
                  <a:pathLst>
                    <a:path w="782" h="425" extrusionOk="0">
                      <a:moveTo>
                        <a:pt x="654" y="1"/>
                      </a:moveTo>
                      <a:cubicBezTo>
                        <a:pt x="642" y="1"/>
                        <a:pt x="629" y="2"/>
                        <a:pt x="617" y="6"/>
                      </a:cubicBezTo>
                      <a:lnTo>
                        <a:pt x="1" y="201"/>
                      </a:lnTo>
                      <a:cubicBezTo>
                        <a:pt x="19" y="259"/>
                        <a:pt x="43" y="314"/>
                        <a:pt x="69" y="366"/>
                      </a:cubicBezTo>
                      <a:cubicBezTo>
                        <a:pt x="78" y="385"/>
                        <a:pt x="88" y="405"/>
                        <a:pt x="99" y="424"/>
                      </a:cubicBezTo>
                      <a:lnTo>
                        <a:pt x="690" y="237"/>
                      </a:lnTo>
                      <a:cubicBezTo>
                        <a:pt x="721" y="228"/>
                        <a:pt x="743" y="208"/>
                        <a:pt x="758" y="183"/>
                      </a:cubicBezTo>
                      <a:cubicBezTo>
                        <a:pt x="776" y="155"/>
                        <a:pt x="781" y="120"/>
                        <a:pt x="769" y="85"/>
                      </a:cubicBezTo>
                      <a:cubicBezTo>
                        <a:pt x="754" y="34"/>
                        <a:pt x="706"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613;p39">
                  <a:extLst>
                    <a:ext uri="{FF2B5EF4-FFF2-40B4-BE49-F238E27FC236}">
                      <a16:creationId xmlns:a16="http://schemas.microsoft.com/office/drawing/2014/main" id="{ADA99CE2-0A52-4B20-F056-9AAB262B22FE}"/>
                    </a:ext>
                  </a:extLst>
                </p:cNvPr>
                <p:cNvSpPr/>
                <p:nvPr/>
              </p:nvSpPr>
              <p:spPr>
                <a:xfrm>
                  <a:off x="5752050" y="3792100"/>
                  <a:ext cx="25075" cy="26250"/>
                </a:xfrm>
                <a:custGeom>
                  <a:avLst/>
                  <a:gdLst/>
                  <a:ahLst/>
                  <a:cxnLst/>
                  <a:rect l="l" t="t" r="r" b="b"/>
                  <a:pathLst>
                    <a:path w="1003" h="1050" extrusionOk="0">
                      <a:moveTo>
                        <a:pt x="135" y="1"/>
                      </a:moveTo>
                      <a:cubicBezTo>
                        <a:pt x="106" y="1"/>
                        <a:pt x="77" y="11"/>
                        <a:pt x="54" y="31"/>
                      </a:cubicBezTo>
                      <a:cubicBezTo>
                        <a:pt x="4" y="77"/>
                        <a:pt x="1" y="153"/>
                        <a:pt x="45" y="203"/>
                      </a:cubicBezTo>
                      <a:lnTo>
                        <a:pt x="777" y="1009"/>
                      </a:lnTo>
                      <a:cubicBezTo>
                        <a:pt x="801" y="1036"/>
                        <a:pt x="834" y="1049"/>
                        <a:pt x="868" y="1049"/>
                      </a:cubicBezTo>
                      <a:cubicBezTo>
                        <a:pt x="896" y="1049"/>
                        <a:pt x="925" y="1039"/>
                        <a:pt x="949" y="1018"/>
                      </a:cubicBezTo>
                      <a:cubicBezTo>
                        <a:pt x="998" y="973"/>
                        <a:pt x="1003" y="896"/>
                        <a:pt x="957" y="846"/>
                      </a:cubicBezTo>
                      <a:lnTo>
                        <a:pt x="225" y="40"/>
                      </a:lnTo>
                      <a:cubicBezTo>
                        <a:pt x="205" y="17"/>
                        <a:pt x="177" y="3"/>
                        <a:pt x="148" y="1"/>
                      </a:cubicBezTo>
                      <a:cubicBezTo>
                        <a:pt x="144" y="1"/>
                        <a:pt x="139"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614;p39">
                  <a:extLst>
                    <a:ext uri="{FF2B5EF4-FFF2-40B4-BE49-F238E27FC236}">
                      <a16:creationId xmlns:a16="http://schemas.microsoft.com/office/drawing/2014/main" id="{F5398623-EB54-9503-C63E-56F39441471D}"/>
                    </a:ext>
                  </a:extLst>
                </p:cNvPr>
                <p:cNvSpPr/>
                <p:nvPr/>
              </p:nvSpPr>
              <p:spPr>
                <a:xfrm>
                  <a:off x="5739450" y="3725100"/>
                  <a:ext cx="30025" cy="20575"/>
                </a:xfrm>
                <a:custGeom>
                  <a:avLst/>
                  <a:gdLst/>
                  <a:ahLst/>
                  <a:cxnLst/>
                  <a:rect l="l" t="t" r="r" b="b"/>
                  <a:pathLst>
                    <a:path w="1201" h="823" extrusionOk="0">
                      <a:moveTo>
                        <a:pt x="140" y="1"/>
                      </a:moveTo>
                      <a:cubicBezTo>
                        <a:pt x="99" y="1"/>
                        <a:pt x="59" y="21"/>
                        <a:pt x="36" y="58"/>
                      </a:cubicBezTo>
                      <a:cubicBezTo>
                        <a:pt x="1" y="114"/>
                        <a:pt x="18" y="190"/>
                        <a:pt x="74" y="225"/>
                      </a:cubicBezTo>
                      <a:lnTo>
                        <a:pt x="997" y="804"/>
                      </a:lnTo>
                      <a:cubicBezTo>
                        <a:pt x="1018" y="817"/>
                        <a:pt x="1040" y="823"/>
                        <a:pt x="1062" y="823"/>
                      </a:cubicBezTo>
                      <a:cubicBezTo>
                        <a:pt x="1069" y="823"/>
                        <a:pt x="1076" y="822"/>
                        <a:pt x="1082" y="821"/>
                      </a:cubicBezTo>
                      <a:cubicBezTo>
                        <a:pt x="1116" y="816"/>
                        <a:pt x="1146" y="796"/>
                        <a:pt x="1164" y="766"/>
                      </a:cubicBezTo>
                      <a:cubicBezTo>
                        <a:pt x="1200" y="709"/>
                        <a:pt x="1183" y="634"/>
                        <a:pt x="1127" y="599"/>
                      </a:cubicBezTo>
                      <a:lnTo>
                        <a:pt x="204" y="19"/>
                      </a:lnTo>
                      <a:cubicBezTo>
                        <a:pt x="184" y="7"/>
                        <a:pt x="162"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615;p39">
                  <a:extLst>
                    <a:ext uri="{FF2B5EF4-FFF2-40B4-BE49-F238E27FC236}">
                      <a16:creationId xmlns:a16="http://schemas.microsoft.com/office/drawing/2014/main" id="{EC6A31F3-F541-1FE4-8676-714E6C1211EC}"/>
                    </a:ext>
                  </a:extLst>
                </p:cNvPr>
                <p:cNvSpPr/>
                <p:nvPr/>
              </p:nvSpPr>
              <p:spPr>
                <a:xfrm>
                  <a:off x="5750950" y="3653950"/>
                  <a:ext cx="33400" cy="9050"/>
                </a:xfrm>
                <a:custGeom>
                  <a:avLst/>
                  <a:gdLst/>
                  <a:ahLst/>
                  <a:cxnLst/>
                  <a:rect l="l" t="t" r="r" b="b"/>
                  <a:pathLst>
                    <a:path w="1336" h="362" extrusionOk="0">
                      <a:moveTo>
                        <a:pt x="1208" y="1"/>
                      </a:moveTo>
                      <a:cubicBezTo>
                        <a:pt x="1204" y="1"/>
                        <a:pt x="1200" y="1"/>
                        <a:pt x="1196" y="1"/>
                      </a:cubicBezTo>
                      <a:lnTo>
                        <a:pt x="113" y="120"/>
                      </a:lnTo>
                      <a:cubicBezTo>
                        <a:pt x="82" y="123"/>
                        <a:pt x="55" y="138"/>
                        <a:pt x="35" y="160"/>
                      </a:cubicBezTo>
                      <a:cubicBezTo>
                        <a:pt x="12" y="185"/>
                        <a:pt x="1" y="218"/>
                        <a:pt x="5" y="254"/>
                      </a:cubicBezTo>
                      <a:cubicBezTo>
                        <a:pt x="12" y="315"/>
                        <a:pt x="64" y="362"/>
                        <a:pt x="125" y="362"/>
                      </a:cubicBezTo>
                      <a:cubicBezTo>
                        <a:pt x="130" y="362"/>
                        <a:pt x="134" y="361"/>
                        <a:pt x="139" y="361"/>
                      </a:cubicBezTo>
                      <a:lnTo>
                        <a:pt x="1221" y="243"/>
                      </a:lnTo>
                      <a:cubicBezTo>
                        <a:pt x="1288" y="236"/>
                        <a:pt x="1336" y="176"/>
                        <a:pt x="1329" y="109"/>
                      </a:cubicBezTo>
                      <a:cubicBezTo>
                        <a:pt x="1322" y="46"/>
                        <a:pt x="1269" y="1"/>
                        <a:pt x="1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616;p39">
                  <a:extLst>
                    <a:ext uri="{FF2B5EF4-FFF2-40B4-BE49-F238E27FC236}">
                      <a16:creationId xmlns:a16="http://schemas.microsoft.com/office/drawing/2014/main" id="{091E6973-9A37-3CEF-DA3C-19B878744C62}"/>
                    </a:ext>
                  </a:extLst>
                </p:cNvPr>
                <p:cNvSpPr/>
                <p:nvPr/>
              </p:nvSpPr>
              <p:spPr>
                <a:xfrm>
                  <a:off x="5771875" y="3596900"/>
                  <a:ext cx="19500" cy="30100"/>
                </a:xfrm>
                <a:custGeom>
                  <a:avLst/>
                  <a:gdLst/>
                  <a:ahLst/>
                  <a:cxnLst/>
                  <a:rect l="l" t="t" r="r" b="b"/>
                  <a:pathLst>
                    <a:path w="780" h="1204" extrusionOk="0">
                      <a:moveTo>
                        <a:pt x="654" y="1"/>
                      </a:moveTo>
                      <a:cubicBezTo>
                        <a:pt x="611" y="1"/>
                        <a:pt x="569" y="24"/>
                        <a:pt x="547" y="65"/>
                      </a:cubicBezTo>
                      <a:lnTo>
                        <a:pt x="31" y="1024"/>
                      </a:lnTo>
                      <a:cubicBezTo>
                        <a:pt x="0" y="1083"/>
                        <a:pt x="22" y="1156"/>
                        <a:pt x="81" y="1189"/>
                      </a:cubicBezTo>
                      <a:cubicBezTo>
                        <a:pt x="100" y="1198"/>
                        <a:pt x="119" y="1203"/>
                        <a:pt x="139" y="1203"/>
                      </a:cubicBezTo>
                      <a:cubicBezTo>
                        <a:pt x="182" y="1203"/>
                        <a:pt x="224" y="1180"/>
                        <a:pt x="246" y="1139"/>
                      </a:cubicBezTo>
                      <a:lnTo>
                        <a:pt x="761" y="179"/>
                      </a:lnTo>
                      <a:cubicBezTo>
                        <a:pt x="776" y="152"/>
                        <a:pt x="780" y="121"/>
                        <a:pt x="772" y="93"/>
                      </a:cubicBezTo>
                      <a:cubicBezTo>
                        <a:pt x="764" y="61"/>
                        <a:pt x="743" y="32"/>
                        <a:pt x="712" y="15"/>
                      </a:cubicBezTo>
                      <a:cubicBezTo>
                        <a:pt x="693" y="5"/>
                        <a:pt x="673" y="1"/>
                        <a:pt x="6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617;p39">
                  <a:extLst>
                    <a:ext uri="{FF2B5EF4-FFF2-40B4-BE49-F238E27FC236}">
                      <a16:creationId xmlns:a16="http://schemas.microsoft.com/office/drawing/2014/main" id="{154479A1-8631-E20B-2CE8-CB976CFA19E5}"/>
                    </a:ext>
                  </a:extLst>
                </p:cNvPr>
                <p:cNvSpPr/>
                <p:nvPr/>
              </p:nvSpPr>
              <p:spPr>
                <a:xfrm>
                  <a:off x="5699175" y="3815800"/>
                  <a:ext cx="8750" cy="13250"/>
                </a:xfrm>
                <a:custGeom>
                  <a:avLst/>
                  <a:gdLst/>
                  <a:ahLst/>
                  <a:cxnLst/>
                  <a:rect l="l" t="t" r="r" b="b"/>
                  <a:pathLst>
                    <a:path w="350" h="530" extrusionOk="0">
                      <a:moveTo>
                        <a:pt x="226" y="1"/>
                      </a:moveTo>
                      <a:cubicBezTo>
                        <a:pt x="177" y="1"/>
                        <a:pt x="131" y="30"/>
                        <a:pt x="112" y="78"/>
                      </a:cubicBezTo>
                      <a:lnTo>
                        <a:pt x="0" y="364"/>
                      </a:lnTo>
                      <a:cubicBezTo>
                        <a:pt x="68" y="424"/>
                        <a:pt x="134" y="480"/>
                        <a:pt x="196" y="530"/>
                      </a:cubicBezTo>
                      <a:lnTo>
                        <a:pt x="338" y="167"/>
                      </a:lnTo>
                      <a:cubicBezTo>
                        <a:pt x="350" y="138"/>
                        <a:pt x="349" y="107"/>
                        <a:pt x="339" y="80"/>
                      </a:cubicBezTo>
                      <a:cubicBezTo>
                        <a:pt x="327" y="48"/>
                        <a:pt x="302" y="22"/>
                        <a:pt x="270" y="10"/>
                      </a:cubicBezTo>
                      <a:cubicBezTo>
                        <a:pt x="255" y="4"/>
                        <a:pt x="240"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618;p39">
                  <a:extLst>
                    <a:ext uri="{FF2B5EF4-FFF2-40B4-BE49-F238E27FC236}">
                      <a16:creationId xmlns:a16="http://schemas.microsoft.com/office/drawing/2014/main" id="{C9F03116-5BCD-FD25-9CF0-CDFE66A1C0D8}"/>
                    </a:ext>
                  </a:extLst>
                </p:cNvPr>
                <p:cNvSpPr/>
                <p:nvPr/>
              </p:nvSpPr>
              <p:spPr>
                <a:xfrm>
                  <a:off x="5916325" y="3774275"/>
                  <a:ext cx="32225" cy="15350"/>
                </a:xfrm>
                <a:custGeom>
                  <a:avLst/>
                  <a:gdLst/>
                  <a:ahLst/>
                  <a:cxnLst/>
                  <a:rect l="l" t="t" r="r" b="b"/>
                  <a:pathLst>
                    <a:path w="1289" h="614" extrusionOk="0">
                      <a:moveTo>
                        <a:pt x="1162" y="1"/>
                      </a:moveTo>
                      <a:cubicBezTo>
                        <a:pt x="1148" y="1"/>
                        <a:pt x="1135" y="3"/>
                        <a:pt x="1121" y="8"/>
                      </a:cubicBezTo>
                      <a:lnTo>
                        <a:pt x="97" y="377"/>
                      </a:lnTo>
                      <a:cubicBezTo>
                        <a:pt x="33" y="400"/>
                        <a:pt x="1" y="469"/>
                        <a:pt x="23" y="533"/>
                      </a:cubicBezTo>
                      <a:cubicBezTo>
                        <a:pt x="41" y="582"/>
                        <a:pt x="88" y="613"/>
                        <a:pt x="138" y="613"/>
                      </a:cubicBezTo>
                      <a:cubicBezTo>
                        <a:pt x="151" y="613"/>
                        <a:pt x="165" y="611"/>
                        <a:pt x="179" y="606"/>
                      </a:cubicBezTo>
                      <a:lnTo>
                        <a:pt x="1203" y="237"/>
                      </a:lnTo>
                      <a:cubicBezTo>
                        <a:pt x="1232" y="226"/>
                        <a:pt x="1255" y="206"/>
                        <a:pt x="1269" y="180"/>
                      </a:cubicBezTo>
                      <a:cubicBezTo>
                        <a:pt x="1285" y="151"/>
                        <a:pt x="1288" y="115"/>
                        <a:pt x="1276" y="82"/>
                      </a:cubicBezTo>
                      <a:cubicBezTo>
                        <a:pt x="1259" y="32"/>
                        <a:pt x="1212" y="1"/>
                        <a:pt x="1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619;p39">
                  <a:extLst>
                    <a:ext uri="{FF2B5EF4-FFF2-40B4-BE49-F238E27FC236}">
                      <a16:creationId xmlns:a16="http://schemas.microsoft.com/office/drawing/2014/main" id="{3A6ADCCF-9E1B-D916-F113-5ED288938CC0}"/>
                    </a:ext>
                  </a:extLst>
                </p:cNvPr>
                <p:cNvSpPr/>
                <p:nvPr/>
              </p:nvSpPr>
              <p:spPr>
                <a:xfrm>
                  <a:off x="5932125" y="3813375"/>
                  <a:ext cx="27200" cy="24150"/>
                </a:xfrm>
                <a:custGeom>
                  <a:avLst/>
                  <a:gdLst/>
                  <a:ahLst/>
                  <a:cxnLst/>
                  <a:rect l="l" t="t" r="r" b="b"/>
                  <a:pathLst>
                    <a:path w="1088" h="966" extrusionOk="0">
                      <a:moveTo>
                        <a:pt x="135" y="1"/>
                      </a:moveTo>
                      <a:cubicBezTo>
                        <a:pt x="101" y="2"/>
                        <a:pt x="69" y="15"/>
                        <a:pt x="45" y="42"/>
                      </a:cubicBezTo>
                      <a:cubicBezTo>
                        <a:pt x="0" y="92"/>
                        <a:pt x="5" y="169"/>
                        <a:pt x="55" y="213"/>
                      </a:cubicBezTo>
                      <a:lnTo>
                        <a:pt x="871" y="936"/>
                      </a:lnTo>
                      <a:cubicBezTo>
                        <a:pt x="894" y="956"/>
                        <a:pt x="922" y="966"/>
                        <a:pt x="951" y="966"/>
                      </a:cubicBezTo>
                      <a:cubicBezTo>
                        <a:pt x="985" y="966"/>
                        <a:pt x="1019" y="952"/>
                        <a:pt x="1043" y="925"/>
                      </a:cubicBezTo>
                      <a:cubicBezTo>
                        <a:pt x="1087" y="874"/>
                        <a:pt x="1083" y="797"/>
                        <a:pt x="1032" y="753"/>
                      </a:cubicBezTo>
                      <a:lnTo>
                        <a:pt x="216" y="32"/>
                      </a:lnTo>
                      <a:cubicBezTo>
                        <a:pt x="193" y="10"/>
                        <a:pt x="164"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620;p39">
                  <a:extLst>
                    <a:ext uri="{FF2B5EF4-FFF2-40B4-BE49-F238E27FC236}">
                      <a16:creationId xmlns:a16="http://schemas.microsoft.com/office/drawing/2014/main" id="{E72F854B-11FE-8E1D-A81C-9C07A18871FA}"/>
                    </a:ext>
                  </a:extLst>
                </p:cNvPr>
                <p:cNvSpPr/>
                <p:nvPr/>
              </p:nvSpPr>
              <p:spPr>
                <a:xfrm>
                  <a:off x="5897775" y="3836300"/>
                  <a:ext cx="33275" cy="10700"/>
                </a:xfrm>
                <a:custGeom>
                  <a:avLst/>
                  <a:gdLst/>
                  <a:ahLst/>
                  <a:cxnLst/>
                  <a:rect l="l" t="t" r="r" b="b"/>
                  <a:pathLst>
                    <a:path w="1331" h="428" extrusionOk="0">
                      <a:moveTo>
                        <a:pt x="1200" y="1"/>
                      </a:moveTo>
                      <a:cubicBezTo>
                        <a:pt x="1193" y="1"/>
                        <a:pt x="1186" y="1"/>
                        <a:pt x="1180" y="2"/>
                      </a:cubicBezTo>
                      <a:lnTo>
                        <a:pt x="106" y="186"/>
                      </a:lnTo>
                      <a:cubicBezTo>
                        <a:pt x="75" y="191"/>
                        <a:pt x="48" y="207"/>
                        <a:pt x="31" y="230"/>
                      </a:cubicBezTo>
                      <a:cubicBezTo>
                        <a:pt x="11" y="256"/>
                        <a:pt x="1" y="291"/>
                        <a:pt x="6" y="326"/>
                      </a:cubicBezTo>
                      <a:cubicBezTo>
                        <a:pt x="16" y="385"/>
                        <a:pt x="68" y="427"/>
                        <a:pt x="127" y="427"/>
                      </a:cubicBezTo>
                      <a:cubicBezTo>
                        <a:pt x="133" y="427"/>
                        <a:pt x="140" y="427"/>
                        <a:pt x="147" y="426"/>
                      </a:cubicBezTo>
                      <a:lnTo>
                        <a:pt x="1220" y="242"/>
                      </a:lnTo>
                      <a:cubicBezTo>
                        <a:pt x="1287" y="231"/>
                        <a:pt x="1331" y="169"/>
                        <a:pt x="1319" y="102"/>
                      </a:cubicBezTo>
                      <a:cubicBezTo>
                        <a:pt x="1309" y="42"/>
                        <a:pt x="1258" y="1"/>
                        <a:pt x="1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621;p39">
                  <a:extLst>
                    <a:ext uri="{FF2B5EF4-FFF2-40B4-BE49-F238E27FC236}">
                      <a16:creationId xmlns:a16="http://schemas.microsoft.com/office/drawing/2014/main" id="{94123F5A-ED4D-1E17-3225-251B7EC8CEEF}"/>
                    </a:ext>
                  </a:extLst>
                </p:cNvPr>
                <p:cNvSpPr/>
                <p:nvPr/>
              </p:nvSpPr>
              <p:spPr>
                <a:xfrm>
                  <a:off x="5846800" y="3583300"/>
                  <a:ext cx="29525" cy="20850"/>
                </a:xfrm>
                <a:custGeom>
                  <a:avLst/>
                  <a:gdLst/>
                  <a:ahLst/>
                  <a:cxnLst/>
                  <a:rect l="l" t="t" r="r" b="b"/>
                  <a:pathLst>
                    <a:path w="1181" h="834" extrusionOk="0">
                      <a:moveTo>
                        <a:pt x="1055" y="0"/>
                      </a:moveTo>
                      <a:cubicBezTo>
                        <a:pt x="1032" y="0"/>
                        <a:pt x="1009" y="6"/>
                        <a:pt x="989" y="20"/>
                      </a:cubicBezTo>
                      <a:lnTo>
                        <a:pt x="73" y="610"/>
                      </a:lnTo>
                      <a:cubicBezTo>
                        <a:pt x="17" y="647"/>
                        <a:pt x="1" y="721"/>
                        <a:pt x="38" y="779"/>
                      </a:cubicBezTo>
                      <a:cubicBezTo>
                        <a:pt x="61" y="814"/>
                        <a:pt x="100" y="834"/>
                        <a:pt x="139" y="834"/>
                      </a:cubicBezTo>
                      <a:cubicBezTo>
                        <a:pt x="162" y="834"/>
                        <a:pt x="184" y="827"/>
                        <a:pt x="205" y="814"/>
                      </a:cubicBezTo>
                      <a:lnTo>
                        <a:pt x="1120" y="224"/>
                      </a:lnTo>
                      <a:cubicBezTo>
                        <a:pt x="1147" y="206"/>
                        <a:pt x="1165" y="182"/>
                        <a:pt x="1172" y="153"/>
                      </a:cubicBezTo>
                      <a:cubicBezTo>
                        <a:pt x="1181" y="121"/>
                        <a:pt x="1176" y="87"/>
                        <a:pt x="1157" y="56"/>
                      </a:cubicBezTo>
                      <a:cubicBezTo>
                        <a:pt x="1134" y="20"/>
                        <a:pt x="1095" y="0"/>
                        <a:pt x="10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622;p39">
                  <a:extLst>
                    <a:ext uri="{FF2B5EF4-FFF2-40B4-BE49-F238E27FC236}">
                      <a16:creationId xmlns:a16="http://schemas.microsoft.com/office/drawing/2014/main" id="{7954D7FA-6A2E-30AC-D54F-9F5809AE1133}"/>
                    </a:ext>
                  </a:extLst>
                </p:cNvPr>
                <p:cNvSpPr/>
                <p:nvPr/>
              </p:nvSpPr>
              <p:spPr>
                <a:xfrm>
                  <a:off x="5715125" y="3604175"/>
                  <a:ext cx="15975" cy="31725"/>
                </a:xfrm>
                <a:custGeom>
                  <a:avLst/>
                  <a:gdLst/>
                  <a:ahLst/>
                  <a:cxnLst/>
                  <a:rect l="l" t="t" r="r" b="b"/>
                  <a:pathLst>
                    <a:path w="639" h="1269" extrusionOk="0">
                      <a:moveTo>
                        <a:pt x="137" y="0"/>
                      </a:moveTo>
                      <a:cubicBezTo>
                        <a:pt x="124" y="0"/>
                        <a:pt x="110" y="2"/>
                        <a:pt x="96" y="7"/>
                      </a:cubicBezTo>
                      <a:cubicBezTo>
                        <a:pt x="32" y="29"/>
                        <a:pt x="0" y="99"/>
                        <a:pt x="23" y="162"/>
                      </a:cubicBezTo>
                      <a:lnTo>
                        <a:pt x="387" y="1188"/>
                      </a:lnTo>
                      <a:cubicBezTo>
                        <a:pt x="404" y="1238"/>
                        <a:pt x="451" y="1269"/>
                        <a:pt x="500" y="1269"/>
                      </a:cubicBezTo>
                      <a:cubicBezTo>
                        <a:pt x="514" y="1269"/>
                        <a:pt x="528" y="1266"/>
                        <a:pt x="542" y="1262"/>
                      </a:cubicBezTo>
                      <a:cubicBezTo>
                        <a:pt x="605" y="1240"/>
                        <a:pt x="638" y="1170"/>
                        <a:pt x="615" y="1107"/>
                      </a:cubicBezTo>
                      <a:lnTo>
                        <a:pt x="252" y="81"/>
                      </a:lnTo>
                      <a:cubicBezTo>
                        <a:pt x="241" y="51"/>
                        <a:pt x="220" y="29"/>
                        <a:pt x="194" y="15"/>
                      </a:cubicBezTo>
                      <a:cubicBezTo>
                        <a:pt x="177" y="5"/>
                        <a:pt x="157" y="0"/>
                        <a:pt x="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623;p39">
                  <a:extLst>
                    <a:ext uri="{FF2B5EF4-FFF2-40B4-BE49-F238E27FC236}">
                      <a16:creationId xmlns:a16="http://schemas.microsoft.com/office/drawing/2014/main" id="{F9666A0B-C39C-F51E-D814-D3E92AD696D1}"/>
                    </a:ext>
                  </a:extLst>
                </p:cNvPr>
                <p:cNvSpPr/>
                <p:nvPr/>
              </p:nvSpPr>
              <p:spPr>
                <a:xfrm>
                  <a:off x="5732200" y="3568875"/>
                  <a:ext cx="19900" cy="21425"/>
                </a:xfrm>
                <a:custGeom>
                  <a:avLst/>
                  <a:gdLst/>
                  <a:ahLst/>
                  <a:cxnLst/>
                  <a:rect l="l" t="t" r="r" b="b"/>
                  <a:pathLst>
                    <a:path w="796" h="857" extrusionOk="0">
                      <a:moveTo>
                        <a:pt x="240" y="1"/>
                      </a:moveTo>
                      <a:cubicBezTo>
                        <a:pt x="158" y="31"/>
                        <a:pt x="77" y="60"/>
                        <a:pt x="0" y="88"/>
                      </a:cubicBezTo>
                      <a:lnTo>
                        <a:pt x="563" y="810"/>
                      </a:lnTo>
                      <a:cubicBezTo>
                        <a:pt x="587" y="841"/>
                        <a:pt x="623" y="857"/>
                        <a:pt x="658" y="857"/>
                      </a:cubicBezTo>
                      <a:cubicBezTo>
                        <a:pt x="685" y="857"/>
                        <a:pt x="711" y="848"/>
                        <a:pt x="733" y="831"/>
                      </a:cubicBezTo>
                      <a:cubicBezTo>
                        <a:pt x="786" y="790"/>
                        <a:pt x="796" y="713"/>
                        <a:pt x="755" y="660"/>
                      </a:cubicBezTo>
                      <a:lnTo>
                        <a:pt x="2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624;p39">
                  <a:extLst>
                    <a:ext uri="{FF2B5EF4-FFF2-40B4-BE49-F238E27FC236}">
                      <a16:creationId xmlns:a16="http://schemas.microsoft.com/office/drawing/2014/main" id="{5668F95F-124A-C780-497B-05BB1EC77813}"/>
                    </a:ext>
                  </a:extLst>
                </p:cNvPr>
                <p:cNvSpPr/>
                <p:nvPr/>
              </p:nvSpPr>
              <p:spPr>
                <a:xfrm>
                  <a:off x="5711475" y="3811375"/>
                  <a:ext cx="158700" cy="28300"/>
                </a:xfrm>
                <a:custGeom>
                  <a:avLst/>
                  <a:gdLst/>
                  <a:ahLst/>
                  <a:cxnLst/>
                  <a:rect l="l" t="t" r="r" b="b"/>
                  <a:pathLst>
                    <a:path w="6348" h="1132" extrusionOk="0">
                      <a:moveTo>
                        <a:pt x="4658" y="1"/>
                      </a:moveTo>
                      <a:cubicBezTo>
                        <a:pt x="4031" y="1"/>
                        <a:pt x="3275" y="98"/>
                        <a:pt x="2495" y="422"/>
                      </a:cubicBezTo>
                      <a:cubicBezTo>
                        <a:pt x="1608" y="789"/>
                        <a:pt x="824" y="938"/>
                        <a:pt x="188" y="938"/>
                      </a:cubicBezTo>
                      <a:cubicBezTo>
                        <a:pt x="124" y="938"/>
                        <a:pt x="61" y="936"/>
                        <a:pt x="0" y="934"/>
                      </a:cubicBezTo>
                      <a:lnTo>
                        <a:pt x="0" y="934"/>
                      </a:lnTo>
                      <a:cubicBezTo>
                        <a:pt x="66" y="981"/>
                        <a:pt x="105" y="1005"/>
                        <a:pt x="105" y="1005"/>
                      </a:cubicBezTo>
                      <a:cubicBezTo>
                        <a:pt x="105" y="1009"/>
                        <a:pt x="105" y="1014"/>
                        <a:pt x="106" y="1019"/>
                      </a:cubicBezTo>
                      <a:cubicBezTo>
                        <a:pt x="109" y="1054"/>
                        <a:pt x="113" y="1091"/>
                        <a:pt x="116" y="1131"/>
                      </a:cubicBezTo>
                      <a:cubicBezTo>
                        <a:pt x="143" y="1132"/>
                        <a:pt x="170" y="1132"/>
                        <a:pt x="197" y="1132"/>
                      </a:cubicBezTo>
                      <a:cubicBezTo>
                        <a:pt x="858" y="1132"/>
                        <a:pt x="1667" y="980"/>
                        <a:pt x="2572" y="605"/>
                      </a:cubicBezTo>
                      <a:cubicBezTo>
                        <a:pt x="3316" y="297"/>
                        <a:pt x="4045" y="204"/>
                        <a:pt x="4653" y="204"/>
                      </a:cubicBezTo>
                      <a:cubicBezTo>
                        <a:pt x="5559" y="204"/>
                        <a:pt x="6194" y="410"/>
                        <a:pt x="6205" y="413"/>
                      </a:cubicBezTo>
                      <a:cubicBezTo>
                        <a:pt x="6215" y="417"/>
                        <a:pt x="6226" y="418"/>
                        <a:pt x="6236" y="418"/>
                      </a:cubicBezTo>
                      <a:cubicBezTo>
                        <a:pt x="6243" y="418"/>
                        <a:pt x="6249" y="418"/>
                        <a:pt x="6256" y="416"/>
                      </a:cubicBezTo>
                      <a:cubicBezTo>
                        <a:pt x="6289" y="409"/>
                        <a:pt x="6318" y="385"/>
                        <a:pt x="6330" y="351"/>
                      </a:cubicBezTo>
                      <a:cubicBezTo>
                        <a:pt x="6348" y="299"/>
                        <a:pt x="6320" y="243"/>
                        <a:pt x="6267" y="225"/>
                      </a:cubicBezTo>
                      <a:cubicBezTo>
                        <a:pt x="6223" y="211"/>
                        <a:pt x="5578" y="1"/>
                        <a:pt x="4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625;p39">
                  <a:extLst>
                    <a:ext uri="{FF2B5EF4-FFF2-40B4-BE49-F238E27FC236}">
                      <a16:creationId xmlns:a16="http://schemas.microsoft.com/office/drawing/2014/main" id="{A85DEFCC-E4E7-F737-542D-08623B3A2DBB}"/>
                    </a:ext>
                  </a:extLst>
                </p:cNvPr>
                <p:cNvSpPr/>
                <p:nvPr/>
              </p:nvSpPr>
              <p:spPr>
                <a:xfrm>
                  <a:off x="5763775" y="3530675"/>
                  <a:ext cx="105125" cy="47700"/>
                </a:xfrm>
                <a:custGeom>
                  <a:avLst/>
                  <a:gdLst/>
                  <a:ahLst/>
                  <a:cxnLst/>
                  <a:rect l="l" t="t" r="r" b="b"/>
                  <a:pathLst>
                    <a:path w="4205" h="1908" extrusionOk="0">
                      <a:moveTo>
                        <a:pt x="4141" y="0"/>
                      </a:moveTo>
                      <a:lnTo>
                        <a:pt x="0" y="1203"/>
                      </a:lnTo>
                      <a:cubicBezTo>
                        <a:pt x="214" y="1534"/>
                        <a:pt x="638" y="1907"/>
                        <a:pt x="1463" y="1907"/>
                      </a:cubicBezTo>
                      <a:cubicBezTo>
                        <a:pt x="1532" y="1907"/>
                        <a:pt x="1605" y="1905"/>
                        <a:pt x="1680" y="1899"/>
                      </a:cubicBezTo>
                      <a:cubicBezTo>
                        <a:pt x="3017" y="1802"/>
                        <a:pt x="3897" y="527"/>
                        <a:pt x="4205" y="2"/>
                      </a:cubicBezTo>
                      <a:cubicBezTo>
                        <a:pt x="4163" y="0"/>
                        <a:pt x="4141" y="0"/>
                        <a:pt x="4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626;p39">
                  <a:extLst>
                    <a:ext uri="{FF2B5EF4-FFF2-40B4-BE49-F238E27FC236}">
                      <a16:creationId xmlns:a16="http://schemas.microsoft.com/office/drawing/2014/main" id="{F018EC07-3045-07CB-E63A-BAF954AD1F01}"/>
                    </a:ext>
                  </a:extLst>
                </p:cNvPr>
                <p:cNvSpPr/>
                <p:nvPr/>
              </p:nvSpPr>
              <p:spPr>
                <a:xfrm>
                  <a:off x="5758050" y="3528200"/>
                  <a:ext cx="112075" cy="92275"/>
                </a:xfrm>
                <a:custGeom>
                  <a:avLst/>
                  <a:gdLst/>
                  <a:ahLst/>
                  <a:cxnLst/>
                  <a:rect l="l" t="t" r="r" b="b"/>
                  <a:pathLst>
                    <a:path w="4483" h="3691" extrusionOk="0">
                      <a:moveTo>
                        <a:pt x="4370" y="0"/>
                      </a:moveTo>
                      <a:cubicBezTo>
                        <a:pt x="4332" y="0"/>
                        <a:pt x="4295" y="22"/>
                        <a:pt x="4278" y="59"/>
                      </a:cubicBezTo>
                      <a:cubicBezTo>
                        <a:pt x="4264" y="93"/>
                        <a:pt x="2812" y="3383"/>
                        <a:pt x="1517" y="3488"/>
                      </a:cubicBezTo>
                      <a:cubicBezTo>
                        <a:pt x="1482" y="3491"/>
                        <a:pt x="1447" y="3492"/>
                        <a:pt x="1413" y="3492"/>
                      </a:cubicBezTo>
                      <a:cubicBezTo>
                        <a:pt x="1153" y="3492"/>
                        <a:pt x="948" y="3407"/>
                        <a:pt x="790" y="3233"/>
                      </a:cubicBezTo>
                      <a:cubicBezTo>
                        <a:pt x="212" y="2601"/>
                        <a:pt x="468" y="1044"/>
                        <a:pt x="471" y="1029"/>
                      </a:cubicBezTo>
                      <a:cubicBezTo>
                        <a:pt x="480" y="975"/>
                        <a:pt x="444" y="923"/>
                        <a:pt x="390" y="914"/>
                      </a:cubicBezTo>
                      <a:cubicBezTo>
                        <a:pt x="384" y="913"/>
                        <a:pt x="379" y="913"/>
                        <a:pt x="373" y="913"/>
                      </a:cubicBezTo>
                      <a:cubicBezTo>
                        <a:pt x="325" y="913"/>
                        <a:pt x="283" y="947"/>
                        <a:pt x="276" y="995"/>
                      </a:cubicBezTo>
                      <a:cubicBezTo>
                        <a:pt x="264" y="1063"/>
                        <a:pt x="1" y="2664"/>
                        <a:pt x="643" y="3367"/>
                      </a:cubicBezTo>
                      <a:cubicBezTo>
                        <a:pt x="840" y="3581"/>
                        <a:pt x="1098" y="3690"/>
                        <a:pt x="1414" y="3690"/>
                      </a:cubicBezTo>
                      <a:cubicBezTo>
                        <a:pt x="1453" y="3690"/>
                        <a:pt x="1493" y="3689"/>
                        <a:pt x="1533" y="3685"/>
                      </a:cubicBezTo>
                      <a:cubicBezTo>
                        <a:pt x="1572" y="3682"/>
                        <a:pt x="1612" y="3677"/>
                        <a:pt x="1651" y="3668"/>
                      </a:cubicBezTo>
                      <a:cubicBezTo>
                        <a:pt x="3024" y="3391"/>
                        <a:pt x="4401" y="275"/>
                        <a:pt x="4460" y="139"/>
                      </a:cubicBezTo>
                      <a:cubicBezTo>
                        <a:pt x="4482" y="88"/>
                        <a:pt x="4460" y="30"/>
                        <a:pt x="4409" y="9"/>
                      </a:cubicBezTo>
                      <a:cubicBezTo>
                        <a:pt x="4396" y="3"/>
                        <a:pt x="4383" y="0"/>
                        <a:pt x="4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627;p39">
                  <a:extLst>
                    <a:ext uri="{FF2B5EF4-FFF2-40B4-BE49-F238E27FC236}">
                      <a16:creationId xmlns:a16="http://schemas.microsoft.com/office/drawing/2014/main" id="{34D9C75A-81D5-B46F-9BA4-9466F8255DB4}"/>
                    </a:ext>
                  </a:extLst>
                </p:cNvPr>
                <p:cNvSpPr/>
                <p:nvPr/>
              </p:nvSpPr>
              <p:spPr>
                <a:xfrm>
                  <a:off x="5675750" y="3587550"/>
                  <a:ext cx="24875" cy="91100"/>
                </a:xfrm>
                <a:custGeom>
                  <a:avLst/>
                  <a:gdLst/>
                  <a:ahLst/>
                  <a:cxnLst/>
                  <a:rect l="l" t="t" r="r" b="b"/>
                  <a:pathLst>
                    <a:path w="995" h="3644" extrusionOk="0">
                      <a:moveTo>
                        <a:pt x="909" y="1"/>
                      </a:moveTo>
                      <a:lnTo>
                        <a:pt x="909" y="1"/>
                      </a:lnTo>
                      <a:cubicBezTo>
                        <a:pt x="0" y="645"/>
                        <a:pt x="142" y="1374"/>
                        <a:pt x="164" y="2813"/>
                      </a:cubicBezTo>
                      <a:cubicBezTo>
                        <a:pt x="165" y="2838"/>
                        <a:pt x="165" y="2862"/>
                        <a:pt x="165" y="2887"/>
                      </a:cubicBezTo>
                      <a:cubicBezTo>
                        <a:pt x="165" y="2896"/>
                        <a:pt x="165" y="2905"/>
                        <a:pt x="165" y="2912"/>
                      </a:cubicBezTo>
                      <a:cubicBezTo>
                        <a:pt x="169" y="3157"/>
                        <a:pt x="162" y="3401"/>
                        <a:pt x="147" y="3644"/>
                      </a:cubicBezTo>
                      <a:cubicBezTo>
                        <a:pt x="760" y="2518"/>
                        <a:pt x="994" y="951"/>
                        <a:pt x="909"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628;p39">
                  <a:extLst>
                    <a:ext uri="{FF2B5EF4-FFF2-40B4-BE49-F238E27FC236}">
                      <a16:creationId xmlns:a16="http://schemas.microsoft.com/office/drawing/2014/main" id="{86BB3977-5E31-DF9F-DB2C-363268526F98}"/>
                    </a:ext>
                  </a:extLst>
                </p:cNvPr>
                <p:cNvSpPr/>
                <p:nvPr/>
              </p:nvSpPr>
              <p:spPr>
                <a:xfrm>
                  <a:off x="5875175" y="3534550"/>
                  <a:ext cx="118200" cy="168025"/>
                </a:xfrm>
                <a:custGeom>
                  <a:avLst/>
                  <a:gdLst/>
                  <a:ahLst/>
                  <a:cxnLst/>
                  <a:rect l="l" t="t" r="r" b="b"/>
                  <a:pathLst>
                    <a:path w="4728" h="6721" extrusionOk="0">
                      <a:moveTo>
                        <a:pt x="1819" y="1"/>
                      </a:moveTo>
                      <a:cubicBezTo>
                        <a:pt x="746" y="457"/>
                        <a:pt x="0" y="1681"/>
                        <a:pt x="548" y="3792"/>
                      </a:cubicBezTo>
                      <a:cubicBezTo>
                        <a:pt x="963" y="5395"/>
                        <a:pt x="2344" y="6721"/>
                        <a:pt x="3478" y="6721"/>
                      </a:cubicBezTo>
                      <a:cubicBezTo>
                        <a:pt x="3641" y="6721"/>
                        <a:pt x="3798" y="6694"/>
                        <a:pt x="3947" y="6636"/>
                      </a:cubicBezTo>
                      <a:cubicBezTo>
                        <a:pt x="3961" y="6534"/>
                        <a:pt x="3976" y="6431"/>
                        <a:pt x="3991" y="6327"/>
                      </a:cubicBezTo>
                      <a:cubicBezTo>
                        <a:pt x="4000" y="6261"/>
                        <a:pt x="4011" y="6194"/>
                        <a:pt x="4021" y="6127"/>
                      </a:cubicBezTo>
                      <a:cubicBezTo>
                        <a:pt x="4097" y="5628"/>
                        <a:pt x="4187" y="5129"/>
                        <a:pt x="4287" y="4645"/>
                      </a:cubicBezTo>
                      <a:cubicBezTo>
                        <a:pt x="4727" y="2533"/>
                        <a:pt x="4419" y="316"/>
                        <a:pt x="2277" y="53"/>
                      </a:cubicBezTo>
                      <a:cubicBezTo>
                        <a:pt x="2122" y="34"/>
                        <a:pt x="1968" y="17"/>
                        <a:pt x="1819"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629;p39">
                  <a:extLst>
                    <a:ext uri="{FF2B5EF4-FFF2-40B4-BE49-F238E27FC236}">
                      <a16:creationId xmlns:a16="http://schemas.microsoft.com/office/drawing/2014/main" id="{7C844339-17A5-A905-8E3C-AD6256CA8087}"/>
                    </a:ext>
                  </a:extLst>
                </p:cNvPr>
                <p:cNvSpPr/>
                <p:nvPr/>
              </p:nvSpPr>
              <p:spPr>
                <a:xfrm>
                  <a:off x="5818525" y="3826625"/>
                  <a:ext cx="35450" cy="14075"/>
                </a:xfrm>
                <a:custGeom>
                  <a:avLst/>
                  <a:gdLst/>
                  <a:ahLst/>
                  <a:cxnLst/>
                  <a:rect l="l" t="t" r="r" b="b"/>
                  <a:pathLst>
                    <a:path w="1418" h="563" extrusionOk="0">
                      <a:moveTo>
                        <a:pt x="86" y="0"/>
                      </a:moveTo>
                      <a:cubicBezTo>
                        <a:pt x="43" y="0"/>
                        <a:pt x="8" y="34"/>
                        <a:pt x="5" y="76"/>
                      </a:cubicBezTo>
                      <a:cubicBezTo>
                        <a:pt x="1" y="122"/>
                        <a:pt x="35" y="162"/>
                        <a:pt x="80" y="165"/>
                      </a:cubicBezTo>
                      <a:cubicBezTo>
                        <a:pt x="680" y="211"/>
                        <a:pt x="1276" y="548"/>
                        <a:pt x="1283" y="551"/>
                      </a:cubicBezTo>
                      <a:cubicBezTo>
                        <a:pt x="1296" y="559"/>
                        <a:pt x="1310" y="562"/>
                        <a:pt x="1323" y="562"/>
                      </a:cubicBezTo>
                      <a:cubicBezTo>
                        <a:pt x="1352" y="562"/>
                        <a:pt x="1380" y="547"/>
                        <a:pt x="1395" y="520"/>
                      </a:cubicBezTo>
                      <a:cubicBezTo>
                        <a:pt x="1418" y="481"/>
                        <a:pt x="1404" y="430"/>
                        <a:pt x="1364" y="408"/>
                      </a:cubicBezTo>
                      <a:cubicBezTo>
                        <a:pt x="1338" y="394"/>
                        <a:pt x="729" y="49"/>
                        <a:pt x="93" y="1"/>
                      </a:cubicBezTo>
                      <a:cubicBezTo>
                        <a:pt x="91" y="0"/>
                        <a:pt x="88" y="0"/>
                        <a:pt x="86"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630;p39">
                  <a:extLst>
                    <a:ext uri="{FF2B5EF4-FFF2-40B4-BE49-F238E27FC236}">
                      <a16:creationId xmlns:a16="http://schemas.microsoft.com/office/drawing/2014/main" id="{CA2C16B2-E853-0A3E-C7BE-8A16AE2FF2FD}"/>
                    </a:ext>
                  </a:extLst>
                </p:cNvPr>
                <p:cNvSpPr/>
                <p:nvPr/>
              </p:nvSpPr>
              <p:spPr>
                <a:xfrm>
                  <a:off x="5823950" y="3820350"/>
                  <a:ext cx="26775" cy="11175"/>
                </a:xfrm>
                <a:custGeom>
                  <a:avLst/>
                  <a:gdLst/>
                  <a:ahLst/>
                  <a:cxnLst/>
                  <a:rect l="l" t="t" r="r" b="b"/>
                  <a:pathLst>
                    <a:path w="1071" h="447" extrusionOk="0">
                      <a:moveTo>
                        <a:pt x="984" y="0"/>
                      </a:moveTo>
                      <a:cubicBezTo>
                        <a:pt x="982" y="0"/>
                        <a:pt x="981" y="0"/>
                        <a:pt x="980" y="0"/>
                      </a:cubicBezTo>
                      <a:cubicBezTo>
                        <a:pt x="958" y="2"/>
                        <a:pt x="470" y="39"/>
                        <a:pt x="52" y="293"/>
                      </a:cubicBezTo>
                      <a:cubicBezTo>
                        <a:pt x="13" y="317"/>
                        <a:pt x="1" y="367"/>
                        <a:pt x="24" y="406"/>
                      </a:cubicBezTo>
                      <a:cubicBezTo>
                        <a:pt x="40" y="431"/>
                        <a:pt x="67" y="446"/>
                        <a:pt x="96" y="446"/>
                      </a:cubicBezTo>
                      <a:cubicBezTo>
                        <a:pt x="110" y="446"/>
                        <a:pt x="125" y="442"/>
                        <a:pt x="138" y="433"/>
                      </a:cubicBezTo>
                      <a:cubicBezTo>
                        <a:pt x="522" y="201"/>
                        <a:pt x="986" y="165"/>
                        <a:pt x="990" y="165"/>
                      </a:cubicBezTo>
                      <a:cubicBezTo>
                        <a:pt x="1036" y="162"/>
                        <a:pt x="1070" y="122"/>
                        <a:pt x="1067" y="77"/>
                      </a:cubicBezTo>
                      <a:cubicBezTo>
                        <a:pt x="1064" y="33"/>
                        <a:pt x="1028" y="0"/>
                        <a:pt x="984"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631;p39">
                  <a:extLst>
                    <a:ext uri="{FF2B5EF4-FFF2-40B4-BE49-F238E27FC236}">
                      <a16:creationId xmlns:a16="http://schemas.microsoft.com/office/drawing/2014/main" id="{F97B706D-6E35-4314-626B-1F99C262C976}"/>
                    </a:ext>
                  </a:extLst>
                </p:cNvPr>
                <p:cNvSpPr/>
                <p:nvPr/>
              </p:nvSpPr>
              <p:spPr>
                <a:xfrm>
                  <a:off x="5719350" y="3630300"/>
                  <a:ext cx="129400" cy="67925"/>
                </a:xfrm>
                <a:custGeom>
                  <a:avLst/>
                  <a:gdLst/>
                  <a:ahLst/>
                  <a:cxnLst/>
                  <a:rect l="l" t="t" r="r" b="b"/>
                  <a:pathLst>
                    <a:path w="5176" h="2717" extrusionOk="0">
                      <a:moveTo>
                        <a:pt x="5067" y="1"/>
                      </a:moveTo>
                      <a:cubicBezTo>
                        <a:pt x="5040" y="1"/>
                        <a:pt x="5014" y="11"/>
                        <a:pt x="4994" y="32"/>
                      </a:cubicBezTo>
                      <a:cubicBezTo>
                        <a:pt x="4974" y="55"/>
                        <a:pt x="2879" y="2262"/>
                        <a:pt x="1758" y="2490"/>
                      </a:cubicBezTo>
                      <a:cubicBezTo>
                        <a:pt x="1661" y="2509"/>
                        <a:pt x="1570" y="2518"/>
                        <a:pt x="1483" y="2518"/>
                      </a:cubicBezTo>
                      <a:cubicBezTo>
                        <a:pt x="609" y="2518"/>
                        <a:pt x="223" y="1615"/>
                        <a:pt x="205" y="1571"/>
                      </a:cubicBezTo>
                      <a:cubicBezTo>
                        <a:pt x="189" y="1533"/>
                        <a:pt x="153" y="1510"/>
                        <a:pt x="114" y="1510"/>
                      </a:cubicBezTo>
                      <a:cubicBezTo>
                        <a:pt x="101" y="1510"/>
                        <a:pt x="88" y="1512"/>
                        <a:pt x="76" y="1517"/>
                      </a:cubicBezTo>
                      <a:cubicBezTo>
                        <a:pt x="25" y="1538"/>
                        <a:pt x="1" y="1596"/>
                        <a:pt x="22" y="1647"/>
                      </a:cubicBezTo>
                      <a:cubicBezTo>
                        <a:pt x="26" y="1659"/>
                        <a:pt x="474" y="2717"/>
                        <a:pt x="1485" y="2717"/>
                      </a:cubicBezTo>
                      <a:cubicBezTo>
                        <a:pt x="1584" y="2717"/>
                        <a:pt x="1688" y="2706"/>
                        <a:pt x="1798" y="2684"/>
                      </a:cubicBezTo>
                      <a:cubicBezTo>
                        <a:pt x="2980" y="2445"/>
                        <a:pt x="5050" y="261"/>
                        <a:pt x="5139" y="168"/>
                      </a:cubicBezTo>
                      <a:cubicBezTo>
                        <a:pt x="5175" y="128"/>
                        <a:pt x="5174" y="65"/>
                        <a:pt x="5134" y="28"/>
                      </a:cubicBezTo>
                      <a:cubicBezTo>
                        <a:pt x="5115" y="10"/>
                        <a:pt x="5091" y="1"/>
                        <a:pt x="5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632;p39">
                  <a:extLst>
                    <a:ext uri="{FF2B5EF4-FFF2-40B4-BE49-F238E27FC236}">
                      <a16:creationId xmlns:a16="http://schemas.microsoft.com/office/drawing/2014/main" id="{918967F1-FF9B-BBC5-96BE-3E20C0801512}"/>
                    </a:ext>
                  </a:extLst>
                </p:cNvPr>
                <p:cNvSpPr/>
                <p:nvPr/>
              </p:nvSpPr>
              <p:spPr>
                <a:xfrm>
                  <a:off x="5681000" y="3302075"/>
                  <a:ext cx="208300" cy="204225"/>
                </a:xfrm>
                <a:custGeom>
                  <a:avLst/>
                  <a:gdLst/>
                  <a:ahLst/>
                  <a:cxnLst/>
                  <a:rect l="l" t="t" r="r" b="b"/>
                  <a:pathLst>
                    <a:path w="8332" h="8169" extrusionOk="0">
                      <a:moveTo>
                        <a:pt x="4556" y="0"/>
                      </a:moveTo>
                      <a:cubicBezTo>
                        <a:pt x="4312" y="0"/>
                        <a:pt x="4057" y="25"/>
                        <a:pt x="3790" y="79"/>
                      </a:cubicBezTo>
                      <a:cubicBezTo>
                        <a:pt x="1923" y="457"/>
                        <a:pt x="527" y="1415"/>
                        <a:pt x="321" y="2949"/>
                      </a:cubicBezTo>
                      <a:cubicBezTo>
                        <a:pt x="0" y="5340"/>
                        <a:pt x="1552" y="8168"/>
                        <a:pt x="3820" y="8168"/>
                      </a:cubicBezTo>
                      <a:cubicBezTo>
                        <a:pt x="4277" y="8168"/>
                        <a:pt x="4762" y="8054"/>
                        <a:pt x="5267" y="7798"/>
                      </a:cubicBezTo>
                      <a:cubicBezTo>
                        <a:pt x="5267" y="7798"/>
                        <a:pt x="7244" y="7426"/>
                        <a:pt x="7801" y="5431"/>
                      </a:cubicBezTo>
                      <a:cubicBezTo>
                        <a:pt x="8332" y="3532"/>
                        <a:pt x="7924" y="2547"/>
                        <a:pt x="7371" y="1521"/>
                      </a:cubicBezTo>
                      <a:cubicBezTo>
                        <a:pt x="7016" y="860"/>
                        <a:pt x="6000" y="0"/>
                        <a:pt x="4556"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633;p39">
                  <a:extLst>
                    <a:ext uri="{FF2B5EF4-FFF2-40B4-BE49-F238E27FC236}">
                      <a16:creationId xmlns:a16="http://schemas.microsoft.com/office/drawing/2014/main" id="{F8ADE3E9-0CBA-5D19-9862-516EA0FEDC05}"/>
                    </a:ext>
                  </a:extLst>
                </p:cNvPr>
                <p:cNvSpPr/>
                <p:nvPr/>
              </p:nvSpPr>
              <p:spPr>
                <a:xfrm>
                  <a:off x="5692850" y="3441750"/>
                  <a:ext cx="30125" cy="48025"/>
                </a:xfrm>
                <a:custGeom>
                  <a:avLst/>
                  <a:gdLst/>
                  <a:ahLst/>
                  <a:cxnLst/>
                  <a:rect l="l" t="t" r="r" b="b"/>
                  <a:pathLst>
                    <a:path w="1205" h="1921" extrusionOk="0">
                      <a:moveTo>
                        <a:pt x="505" y="0"/>
                      </a:moveTo>
                      <a:cubicBezTo>
                        <a:pt x="358" y="0"/>
                        <a:pt x="216" y="81"/>
                        <a:pt x="148" y="349"/>
                      </a:cubicBezTo>
                      <a:cubicBezTo>
                        <a:pt x="0" y="936"/>
                        <a:pt x="345" y="1921"/>
                        <a:pt x="933" y="1921"/>
                      </a:cubicBezTo>
                      <a:cubicBezTo>
                        <a:pt x="1018" y="1921"/>
                        <a:pt x="1109" y="1900"/>
                        <a:pt x="1204" y="1854"/>
                      </a:cubicBezTo>
                      <a:lnTo>
                        <a:pt x="960" y="184"/>
                      </a:lnTo>
                      <a:cubicBezTo>
                        <a:pt x="960" y="184"/>
                        <a:pt x="727" y="0"/>
                        <a:pt x="505" y="0"/>
                      </a:cubicBezTo>
                      <a:close/>
                    </a:path>
                  </a:pathLst>
                </a:custGeom>
                <a:solidFill>
                  <a:srgbClr val="E299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634;p39">
                  <a:extLst>
                    <a:ext uri="{FF2B5EF4-FFF2-40B4-BE49-F238E27FC236}">
                      <a16:creationId xmlns:a16="http://schemas.microsoft.com/office/drawing/2014/main" id="{B0E68724-7707-3163-95DB-FA051DA6118E}"/>
                    </a:ext>
                  </a:extLst>
                </p:cNvPr>
                <p:cNvSpPr/>
                <p:nvPr/>
              </p:nvSpPr>
              <p:spPr>
                <a:xfrm>
                  <a:off x="5699950" y="3476775"/>
                  <a:ext cx="52100" cy="48025"/>
                </a:xfrm>
                <a:custGeom>
                  <a:avLst/>
                  <a:gdLst/>
                  <a:ahLst/>
                  <a:cxnLst/>
                  <a:rect l="l" t="t" r="r" b="b"/>
                  <a:pathLst>
                    <a:path w="2084" h="1921" extrusionOk="0">
                      <a:moveTo>
                        <a:pt x="846" y="1"/>
                      </a:moveTo>
                      <a:cubicBezTo>
                        <a:pt x="842" y="2"/>
                        <a:pt x="840" y="2"/>
                        <a:pt x="837" y="3"/>
                      </a:cubicBezTo>
                      <a:cubicBezTo>
                        <a:pt x="705" y="29"/>
                        <a:pt x="585" y="82"/>
                        <a:pt x="481" y="153"/>
                      </a:cubicBezTo>
                      <a:cubicBezTo>
                        <a:pt x="171" y="367"/>
                        <a:pt x="0" y="752"/>
                        <a:pt x="79" y="1144"/>
                      </a:cubicBezTo>
                      <a:cubicBezTo>
                        <a:pt x="173" y="1602"/>
                        <a:pt x="577" y="1920"/>
                        <a:pt x="1028" y="1920"/>
                      </a:cubicBezTo>
                      <a:cubicBezTo>
                        <a:pt x="1092" y="1920"/>
                        <a:pt x="1156" y="1914"/>
                        <a:pt x="1221" y="1900"/>
                      </a:cubicBezTo>
                      <a:cubicBezTo>
                        <a:pt x="1745" y="1795"/>
                        <a:pt x="2084" y="1283"/>
                        <a:pt x="1978" y="759"/>
                      </a:cubicBezTo>
                      <a:cubicBezTo>
                        <a:pt x="1907" y="408"/>
                        <a:pt x="1624" y="125"/>
                        <a:pt x="1304" y="19"/>
                      </a:cubicBezTo>
                      <a:lnTo>
                        <a:pt x="1228" y="168"/>
                      </a:lnTo>
                      <a:cubicBezTo>
                        <a:pt x="1528" y="239"/>
                        <a:pt x="1765" y="468"/>
                        <a:pt x="1830" y="789"/>
                      </a:cubicBezTo>
                      <a:cubicBezTo>
                        <a:pt x="1920" y="1231"/>
                        <a:pt x="1634" y="1664"/>
                        <a:pt x="1191" y="1754"/>
                      </a:cubicBezTo>
                      <a:cubicBezTo>
                        <a:pt x="1136" y="1765"/>
                        <a:pt x="1082" y="1770"/>
                        <a:pt x="1028" y="1770"/>
                      </a:cubicBezTo>
                      <a:cubicBezTo>
                        <a:pt x="647" y="1770"/>
                        <a:pt x="306" y="1501"/>
                        <a:pt x="227" y="1113"/>
                      </a:cubicBezTo>
                      <a:cubicBezTo>
                        <a:pt x="162" y="796"/>
                        <a:pt x="293" y="484"/>
                        <a:pt x="535" y="300"/>
                      </a:cubicBezTo>
                      <a:cubicBezTo>
                        <a:pt x="618" y="237"/>
                        <a:pt x="714" y="188"/>
                        <a:pt x="820" y="161"/>
                      </a:cubicBezTo>
                      <a:cubicBezTo>
                        <a:pt x="856" y="119"/>
                        <a:pt x="864" y="66"/>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635;p39">
                  <a:extLst>
                    <a:ext uri="{FF2B5EF4-FFF2-40B4-BE49-F238E27FC236}">
                      <a16:creationId xmlns:a16="http://schemas.microsoft.com/office/drawing/2014/main" id="{0CC861FB-D0FB-80D5-6B97-4A4446895531}"/>
                    </a:ext>
                  </a:extLst>
                </p:cNvPr>
                <p:cNvSpPr/>
                <p:nvPr/>
              </p:nvSpPr>
              <p:spPr>
                <a:xfrm>
                  <a:off x="5765550" y="3479500"/>
                  <a:ext cx="95850" cy="89925"/>
                </a:xfrm>
                <a:custGeom>
                  <a:avLst/>
                  <a:gdLst/>
                  <a:ahLst/>
                  <a:cxnLst/>
                  <a:rect l="l" t="t" r="r" b="b"/>
                  <a:pathLst>
                    <a:path w="3834" h="3597" extrusionOk="0">
                      <a:moveTo>
                        <a:pt x="3051" y="1"/>
                      </a:moveTo>
                      <a:cubicBezTo>
                        <a:pt x="3051" y="1"/>
                        <a:pt x="2870" y="110"/>
                        <a:pt x="2590" y="363"/>
                      </a:cubicBezTo>
                      <a:cubicBezTo>
                        <a:pt x="2536" y="412"/>
                        <a:pt x="2466" y="451"/>
                        <a:pt x="2397" y="498"/>
                      </a:cubicBezTo>
                      <a:cubicBezTo>
                        <a:pt x="1788" y="912"/>
                        <a:pt x="856" y="1450"/>
                        <a:pt x="1" y="1556"/>
                      </a:cubicBezTo>
                      <a:lnTo>
                        <a:pt x="270" y="3239"/>
                      </a:lnTo>
                      <a:cubicBezTo>
                        <a:pt x="270" y="3239"/>
                        <a:pt x="621" y="3597"/>
                        <a:pt x="1290" y="3597"/>
                      </a:cubicBezTo>
                      <a:cubicBezTo>
                        <a:pt x="1889" y="3597"/>
                        <a:pt x="2745" y="3309"/>
                        <a:pt x="3834" y="2218"/>
                      </a:cubicBezTo>
                      <a:cubicBezTo>
                        <a:pt x="3215" y="1757"/>
                        <a:pt x="2979" y="690"/>
                        <a:pt x="3051"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636;p39">
                  <a:extLst>
                    <a:ext uri="{FF2B5EF4-FFF2-40B4-BE49-F238E27FC236}">
                      <a16:creationId xmlns:a16="http://schemas.microsoft.com/office/drawing/2014/main" id="{35F6D2F3-B1D1-5349-9E53-41CAA570DDF4}"/>
                    </a:ext>
                  </a:extLst>
                </p:cNvPr>
                <p:cNvSpPr/>
                <p:nvPr/>
              </p:nvSpPr>
              <p:spPr>
                <a:xfrm>
                  <a:off x="5765550" y="3488575"/>
                  <a:ext cx="64775" cy="49775"/>
                </a:xfrm>
                <a:custGeom>
                  <a:avLst/>
                  <a:gdLst/>
                  <a:ahLst/>
                  <a:cxnLst/>
                  <a:rect l="l" t="t" r="r" b="b"/>
                  <a:pathLst>
                    <a:path w="2591" h="1991" extrusionOk="0">
                      <a:moveTo>
                        <a:pt x="2590" y="0"/>
                      </a:moveTo>
                      <a:lnTo>
                        <a:pt x="2590" y="0"/>
                      </a:lnTo>
                      <a:cubicBezTo>
                        <a:pt x="2531" y="42"/>
                        <a:pt x="2466" y="88"/>
                        <a:pt x="2397" y="135"/>
                      </a:cubicBezTo>
                      <a:cubicBezTo>
                        <a:pt x="1788" y="549"/>
                        <a:pt x="856" y="1087"/>
                        <a:pt x="1" y="1193"/>
                      </a:cubicBezTo>
                      <a:lnTo>
                        <a:pt x="129" y="1991"/>
                      </a:lnTo>
                      <a:cubicBezTo>
                        <a:pt x="820" y="1683"/>
                        <a:pt x="2041" y="1025"/>
                        <a:pt x="2590"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637;p39">
                  <a:extLst>
                    <a:ext uri="{FF2B5EF4-FFF2-40B4-BE49-F238E27FC236}">
                      <a16:creationId xmlns:a16="http://schemas.microsoft.com/office/drawing/2014/main" id="{C3856FC1-F7F6-159F-BD22-C55BE713BBF9}"/>
                    </a:ext>
                  </a:extLst>
                </p:cNvPr>
                <p:cNvSpPr/>
                <p:nvPr/>
              </p:nvSpPr>
              <p:spPr>
                <a:xfrm>
                  <a:off x="5693875" y="3341225"/>
                  <a:ext cx="148050" cy="178850"/>
                </a:xfrm>
                <a:custGeom>
                  <a:avLst/>
                  <a:gdLst/>
                  <a:ahLst/>
                  <a:cxnLst/>
                  <a:rect l="l" t="t" r="r" b="b"/>
                  <a:pathLst>
                    <a:path w="5922" h="7154" extrusionOk="0">
                      <a:moveTo>
                        <a:pt x="3072" y="0"/>
                      </a:moveTo>
                      <a:cubicBezTo>
                        <a:pt x="2179" y="0"/>
                        <a:pt x="1498" y="513"/>
                        <a:pt x="1053" y="755"/>
                      </a:cubicBezTo>
                      <a:cubicBezTo>
                        <a:pt x="296" y="1167"/>
                        <a:pt x="1" y="2313"/>
                        <a:pt x="296" y="3799"/>
                      </a:cubicBezTo>
                      <a:cubicBezTo>
                        <a:pt x="332" y="3977"/>
                        <a:pt x="366" y="4147"/>
                        <a:pt x="400" y="4307"/>
                      </a:cubicBezTo>
                      <a:cubicBezTo>
                        <a:pt x="436" y="4482"/>
                        <a:pt x="470" y="4648"/>
                        <a:pt x="505" y="4803"/>
                      </a:cubicBezTo>
                      <a:cubicBezTo>
                        <a:pt x="759" y="5969"/>
                        <a:pt x="970" y="6593"/>
                        <a:pt x="1310" y="6826"/>
                      </a:cubicBezTo>
                      <a:cubicBezTo>
                        <a:pt x="1649" y="7059"/>
                        <a:pt x="2031" y="7153"/>
                        <a:pt x="2425" y="7153"/>
                      </a:cubicBezTo>
                      <a:cubicBezTo>
                        <a:pt x="4028" y="7153"/>
                        <a:pt x="5844" y="5600"/>
                        <a:pt x="5916" y="5538"/>
                      </a:cubicBezTo>
                      <a:lnTo>
                        <a:pt x="5918" y="5536"/>
                      </a:lnTo>
                      <a:cubicBezTo>
                        <a:pt x="5921" y="5398"/>
                        <a:pt x="5921" y="5262"/>
                        <a:pt x="5918" y="5129"/>
                      </a:cubicBezTo>
                      <a:cubicBezTo>
                        <a:pt x="5898" y="3994"/>
                        <a:pt x="5704" y="2976"/>
                        <a:pt x="5398" y="2034"/>
                      </a:cubicBezTo>
                      <a:cubicBezTo>
                        <a:pt x="5245" y="1006"/>
                        <a:pt x="4447" y="182"/>
                        <a:pt x="3419" y="26"/>
                      </a:cubicBezTo>
                      <a:cubicBezTo>
                        <a:pt x="3300" y="8"/>
                        <a:pt x="3184" y="0"/>
                        <a:pt x="3072"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638;p39">
                  <a:extLst>
                    <a:ext uri="{FF2B5EF4-FFF2-40B4-BE49-F238E27FC236}">
                      <a16:creationId xmlns:a16="http://schemas.microsoft.com/office/drawing/2014/main" id="{B46F0C0C-15C1-45B9-1D09-3E7887660302}"/>
                    </a:ext>
                  </a:extLst>
                </p:cNvPr>
                <p:cNvSpPr/>
                <p:nvPr/>
              </p:nvSpPr>
              <p:spPr>
                <a:xfrm>
                  <a:off x="5672775" y="3321100"/>
                  <a:ext cx="159950" cy="70975"/>
                </a:xfrm>
                <a:custGeom>
                  <a:avLst/>
                  <a:gdLst/>
                  <a:ahLst/>
                  <a:cxnLst/>
                  <a:rect l="l" t="t" r="r" b="b"/>
                  <a:pathLst>
                    <a:path w="6398" h="2839" extrusionOk="0">
                      <a:moveTo>
                        <a:pt x="3408" y="1"/>
                      </a:moveTo>
                      <a:cubicBezTo>
                        <a:pt x="3150" y="1"/>
                        <a:pt x="2874" y="36"/>
                        <a:pt x="2580" y="115"/>
                      </a:cubicBezTo>
                      <a:cubicBezTo>
                        <a:pt x="180" y="760"/>
                        <a:pt x="52" y="1874"/>
                        <a:pt x="10" y="2432"/>
                      </a:cubicBezTo>
                      <a:cubicBezTo>
                        <a:pt x="1" y="2555"/>
                        <a:pt x="56" y="2602"/>
                        <a:pt x="147" y="2602"/>
                      </a:cubicBezTo>
                      <a:cubicBezTo>
                        <a:pt x="471" y="2602"/>
                        <a:pt x="1253" y="2001"/>
                        <a:pt x="1253" y="2001"/>
                      </a:cubicBezTo>
                      <a:cubicBezTo>
                        <a:pt x="1253" y="2001"/>
                        <a:pt x="1286" y="2839"/>
                        <a:pt x="1574" y="2839"/>
                      </a:cubicBezTo>
                      <a:cubicBezTo>
                        <a:pt x="1618" y="2839"/>
                        <a:pt x="1668" y="2819"/>
                        <a:pt x="1725" y="2773"/>
                      </a:cubicBezTo>
                      <a:cubicBezTo>
                        <a:pt x="2251" y="2352"/>
                        <a:pt x="2838" y="1443"/>
                        <a:pt x="2838" y="1443"/>
                      </a:cubicBezTo>
                      <a:cubicBezTo>
                        <a:pt x="2838" y="1443"/>
                        <a:pt x="3948" y="2534"/>
                        <a:pt x="5141" y="2534"/>
                      </a:cubicBezTo>
                      <a:cubicBezTo>
                        <a:pt x="5302" y="2534"/>
                        <a:pt x="5465" y="2514"/>
                        <a:pt x="5627" y="2469"/>
                      </a:cubicBezTo>
                      <a:cubicBezTo>
                        <a:pt x="6397" y="2254"/>
                        <a:pt x="6182" y="1782"/>
                        <a:pt x="6182" y="1782"/>
                      </a:cubicBezTo>
                      <a:cubicBezTo>
                        <a:pt x="6182" y="1782"/>
                        <a:pt x="5256" y="1"/>
                        <a:pt x="3408" y="1"/>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639;p39">
                  <a:extLst>
                    <a:ext uri="{FF2B5EF4-FFF2-40B4-BE49-F238E27FC236}">
                      <a16:creationId xmlns:a16="http://schemas.microsoft.com/office/drawing/2014/main" id="{23BEED38-61D5-50AD-41B5-1BD00311E6F1}"/>
                    </a:ext>
                  </a:extLst>
                </p:cNvPr>
                <p:cNvSpPr/>
                <p:nvPr/>
              </p:nvSpPr>
              <p:spPr>
                <a:xfrm>
                  <a:off x="5746225" y="3483625"/>
                  <a:ext cx="21675" cy="9350"/>
                </a:xfrm>
                <a:custGeom>
                  <a:avLst/>
                  <a:gdLst/>
                  <a:ahLst/>
                  <a:cxnLst/>
                  <a:rect l="l" t="t" r="r" b="b"/>
                  <a:pathLst>
                    <a:path w="867" h="374" extrusionOk="0">
                      <a:moveTo>
                        <a:pt x="772" y="0"/>
                      </a:moveTo>
                      <a:cubicBezTo>
                        <a:pt x="749" y="0"/>
                        <a:pt x="727" y="9"/>
                        <a:pt x="710" y="27"/>
                      </a:cubicBezTo>
                      <a:cubicBezTo>
                        <a:pt x="701" y="35"/>
                        <a:pt x="535" y="201"/>
                        <a:pt x="297" y="201"/>
                      </a:cubicBezTo>
                      <a:cubicBezTo>
                        <a:pt x="243" y="201"/>
                        <a:pt x="185" y="192"/>
                        <a:pt x="125" y="171"/>
                      </a:cubicBezTo>
                      <a:cubicBezTo>
                        <a:pt x="116" y="168"/>
                        <a:pt x="107" y="167"/>
                        <a:pt x="97" y="167"/>
                      </a:cubicBezTo>
                      <a:cubicBezTo>
                        <a:pt x="62" y="167"/>
                        <a:pt x="28" y="189"/>
                        <a:pt x="16" y="225"/>
                      </a:cubicBezTo>
                      <a:cubicBezTo>
                        <a:pt x="1" y="270"/>
                        <a:pt x="24" y="319"/>
                        <a:pt x="70" y="334"/>
                      </a:cubicBezTo>
                      <a:cubicBezTo>
                        <a:pt x="150" y="361"/>
                        <a:pt x="225" y="373"/>
                        <a:pt x="296" y="373"/>
                      </a:cubicBezTo>
                      <a:cubicBezTo>
                        <a:pt x="608" y="373"/>
                        <a:pt x="822" y="157"/>
                        <a:pt x="833" y="146"/>
                      </a:cubicBezTo>
                      <a:cubicBezTo>
                        <a:pt x="866" y="112"/>
                        <a:pt x="865" y="58"/>
                        <a:pt x="832" y="24"/>
                      </a:cubicBezTo>
                      <a:cubicBezTo>
                        <a:pt x="815" y="9"/>
                        <a:pt x="793" y="0"/>
                        <a:pt x="772" y="0"/>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640;p39">
                  <a:extLst>
                    <a:ext uri="{FF2B5EF4-FFF2-40B4-BE49-F238E27FC236}">
                      <a16:creationId xmlns:a16="http://schemas.microsoft.com/office/drawing/2014/main" id="{9E381E0C-8273-8DD6-11B5-FDFD06430E01}"/>
                    </a:ext>
                  </a:extLst>
                </p:cNvPr>
                <p:cNvSpPr/>
                <p:nvPr/>
              </p:nvSpPr>
              <p:spPr>
                <a:xfrm>
                  <a:off x="5727675" y="3457925"/>
                  <a:ext cx="45625" cy="24100"/>
                </a:xfrm>
                <a:custGeom>
                  <a:avLst/>
                  <a:gdLst/>
                  <a:ahLst/>
                  <a:cxnLst/>
                  <a:rect l="l" t="t" r="r" b="b"/>
                  <a:pathLst>
                    <a:path w="1825" h="964" extrusionOk="0">
                      <a:moveTo>
                        <a:pt x="1757" y="0"/>
                      </a:moveTo>
                      <a:cubicBezTo>
                        <a:pt x="1757" y="0"/>
                        <a:pt x="600" y="342"/>
                        <a:pt x="0" y="342"/>
                      </a:cubicBezTo>
                      <a:cubicBezTo>
                        <a:pt x="0" y="342"/>
                        <a:pt x="217" y="964"/>
                        <a:pt x="811" y="964"/>
                      </a:cubicBezTo>
                      <a:cubicBezTo>
                        <a:pt x="914" y="964"/>
                        <a:pt x="1030" y="945"/>
                        <a:pt x="1157" y="900"/>
                      </a:cubicBezTo>
                      <a:cubicBezTo>
                        <a:pt x="1824" y="666"/>
                        <a:pt x="1757"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641;p39">
                  <a:extLst>
                    <a:ext uri="{FF2B5EF4-FFF2-40B4-BE49-F238E27FC236}">
                      <a16:creationId xmlns:a16="http://schemas.microsoft.com/office/drawing/2014/main" id="{A67787EC-F15A-059E-5EB8-558DD78AABA3}"/>
                    </a:ext>
                  </a:extLst>
                </p:cNvPr>
                <p:cNvSpPr/>
                <p:nvPr/>
              </p:nvSpPr>
              <p:spPr>
                <a:xfrm>
                  <a:off x="5690825" y="3397650"/>
                  <a:ext cx="34375" cy="24000"/>
                </a:xfrm>
                <a:custGeom>
                  <a:avLst/>
                  <a:gdLst/>
                  <a:ahLst/>
                  <a:cxnLst/>
                  <a:rect l="l" t="t" r="r" b="b"/>
                  <a:pathLst>
                    <a:path w="1375" h="960" extrusionOk="0">
                      <a:moveTo>
                        <a:pt x="1108" y="1"/>
                      </a:moveTo>
                      <a:cubicBezTo>
                        <a:pt x="1093" y="1"/>
                        <a:pt x="1083" y="2"/>
                        <a:pt x="1083" y="2"/>
                      </a:cubicBezTo>
                      <a:cubicBezTo>
                        <a:pt x="1" y="347"/>
                        <a:pt x="311" y="959"/>
                        <a:pt x="311" y="959"/>
                      </a:cubicBezTo>
                      <a:cubicBezTo>
                        <a:pt x="634" y="375"/>
                        <a:pt x="1286" y="553"/>
                        <a:pt x="1335" y="262"/>
                      </a:cubicBezTo>
                      <a:cubicBezTo>
                        <a:pt x="1375" y="22"/>
                        <a:pt x="1178"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642;p39">
                  <a:extLst>
                    <a:ext uri="{FF2B5EF4-FFF2-40B4-BE49-F238E27FC236}">
                      <a16:creationId xmlns:a16="http://schemas.microsoft.com/office/drawing/2014/main" id="{0B15BD5E-8463-D7F3-A77F-C9636BF1339D}"/>
                    </a:ext>
                  </a:extLst>
                </p:cNvPr>
                <p:cNvSpPr/>
                <p:nvPr/>
              </p:nvSpPr>
              <p:spPr>
                <a:xfrm>
                  <a:off x="5744075" y="3390650"/>
                  <a:ext cx="35375" cy="14825"/>
                </a:xfrm>
                <a:custGeom>
                  <a:avLst/>
                  <a:gdLst/>
                  <a:ahLst/>
                  <a:cxnLst/>
                  <a:rect l="l" t="t" r="r" b="b"/>
                  <a:pathLst>
                    <a:path w="1415" h="593" extrusionOk="0">
                      <a:moveTo>
                        <a:pt x="509" y="0"/>
                      </a:moveTo>
                      <a:cubicBezTo>
                        <a:pt x="441" y="0"/>
                        <a:pt x="367" y="4"/>
                        <a:pt x="289" y="11"/>
                      </a:cubicBezTo>
                      <a:cubicBezTo>
                        <a:pt x="289" y="11"/>
                        <a:pt x="0" y="99"/>
                        <a:pt x="158" y="349"/>
                      </a:cubicBezTo>
                      <a:cubicBezTo>
                        <a:pt x="200" y="415"/>
                        <a:pt x="269" y="434"/>
                        <a:pt x="357" y="434"/>
                      </a:cubicBezTo>
                      <a:cubicBezTo>
                        <a:pt x="475" y="434"/>
                        <a:pt x="628" y="400"/>
                        <a:pt x="799" y="400"/>
                      </a:cubicBezTo>
                      <a:cubicBezTo>
                        <a:pt x="977" y="400"/>
                        <a:pt x="1175" y="438"/>
                        <a:pt x="1372" y="593"/>
                      </a:cubicBezTo>
                      <a:cubicBezTo>
                        <a:pt x="1372" y="593"/>
                        <a:pt x="1414"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643;p39">
                  <a:extLst>
                    <a:ext uri="{FF2B5EF4-FFF2-40B4-BE49-F238E27FC236}">
                      <a16:creationId xmlns:a16="http://schemas.microsoft.com/office/drawing/2014/main" id="{00121359-2DCD-BC1C-3EA2-4076C801DB3C}"/>
                    </a:ext>
                  </a:extLst>
                </p:cNvPr>
                <p:cNvSpPr/>
                <p:nvPr/>
              </p:nvSpPr>
              <p:spPr>
                <a:xfrm>
                  <a:off x="5763625" y="3432900"/>
                  <a:ext cx="33075" cy="14050"/>
                </a:xfrm>
                <a:custGeom>
                  <a:avLst/>
                  <a:gdLst/>
                  <a:ahLst/>
                  <a:cxnLst/>
                  <a:rect l="l" t="t" r="r" b="b"/>
                  <a:pathLst>
                    <a:path w="1323" h="562" extrusionOk="0">
                      <a:moveTo>
                        <a:pt x="905" y="1"/>
                      </a:moveTo>
                      <a:cubicBezTo>
                        <a:pt x="815" y="1"/>
                        <a:pt x="715" y="11"/>
                        <a:pt x="611" y="32"/>
                      </a:cubicBezTo>
                      <a:cubicBezTo>
                        <a:pt x="262" y="103"/>
                        <a:pt x="1" y="271"/>
                        <a:pt x="29" y="409"/>
                      </a:cubicBezTo>
                      <a:cubicBezTo>
                        <a:pt x="49" y="506"/>
                        <a:pt x="205" y="561"/>
                        <a:pt x="418" y="561"/>
                      </a:cubicBezTo>
                      <a:cubicBezTo>
                        <a:pt x="508" y="561"/>
                        <a:pt x="608" y="551"/>
                        <a:pt x="712" y="530"/>
                      </a:cubicBezTo>
                      <a:cubicBezTo>
                        <a:pt x="1062" y="459"/>
                        <a:pt x="1322" y="291"/>
                        <a:pt x="1294" y="153"/>
                      </a:cubicBezTo>
                      <a:cubicBezTo>
                        <a:pt x="1274" y="56"/>
                        <a:pt x="1118" y="1"/>
                        <a:pt x="905" y="1"/>
                      </a:cubicBezTo>
                      <a:close/>
                    </a:path>
                  </a:pathLst>
                </a:custGeom>
                <a:solidFill>
                  <a:srgbClr val="E596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644;p39">
                  <a:extLst>
                    <a:ext uri="{FF2B5EF4-FFF2-40B4-BE49-F238E27FC236}">
                      <a16:creationId xmlns:a16="http://schemas.microsoft.com/office/drawing/2014/main" id="{4B1EDB8F-FCB9-5C76-55C7-E21BE63C93DB}"/>
                    </a:ext>
                  </a:extLst>
                </p:cNvPr>
                <p:cNvSpPr/>
                <p:nvPr/>
              </p:nvSpPr>
              <p:spPr>
                <a:xfrm>
                  <a:off x="5677350" y="3441400"/>
                  <a:ext cx="25725" cy="7475"/>
                </a:xfrm>
                <a:custGeom>
                  <a:avLst/>
                  <a:gdLst/>
                  <a:ahLst/>
                  <a:cxnLst/>
                  <a:rect l="l" t="t" r="r" b="b"/>
                  <a:pathLst>
                    <a:path w="1029" h="299" extrusionOk="0">
                      <a:moveTo>
                        <a:pt x="998" y="0"/>
                      </a:moveTo>
                      <a:lnTo>
                        <a:pt x="64" y="160"/>
                      </a:lnTo>
                      <a:cubicBezTo>
                        <a:pt x="25" y="166"/>
                        <a:pt x="1" y="202"/>
                        <a:pt x="7" y="240"/>
                      </a:cubicBezTo>
                      <a:cubicBezTo>
                        <a:pt x="13" y="274"/>
                        <a:pt x="42" y="298"/>
                        <a:pt x="76" y="298"/>
                      </a:cubicBezTo>
                      <a:cubicBezTo>
                        <a:pt x="79" y="298"/>
                        <a:pt x="83" y="298"/>
                        <a:pt x="87" y="297"/>
                      </a:cubicBezTo>
                      <a:lnTo>
                        <a:pt x="1029" y="136"/>
                      </a:lnTo>
                      <a:cubicBezTo>
                        <a:pt x="1026" y="131"/>
                        <a:pt x="1024" y="125"/>
                        <a:pt x="1022" y="118"/>
                      </a:cubicBezTo>
                      <a:cubicBezTo>
                        <a:pt x="1013" y="79"/>
                        <a:pt x="1004" y="40"/>
                        <a:pt x="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645;p39">
                  <a:extLst>
                    <a:ext uri="{FF2B5EF4-FFF2-40B4-BE49-F238E27FC236}">
                      <a16:creationId xmlns:a16="http://schemas.microsoft.com/office/drawing/2014/main" id="{A503761F-E16F-DF74-4DEA-BC4D56CFC1EE}"/>
                    </a:ext>
                  </a:extLst>
                </p:cNvPr>
                <p:cNvSpPr/>
                <p:nvPr/>
              </p:nvSpPr>
              <p:spPr>
                <a:xfrm>
                  <a:off x="5671125" y="3410000"/>
                  <a:ext cx="62750" cy="58900"/>
                </a:xfrm>
                <a:custGeom>
                  <a:avLst/>
                  <a:gdLst/>
                  <a:ahLst/>
                  <a:cxnLst/>
                  <a:rect l="l" t="t" r="r" b="b"/>
                  <a:pathLst>
                    <a:path w="2510" h="2356" extrusionOk="0">
                      <a:moveTo>
                        <a:pt x="1261" y="140"/>
                      </a:moveTo>
                      <a:cubicBezTo>
                        <a:pt x="1417" y="140"/>
                        <a:pt x="1567" y="175"/>
                        <a:pt x="1702" y="238"/>
                      </a:cubicBezTo>
                      <a:cubicBezTo>
                        <a:pt x="1921" y="341"/>
                        <a:pt x="2102" y="519"/>
                        <a:pt x="2206" y="746"/>
                      </a:cubicBezTo>
                      <a:cubicBezTo>
                        <a:pt x="2237" y="816"/>
                        <a:pt x="2262" y="890"/>
                        <a:pt x="2278" y="968"/>
                      </a:cubicBezTo>
                      <a:cubicBezTo>
                        <a:pt x="2351" y="1317"/>
                        <a:pt x="2238" y="1660"/>
                        <a:pt x="2009" y="1899"/>
                      </a:cubicBezTo>
                      <a:cubicBezTo>
                        <a:pt x="1992" y="1916"/>
                        <a:pt x="1975" y="1933"/>
                        <a:pt x="1958" y="1948"/>
                      </a:cubicBezTo>
                      <a:cubicBezTo>
                        <a:pt x="1837" y="2058"/>
                        <a:pt x="1689" y="2140"/>
                        <a:pt x="1523" y="2184"/>
                      </a:cubicBezTo>
                      <a:cubicBezTo>
                        <a:pt x="1516" y="2185"/>
                        <a:pt x="1510" y="2187"/>
                        <a:pt x="1503" y="2188"/>
                      </a:cubicBezTo>
                      <a:cubicBezTo>
                        <a:pt x="1493" y="2190"/>
                        <a:pt x="1483" y="2192"/>
                        <a:pt x="1473" y="2196"/>
                      </a:cubicBezTo>
                      <a:cubicBezTo>
                        <a:pt x="1402" y="2210"/>
                        <a:pt x="1332" y="2217"/>
                        <a:pt x="1263" y="2217"/>
                      </a:cubicBezTo>
                      <a:cubicBezTo>
                        <a:pt x="1220" y="2217"/>
                        <a:pt x="1178" y="2214"/>
                        <a:pt x="1136" y="2208"/>
                      </a:cubicBezTo>
                      <a:cubicBezTo>
                        <a:pt x="1121" y="2207"/>
                        <a:pt x="1107" y="2205"/>
                        <a:pt x="1092" y="2202"/>
                      </a:cubicBezTo>
                      <a:cubicBezTo>
                        <a:pt x="1040" y="2194"/>
                        <a:pt x="989" y="2181"/>
                        <a:pt x="941" y="2165"/>
                      </a:cubicBezTo>
                      <a:cubicBezTo>
                        <a:pt x="862" y="2139"/>
                        <a:pt x="786" y="2105"/>
                        <a:pt x="716" y="2061"/>
                      </a:cubicBezTo>
                      <a:cubicBezTo>
                        <a:pt x="526" y="1943"/>
                        <a:pt x="374" y="1765"/>
                        <a:pt x="292" y="1546"/>
                      </a:cubicBezTo>
                      <a:cubicBezTo>
                        <a:pt x="280" y="1517"/>
                        <a:pt x="270" y="1486"/>
                        <a:pt x="262" y="1454"/>
                      </a:cubicBezTo>
                      <a:cubicBezTo>
                        <a:pt x="255" y="1433"/>
                        <a:pt x="250" y="1411"/>
                        <a:pt x="246" y="1388"/>
                      </a:cubicBezTo>
                      <a:cubicBezTo>
                        <a:pt x="153" y="941"/>
                        <a:pt x="364" y="501"/>
                        <a:pt x="739" y="282"/>
                      </a:cubicBezTo>
                      <a:cubicBezTo>
                        <a:pt x="768" y="264"/>
                        <a:pt x="799" y="248"/>
                        <a:pt x="832" y="234"/>
                      </a:cubicBezTo>
                      <a:cubicBezTo>
                        <a:pt x="873" y="216"/>
                        <a:pt x="914" y="200"/>
                        <a:pt x="957" y="187"/>
                      </a:cubicBezTo>
                      <a:cubicBezTo>
                        <a:pt x="988" y="177"/>
                        <a:pt x="1020" y="168"/>
                        <a:pt x="1052" y="162"/>
                      </a:cubicBezTo>
                      <a:cubicBezTo>
                        <a:pt x="1097" y="152"/>
                        <a:pt x="1142" y="147"/>
                        <a:pt x="1186" y="143"/>
                      </a:cubicBezTo>
                      <a:cubicBezTo>
                        <a:pt x="1212" y="141"/>
                        <a:pt x="1237" y="140"/>
                        <a:pt x="1261" y="140"/>
                      </a:cubicBezTo>
                      <a:close/>
                      <a:moveTo>
                        <a:pt x="1265" y="1"/>
                      </a:moveTo>
                      <a:cubicBezTo>
                        <a:pt x="1240" y="1"/>
                        <a:pt x="1214" y="1"/>
                        <a:pt x="1189" y="3"/>
                      </a:cubicBezTo>
                      <a:cubicBezTo>
                        <a:pt x="1134" y="6"/>
                        <a:pt x="1079" y="14"/>
                        <a:pt x="1024" y="25"/>
                      </a:cubicBezTo>
                      <a:cubicBezTo>
                        <a:pt x="994" y="31"/>
                        <a:pt x="965" y="39"/>
                        <a:pt x="935" y="47"/>
                      </a:cubicBezTo>
                      <a:cubicBezTo>
                        <a:pt x="893" y="59"/>
                        <a:pt x="852" y="73"/>
                        <a:pt x="812" y="89"/>
                      </a:cubicBezTo>
                      <a:cubicBezTo>
                        <a:pt x="779" y="104"/>
                        <a:pt x="746" y="119"/>
                        <a:pt x="714" y="136"/>
                      </a:cubicBezTo>
                      <a:cubicBezTo>
                        <a:pt x="262" y="374"/>
                        <a:pt x="1" y="892"/>
                        <a:pt x="109" y="1417"/>
                      </a:cubicBezTo>
                      <a:cubicBezTo>
                        <a:pt x="183" y="1776"/>
                        <a:pt x="414" y="2062"/>
                        <a:pt x="715" y="2221"/>
                      </a:cubicBezTo>
                      <a:cubicBezTo>
                        <a:pt x="795" y="2262"/>
                        <a:pt x="879" y="2296"/>
                        <a:pt x="967" y="2319"/>
                      </a:cubicBezTo>
                      <a:cubicBezTo>
                        <a:pt x="1014" y="2330"/>
                        <a:pt x="1062" y="2339"/>
                        <a:pt x="1110" y="2346"/>
                      </a:cubicBezTo>
                      <a:cubicBezTo>
                        <a:pt x="1128" y="2349"/>
                        <a:pt x="1146" y="2350"/>
                        <a:pt x="1163" y="2351"/>
                      </a:cubicBezTo>
                      <a:cubicBezTo>
                        <a:pt x="1196" y="2354"/>
                        <a:pt x="1230" y="2356"/>
                        <a:pt x="1264" y="2356"/>
                      </a:cubicBezTo>
                      <a:cubicBezTo>
                        <a:pt x="1342" y="2356"/>
                        <a:pt x="1421" y="2347"/>
                        <a:pt x="1501" y="2332"/>
                      </a:cubicBezTo>
                      <a:cubicBezTo>
                        <a:pt x="1512" y="2329"/>
                        <a:pt x="1523" y="2327"/>
                        <a:pt x="1533" y="2324"/>
                      </a:cubicBezTo>
                      <a:cubicBezTo>
                        <a:pt x="1556" y="2319"/>
                        <a:pt x="1578" y="2313"/>
                        <a:pt x="1599" y="2307"/>
                      </a:cubicBezTo>
                      <a:cubicBezTo>
                        <a:pt x="1742" y="2265"/>
                        <a:pt x="1870" y="2197"/>
                        <a:pt x="1982" y="2110"/>
                      </a:cubicBezTo>
                      <a:cubicBezTo>
                        <a:pt x="2326" y="1844"/>
                        <a:pt x="2509" y="1395"/>
                        <a:pt x="2415" y="940"/>
                      </a:cubicBezTo>
                      <a:cubicBezTo>
                        <a:pt x="2401" y="872"/>
                        <a:pt x="2382" y="806"/>
                        <a:pt x="2356" y="744"/>
                      </a:cubicBezTo>
                      <a:cubicBezTo>
                        <a:pt x="2356" y="741"/>
                        <a:pt x="2355" y="739"/>
                        <a:pt x="2354" y="736"/>
                      </a:cubicBezTo>
                      <a:cubicBezTo>
                        <a:pt x="2334" y="689"/>
                        <a:pt x="2313" y="642"/>
                        <a:pt x="2287" y="599"/>
                      </a:cubicBezTo>
                      <a:cubicBezTo>
                        <a:pt x="2190" y="426"/>
                        <a:pt x="2050" y="283"/>
                        <a:pt x="1885" y="180"/>
                      </a:cubicBezTo>
                      <a:cubicBezTo>
                        <a:pt x="1735" y="86"/>
                        <a:pt x="1565" y="27"/>
                        <a:pt x="1386" y="7"/>
                      </a:cubicBezTo>
                      <a:cubicBezTo>
                        <a:pt x="1346" y="3"/>
                        <a:pt x="1305" y="1"/>
                        <a:pt x="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646;p39">
                  <a:extLst>
                    <a:ext uri="{FF2B5EF4-FFF2-40B4-BE49-F238E27FC236}">
                      <a16:creationId xmlns:a16="http://schemas.microsoft.com/office/drawing/2014/main" id="{C0600EE5-A6F5-396C-FF47-B37AC39649ED}"/>
                    </a:ext>
                  </a:extLst>
                </p:cNvPr>
                <p:cNvSpPr/>
                <p:nvPr/>
              </p:nvSpPr>
              <p:spPr>
                <a:xfrm>
                  <a:off x="5703850" y="3448400"/>
                  <a:ext cx="16325" cy="12900"/>
                </a:xfrm>
                <a:custGeom>
                  <a:avLst/>
                  <a:gdLst/>
                  <a:ahLst/>
                  <a:cxnLst/>
                  <a:rect l="l" t="t" r="r" b="b"/>
                  <a:pathLst>
                    <a:path w="653" h="516" extrusionOk="0">
                      <a:moveTo>
                        <a:pt x="236" y="1"/>
                      </a:moveTo>
                      <a:cubicBezTo>
                        <a:pt x="163" y="1"/>
                        <a:pt x="84" y="7"/>
                        <a:pt x="1" y="20"/>
                      </a:cubicBezTo>
                      <a:cubicBezTo>
                        <a:pt x="37" y="195"/>
                        <a:pt x="71" y="361"/>
                        <a:pt x="106" y="516"/>
                      </a:cubicBezTo>
                      <a:cubicBezTo>
                        <a:pt x="424" y="439"/>
                        <a:pt x="653" y="282"/>
                        <a:pt x="627" y="152"/>
                      </a:cubicBezTo>
                      <a:cubicBezTo>
                        <a:pt x="607" y="56"/>
                        <a:pt x="450" y="1"/>
                        <a:pt x="236" y="1"/>
                      </a:cubicBezTo>
                      <a:close/>
                    </a:path>
                  </a:pathLst>
                </a:custGeom>
                <a:solidFill>
                  <a:srgbClr val="E596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647;p39">
                  <a:extLst>
                    <a:ext uri="{FF2B5EF4-FFF2-40B4-BE49-F238E27FC236}">
                      <a16:creationId xmlns:a16="http://schemas.microsoft.com/office/drawing/2014/main" id="{96E2DD2E-7692-9A6D-7D93-85B464282636}"/>
                    </a:ext>
                  </a:extLst>
                </p:cNvPr>
                <p:cNvSpPr/>
                <p:nvPr/>
              </p:nvSpPr>
              <p:spPr>
                <a:xfrm>
                  <a:off x="5757250" y="3416275"/>
                  <a:ext cx="11475" cy="17225"/>
                </a:xfrm>
                <a:custGeom>
                  <a:avLst/>
                  <a:gdLst/>
                  <a:ahLst/>
                  <a:cxnLst/>
                  <a:rect l="l" t="t" r="r" b="b"/>
                  <a:pathLst>
                    <a:path w="459" h="689" extrusionOk="0">
                      <a:moveTo>
                        <a:pt x="182" y="0"/>
                      </a:moveTo>
                      <a:cubicBezTo>
                        <a:pt x="175" y="0"/>
                        <a:pt x="167" y="1"/>
                        <a:pt x="160" y="3"/>
                      </a:cubicBezTo>
                      <a:cubicBezTo>
                        <a:pt x="54" y="24"/>
                        <a:pt x="0" y="195"/>
                        <a:pt x="38" y="384"/>
                      </a:cubicBezTo>
                      <a:cubicBezTo>
                        <a:pt x="74" y="560"/>
                        <a:pt x="178" y="689"/>
                        <a:pt x="278" y="689"/>
                      </a:cubicBezTo>
                      <a:cubicBezTo>
                        <a:pt x="285" y="689"/>
                        <a:pt x="292" y="688"/>
                        <a:pt x="299" y="687"/>
                      </a:cubicBezTo>
                      <a:cubicBezTo>
                        <a:pt x="405" y="665"/>
                        <a:pt x="459" y="495"/>
                        <a:pt x="421" y="306"/>
                      </a:cubicBezTo>
                      <a:cubicBezTo>
                        <a:pt x="385" y="130"/>
                        <a:pt x="28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648;p39">
                  <a:extLst>
                    <a:ext uri="{FF2B5EF4-FFF2-40B4-BE49-F238E27FC236}">
                      <a16:creationId xmlns:a16="http://schemas.microsoft.com/office/drawing/2014/main" id="{DCA15B71-7A6B-A751-D753-B1CB0FB57688}"/>
                    </a:ext>
                  </a:extLst>
                </p:cNvPr>
                <p:cNvSpPr/>
                <p:nvPr/>
              </p:nvSpPr>
              <p:spPr>
                <a:xfrm>
                  <a:off x="5710500" y="3425750"/>
                  <a:ext cx="11525" cy="17200"/>
                </a:xfrm>
                <a:custGeom>
                  <a:avLst/>
                  <a:gdLst/>
                  <a:ahLst/>
                  <a:cxnLst/>
                  <a:rect l="l" t="t" r="r" b="b"/>
                  <a:pathLst>
                    <a:path w="461" h="688" extrusionOk="0">
                      <a:moveTo>
                        <a:pt x="184" y="0"/>
                      </a:moveTo>
                      <a:cubicBezTo>
                        <a:pt x="176" y="0"/>
                        <a:pt x="169" y="1"/>
                        <a:pt x="161" y="2"/>
                      </a:cubicBezTo>
                      <a:cubicBezTo>
                        <a:pt x="56" y="24"/>
                        <a:pt x="0" y="194"/>
                        <a:pt x="39" y="382"/>
                      </a:cubicBezTo>
                      <a:cubicBezTo>
                        <a:pt x="74" y="558"/>
                        <a:pt x="178" y="688"/>
                        <a:pt x="277" y="688"/>
                      </a:cubicBezTo>
                      <a:cubicBezTo>
                        <a:pt x="285" y="688"/>
                        <a:pt x="292" y="687"/>
                        <a:pt x="300" y="686"/>
                      </a:cubicBezTo>
                      <a:cubicBezTo>
                        <a:pt x="405" y="665"/>
                        <a:pt x="460" y="495"/>
                        <a:pt x="421" y="306"/>
                      </a:cubicBezTo>
                      <a:cubicBezTo>
                        <a:pt x="386" y="130"/>
                        <a:pt x="283"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649;p39">
                  <a:extLst>
                    <a:ext uri="{FF2B5EF4-FFF2-40B4-BE49-F238E27FC236}">
                      <a16:creationId xmlns:a16="http://schemas.microsoft.com/office/drawing/2014/main" id="{DC5C4254-1F66-49E4-0ED0-DE982C10F25A}"/>
                    </a:ext>
                  </a:extLst>
                </p:cNvPr>
                <p:cNvSpPr/>
                <p:nvPr/>
              </p:nvSpPr>
              <p:spPr>
                <a:xfrm>
                  <a:off x="5729625" y="3422350"/>
                  <a:ext cx="15475" cy="26050"/>
                </a:xfrm>
                <a:custGeom>
                  <a:avLst/>
                  <a:gdLst/>
                  <a:ahLst/>
                  <a:cxnLst/>
                  <a:rect l="l" t="t" r="r" b="b"/>
                  <a:pathLst>
                    <a:path w="619" h="1042" extrusionOk="0">
                      <a:moveTo>
                        <a:pt x="204" y="1"/>
                      </a:moveTo>
                      <a:cubicBezTo>
                        <a:pt x="164" y="1"/>
                        <a:pt x="130" y="30"/>
                        <a:pt x="125" y="69"/>
                      </a:cubicBezTo>
                      <a:lnTo>
                        <a:pt x="4" y="951"/>
                      </a:lnTo>
                      <a:cubicBezTo>
                        <a:pt x="1" y="973"/>
                        <a:pt x="7" y="996"/>
                        <a:pt x="21" y="1013"/>
                      </a:cubicBezTo>
                      <a:cubicBezTo>
                        <a:pt x="35" y="1030"/>
                        <a:pt x="57" y="1040"/>
                        <a:pt x="79" y="1041"/>
                      </a:cubicBezTo>
                      <a:cubicBezTo>
                        <a:pt x="80" y="1041"/>
                        <a:pt x="86" y="1042"/>
                        <a:pt x="96" y="1042"/>
                      </a:cubicBezTo>
                      <a:cubicBezTo>
                        <a:pt x="122" y="1042"/>
                        <a:pt x="174" y="1039"/>
                        <a:pt x="239" y="1026"/>
                      </a:cubicBezTo>
                      <a:cubicBezTo>
                        <a:pt x="335" y="1006"/>
                        <a:pt x="463" y="962"/>
                        <a:pt x="581" y="865"/>
                      </a:cubicBezTo>
                      <a:cubicBezTo>
                        <a:pt x="614" y="837"/>
                        <a:pt x="618" y="787"/>
                        <a:pt x="590" y="754"/>
                      </a:cubicBezTo>
                      <a:cubicBezTo>
                        <a:pt x="574" y="734"/>
                        <a:pt x="552" y="725"/>
                        <a:pt x="529" y="725"/>
                      </a:cubicBezTo>
                      <a:cubicBezTo>
                        <a:pt x="512" y="725"/>
                        <a:pt x="494" y="731"/>
                        <a:pt x="479" y="743"/>
                      </a:cubicBezTo>
                      <a:cubicBezTo>
                        <a:pt x="372" y="831"/>
                        <a:pt x="253" y="864"/>
                        <a:pt x="175" y="876"/>
                      </a:cubicBezTo>
                      <a:lnTo>
                        <a:pt x="281" y="91"/>
                      </a:lnTo>
                      <a:cubicBezTo>
                        <a:pt x="288" y="47"/>
                        <a:pt x="258" y="7"/>
                        <a:pt x="215" y="1"/>
                      </a:cubicBezTo>
                      <a:cubicBezTo>
                        <a:pt x="211" y="1"/>
                        <a:pt x="208" y="1"/>
                        <a:pt x="204" y="1"/>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650;p39">
                  <a:extLst>
                    <a:ext uri="{FF2B5EF4-FFF2-40B4-BE49-F238E27FC236}">
                      <a16:creationId xmlns:a16="http://schemas.microsoft.com/office/drawing/2014/main" id="{C3F654A2-159B-1489-9285-E16A703CD376}"/>
                    </a:ext>
                  </a:extLst>
                </p:cNvPr>
                <p:cNvSpPr/>
                <p:nvPr/>
              </p:nvSpPr>
              <p:spPr>
                <a:xfrm>
                  <a:off x="5822525" y="3463600"/>
                  <a:ext cx="19400" cy="16100"/>
                </a:xfrm>
                <a:custGeom>
                  <a:avLst/>
                  <a:gdLst/>
                  <a:ahLst/>
                  <a:cxnLst/>
                  <a:rect l="l" t="t" r="r" b="b"/>
                  <a:pathLst>
                    <a:path w="776" h="644" extrusionOk="0">
                      <a:moveTo>
                        <a:pt x="0" y="1"/>
                      </a:moveTo>
                      <a:cubicBezTo>
                        <a:pt x="13" y="20"/>
                        <a:pt x="379" y="546"/>
                        <a:pt x="770" y="643"/>
                      </a:cubicBezTo>
                      <a:lnTo>
                        <a:pt x="771" y="643"/>
                      </a:lnTo>
                      <a:cubicBezTo>
                        <a:pt x="772" y="641"/>
                        <a:pt x="772" y="641"/>
                        <a:pt x="772" y="641"/>
                      </a:cubicBezTo>
                      <a:cubicBezTo>
                        <a:pt x="775" y="503"/>
                        <a:pt x="774" y="367"/>
                        <a:pt x="772" y="234"/>
                      </a:cubicBezTo>
                      <a:cubicBezTo>
                        <a:pt x="771" y="234"/>
                        <a:pt x="768" y="234"/>
                        <a:pt x="763" y="234"/>
                      </a:cubicBezTo>
                      <a:cubicBezTo>
                        <a:pt x="703" y="234"/>
                        <a:pt x="356" y="226"/>
                        <a:pt x="0" y="1"/>
                      </a:cubicBezTo>
                      <a:close/>
                    </a:path>
                  </a:pathLst>
                </a:custGeom>
                <a:solidFill>
                  <a:srgbClr val="DE7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651;p39">
                  <a:extLst>
                    <a:ext uri="{FF2B5EF4-FFF2-40B4-BE49-F238E27FC236}">
                      <a16:creationId xmlns:a16="http://schemas.microsoft.com/office/drawing/2014/main" id="{08F1346F-0876-72D5-1073-B805FE614959}"/>
                    </a:ext>
                  </a:extLst>
                </p:cNvPr>
                <p:cNvSpPr/>
                <p:nvPr/>
              </p:nvSpPr>
              <p:spPr>
                <a:xfrm>
                  <a:off x="5825750" y="3453775"/>
                  <a:ext cx="52125" cy="48025"/>
                </a:xfrm>
                <a:custGeom>
                  <a:avLst/>
                  <a:gdLst/>
                  <a:ahLst/>
                  <a:cxnLst/>
                  <a:rect l="l" t="t" r="r" b="b"/>
                  <a:pathLst>
                    <a:path w="2085" h="1921" extrusionOk="0">
                      <a:moveTo>
                        <a:pt x="847" y="1"/>
                      </a:moveTo>
                      <a:cubicBezTo>
                        <a:pt x="844" y="1"/>
                        <a:pt x="841" y="2"/>
                        <a:pt x="837" y="2"/>
                      </a:cubicBezTo>
                      <a:cubicBezTo>
                        <a:pt x="706" y="29"/>
                        <a:pt x="586" y="81"/>
                        <a:pt x="482" y="153"/>
                      </a:cubicBezTo>
                      <a:cubicBezTo>
                        <a:pt x="171" y="366"/>
                        <a:pt x="1" y="752"/>
                        <a:pt x="81" y="1144"/>
                      </a:cubicBezTo>
                      <a:cubicBezTo>
                        <a:pt x="173" y="1603"/>
                        <a:pt x="578" y="1920"/>
                        <a:pt x="1029" y="1920"/>
                      </a:cubicBezTo>
                      <a:cubicBezTo>
                        <a:pt x="1093" y="1920"/>
                        <a:pt x="1157" y="1914"/>
                        <a:pt x="1222" y="1901"/>
                      </a:cubicBezTo>
                      <a:cubicBezTo>
                        <a:pt x="1745" y="1795"/>
                        <a:pt x="2084" y="1282"/>
                        <a:pt x="1978" y="759"/>
                      </a:cubicBezTo>
                      <a:cubicBezTo>
                        <a:pt x="1907" y="407"/>
                        <a:pt x="1624" y="124"/>
                        <a:pt x="1305" y="18"/>
                      </a:cubicBezTo>
                      <a:lnTo>
                        <a:pt x="1228" y="167"/>
                      </a:lnTo>
                      <a:cubicBezTo>
                        <a:pt x="1528" y="239"/>
                        <a:pt x="1766" y="467"/>
                        <a:pt x="1831" y="789"/>
                      </a:cubicBezTo>
                      <a:cubicBezTo>
                        <a:pt x="1921" y="1230"/>
                        <a:pt x="1634" y="1663"/>
                        <a:pt x="1192" y="1753"/>
                      </a:cubicBezTo>
                      <a:cubicBezTo>
                        <a:pt x="1137" y="1764"/>
                        <a:pt x="1083" y="1769"/>
                        <a:pt x="1029" y="1769"/>
                      </a:cubicBezTo>
                      <a:cubicBezTo>
                        <a:pt x="648" y="1769"/>
                        <a:pt x="306" y="1501"/>
                        <a:pt x="228" y="1114"/>
                      </a:cubicBezTo>
                      <a:cubicBezTo>
                        <a:pt x="163" y="796"/>
                        <a:pt x="293" y="483"/>
                        <a:pt x="535" y="300"/>
                      </a:cubicBezTo>
                      <a:cubicBezTo>
                        <a:pt x="618" y="236"/>
                        <a:pt x="714" y="189"/>
                        <a:pt x="820" y="161"/>
                      </a:cubicBezTo>
                      <a:cubicBezTo>
                        <a:pt x="857" y="120"/>
                        <a:pt x="866" y="67"/>
                        <a:pt x="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652;p39">
                  <a:extLst>
                    <a:ext uri="{FF2B5EF4-FFF2-40B4-BE49-F238E27FC236}">
                      <a16:creationId xmlns:a16="http://schemas.microsoft.com/office/drawing/2014/main" id="{AC226FB9-68EB-779E-4251-EDFAEC38B972}"/>
                    </a:ext>
                  </a:extLst>
                </p:cNvPr>
                <p:cNvSpPr/>
                <p:nvPr/>
              </p:nvSpPr>
              <p:spPr>
                <a:xfrm>
                  <a:off x="5824525" y="3411600"/>
                  <a:ext cx="44975" cy="58025"/>
                </a:xfrm>
                <a:custGeom>
                  <a:avLst/>
                  <a:gdLst/>
                  <a:ahLst/>
                  <a:cxnLst/>
                  <a:rect l="l" t="t" r="r" b="b"/>
                  <a:pathLst>
                    <a:path w="1799" h="2321" extrusionOk="0">
                      <a:moveTo>
                        <a:pt x="809" y="1"/>
                      </a:moveTo>
                      <a:cubicBezTo>
                        <a:pt x="329" y="1"/>
                        <a:pt x="0" y="699"/>
                        <a:pt x="0" y="699"/>
                      </a:cubicBezTo>
                      <a:lnTo>
                        <a:pt x="318" y="2264"/>
                      </a:lnTo>
                      <a:cubicBezTo>
                        <a:pt x="415" y="2303"/>
                        <a:pt x="508" y="2320"/>
                        <a:pt x="595" y="2320"/>
                      </a:cubicBezTo>
                      <a:cubicBezTo>
                        <a:pt x="1427" y="2320"/>
                        <a:pt x="1799" y="727"/>
                        <a:pt x="1265" y="217"/>
                      </a:cubicBezTo>
                      <a:cubicBezTo>
                        <a:pt x="1103" y="61"/>
                        <a:pt x="950" y="1"/>
                        <a:pt x="809" y="1"/>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653;p39">
                  <a:extLst>
                    <a:ext uri="{FF2B5EF4-FFF2-40B4-BE49-F238E27FC236}">
                      <a16:creationId xmlns:a16="http://schemas.microsoft.com/office/drawing/2014/main" id="{35804E9F-D02C-D9E7-8316-C2F239869A35}"/>
                    </a:ext>
                  </a:extLst>
                </p:cNvPr>
                <p:cNvSpPr/>
                <p:nvPr/>
              </p:nvSpPr>
              <p:spPr>
                <a:xfrm>
                  <a:off x="5829100" y="3424275"/>
                  <a:ext cx="20725" cy="35800"/>
                </a:xfrm>
                <a:custGeom>
                  <a:avLst/>
                  <a:gdLst/>
                  <a:ahLst/>
                  <a:cxnLst/>
                  <a:rect l="l" t="t" r="r" b="b"/>
                  <a:pathLst>
                    <a:path w="829" h="1432" extrusionOk="0">
                      <a:moveTo>
                        <a:pt x="738" y="0"/>
                      </a:moveTo>
                      <a:cubicBezTo>
                        <a:pt x="723" y="0"/>
                        <a:pt x="708" y="4"/>
                        <a:pt x="695" y="13"/>
                      </a:cubicBezTo>
                      <a:cubicBezTo>
                        <a:pt x="667" y="32"/>
                        <a:pt x="1" y="478"/>
                        <a:pt x="82" y="1360"/>
                      </a:cubicBezTo>
                      <a:cubicBezTo>
                        <a:pt x="85" y="1401"/>
                        <a:pt x="119" y="1432"/>
                        <a:pt x="160" y="1432"/>
                      </a:cubicBezTo>
                      <a:cubicBezTo>
                        <a:pt x="163" y="1432"/>
                        <a:pt x="165" y="1432"/>
                        <a:pt x="168" y="1431"/>
                      </a:cubicBezTo>
                      <a:cubicBezTo>
                        <a:pt x="170" y="1431"/>
                        <a:pt x="173" y="1431"/>
                        <a:pt x="177" y="1430"/>
                      </a:cubicBezTo>
                      <a:cubicBezTo>
                        <a:pt x="216" y="1423"/>
                        <a:pt x="243" y="1386"/>
                        <a:pt x="239" y="1346"/>
                      </a:cubicBezTo>
                      <a:cubicBezTo>
                        <a:pt x="168" y="560"/>
                        <a:pt x="756" y="163"/>
                        <a:pt x="782" y="146"/>
                      </a:cubicBezTo>
                      <a:cubicBezTo>
                        <a:pt x="819" y="122"/>
                        <a:pt x="829" y="73"/>
                        <a:pt x="805" y="37"/>
                      </a:cubicBezTo>
                      <a:cubicBezTo>
                        <a:pt x="790" y="13"/>
                        <a:pt x="764"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654;p39">
                  <a:extLst>
                    <a:ext uri="{FF2B5EF4-FFF2-40B4-BE49-F238E27FC236}">
                      <a16:creationId xmlns:a16="http://schemas.microsoft.com/office/drawing/2014/main" id="{5F064211-04C9-827C-B225-BB66E36489A0}"/>
                    </a:ext>
                  </a:extLst>
                </p:cNvPr>
                <p:cNvSpPr/>
                <p:nvPr/>
              </p:nvSpPr>
              <p:spPr>
                <a:xfrm>
                  <a:off x="5833850" y="3438100"/>
                  <a:ext cx="17275" cy="6550"/>
                </a:xfrm>
                <a:custGeom>
                  <a:avLst/>
                  <a:gdLst/>
                  <a:ahLst/>
                  <a:cxnLst/>
                  <a:rect l="l" t="t" r="r" b="b"/>
                  <a:pathLst>
                    <a:path w="691" h="262" extrusionOk="0">
                      <a:moveTo>
                        <a:pt x="231" y="0"/>
                      </a:moveTo>
                      <a:cubicBezTo>
                        <a:pt x="171" y="0"/>
                        <a:pt x="111" y="10"/>
                        <a:pt x="57" y="36"/>
                      </a:cubicBezTo>
                      <a:cubicBezTo>
                        <a:pt x="17" y="56"/>
                        <a:pt x="1" y="103"/>
                        <a:pt x="20" y="142"/>
                      </a:cubicBezTo>
                      <a:cubicBezTo>
                        <a:pt x="33" y="171"/>
                        <a:pt x="61" y="187"/>
                        <a:pt x="91" y="187"/>
                      </a:cubicBezTo>
                      <a:cubicBezTo>
                        <a:pt x="102" y="187"/>
                        <a:pt x="114" y="184"/>
                        <a:pt x="126" y="179"/>
                      </a:cubicBezTo>
                      <a:cubicBezTo>
                        <a:pt x="156" y="164"/>
                        <a:pt x="191" y="158"/>
                        <a:pt x="229" y="158"/>
                      </a:cubicBezTo>
                      <a:cubicBezTo>
                        <a:pt x="353" y="158"/>
                        <a:pt x="504" y="221"/>
                        <a:pt x="563" y="252"/>
                      </a:cubicBezTo>
                      <a:cubicBezTo>
                        <a:pt x="575" y="258"/>
                        <a:pt x="588" y="261"/>
                        <a:pt x="601" y="261"/>
                      </a:cubicBezTo>
                      <a:cubicBezTo>
                        <a:pt x="606" y="261"/>
                        <a:pt x="611" y="261"/>
                        <a:pt x="616" y="260"/>
                      </a:cubicBezTo>
                      <a:cubicBezTo>
                        <a:pt x="639" y="254"/>
                        <a:pt x="659" y="240"/>
                        <a:pt x="671" y="219"/>
                      </a:cubicBezTo>
                      <a:cubicBezTo>
                        <a:pt x="690" y="180"/>
                        <a:pt x="676" y="132"/>
                        <a:pt x="638" y="112"/>
                      </a:cubicBezTo>
                      <a:cubicBezTo>
                        <a:pt x="610" y="97"/>
                        <a:pt x="41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655;p39">
                  <a:extLst>
                    <a:ext uri="{FF2B5EF4-FFF2-40B4-BE49-F238E27FC236}">
                      <a16:creationId xmlns:a16="http://schemas.microsoft.com/office/drawing/2014/main" id="{A9C3045D-A5E0-0542-57D5-FB99C5F78AB5}"/>
                    </a:ext>
                  </a:extLst>
                </p:cNvPr>
                <p:cNvSpPr/>
                <p:nvPr/>
              </p:nvSpPr>
              <p:spPr>
                <a:xfrm>
                  <a:off x="5806800" y="3366025"/>
                  <a:ext cx="36925" cy="76350"/>
                </a:xfrm>
                <a:custGeom>
                  <a:avLst/>
                  <a:gdLst/>
                  <a:ahLst/>
                  <a:cxnLst/>
                  <a:rect l="l" t="t" r="r" b="b"/>
                  <a:pathLst>
                    <a:path w="1477" h="3054" extrusionOk="0">
                      <a:moveTo>
                        <a:pt x="831" y="0"/>
                      </a:moveTo>
                      <a:lnTo>
                        <a:pt x="0" y="541"/>
                      </a:lnTo>
                      <a:cubicBezTo>
                        <a:pt x="0" y="541"/>
                        <a:pt x="741" y="2551"/>
                        <a:pt x="780" y="2956"/>
                      </a:cubicBezTo>
                      <a:cubicBezTo>
                        <a:pt x="787" y="3023"/>
                        <a:pt x="804" y="3054"/>
                        <a:pt x="826" y="3054"/>
                      </a:cubicBezTo>
                      <a:cubicBezTo>
                        <a:pt x="991" y="3054"/>
                        <a:pt x="1476" y="1421"/>
                        <a:pt x="831"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656;p39">
                  <a:extLst>
                    <a:ext uri="{FF2B5EF4-FFF2-40B4-BE49-F238E27FC236}">
                      <a16:creationId xmlns:a16="http://schemas.microsoft.com/office/drawing/2014/main" id="{0941564D-5FE7-2AB9-067C-B5137324EBC5}"/>
                    </a:ext>
                  </a:extLst>
                </p:cNvPr>
                <p:cNvSpPr/>
                <p:nvPr/>
              </p:nvSpPr>
              <p:spPr>
                <a:xfrm>
                  <a:off x="5480500" y="3941725"/>
                  <a:ext cx="595250" cy="502850"/>
                </a:xfrm>
                <a:custGeom>
                  <a:avLst/>
                  <a:gdLst/>
                  <a:ahLst/>
                  <a:cxnLst/>
                  <a:rect l="l" t="t" r="r" b="b"/>
                  <a:pathLst>
                    <a:path w="23810" h="20114" extrusionOk="0">
                      <a:moveTo>
                        <a:pt x="19540" y="1"/>
                      </a:moveTo>
                      <a:lnTo>
                        <a:pt x="19540" y="1"/>
                      </a:lnTo>
                      <a:cubicBezTo>
                        <a:pt x="19159" y="526"/>
                        <a:pt x="16304" y="1251"/>
                        <a:pt x="14711" y="1501"/>
                      </a:cubicBezTo>
                      <a:cubicBezTo>
                        <a:pt x="9821" y="1971"/>
                        <a:pt x="6105" y="2801"/>
                        <a:pt x="3559" y="3900"/>
                      </a:cubicBezTo>
                      <a:cubicBezTo>
                        <a:pt x="2946" y="4164"/>
                        <a:pt x="2402" y="4444"/>
                        <a:pt x="1925" y="4737"/>
                      </a:cubicBezTo>
                      <a:cubicBezTo>
                        <a:pt x="1311" y="5116"/>
                        <a:pt x="928" y="6264"/>
                        <a:pt x="695" y="7773"/>
                      </a:cubicBezTo>
                      <a:cubicBezTo>
                        <a:pt x="0" y="12309"/>
                        <a:pt x="688" y="20113"/>
                        <a:pt x="688" y="20113"/>
                      </a:cubicBezTo>
                      <a:lnTo>
                        <a:pt x="3735" y="20113"/>
                      </a:lnTo>
                      <a:cubicBezTo>
                        <a:pt x="3735" y="20113"/>
                        <a:pt x="4440" y="16731"/>
                        <a:pt x="4676" y="14835"/>
                      </a:cubicBezTo>
                      <a:cubicBezTo>
                        <a:pt x="4914" y="12938"/>
                        <a:pt x="5036" y="8442"/>
                        <a:pt x="5036" y="8442"/>
                      </a:cubicBezTo>
                      <a:cubicBezTo>
                        <a:pt x="5036" y="8442"/>
                        <a:pt x="6756" y="9000"/>
                        <a:pt x="10329" y="9000"/>
                      </a:cubicBezTo>
                      <a:cubicBezTo>
                        <a:pt x="11002" y="9000"/>
                        <a:pt x="11741" y="8980"/>
                        <a:pt x="12547" y="8933"/>
                      </a:cubicBezTo>
                      <a:cubicBezTo>
                        <a:pt x="23810" y="8275"/>
                        <a:pt x="19540" y="1"/>
                        <a:pt x="19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657;p39">
                  <a:extLst>
                    <a:ext uri="{FF2B5EF4-FFF2-40B4-BE49-F238E27FC236}">
                      <a16:creationId xmlns:a16="http://schemas.microsoft.com/office/drawing/2014/main" id="{B5A138A1-DD8D-5154-6310-12C41DDB0B7E}"/>
                    </a:ext>
                  </a:extLst>
                </p:cNvPr>
                <p:cNvSpPr/>
                <p:nvPr/>
              </p:nvSpPr>
              <p:spPr>
                <a:xfrm>
                  <a:off x="5561425" y="3944975"/>
                  <a:ext cx="419675" cy="458850"/>
                </a:xfrm>
                <a:custGeom>
                  <a:avLst/>
                  <a:gdLst/>
                  <a:ahLst/>
                  <a:cxnLst/>
                  <a:rect l="l" t="t" r="r" b="b"/>
                  <a:pathLst>
                    <a:path w="16787" h="18354" extrusionOk="0">
                      <a:moveTo>
                        <a:pt x="16044" y="0"/>
                      </a:moveTo>
                      <a:cubicBezTo>
                        <a:pt x="16035" y="0"/>
                        <a:pt x="16027" y="1"/>
                        <a:pt x="16019" y="3"/>
                      </a:cubicBezTo>
                      <a:cubicBezTo>
                        <a:pt x="15959" y="17"/>
                        <a:pt x="15923" y="76"/>
                        <a:pt x="15937" y="134"/>
                      </a:cubicBezTo>
                      <a:cubicBezTo>
                        <a:pt x="15943" y="161"/>
                        <a:pt x="16553" y="2840"/>
                        <a:pt x="15218" y="4991"/>
                      </a:cubicBezTo>
                      <a:cubicBezTo>
                        <a:pt x="14447" y="6232"/>
                        <a:pt x="13183" y="7064"/>
                        <a:pt x="11461" y="7465"/>
                      </a:cubicBezTo>
                      <a:cubicBezTo>
                        <a:pt x="10206" y="7757"/>
                        <a:pt x="8994" y="7862"/>
                        <a:pt x="7867" y="7862"/>
                      </a:cubicBezTo>
                      <a:cubicBezTo>
                        <a:pt x="6095" y="7862"/>
                        <a:pt x="4534" y="7603"/>
                        <a:pt x="3345" y="7405"/>
                      </a:cubicBezTo>
                      <a:cubicBezTo>
                        <a:pt x="2640" y="7288"/>
                        <a:pt x="2104" y="7199"/>
                        <a:pt x="1732" y="7199"/>
                      </a:cubicBezTo>
                      <a:cubicBezTo>
                        <a:pt x="1489" y="7199"/>
                        <a:pt x="1316" y="7237"/>
                        <a:pt x="1211" y="7330"/>
                      </a:cubicBezTo>
                      <a:cubicBezTo>
                        <a:pt x="925" y="7582"/>
                        <a:pt x="844" y="8829"/>
                        <a:pt x="714" y="11194"/>
                      </a:cubicBezTo>
                      <a:cubicBezTo>
                        <a:pt x="596" y="13363"/>
                        <a:pt x="450" y="16063"/>
                        <a:pt x="12" y="18223"/>
                      </a:cubicBezTo>
                      <a:cubicBezTo>
                        <a:pt x="1" y="18282"/>
                        <a:pt x="39" y="18339"/>
                        <a:pt x="98" y="18351"/>
                      </a:cubicBezTo>
                      <a:cubicBezTo>
                        <a:pt x="105" y="18352"/>
                        <a:pt x="113" y="18353"/>
                        <a:pt x="120" y="18353"/>
                      </a:cubicBezTo>
                      <a:cubicBezTo>
                        <a:pt x="171" y="18353"/>
                        <a:pt x="216" y="18318"/>
                        <a:pt x="227" y="18266"/>
                      </a:cubicBezTo>
                      <a:cubicBezTo>
                        <a:pt x="667" y="16090"/>
                        <a:pt x="813" y="13382"/>
                        <a:pt x="932" y="11206"/>
                      </a:cubicBezTo>
                      <a:cubicBezTo>
                        <a:pt x="1031" y="9402"/>
                        <a:pt x="1123" y="7698"/>
                        <a:pt x="1355" y="7493"/>
                      </a:cubicBezTo>
                      <a:cubicBezTo>
                        <a:pt x="1417" y="7438"/>
                        <a:pt x="1543" y="7415"/>
                        <a:pt x="1719" y="7415"/>
                      </a:cubicBezTo>
                      <a:cubicBezTo>
                        <a:pt x="2078" y="7415"/>
                        <a:pt x="2647" y="7510"/>
                        <a:pt x="3309" y="7620"/>
                      </a:cubicBezTo>
                      <a:cubicBezTo>
                        <a:pt x="4508" y="7819"/>
                        <a:pt x="6080" y="8080"/>
                        <a:pt x="7867" y="8080"/>
                      </a:cubicBezTo>
                      <a:cubicBezTo>
                        <a:pt x="9008" y="8080"/>
                        <a:pt x="10236" y="7974"/>
                        <a:pt x="11510" y="7677"/>
                      </a:cubicBezTo>
                      <a:cubicBezTo>
                        <a:pt x="13292" y="7263"/>
                        <a:pt x="14602" y="6397"/>
                        <a:pt x="15403" y="5105"/>
                      </a:cubicBezTo>
                      <a:cubicBezTo>
                        <a:pt x="16786" y="2876"/>
                        <a:pt x="16156" y="112"/>
                        <a:pt x="16149" y="84"/>
                      </a:cubicBezTo>
                      <a:cubicBezTo>
                        <a:pt x="16137" y="35"/>
                        <a:pt x="16093" y="0"/>
                        <a:pt x="16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658;p39">
                  <a:extLst>
                    <a:ext uri="{FF2B5EF4-FFF2-40B4-BE49-F238E27FC236}">
                      <a16:creationId xmlns:a16="http://schemas.microsoft.com/office/drawing/2014/main" id="{719F704F-373D-9B43-AF99-FA46EE3021BD}"/>
                    </a:ext>
                  </a:extLst>
                </p:cNvPr>
                <p:cNvSpPr/>
                <p:nvPr/>
              </p:nvSpPr>
              <p:spPr>
                <a:xfrm>
                  <a:off x="5493475" y="4397950"/>
                  <a:ext cx="90250" cy="7300"/>
                </a:xfrm>
                <a:custGeom>
                  <a:avLst/>
                  <a:gdLst/>
                  <a:ahLst/>
                  <a:cxnLst/>
                  <a:rect l="l" t="t" r="r" b="b"/>
                  <a:pathLst>
                    <a:path w="3610" h="292" extrusionOk="0">
                      <a:moveTo>
                        <a:pt x="3502" y="1"/>
                      </a:moveTo>
                      <a:cubicBezTo>
                        <a:pt x="3501" y="1"/>
                        <a:pt x="3499" y="1"/>
                        <a:pt x="3497" y="1"/>
                      </a:cubicBezTo>
                      <a:lnTo>
                        <a:pt x="108" y="73"/>
                      </a:lnTo>
                      <a:cubicBezTo>
                        <a:pt x="48" y="74"/>
                        <a:pt x="0" y="125"/>
                        <a:pt x="2" y="185"/>
                      </a:cubicBezTo>
                      <a:cubicBezTo>
                        <a:pt x="3" y="244"/>
                        <a:pt x="51" y="291"/>
                        <a:pt x="111" y="291"/>
                      </a:cubicBezTo>
                      <a:lnTo>
                        <a:pt x="113" y="291"/>
                      </a:lnTo>
                      <a:lnTo>
                        <a:pt x="3501" y="219"/>
                      </a:lnTo>
                      <a:cubicBezTo>
                        <a:pt x="3562" y="218"/>
                        <a:pt x="3609" y="167"/>
                        <a:pt x="3608" y="108"/>
                      </a:cubicBezTo>
                      <a:cubicBezTo>
                        <a:pt x="3607" y="49"/>
                        <a:pt x="3560" y="1"/>
                        <a:pt x="3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659;p39">
                  <a:extLst>
                    <a:ext uri="{FF2B5EF4-FFF2-40B4-BE49-F238E27FC236}">
                      <a16:creationId xmlns:a16="http://schemas.microsoft.com/office/drawing/2014/main" id="{9D0E536F-16E7-5AAC-8D2B-C483548FDB46}"/>
                    </a:ext>
                  </a:extLst>
                </p:cNvPr>
                <p:cNvSpPr/>
                <p:nvPr/>
              </p:nvSpPr>
              <p:spPr>
                <a:xfrm>
                  <a:off x="5499800" y="4444550"/>
                  <a:ext cx="69800" cy="97600"/>
                </a:xfrm>
                <a:custGeom>
                  <a:avLst/>
                  <a:gdLst/>
                  <a:ahLst/>
                  <a:cxnLst/>
                  <a:rect l="l" t="t" r="r" b="b"/>
                  <a:pathLst>
                    <a:path w="2792" h="3904" extrusionOk="0">
                      <a:moveTo>
                        <a:pt x="120" y="0"/>
                      </a:moveTo>
                      <a:lnTo>
                        <a:pt x="77" y="1381"/>
                      </a:lnTo>
                      <a:lnTo>
                        <a:pt x="0" y="3904"/>
                      </a:lnTo>
                      <a:lnTo>
                        <a:pt x="2150" y="3904"/>
                      </a:lnTo>
                      <a:lnTo>
                        <a:pt x="2565" y="1381"/>
                      </a:lnTo>
                      <a:lnTo>
                        <a:pt x="2792" y="0"/>
                      </a:lnTo>
                      <a:close/>
                    </a:path>
                  </a:pathLst>
                </a:custGeom>
                <a:solidFill>
                  <a:srgbClr val="DD9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660;p39">
                  <a:extLst>
                    <a:ext uri="{FF2B5EF4-FFF2-40B4-BE49-F238E27FC236}">
                      <a16:creationId xmlns:a16="http://schemas.microsoft.com/office/drawing/2014/main" id="{6F60EB4E-5286-792A-ABB1-C075A3ECBDC0}"/>
                    </a:ext>
                  </a:extLst>
                </p:cNvPr>
                <p:cNvSpPr/>
                <p:nvPr/>
              </p:nvSpPr>
              <p:spPr>
                <a:xfrm>
                  <a:off x="5499800" y="4479050"/>
                  <a:ext cx="64125" cy="63100"/>
                </a:xfrm>
                <a:custGeom>
                  <a:avLst/>
                  <a:gdLst/>
                  <a:ahLst/>
                  <a:cxnLst/>
                  <a:rect l="l" t="t" r="r" b="b"/>
                  <a:pathLst>
                    <a:path w="2565" h="2524" extrusionOk="0">
                      <a:moveTo>
                        <a:pt x="77" y="1"/>
                      </a:moveTo>
                      <a:lnTo>
                        <a:pt x="56" y="669"/>
                      </a:lnTo>
                      <a:lnTo>
                        <a:pt x="0" y="2524"/>
                      </a:lnTo>
                      <a:lnTo>
                        <a:pt x="2150" y="2524"/>
                      </a:lnTo>
                      <a:lnTo>
                        <a:pt x="2459" y="645"/>
                      </a:lnTo>
                      <a:lnTo>
                        <a:pt x="25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661;p39">
                  <a:extLst>
                    <a:ext uri="{FF2B5EF4-FFF2-40B4-BE49-F238E27FC236}">
                      <a16:creationId xmlns:a16="http://schemas.microsoft.com/office/drawing/2014/main" id="{D08D1B8B-9B20-5D07-D2B9-9302286EBAA8}"/>
                    </a:ext>
                  </a:extLst>
                </p:cNvPr>
                <p:cNvSpPr/>
                <p:nvPr/>
              </p:nvSpPr>
              <p:spPr>
                <a:xfrm>
                  <a:off x="5501200" y="4479050"/>
                  <a:ext cx="62725" cy="16750"/>
                </a:xfrm>
                <a:custGeom>
                  <a:avLst/>
                  <a:gdLst/>
                  <a:ahLst/>
                  <a:cxnLst/>
                  <a:rect l="l" t="t" r="r" b="b"/>
                  <a:pathLst>
                    <a:path w="2509" h="670" extrusionOk="0">
                      <a:moveTo>
                        <a:pt x="21" y="1"/>
                      </a:moveTo>
                      <a:lnTo>
                        <a:pt x="0" y="669"/>
                      </a:lnTo>
                      <a:lnTo>
                        <a:pt x="2403" y="645"/>
                      </a:lnTo>
                      <a:lnTo>
                        <a:pt x="2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662;p39">
                  <a:extLst>
                    <a:ext uri="{FF2B5EF4-FFF2-40B4-BE49-F238E27FC236}">
                      <a16:creationId xmlns:a16="http://schemas.microsoft.com/office/drawing/2014/main" id="{0DFB1659-AD33-8856-B114-C80EA751189F}"/>
                    </a:ext>
                  </a:extLst>
                </p:cNvPr>
                <p:cNvSpPr/>
                <p:nvPr/>
              </p:nvSpPr>
              <p:spPr>
                <a:xfrm>
                  <a:off x="5364100" y="4527200"/>
                  <a:ext cx="210325" cy="99875"/>
                </a:xfrm>
                <a:custGeom>
                  <a:avLst/>
                  <a:gdLst/>
                  <a:ahLst/>
                  <a:cxnLst/>
                  <a:rect l="l" t="t" r="r" b="b"/>
                  <a:pathLst>
                    <a:path w="8413" h="3995" extrusionOk="0">
                      <a:moveTo>
                        <a:pt x="5496" y="0"/>
                      </a:moveTo>
                      <a:cubicBezTo>
                        <a:pt x="5399" y="0"/>
                        <a:pt x="5310" y="24"/>
                        <a:pt x="5229" y="83"/>
                      </a:cubicBezTo>
                      <a:cubicBezTo>
                        <a:pt x="5229" y="83"/>
                        <a:pt x="5207" y="99"/>
                        <a:pt x="5157" y="138"/>
                      </a:cubicBezTo>
                      <a:cubicBezTo>
                        <a:pt x="5112" y="173"/>
                        <a:pt x="5043" y="229"/>
                        <a:pt x="4946" y="310"/>
                      </a:cubicBezTo>
                      <a:cubicBezTo>
                        <a:pt x="4807" y="426"/>
                        <a:pt x="4613" y="594"/>
                        <a:pt x="4349" y="832"/>
                      </a:cubicBezTo>
                      <a:cubicBezTo>
                        <a:pt x="3703" y="1413"/>
                        <a:pt x="2605" y="1796"/>
                        <a:pt x="1669" y="2187"/>
                      </a:cubicBezTo>
                      <a:cubicBezTo>
                        <a:pt x="1551" y="2237"/>
                        <a:pt x="1441" y="2287"/>
                        <a:pt x="1337" y="2337"/>
                      </a:cubicBezTo>
                      <a:cubicBezTo>
                        <a:pt x="1259" y="2373"/>
                        <a:pt x="1186" y="2411"/>
                        <a:pt x="1117" y="2449"/>
                      </a:cubicBezTo>
                      <a:cubicBezTo>
                        <a:pt x="352" y="2861"/>
                        <a:pt x="108" y="3256"/>
                        <a:pt x="53" y="3542"/>
                      </a:cubicBezTo>
                      <a:cubicBezTo>
                        <a:pt x="1" y="3818"/>
                        <a:pt x="120" y="3995"/>
                        <a:pt x="120" y="3995"/>
                      </a:cubicBezTo>
                      <a:lnTo>
                        <a:pt x="8255" y="3995"/>
                      </a:lnTo>
                      <a:cubicBezTo>
                        <a:pt x="8316" y="3885"/>
                        <a:pt x="8349" y="3729"/>
                        <a:pt x="8362" y="3543"/>
                      </a:cubicBezTo>
                      <a:cubicBezTo>
                        <a:pt x="8413" y="2855"/>
                        <a:pt x="8194" y="1757"/>
                        <a:pt x="8086" y="1064"/>
                      </a:cubicBezTo>
                      <a:cubicBezTo>
                        <a:pt x="8073" y="983"/>
                        <a:pt x="8062" y="907"/>
                        <a:pt x="8053" y="839"/>
                      </a:cubicBezTo>
                      <a:cubicBezTo>
                        <a:pt x="8038" y="724"/>
                        <a:pt x="8028" y="628"/>
                        <a:pt x="8028" y="557"/>
                      </a:cubicBezTo>
                      <a:cubicBezTo>
                        <a:pt x="8028" y="135"/>
                        <a:pt x="7750" y="82"/>
                        <a:pt x="7609" y="82"/>
                      </a:cubicBezTo>
                      <a:cubicBezTo>
                        <a:pt x="7561" y="82"/>
                        <a:pt x="7529" y="88"/>
                        <a:pt x="7529" y="88"/>
                      </a:cubicBezTo>
                      <a:cubicBezTo>
                        <a:pt x="7313" y="299"/>
                        <a:pt x="7090" y="372"/>
                        <a:pt x="6869" y="372"/>
                      </a:cubicBezTo>
                      <a:cubicBezTo>
                        <a:pt x="6370" y="372"/>
                        <a:pt x="5878" y="0"/>
                        <a:pt x="5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663;p39">
                  <a:extLst>
                    <a:ext uri="{FF2B5EF4-FFF2-40B4-BE49-F238E27FC236}">
                      <a16:creationId xmlns:a16="http://schemas.microsoft.com/office/drawing/2014/main" id="{7CB5020F-104F-20B0-B371-596C27D9D377}"/>
                    </a:ext>
                  </a:extLst>
                </p:cNvPr>
                <p:cNvSpPr/>
                <p:nvPr/>
              </p:nvSpPr>
              <p:spPr>
                <a:xfrm>
                  <a:off x="5392000" y="4530625"/>
                  <a:ext cx="123625" cy="70325"/>
                </a:xfrm>
                <a:custGeom>
                  <a:avLst/>
                  <a:gdLst/>
                  <a:ahLst/>
                  <a:cxnLst/>
                  <a:rect l="l" t="t" r="r" b="b"/>
                  <a:pathLst>
                    <a:path w="4945" h="2813" extrusionOk="0">
                      <a:moveTo>
                        <a:pt x="4041" y="1"/>
                      </a:moveTo>
                      <a:cubicBezTo>
                        <a:pt x="3996" y="36"/>
                        <a:pt x="3927" y="92"/>
                        <a:pt x="3830" y="173"/>
                      </a:cubicBezTo>
                      <a:cubicBezTo>
                        <a:pt x="4292" y="300"/>
                        <a:pt x="4672" y="497"/>
                        <a:pt x="4654" y="610"/>
                      </a:cubicBezTo>
                      <a:cubicBezTo>
                        <a:pt x="4609" y="705"/>
                        <a:pt x="4127" y="1072"/>
                        <a:pt x="2977" y="1702"/>
                      </a:cubicBezTo>
                      <a:cubicBezTo>
                        <a:pt x="2098" y="2182"/>
                        <a:pt x="1265" y="2571"/>
                        <a:pt x="1080" y="2586"/>
                      </a:cubicBezTo>
                      <a:cubicBezTo>
                        <a:pt x="1070" y="2587"/>
                        <a:pt x="1059" y="2587"/>
                        <a:pt x="1048" y="2587"/>
                      </a:cubicBezTo>
                      <a:cubicBezTo>
                        <a:pt x="799" y="2587"/>
                        <a:pt x="451" y="2371"/>
                        <a:pt x="221" y="2200"/>
                      </a:cubicBezTo>
                      <a:cubicBezTo>
                        <a:pt x="143" y="2236"/>
                        <a:pt x="70" y="2274"/>
                        <a:pt x="1" y="2312"/>
                      </a:cubicBezTo>
                      <a:cubicBezTo>
                        <a:pt x="210" y="2479"/>
                        <a:pt x="676" y="2813"/>
                        <a:pt x="1050" y="2813"/>
                      </a:cubicBezTo>
                      <a:cubicBezTo>
                        <a:pt x="1066" y="2813"/>
                        <a:pt x="1082" y="2812"/>
                        <a:pt x="1099" y="2811"/>
                      </a:cubicBezTo>
                      <a:cubicBezTo>
                        <a:pt x="1363" y="2789"/>
                        <a:pt x="2332" y="2312"/>
                        <a:pt x="3121" y="1879"/>
                      </a:cubicBezTo>
                      <a:cubicBezTo>
                        <a:pt x="3573" y="1630"/>
                        <a:pt x="3986" y="1386"/>
                        <a:pt x="4283" y="1189"/>
                      </a:cubicBezTo>
                      <a:cubicBezTo>
                        <a:pt x="4770" y="869"/>
                        <a:pt x="4854" y="747"/>
                        <a:pt x="4873" y="661"/>
                      </a:cubicBezTo>
                      <a:cubicBezTo>
                        <a:pt x="4945" y="341"/>
                        <a:pt x="4414" y="116"/>
                        <a:pt x="4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664;p39">
                  <a:extLst>
                    <a:ext uri="{FF2B5EF4-FFF2-40B4-BE49-F238E27FC236}">
                      <a16:creationId xmlns:a16="http://schemas.microsoft.com/office/drawing/2014/main" id="{C2F77543-B86A-CEB8-883D-A4C45E747690}"/>
                    </a:ext>
                  </a:extLst>
                </p:cNvPr>
                <p:cNvSpPr/>
                <p:nvPr/>
              </p:nvSpPr>
              <p:spPr>
                <a:xfrm>
                  <a:off x="5364100" y="4615775"/>
                  <a:ext cx="209075" cy="11300"/>
                </a:xfrm>
                <a:custGeom>
                  <a:avLst/>
                  <a:gdLst/>
                  <a:ahLst/>
                  <a:cxnLst/>
                  <a:rect l="l" t="t" r="r" b="b"/>
                  <a:pathLst>
                    <a:path w="8363" h="452" extrusionOk="0">
                      <a:moveTo>
                        <a:pt x="53" y="0"/>
                      </a:moveTo>
                      <a:cubicBezTo>
                        <a:pt x="1" y="275"/>
                        <a:pt x="120" y="452"/>
                        <a:pt x="120" y="452"/>
                      </a:cubicBezTo>
                      <a:lnTo>
                        <a:pt x="8255" y="452"/>
                      </a:lnTo>
                      <a:cubicBezTo>
                        <a:pt x="8316" y="342"/>
                        <a:pt x="8348" y="186"/>
                        <a:pt x="8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665;p39">
                  <a:extLst>
                    <a:ext uri="{FF2B5EF4-FFF2-40B4-BE49-F238E27FC236}">
                      <a16:creationId xmlns:a16="http://schemas.microsoft.com/office/drawing/2014/main" id="{C0D6B919-BEBD-2B26-0C95-622D2E1AD6E3}"/>
                    </a:ext>
                  </a:extLst>
                </p:cNvPr>
                <p:cNvSpPr/>
                <p:nvPr/>
              </p:nvSpPr>
              <p:spPr>
                <a:xfrm>
                  <a:off x="5539275" y="4548175"/>
                  <a:ext cx="26975" cy="78900"/>
                </a:xfrm>
                <a:custGeom>
                  <a:avLst/>
                  <a:gdLst/>
                  <a:ahLst/>
                  <a:cxnLst/>
                  <a:rect l="l" t="t" r="r" b="b"/>
                  <a:pathLst>
                    <a:path w="1079" h="3156" extrusionOk="0">
                      <a:moveTo>
                        <a:pt x="1046" y="0"/>
                      </a:moveTo>
                      <a:cubicBezTo>
                        <a:pt x="685" y="277"/>
                        <a:pt x="76" y="881"/>
                        <a:pt x="29" y="1844"/>
                      </a:cubicBezTo>
                      <a:cubicBezTo>
                        <a:pt x="0" y="2421"/>
                        <a:pt x="190" y="2851"/>
                        <a:pt x="418" y="3156"/>
                      </a:cubicBezTo>
                      <a:lnTo>
                        <a:pt x="660" y="3156"/>
                      </a:lnTo>
                      <a:cubicBezTo>
                        <a:pt x="418" y="2880"/>
                        <a:pt x="194" y="2457"/>
                        <a:pt x="223" y="1853"/>
                      </a:cubicBezTo>
                      <a:cubicBezTo>
                        <a:pt x="262" y="1050"/>
                        <a:pt x="744" y="508"/>
                        <a:pt x="1079" y="225"/>
                      </a:cubicBezTo>
                      <a:cubicBezTo>
                        <a:pt x="1066" y="145"/>
                        <a:pt x="1055" y="69"/>
                        <a:pt x="1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666;p39">
                  <a:extLst>
                    <a:ext uri="{FF2B5EF4-FFF2-40B4-BE49-F238E27FC236}">
                      <a16:creationId xmlns:a16="http://schemas.microsoft.com/office/drawing/2014/main" id="{AE8C8223-3D1E-7AB9-C897-D013D6BB4CD4}"/>
                    </a:ext>
                  </a:extLst>
                </p:cNvPr>
                <p:cNvSpPr/>
                <p:nvPr/>
              </p:nvSpPr>
              <p:spPr>
                <a:xfrm>
                  <a:off x="5459850" y="4550125"/>
                  <a:ext cx="20125" cy="9875"/>
                </a:xfrm>
                <a:custGeom>
                  <a:avLst/>
                  <a:gdLst/>
                  <a:ahLst/>
                  <a:cxnLst/>
                  <a:rect l="l" t="t" r="r" b="b"/>
                  <a:pathLst>
                    <a:path w="805" h="395" extrusionOk="0">
                      <a:moveTo>
                        <a:pt x="148" y="0"/>
                      </a:moveTo>
                      <a:cubicBezTo>
                        <a:pt x="88" y="0"/>
                        <a:pt x="33" y="41"/>
                        <a:pt x="19" y="102"/>
                      </a:cubicBezTo>
                      <a:cubicBezTo>
                        <a:pt x="0" y="174"/>
                        <a:pt x="45" y="246"/>
                        <a:pt x="116" y="265"/>
                      </a:cubicBezTo>
                      <a:lnTo>
                        <a:pt x="624" y="390"/>
                      </a:lnTo>
                      <a:cubicBezTo>
                        <a:pt x="635" y="393"/>
                        <a:pt x="646" y="394"/>
                        <a:pt x="657" y="394"/>
                      </a:cubicBezTo>
                      <a:cubicBezTo>
                        <a:pt x="717" y="394"/>
                        <a:pt x="772" y="353"/>
                        <a:pt x="786" y="293"/>
                      </a:cubicBezTo>
                      <a:cubicBezTo>
                        <a:pt x="805" y="220"/>
                        <a:pt x="760" y="148"/>
                        <a:pt x="689" y="130"/>
                      </a:cubicBezTo>
                      <a:lnTo>
                        <a:pt x="181" y="4"/>
                      </a:lnTo>
                      <a:cubicBezTo>
                        <a:pt x="170" y="2"/>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667;p39">
                  <a:extLst>
                    <a:ext uri="{FF2B5EF4-FFF2-40B4-BE49-F238E27FC236}">
                      <a16:creationId xmlns:a16="http://schemas.microsoft.com/office/drawing/2014/main" id="{4F2A102E-D8DF-E925-DC60-FD1FA59F59E5}"/>
                    </a:ext>
                  </a:extLst>
                </p:cNvPr>
                <p:cNvSpPr/>
                <p:nvPr/>
              </p:nvSpPr>
              <p:spPr>
                <a:xfrm>
                  <a:off x="5472475" y="4539550"/>
                  <a:ext cx="20125" cy="9850"/>
                </a:xfrm>
                <a:custGeom>
                  <a:avLst/>
                  <a:gdLst/>
                  <a:ahLst/>
                  <a:cxnLst/>
                  <a:rect l="l" t="t" r="r" b="b"/>
                  <a:pathLst>
                    <a:path w="805" h="394" extrusionOk="0">
                      <a:moveTo>
                        <a:pt x="148" y="0"/>
                      </a:moveTo>
                      <a:cubicBezTo>
                        <a:pt x="88" y="0"/>
                        <a:pt x="34" y="41"/>
                        <a:pt x="19" y="101"/>
                      </a:cubicBezTo>
                      <a:cubicBezTo>
                        <a:pt x="1" y="174"/>
                        <a:pt x="45" y="246"/>
                        <a:pt x="116" y="264"/>
                      </a:cubicBezTo>
                      <a:lnTo>
                        <a:pt x="625" y="391"/>
                      </a:lnTo>
                      <a:cubicBezTo>
                        <a:pt x="635" y="393"/>
                        <a:pt x="646" y="394"/>
                        <a:pt x="657" y="394"/>
                      </a:cubicBezTo>
                      <a:cubicBezTo>
                        <a:pt x="717" y="394"/>
                        <a:pt x="771" y="354"/>
                        <a:pt x="786" y="292"/>
                      </a:cubicBezTo>
                      <a:cubicBezTo>
                        <a:pt x="805" y="221"/>
                        <a:pt x="761" y="148"/>
                        <a:pt x="689" y="131"/>
                      </a:cubicBezTo>
                      <a:lnTo>
                        <a:pt x="181" y="4"/>
                      </a:lnTo>
                      <a:cubicBezTo>
                        <a:pt x="170" y="1"/>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668;p39">
                  <a:extLst>
                    <a:ext uri="{FF2B5EF4-FFF2-40B4-BE49-F238E27FC236}">
                      <a16:creationId xmlns:a16="http://schemas.microsoft.com/office/drawing/2014/main" id="{827B8386-5BAE-8041-1AE4-0728654C6EB3}"/>
                    </a:ext>
                  </a:extLst>
                </p:cNvPr>
                <p:cNvSpPr/>
                <p:nvPr/>
              </p:nvSpPr>
              <p:spPr>
                <a:xfrm>
                  <a:off x="5447150" y="4557500"/>
                  <a:ext cx="20125" cy="9875"/>
                </a:xfrm>
                <a:custGeom>
                  <a:avLst/>
                  <a:gdLst/>
                  <a:ahLst/>
                  <a:cxnLst/>
                  <a:rect l="l" t="t" r="r" b="b"/>
                  <a:pathLst>
                    <a:path w="805" h="395" extrusionOk="0">
                      <a:moveTo>
                        <a:pt x="149" y="0"/>
                      </a:moveTo>
                      <a:cubicBezTo>
                        <a:pt x="89" y="0"/>
                        <a:pt x="34" y="41"/>
                        <a:pt x="18" y="102"/>
                      </a:cubicBezTo>
                      <a:cubicBezTo>
                        <a:pt x="0" y="174"/>
                        <a:pt x="44" y="247"/>
                        <a:pt x="117" y="264"/>
                      </a:cubicBezTo>
                      <a:lnTo>
                        <a:pt x="624" y="391"/>
                      </a:lnTo>
                      <a:cubicBezTo>
                        <a:pt x="635" y="394"/>
                        <a:pt x="647" y="395"/>
                        <a:pt x="656" y="395"/>
                      </a:cubicBezTo>
                      <a:cubicBezTo>
                        <a:pt x="717" y="395"/>
                        <a:pt x="772" y="354"/>
                        <a:pt x="787" y="293"/>
                      </a:cubicBezTo>
                      <a:cubicBezTo>
                        <a:pt x="804" y="221"/>
                        <a:pt x="761" y="149"/>
                        <a:pt x="689" y="130"/>
                      </a:cubicBezTo>
                      <a:lnTo>
                        <a:pt x="180" y="4"/>
                      </a:lnTo>
                      <a:cubicBezTo>
                        <a:pt x="170" y="2"/>
                        <a:pt x="159" y="0"/>
                        <a:pt x="1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669;p39">
                  <a:extLst>
                    <a:ext uri="{FF2B5EF4-FFF2-40B4-BE49-F238E27FC236}">
                      <a16:creationId xmlns:a16="http://schemas.microsoft.com/office/drawing/2014/main" id="{68D02F84-2A75-24FC-556E-217E4A1E3973}"/>
                    </a:ext>
                  </a:extLst>
                </p:cNvPr>
                <p:cNvSpPr/>
                <p:nvPr/>
              </p:nvSpPr>
              <p:spPr>
                <a:xfrm>
                  <a:off x="5434450" y="4564600"/>
                  <a:ext cx="20100" cy="9875"/>
                </a:xfrm>
                <a:custGeom>
                  <a:avLst/>
                  <a:gdLst/>
                  <a:ahLst/>
                  <a:cxnLst/>
                  <a:rect l="l" t="t" r="r" b="b"/>
                  <a:pathLst>
                    <a:path w="804" h="395" extrusionOk="0">
                      <a:moveTo>
                        <a:pt x="149" y="0"/>
                      </a:moveTo>
                      <a:cubicBezTo>
                        <a:pt x="88" y="0"/>
                        <a:pt x="34" y="41"/>
                        <a:pt x="18" y="102"/>
                      </a:cubicBezTo>
                      <a:cubicBezTo>
                        <a:pt x="1" y="173"/>
                        <a:pt x="44" y="247"/>
                        <a:pt x="116" y="264"/>
                      </a:cubicBezTo>
                      <a:lnTo>
                        <a:pt x="624" y="390"/>
                      </a:lnTo>
                      <a:cubicBezTo>
                        <a:pt x="635" y="394"/>
                        <a:pt x="646" y="395"/>
                        <a:pt x="657" y="395"/>
                      </a:cubicBezTo>
                      <a:cubicBezTo>
                        <a:pt x="716" y="395"/>
                        <a:pt x="771" y="354"/>
                        <a:pt x="787" y="293"/>
                      </a:cubicBezTo>
                      <a:cubicBezTo>
                        <a:pt x="804" y="221"/>
                        <a:pt x="761" y="149"/>
                        <a:pt x="688" y="130"/>
                      </a:cubicBezTo>
                      <a:lnTo>
                        <a:pt x="181" y="4"/>
                      </a:lnTo>
                      <a:cubicBezTo>
                        <a:pt x="170" y="1"/>
                        <a:pt x="159" y="0"/>
                        <a:pt x="1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670;p39">
                  <a:extLst>
                    <a:ext uri="{FF2B5EF4-FFF2-40B4-BE49-F238E27FC236}">
                      <a16:creationId xmlns:a16="http://schemas.microsoft.com/office/drawing/2014/main" id="{7DA21F37-9D98-303C-12BD-E692B29257EF}"/>
                    </a:ext>
                  </a:extLst>
                </p:cNvPr>
                <p:cNvSpPr/>
                <p:nvPr/>
              </p:nvSpPr>
              <p:spPr>
                <a:xfrm>
                  <a:off x="5420575" y="4571175"/>
                  <a:ext cx="20150" cy="9875"/>
                </a:xfrm>
                <a:custGeom>
                  <a:avLst/>
                  <a:gdLst/>
                  <a:ahLst/>
                  <a:cxnLst/>
                  <a:rect l="l" t="t" r="r" b="b"/>
                  <a:pathLst>
                    <a:path w="806" h="395" extrusionOk="0">
                      <a:moveTo>
                        <a:pt x="148" y="0"/>
                      </a:moveTo>
                      <a:cubicBezTo>
                        <a:pt x="89" y="0"/>
                        <a:pt x="35" y="41"/>
                        <a:pt x="19" y="102"/>
                      </a:cubicBezTo>
                      <a:cubicBezTo>
                        <a:pt x="1" y="174"/>
                        <a:pt x="45" y="246"/>
                        <a:pt x="117" y="265"/>
                      </a:cubicBezTo>
                      <a:lnTo>
                        <a:pt x="625" y="391"/>
                      </a:lnTo>
                      <a:cubicBezTo>
                        <a:pt x="637" y="393"/>
                        <a:pt x="647" y="394"/>
                        <a:pt x="657" y="394"/>
                      </a:cubicBezTo>
                      <a:cubicBezTo>
                        <a:pt x="718" y="394"/>
                        <a:pt x="773" y="353"/>
                        <a:pt x="788" y="293"/>
                      </a:cubicBezTo>
                      <a:cubicBezTo>
                        <a:pt x="805" y="220"/>
                        <a:pt x="762" y="148"/>
                        <a:pt x="690" y="130"/>
                      </a:cubicBezTo>
                      <a:lnTo>
                        <a:pt x="181" y="4"/>
                      </a:lnTo>
                      <a:cubicBezTo>
                        <a:pt x="170" y="2"/>
                        <a:pt x="159" y="0"/>
                        <a:pt x="1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671;p39">
                  <a:extLst>
                    <a:ext uri="{FF2B5EF4-FFF2-40B4-BE49-F238E27FC236}">
                      <a16:creationId xmlns:a16="http://schemas.microsoft.com/office/drawing/2014/main" id="{8FB38FC7-8C02-19FD-F4BF-0711D381DF9F}"/>
                    </a:ext>
                  </a:extLst>
                </p:cNvPr>
                <p:cNvSpPr/>
                <p:nvPr/>
              </p:nvSpPr>
              <p:spPr>
                <a:xfrm>
                  <a:off x="5405575" y="4576750"/>
                  <a:ext cx="20125" cy="9900"/>
                </a:xfrm>
                <a:custGeom>
                  <a:avLst/>
                  <a:gdLst/>
                  <a:ahLst/>
                  <a:cxnLst/>
                  <a:rect l="l" t="t" r="r" b="b"/>
                  <a:pathLst>
                    <a:path w="805" h="396" extrusionOk="0">
                      <a:moveTo>
                        <a:pt x="148" y="1"/>
                      </a:moveTo>
                      <a:cubicBezTo>
                        <a:pt x="88" y="1"/>
                        <a:pt x="33" y="42"/>
                        <a:pt x="18" y="103"/>
                      </a:cubicBezTo>
                      <a:cubicBezTo>
                        <a:pt x="1" y="174"/>
                        <a:pt x="44" y="247"/>
                        <a:pt x="116" y="265"/>
                      </a:cubicBezTo>
                      <a:lnTo>
                        <a:pt x="625" y="391"/>
                      </a:lnTo>
                      <a:cubicBezTo>
                        <a:pt x="635" y="393"/>
                        <a:pt x="646" y="396"/>
                        <a:pt x="657" y="396"/>
                      </a:cubicBezTo>
                      <a:cubicBezTo>
                        <a:pt x="717" y="396"/>
                        <a:pt x="771" y="355"/>
                        <a:pt x="787" y="293"/>
                      </a:cubicBezTo>
                      <a:cubicBezTo>
                        <a:pt x="805" y="222"/>
                        <a:pt x="761" y="148"/>
                        <a:pt x="689" y="131"/>
                      </a:cubicBezTo>
                      <a:lnTo>
                        <a:pt x="181" y="5"/>
                      </a:lnTo>
                      <a:cubicBezTo>
                        <a:pt x="170" y="2"/>
                        <a:pt x="159" y="1"/>
                        <a:pt x="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672;p39">
                  <a:extLst>
                    <a:ext uri="{FF2B5EF4-FFF2-40B4-BE49-F238E27FC236}">
                      <a16:creationId xmlns:a16="http://schemas.microsoft.com/office/drawing/2014/main" id="{2BE51E15-9EEA-3630-4CA0-E48309949185}"/>
                    </a:ext>
                  </a:extLst>
                </p:cNvPr>
                <p:cNvSpPr/>
                <p:nvPr/>
              </p:nvSpPr>
              <p:spPr>
                <a:xfrm>
                  <a:off x="5638075" y="3554875"/>
                  <a:ext cx="356750" cy="367750"/>
                </a:xfrm>
                <a:custGeom>
                  <a:avLst/>
                  <a:gdLst/>
                  <a:ahLst/>
                  <a:cxnLst/>
                  <a:rect l="l" t="t" r="r" b="b"/>
                  <a:pathLst>
                    <a:path w="14270" h="14710" extrusionOk="0">
                      <a:moveTo>
                        <a:pt x="11858" y="0"/>
                      </a:moveTo>
                      <a:cubicBezTo>
                        <a:pt x="10959" y="0"/>
                        <a:pt x="10122" y="569"/>
                        <a:pt x="9821" y="1469"/>
                      </a:cubicBezTo>
                      <a:cubicBezTo>
                        <a:pt x="9809" y="1503"/>
                        <a:pt x="9796" y="1546"/>
                        <a:pt x="9787" y="1581"/>
                      </a:cubicBezTo>
                      <a:lnTo>
                        <a:pt x="7230" y="10931"/>
                      </a:lnTo>
                      <a:lnTo>
                        <a:pt x="7230" y="10931"/>
                      </a:lnTo>
                      <a:cubicBezTo>
                        <a:pt x="7070" y="10982"/>
                        <a:pt x="6904" y="11026"/>
                        <a:pt x="6732" y="11065"/>
                      </a:cubicBezTo>
                      <a:cubicBezTo>
                        <a:pt x="6261" y="11171"/>
                        <a:pt x="5748" y="11232"/>
                        <a:pt x="5212" y="11260"/>
                      </a:cubicBezTo>
                      <a:cubicBezTo>
                        <a:pt x="4958" y="11273"/>
                        <a:pt x="4699" y="11279"/>
                        <a:pt x="4435" y="11279"/>
                      </a:cubicBezTo>
                      <a:cubicBezTo>
                        <a:pt x="4143" y="11279"/>
                        <a:pt x="3845" y="11272"/>
                        <a:pt x="3544" y="11259"/>
                      </a:cubicBezTo>
                      <a:cubicBezTo>
                        <a:pt x="2972" y="11236"/>
                        <a:pt x="2388" y="11192"/>
                        <a:pt x="1794" y="11142"/>
                      </a:cubicBezTo>
                      <a:lnTo>
                        <a:pt x="1791" y="11142"/>
                      </a:lnTo>
                      <a:cubicBezTo>
                        <a:pt x="1745" y="11138"/>
                        <a:pt x="1700" y="11136"/>
                        <a:pt x="1654" y="11136"/>
                      </a:cubicBezTo>
                      <a:cubicBezTo>
                        <a:pt x="837" y="11136"/>
                        <a:pt x="142" y="11762"/>
                        <a:pt x="71" y="12591"/>
                      </a:cubicBezTo>
                      <a:cubicBezTo>
                        <a:pt x="0" y="13426"/>
                        <a:pt x="592" y="14165"/>
                        <a:pt x="1406" y="14297"/>
                      </a:cubicBezTo>
                      <a:cubicBezTo>
                        <a:pt x="2018" y="14395"/>
                        <a:pt x="2640" y="14487"/>
                        <a:pt x="3279" y="14561"/>
                      </a:cubicBezTo>
                      <a:cubicBezTo>
                        <a:pt x="3917" y="14635"/>
                        <a:pt x="4571" y="14690"/>
                        <a:pt x="5249" y="14705"/>
                      </a:cubicBezTo>
                      <a:cubicBezTo>
                        <a:pt x="5366" y="14708"/>
                        <a:pt x="5485" y="14709"/>
                        <a:pt x="5604" y="14709"/>
                      </a:cubicBezTo>
                      <a:cubicBezTo>
                        <a:pt x="6171" y="14709"/>
                        <a:pt x="6754" y="14677"/>
                        <a:pt x="7354" y="14589"/>
                      </a:cubicBezTo>
                      <a:cubicBezTo>
                        <a:pt x="8078" y="14485"/>
                        <a:pt x="8830" y="14296"/>
                        <a:pt x="9564" y="13979"/>
                      </a:cubicBezTo>
                      <a:cubicBezTo>
                        <a:pt x="10034" y="13776"/>
                        <a:pt x="10368" y="13390"/>
                        <a:pt x="10521" y="12941"/>
                      </a:cubicBezTo>
                      <a:lnTo>
                        <a:pt x="10556" y="12835"/>
                      </a:lnTo>
                      <a:lnTo>
                        <a:pt x="13895" y="2828"/>
                      </a:lnTo>
                      <a:cubicBezTo>
                        <a:pt x="14270" y="1703"/>
                        <a:pt x="13663" y="486"/>
                        <a:pt x="12537" y="111"/>
                      </a:cubicBezTo>
                      <a:cubicBezTo>
                        <a:pt x="12312" y="36"/>
                        <a:pt x="12083" y="0"/>
                        <a:pt x="11858" y="0"/>
                      </a:cubicBezTo>
                      <a:close/>
                    </a:path>
                  </a:pathLst>
                </a:custGeom>
                <a:solidFill>
                  <a:srgbClr val="EBA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673;p39">
                  <a:extLst>
                    <a:ext uri="{FF2B5EF4-FFF2-40B4-BE49-F238E27FC236}">
                      <a16:creationId xmlns:a16="http://schemas.microsoft.com/office/drawing/2014/main" id="{B1E56DCD-4F4D-4B73-3C89-34C1BC4E563B}"/>
                    </a:ext>
                  </a:extLst>
                </p:cNvPr>
                <p:cNvSpPr/>
                <p:nvPr/>
              </p:nvSpPr>
              <p:spPr>
                <a:xfrm>
                  <a:off x="5741325" y="3395925"/>
                  <a:ext cx="59875" cy="58900"/>
                </a:xfrm>
                <a:custGeom>
                  <a:avLst/>
                  <a:gdLst/>
                  <a:ahLst/>
                  <a:cxnLst/>
                  <a:rect l="l" t="t" r="r" b="b"/>
                  <a:pathLst>
                    <a:path w="2395" h="2356" extrusionOk="0">
                      <a:moveTo>
                        <a:pt x="1179" y="140"/>
                      </a:moveTo>
                      <a:cubicBezTo>
                        <a:pt x="1199" y="140"/>
                        <a:pt x="1220" y="141"/>
                        <a:pt x="1239" y="142"/>
                      </a:cubicBezTo>
                      <a:cubicBezTo>
                        <a:pt x="1641" y="167"/>
                        <a:pt x="1999" y="425"/>
                        <a:pt x="2146" y="806"/>
                      </a:cubicBezTo>
                      <a:cubicBezTo>
                        <a:pt x="2147" y="808"/>
                        <a:pt x="2148" y="811"/>
                        <a:pt x="2149" y="814"/>
                      </a:cubicBezTo>
                      <a:cubicBezTo>
                        <a:pt x="2168" y="864"/>
                        <a:pt x="2183" y="916"/>
                        <a:pt x="2194" y="969"/>
                      </a:cubicBezTo>
                      <a:cubicBezTo>
                        <a:pt x="2247" y="1226"/>
                        <a:pt x="2200" y="1480"/>
                        <a:pt x="2079" y="1692"/>
                      </a:cubicBezTo>
                      <a:cubicBezTo>
                        <a:pt x="1939" y="1938"/>
                        <a:pt x="1700" y="2125"/>
                        <a:pt x="1405" y="2191"/>
                      </a:cubicBezTo>
                      <a:cubicBezTo>
                        <a:pt x="1399" y="2193"/>
                        <a:pt x="1394" y="2194"/>
                        <a:pt x="1387" y="2195"/>
                      </a:cubicBezTo>
                      <a:cubicBezTo>
                        <a:pt x="1317" y="2210"/>
                        <a:pt x="1246" y="2217"/>
                        <a:pt x="1176" y="2217"/>
                      </a:cubicBezTo>
                      <a:cubicBezTo>
                        <a:pt x="695" y="2217"/>
                        <a:pt x="262" y="1878"/>
                        <a:pt x="161" y="1389"/>
                      </a:cubicBezTo>
                      <a:cubicBezTo>
                        <a:pt x="87" y="1026"/>
                        <a:pt x="212" y="667"/>
                        <a:pt x="462" y="428"/>
                      </a:cubicBezTo>
                      <a:cubicBezTo>
                        <a:pt x="598" y="297"/>
                        <a:pt x="771" y="202"/>
                        <a:pt x="967" y="162"/>
                      </a:cubicBezTo>
                      <a:cubicBezTo>
                        <a:pt x="1039" y="147"/>
                        <a:pt x="1110" y="140"/>
                        <a:pt x="1179" y="140"/>
                      </a:cubicBezTo>
                      <a:close/>
                      <a:moveTo>
                        <a:pt x="1178" y="1"/>
                      </a:moveTo>
                      <a:cubicBezTo>
                        <a:pt x="1100" y="1"/>
                        <a:pt x="1020" y="9"/>
                        <a:pt x="939" y="25"/>
                      </a:cubicBezTo>
                      <a:cubicBezTo>
                        <a:pt x="935" y="25"/>
                        <a:pt x="932" y="26"/>
                        <a:pt x="927" y="27"/>
                      </a:cubicBezTo>
                      <a:cubicBezTo>
                        <a:pt x="688" y="79"/>
                        <a:pt x="481" y="202"/>
                        <a:pt x="324" y="369"/>
                      </a:cubicBezTo>
                      <a:cubicBezTo>
                        <a:pt x="151" y="550"/>
                        <a:pt x="39" y="784"/>
                        <a:pt x="9" y="1038"/>
                      </a:cubicBezTo>
                      <a:cubicBezTo>
                        <a:pt x="2" y="1084"/>
                        <a:pt x="0" y="1132"/>
                        <a:pt x="0" y="1180"/>
                      </a:cubicBezTo>
                      <a:cubicBezTo>
                        <a:pt x="0" y="1258"/>
                        <a:pt x="8" y="1336"/>
                        <a:pt x="24" y="1414"/>
                      </a:cubicBezTo>
                      <a:cubicBezTo>
                        <a:pt x="24" y="1415"/>
                        <a:pt x="24" y="1416"/>
                        <a:pt x="24" y="1417"/>
                      </a:cubicBezTo>
                      <a:cubicBezTo>
                        <a:pt x="77" y="1673"/>
                        <a:pt x="211" y="1893"/>
                        <a:pt x="392" y="2055"/>
                      </a:cubicBezTo>
                      <a:cubicBezTo>
                        <a:pt x="604" y="2244"/>
                        <a:pt x="882" y="2356"/>
                        <a:pt x="1176" y="2356"/>
                      </a:cubicBezTo>
                      <a:cubicBezTo>
                        <a:pt x="1255" y="2356"/>
                        <a:pt x="1336" y="2348"/>
                        <a:pt x="1416" y="2331"/>
                      </a:cubicBezTo>
                      <a:cubicBezTo>
                        <a:pt x="1641" y="2285"/>
                        <a:pt x="1839" y="2177"/>
                        <a:pt x="1993" y="2027"/>
                      </a:cubicBezTo>
                      <a:cubicBezTo>
                        <a:pt x="2064" y="1959"/>
                        <a:pt x="2128" y="1881"/>
                        <a:pt x="2180" y="1797"/>
                      </a:cubicBezTo>
                      <a:cubicBezTo>
                        <a:pt x="2332" y="1550"/>
                        <a:pt x="2394" y="1246"/>
                        <a:pt x="2331" y="940"/>
                      </a:cubicBezTo>
                      <a:cubicBezTo>
                        <a:pt x="2322" y="899"/>
                        <a:pt x="2311" y="858"/>
                        <a:pt x="2298" y="819"/>
                      </a:cubicBezTo>
                      <a:cubicBezTo>
                        <a:pt x="2284" y="773"/>
                        <a:pt x="2267" y="730"/>
                        <a:pt x="2248" y="688"/>
                      </a:cubicBezTo>
                      <a:cubicBezTo>
                        <a:pt x="2058" y="272"/>
                        <a:pt x="1638" y="1"/>
                        <a:pt x="1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674;p39">
                  <a:extLst>
                    <a:ext uri="{FF2B5EF4-FFF2-40B4-BE49-F238E27FC236}">
                      <a16:creationId xmlns:a16="http://schemas.microsoft.com/office/drawing/2014/main" id="{7988211C-FDBE-03DA-9AD8-138A04CFB36E}"/>
                    </a:ext>
                  </a:extLst>
                </p:cNvPr>
                <p:cNvSpPr/>
                <p:nvPr/>
              </p:nvSpPr>
              <p:spPr>
                <a:xfrm>
                  <a:off x="5794650" y="3407125"/>
                  <a:ext cx="41775" cy="11350"/>
                </a:xfrm>
                <a:custGeom>
                  <a:avLst/>
                  <a:gdLst/>
                  <a:ahLst/>
                  <a:cxnLst/>
                  <a:rect l="l" t="t" r="r" b="b"/>
                  <a:pathLst>
                    <a:path w="1671" h="454" extrusionOk="0">
                      <a:moveTo>
                        <a:pt x="977" y="1"/>
                      </a:moveTo>
                      <a:cubicBezTo>
                        <a:pt x="519" y="1"/>
                        <a:pt x="51" y="274"/>
                        <a:pt x="45" y="278"/>
                      </a:cubicBezTo>
                      <a:cubicBezTo>
                        <a:pt x="11" y="297"/>
                        <a:pt x="0" y="340"/>
                        <a:pt x="21" y="374"/>
                      </a:cubicBezTo>
                      <a:cubicBezTo>
                        <a:pt x="34" y="395"/>
                        <a:pt x="56" y="407"/>
                        <a:pt x="80" y="407"/>
                      </a:cubicBezTo>
                      <a:cubicBezTo>
                        <a:pt x="92" y="407"/>
                        <a:pt x="104" y="404"/>
                        <a:pt x="116" y="398"/>
                      </a:cubicBezTo>
                      <a:cubicBezTo>
                        <a:pt x="122" y="394"/>
                        <a:pt x="560" y="139"/>
                        <a:pt x="972" y="139"/>
                      </a:cubicBezTo>
                      <a:cubicBezTo>
                        <a:pt x="1187" y="139"/>
                        <a:pt x="1396" y="209"/>
                        <a:pt x="1532" y="421"/>
                      </a:cubicBezTo>
                      <a:cubicBezTo>
                        <a:pt x="1544" y="442"/>
                        <a:pt x="1566" y="453"/>
                        <a:pt x="1589" y="453"/>
                      </a:cubicBezTo>
                      <a:cubicBezTo>
                        <a:pt x="1594" y="453"/>
                        <a:pt x="1599" y="453"/>
                        <a:pt x="1604" y="452"/>
                      </a:cubicBezTo>
                      <a:cubicBezTo>
                        <a:pt x="1612" y="451"/>
                        <a:pt x="1621" y="447"/>
                        <a:pt x="1628" y="442"/>
                      </a:cubicBezTo>
                      <a:cubicBezTo>
                        <a:pt x="1660" y="421"/>
                        <a:pt x="1670" y="378"/>
                        <a:pt x="1649" y="346"/>
                      </a:cubicBezTo>
                      <a:cubicBezTo>
                        <a:pt x="1482" y="85"/>
                        <a:pt x="1231"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675;p39">
                  <a:extLst>
                    <a:ext uri="{FF2B5EF4-FFF2-40B4-BE49-F238E27FC236}">
                      <a16:creationId xmlns:a16="http://schemas.microsoft.com/office/drawing/2014/main" id="{9E3D42B3-0C3F-83B0-F73D-1D10446E87CF}"/>
                    </a:ext>
                  </a:extLst>
                </p:cNvPr>
                <p:cNvSpPr/>
                <p:nvPr/>
              </p:nvSpPr>
              <p:spPr>
                <a:xfrm>
                  <a:off x="5726350" y="3421400"/>
                  <a:ext cx="17800" cy="8075"/>
                </a:xfrm>
                <a:custGeom>
                  <a:avLst/>
                  <a:gdLst/>
                  <a:ahLst/>
                  <a:cxnLst/>
                  <a:rect l="l" t="t" r="r" b="b"/>
                  <a:pathLst>
                    <a:path w="712" h="323" extrusionOk="0">
                      <a:moveTo>
                        <a:pt x="450" y="1"/>
                      </a:moveTo>
                      <a:cubicBezTo>
                        <a:pt x="302" y="1"/>
                        <a:pt x="128" y="49"/>
                        <a:pt x="21" y="215"/>
                      </a:cubicBezTo>
                      <a:cubicBezTo>
                        <a:pt x="0" y="248"/>
                        <a:pt x="9" y="291"/>
                        <a:pt x="41" y="311"/>
                      </a:cubicBezTo>
                      <a:cubicBezTo>
                        <a:pt x="53" y="319"/>
                        <a:pt x="66" y="322"/>
                        <a:pt x="78" y="322"/>
                      </a:cubicBezTo>
                      <a:cubicBezTo>
                        <a:pt x="83" y="322"/>
                        <a:pt x="88" y="322"/>
                        <a:pt x="93" y="321"/>
                      </a:cubicBezTo>
                      <a:cubicBezTo>
                        <a:pt x="110" y="318"/>
                        <a:pt x="126" y="307"/>
                        <a:pt x="137" y="291"/>
                      </a:cubicBezTo>
                      <a:cubicBezTo>
                        <a:pt x="216" y="169"/>
                        <a:pt x="342" y="140"/>
                        <a:pt x="444" y="140"/>
                      </a:cubicBezTo>
                      <a:cubicBezTo>
                        <a:pt x="537" y="140"/>
                        <a:pt x="610" y="164"/>
                        <a:pt x="611" y="165"/>
                      </a:cubicBezTo>
                      <a:cubicBezTo>
                        <a:pt x="618" y="167"/>
                        <a:pt x="626" y="168"/>
                        <a:pt x="633" y="168"/>
                      </a:cubicBezTo>
                      <a:cubicBezTo>
                        <a:pt x="662" y="168"/>
                        <a:pt x="689" y="150"/>
                        <a:pt x="699" y="120"/>
                      </a:cubicBezTo>
                      <a:cubicBezTo>
                        <a:pt x="712" y="84"/>
                        <a:pt x="691" y="45"/>
                        <a:pt x="655" y="32"/>
                      </a:cubicBezTo>
                      <a:cubicBezTo>
                        <a:pt x="604" y="15"/>
                        <a:pt x="531"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7" name="Google Shape;676;p39">
              <a:extLst>
                <a:ext uri="{FF2B5EF4-FFF2-40B4-BE49-F238E27FC236}">
                  <a16:creationId xmlns:a16="http://schemas.microsoft.com/office/drawing/2014/main" id="{3BD29C65-0178-BDBB-8DEB-F4B1F6194928}"/>
                </a:ext>
              </a:extLst>
            </p:cNvPr>
            <p:cNvGrpSpPr/>
            <p:nvPr/>
          </p:nvGrpSpPr>
          <p:grpSpPr>
            <a:xfrm>
              <a:off x="5480682" y="1872535"/>
              <a:ext cx="1415694" cy="904362"/>
              <a:chOff x="5222425" y="3585150"/>
              <a:chExt cx="540300" cy="345150"/>
            </a:xfrm>
          </p:grpSpPr>
          <p:sp>
            <p:nvSpPr>
              <p:cNvPr id="1081" name="Google Shape;677;p39">
                <a:extLst>
                  <a:ext uri="{FF2B5EF4-FFF2-40B4-BE49-F238E27FC236}">
                    <a16:creationId xmlns:a16="http://schemas.microsoft.com/office/drawing/2014/main" id="{682182EA-0419-4348-E48A-45B2E7671605}"/>
                  </a:ext>
                </a:extLst>
              </p:cNvPr>
              <p:cNvSpPr/>
              <p:nvPr/>
            </p:nvSpPr>
            <p:spPr>
              <a:xfrm>
                <a:off x="5222425" y="3585150"/>
                <a:ext cx="461000" cy="282400"/>
              </a:xfrm>
              <a:custGeom>
                <a:avLst/>
                <a:gdLst/>
                <a:ahLst/>
                <a:cxnLst/>
                <a:rect l="l" t="t" r="r" b="b"/>
                <a:pathLst>
                  <a:path w="18440" h="11296" extrusionOk="0">
                    <a:moveTo>
                      <a:pt x="670" y="1"/>
                    </a:moveTo>
                    <a:cubicBezTo>
                      <a:pt x="284" y="2"/>
                      <a:pt x="0" y="360"/>
                      <a:pt x="89" y="735"/>
                    </a:cubicBezTo>
                    <a:lnTo>
                      <a:pt x="2273" y="9971"/>
                    </a:lnTo>
                    <a:lnTo>
                      <a:pt x="2330" y="10214"/>
                    </a:lnTo>
                    <a:lnTo>
                      <a:pt x="2478" y="10836"/>
                    </a:lnTo>
                    <a:cubicBezTo>
                      <a:pt x="2540" y="11106"/>
                      <a:pt x="2781" y="11295"/>
                      <a:pt x="3057" y="11295"/>
                    </a:cubicBezTo>
                    <a:lnTo>
                      <a:pt x="17770" y="11295"/>
                    </a:lnTo>
                    <a:cubicBezTo>
                      <a:pt x="18156" y="11295"/>
                      <a:pt x="18440" y="10936"/>
                      <a:pt x="18351" y="10562"/>
                    </a:cubicBezTo>
                    <a:lnTo>
                      <a:pt x="15963" y="461"/>
                    </a:lnTo>
                    <a:cubicBezTo>
                      <a:pt x="15900" y="191"/>
                      <a:pt x="15659" y="1"/>
                      <a:pt x="15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678;p39">
                <a:extLst>
                  <a:ext uri="{FF2B5EF4-FFF2-40B4-BE49-F238E27FC236}">
                    <a16:creationId xmlns:a16="http://schemas.microsoft.com/office/drawing/2014/main" id="{3282AB82-4303-D6C9-54F1-B79990DA9423}"/>
                  </a:ext>
                </a:extLst>
              </p:cNvPr>
              <p:cNvSpPr/>
              <p:nvPr/>
            </p:nvSpPr>
            <p:spPr>
              <a:xfrm>
                <a:off x="5592400" y="3585150"/>
                <a:ext cx="91025" cy="282400"/>
              </a:xfrm>
              <a:custGeom>
                <a:avLst/>
                <a:gdLst/>
                <a:ahLst/>
                <a:cxnLst/>
                <a:rect l="l" t="t" r="r" b="b"/>
                <a:pathLst>
                  <a:path w="3641" h="11296" extrusionOk="0">
                    <a:moveTo>
                      <a:pt x="1" y="1"/>
                    </a:moveTo>
                    <a:lnTo>
                      <a:pt x="2543" y="11295"/>
                    </a:lnTo>
                    <a:lnTo>
                      <a:pt x="2971" y="11295"/>
                    </a:lnTo>
                    <a:cubicBezTo>
                      <a:pt x="3357" y="11295"/>
                      <a:pt x="3641" y="10936"/>
                      <a:pt x="3552" y="10562"/>
                    </a:cubicBezTo>
                    <a:lnTo>
                      <a:pt x="1164" y="461"/>
                    </a:lnTo>
                    <a:cubicBezTo>
                      <a:pt x="1101" y="191"/>
                      <a:pt x="860"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679;p39">
                <a:extLst>
                  <a:ext uri="{FF2B5EF4-FFF2-40B4-BE49-F238E27FC236}">
                    <a16:creationId xmlns:a16="http://schemas.microsoft.com/office/drawing/2014/main" id="{C8BD61EF-8733-B828-2775-6E8A5F1BD02A}"/>
                  </a:ext>
                </a:extLst>
              </p:cNvPr>
              <p:cNvSpPr/>
              <p:nvPr/>
            </p:nvSpPr>
            <p:spPr>
              <a:xfrm>
                <a:off x="5449000" y="3867525"/>
                <a:ext cx="48025" cy="62750"/>
              </a:xfrm>
              <a:custGeom>
                <a:avLst/>
                <a:gdLst/>
                <a:ahLst/>
                <a:cxnLst/>
                <a:rect l="l" t="t" r="r" b="b"/>
                <a:pathLst>
                  <a:path w="1921" h="2510" extrusionOk="0">
                    <a:moveTo>
                      <a:pt x="1" y="0"/>
                    </a:moveTo>
                    <a:lnTo>
                      <a:pt x="447" y="2510"/>
                    </a:lnTo>
                    <a:lnTo>
                      <a:pt x="1921" y="2510"/>
                    </a:lnTo>
                    <a:lnTo>
                      <a:pt x="14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680;p39">
                <a:extLst>
                  <a:ext uri="{FF2B5EF4-FFF2-40B4-BE49-F238E27FC236}">
                    <a16:creationId xmlns:a16="http://schemas.microsoft.com/office/drawing/2014/main" id="{43BC55D9-FE29-0B3A-5D20-126B8510C66C}"/>
                  </a:ext>
                </a:extLst>
              </p:cNvPr>
              <p:cNvSpPr/>
              <p:nvPr/>
            </p:nvSpPr>
            <p:spPr>
              <a:xfrm>
                <a:off x="5411675" y="3902850"/>
                <a:ext cx="143725" cy="27450"/>
              </a:xfrm>
              <a:custGeom>
                <a:avLst/>
                <a:gdLst/>
                <a:ahLst/>
                <a:cxnLst/>
                <a:rect l="l" t="t" r="r" b="b"/>
                <a:pathLst>
                  <a:path w="5749" h="1098" extrusionOk="0">
                    <a:moveTo>
                      <a:pt x="808" y="0"/>
                    </a:moveTo>
                    <a:cubicBezTo>
                      <a:pt x="594" y="0"/>
                      <a:pt x="399" y="119"/>
                      <a:pt x="300" y="308"/>
                    </a:cubicBezTo>
                    <a:lnTo>
                      <a:pt x="96" y="697"/>
                    </a:lnTo>
                    <a:cubicBezTo>
                      <a:pt x="1" y="880"/>
                      <a:pt x="133" y="1098"/>
                      <a:pt x="338" y="1098"/>
                    </a:cubicBezTo>
                    <a:lnTo>
                      <a:pt x="5398" y="1098"/>
                    </a:lnTo>
                    <a:cubicBezTo>
                      <a:pt x="5619" y="1097"/>
                      <a:pt x="5749" y="846"/>
                      <a:pt x="5620" y="665"/>
                    </a:cubicBezTo>
                    <a:lnTo>
                      <a:pt x="5318" y="241"/>
                    </a:lnTo>
                    <a:cubicBezTo>
                      <a:pt x="5210" y="90"/>
                      <a:pt x="5036" y="0"/>
                      <a:pt x="4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681;p39">
                <a:extLst>
                  <a:ext uri="{FF2B5EF4-FFF2-40B4-BE49-F238E27FC236}">
                    <a16:creationId xmlns:a16="http://schemas.microsoft.com/office/drawing/2014/main" id="{935EC51E-D753-333F-8AF4-C93F7AFE9B35}"/>
                  </a:ext>
                </a:extLst>
              </p:cNvPr>
              <p:cNvSpPr/>
              <p:nvPr/>
            </p:nvSpPr>
            <p:spPr>
              <a:xfrm>
                <a:off x="5453800" y="3902850"/>
                <a:ext cx="308925" cy="27450"/>
              </a:xfrm>
              <a:custGeom>
                <a:avLst/>
                <a:gdLst/>
                <a:ahLst/>
                <a:cxnLst/>
                <a:rect l="l" t="t" r="r" b="b"/>
                <a:pathLst>
                  <a:path w="12357" h="1034" extrusionOk="0">
                    <a:moveTo>
                      <a:pt x="517" y="1"/>
                    </a:moveTo>
                    <a:cubicBezTo>
                      <a:pt x="217" y="1"/>
                      <a:pt x="1" y="288"/>
                      <a:pt x="84" y="576"/>
                    </a:cubicBezTo>
                    <a:lnTo>
                      <a:pt x="215" y="1034"/>
                    </a:lnTo>
                    <a:lnTo>
                      <a:pt x="12356" y="1034"/>
                    </a:lnTo>
                    <a:lnTo>
                      <a:pt x="12153" y="327"/>
                    </a:lnTo>
                    <a:cubicBezTo>
                      <a:pt x="12097" y="134"/>
                      <a:pt x="11921" y="1"/>
                      <a:pt x="11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682;p39">
              <a:extLst>
                <a:ext uri="{FF2B5EF4-FFF2-40B4-BE49-F238E27FC236}">
                  <a16:creationId xmlns:a16="http://schemas.microsoft.com/office/drawing/2014/main" id="{96C4BCBD-06E1-11E8-A6B4-412E67BD02AF}"/>
                </a:ext>
              </a:extLst>
            </p:cNvPr>
            <p:cNvSpPr/>
            <p:nvPr/>
          </p:nvSpPr>
          <p:spPr>
            <a:xfrm>
              <a:off x="4848300" y="2759079"/>
              <a:ext cx="3839117" cy="15171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683;p39">
              <a:extLst>
                <a:ext uri="{FF2B5EF4-FFF2-40B4-BE49-F238E27FC236}">
                  <a16:creationId xmlns:a16="http://schemas.microsoft.com/office/drawing/2014/main" id="{9940072D-9A8C-4E84-2189-7ACDF1D8ECB9}"/>
                </a:ext>
              </a:extLst>
            </p:cNvPr>
            <p:cNvSpPr/>
            <p:nvPr/>
          </p:nvSpPr>
          <p:spPr>
            <a:xfrm>
              <a:off x="4942300" y="2883875"/>
              <a:ext cx="117900" cy="150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684;p39">
              <a:extLst>
                <a:ext uri="{FF2B5EF4-FFF2-40B4-BE49-F238E27FC236}">
                  <a16:creationId xmlns:a16="http://schemas.microsoft.com/office/drawing/2014/main" id="{26A2B158-48D0-A950-F61E-7466B6608FB2}"/>
                </a:ext>
              </a:extLst>
            </p:cNvPr>
            <p:cNvSpPr/>
            <p:nvPr/>
          </p:nvSpPr>
          <p:spPr>
            <a:xfrm>
              <a:off x="8486500" y="2883875"/>
              <a:ext cx="117900" cy="150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92FBF24F-D113-94AA-1AF9-A8C577C0D3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4221451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59"/>
          <p:cNvSpPr txBox="1"/>
          <p:nvPr/>
        </p:nvSpPr>
        <p:spPr>
          <a:xfrm>
            <a:off x="195432" y="1482567"/>
            <a:ext cx="2246400" cy="554100"/>
          </a:xfrm>
          <a:prstGeom prst="rect">
            <a:avLst/>
          </a:prstGeom>
          <a:no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zh-CN" altLang="en-US" sz="1800" b="1" dirty="0">
                <a:solidFill>
                  <a:schemeClr val="accent1"/>
                </a:solidFill>
                <a:latin typeface="Crete Round" panose="02010600030101010101" charset="0"/>
                <a:ea typeface="微软雅黑" panose="020B0503020204020204" pitchFamily="34" charset="-122"/>
                <a:cs typeface="Crete Round"/>
                <a:sym typeface="Crete Round"/>
              </a:rPr>
              <a:t>获取代码</a:t>
            </a:r>
            <a:endParaRPr lang="en-US" altLang="zh-CN" sz="1800" b="1" dirty="0">
              <a:solidFill>
                <a:schemeClr val="accent1"/>
              </a:solidFill>
              <a:latin typeface="Crete Round" panose="02010600030101010101" charset="0"/>
              <a:ea typeface="微软雅黑" panose="020B0503020204020204" pitchFamily="34" charset="-122"/>
              <a:cs typeface="Crete Round"/>
              <a:sym typeface="Crete Round"/>
            </a:endParaRPr>
          </a:p>
          <a:p>
            <a:pPr marL="0" lvl="0" indent="0" algn="ctr" rtl="0">
              <a:lnSpc>
                <a:spcPct val="100000"/>
              </a:lnSpc>
              <a:spcBef>
                <a:spcPts val="0"/>
              </a:spcBef>
              <a:spcAft>
                <a:spcPts val="0"/>
              </a:spcAft>
              <a:buNone/>
            </a:pPr>
            <a:r>
              <a:rPr lang="zh-CN" altLang="en-US" sz="1800" b="1" dirty="0">
                <a:solidFill>
                  <a:schemeClr val="accent1"/>
                </a:solidFill>
                <a:latin typeface="Crete Round" panose="02010600030101010101" charset="0"/>
                <a:ea typeface="微软雅黑" panose="020B0503020204020204" pitchFamily="34" charset="-122"/>
                <a:cs typeface="Crete Round"/>
                <a:sym typeface="Crete Round"/>
              </a:rPr>
              <a:t>（主体程序）</a:t>
            </a:r>
          </a:p>
        </p:txBody>
      </p:sp>
      <p:sp>
        <p:nvSpPr>
          <p:cNvPr id="2143" name="Google Shape;2143;p59"/>
          <p:cNvSpPr txBox="1"/>
          <p:nvPr/>
        </p:nvSpPr>
        <p:spPr>
          <a:xfrm>
            <a:off x="3398901" y="1050298"/>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PPr>
            <a:lvl1pPr marL="0" indent="0" algn="ctr">
              <a:buNone/>
              <a:defRPr sz="1800" b="1">
                <a:solidFill>
                  <a:schemeClr val="accent1"/>
                </a:solidFill>
                <a:latin typeface="Crete Round" panose="02010600030101010101" charset="0"/>
                <a:ea typeface="微软雅黑" panose="020B0503020204020204" pitchFamily="34" charset="-122"/>
                <a:cs typeface="Crete Round"/>
              </a:defRPr>
            </a:lvl1pPr>
          </a:lstStyle>
          <a:p>
            <a:r>
              <a:rPr lang="zh-CN" altLang="en-US" dirty="0">
                <a:sym typeface="Crete Round"/>
              </a:rPr>
              <a:t>人工测试</a:t>
            </a:r>
            <a:endParaRPr dirty="0">
              <a:sym typeface="Crete Round"/>
            </a:endParaRPr>
          </a:p>
        </p:txBody>
      </p:sp>
      <p:sp>
        <p:nvSpPr>
          <p:cNvPr id="2144" name="Google Shape;2144;p59"/>
          <p:cNvSpPr txBox="1"/>
          <p:nvPr/>
        </p:nvSpPr>
        <p:spPr>
          <a:xfrm>
            <a:off x="1546236" y="3686216"/>
            <a:ext cx="2535247" cy="6156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0" indent="0" algn="ctr">
              <a:buNone/>
              <a:defRPr sz="1200">
                <a:solidFill>
                  <a:schemeClr val="dk1"/>
                </a:solidFill>
                <a:latin typeface="Crete Round" panose="02010600030101010101" charset="0"/>
                <a:ea typeface="微软雅黑" panose="020B0503020204020204" pitchFamily="34" charset="-122"/>
                <a:cs typeface="Montserrat Medium"/>
              </a:defRPr>
            </a:lvl1pPr>
          </a:lstStyle>
          <a:p>
            <a:r>
              <a:rPr lang="zh-CN" altLang="en-US" dirty="0">
                <a:sym typeface="Montserrat Medium"/>
              </a:rPr>
              <a:t>根据整体计划编写自动化模块，运行并调试所有函数，查看函数运行情况，确认与是否符合预期情况；</a:t>
            </a:r>
          </a:p>
        </p:txBody>
      </p:sp>
      <p:sp>
        <p:nvSpPr>
          <p:cNvPr id="2145" name="Google Shape;2145;p59"/>
          <p:cNvSpPr txBox="1">
            <a:spLocks noGrp="1"/>
          </p:cNvSpPr>
          <p:nvPr>
            <p:ph type="title"/>
          </p:nvPr>
        </p:nvSpPr>
        <p:spPr>
          <a:xfrm>
            <a:off x="754773" y="328904"/>
            <a:ext cx="7704000" cy="677078"/>
          </a:xfrm>
          <a:prstGeom prst="rect">
            <a:avLst/>
          </a:prstGeom>
        </p:spPr>
        <p:txBody>
          <a:bodyPr spcFirstLastPara="1" wrap="square" lIns="90000" tIns="91425" rIns="90000" bIns="91425" anchor="t" anchorCtr="0">
            <a:spAutoFit/>
          </a:bodyPr>
          <a:lstStyle/>
          <a:p>
            <a:pPr marL="0" lvl="0" indent="0" algn="ctr" rtl="0">
              <a:lnSpc>
                <a:spcPct val="100000"/>
              </a:lnSpc>
              <a:spcBef>
                <a:spcPts val="0"/>
              </a:spcBef>
              <a:spcAft>
                <a:spcPts val="0"/>
              </a:spcAft>
              <a:buNone/>
            </a:pPr>
            <a:r>
              <a:rPr lang="zh-CN" altLang="en-US" dirty="0">
                <a:latin typeface="Crete Round" panose="02010600030101010101" charset="0"/>
                <a:ea typeface="微软雅黑" panose="020B0503020204020204" pitchFamily="34" charset="-122"/>
              </a:rPr>
              <a:t>测试流程</a:t>
            </a:r>
            <a:endParaRPr dirty="0">
              <a:latin typeface="Crete Round" panose="02010600030101010101" charset="0"/>
              <a:ea typeface="微软雅黑" panose="020B0503020204020204" pitchFamily="34" charset="-122"/>
            </a:endParaRPr>
          </a:p>
        </p:txBody>
      </p:sp>
      <p:sp>
        <p:nvSpPr>
          <p:cNvPr id="2146" name="Google Shape;2146;p59"/>
          <p:cNvSpPr txBox="1"/>
          <p:nvPr/>
        </p:nvSpPr>
        <p:spPr>
          <a:xfrm>
            <a:off x="904528" y="2204280"/>
            <a:ext cx="662285" cy="554100"/>
          </a:xfrm>
          <a:prstGeom prst="rect">
            <a:avLst/>
          </a:prstGeom>
          <a:solidFill>
            <a:schemeClr val="accent5"/>
          </a:solid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US" altLang="zh-CN" sz="2400" b="1" dirty="0">
                <a:solidFill>
                  <a:schemeClr val="accent1"/>
                </a:solidFill>
                <a:latin typeface="Crete Round" panose="02010600030101010101" charset="0"/>
                <a:ea typeface="微软雅黑" panose="020B0503020204020204" pitchFamily="34" charset="-122"/>
                <a:cs typeface="Crete Round"/>
                <a:sym typeface="Crete Round"/>
              </a:rPr>
              <a:t>01</a:t>
            </a:r>
            <a:endParaRPr lang="zh-CN" altLang="en-US" sz="2400" b="1" dirty="0">
              <a:solidFill>
                <a:schemeClr val="accent1"/>
              </a:solidFill>
              <a:latin typeface="Crete Round" panose="02010600030101010101" charset="0"/>
              <a:ea typeface="微软雅黑" panose="020B0503020204020204" pitchFamily="34" charset="-122"/>
              <a:cs typeface="Crete Round"/>
              <a:sym typeface="Crete Round"/>
            </a:endParaRPr>
          </a:p>
        </p:txBody>
      </p:sp>
      <p:sp>
        <p:nvSpPr>
          <p:cNvPr id="2147" name="Google Shape;2147;p59"/>
          <p:cNvSpPr txBox="1"/>
          <p:nvPr/>
        </p:nvSpPr>
        <p:spPr>
          <a:xfrm>
            <a:off x="4279529" y="2326700"/>
            <a:ext cx="648967" cy="554100"/>
          </a:xfrm>
          <a:prstGeom prst="rect">
            <a:avLst/>
          </a:prstGeom>
          <a:solidFill>
            <a:schemeClr val="accent5"/>
          </a:solid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US" altLang="zh-CN" sz="2400" b="1" dirty="0">
                <a:solidFill>
                  <a:schemeClr val="accent1"/>
                </a:solidFill>
                <a:latin typeface="Crete Round" panose="02010600030101010101" charset="0"/>
                <a:ea typeface="微软雅黑" panose="020B0503020204020204" pitchFamily="34" charset="-122"/>
                <a:cs typeface="Crete Round"/>
                <a:sym typeface="Crete Round"/>
              </a:rPr>
              <a:t>03</a:t>
            </a:r>
            <a:endParaRPr sz="2400" b="1" dirty="0">
              <a:solidFill>
                <a:schemeClr val="accent1"/>
              </a:solidFill>
              <a:latin typeface="Crete Round" panose="02010600030101010101" charset="0"/>
              <a:ea typeface="微软雅黑" panose="020B0503020204020204" pitchFamily="34" charset="-122"/>
              <a:cs typeface="Crete Round"/>
              <a:sym typeface="Crete Round"/>
            </a:endParaRPr>
          </a:p>
        </p:txBody>
      </p:sp>
      <p:sp>
        <p:nvSpPr>
          <p:cNvPr id="2148" name="Google Shape;2148;p59"/>
          <p:cNvSpPr txBox="1"/>
          <p:nvPr/>
        </p:nvSpPr>
        <p:spPr>
          <a:xfrm>
            <a:off x="2506550" y="2650080"/>
            <a:ext cx="648967" cy="554100"/>
          </a:xfrm>
          <a:prstGeom prst="rect">
            <a:avLst/>
          </a:prstGeom>
          <a:solidFill>
            <a:schemeClr val="accent5"/>
          </a:solid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US" altLang="zh-CN" sz="2400" b="1" dirty="0">
                <a:solidFill>
                  <a:schemeClr val="accent1"/>
                </a:solidFill>
                <a:latin typeface="Crete Round" panose="02010600030101010101" charset="0"/>
                <a:ea typeface="微软雅黑" panose="020B0503020204020204" pitchFamily="34" charset="-122"/>
                <a:cs typeface="Crete Round"/>
                <a:sym typeface="Crete Round"/>
              </a:rPr>
              <a:t>02</a:t>
            </a:r>
            <a:endParaRPr sz="2400" b="1" dirty="0">
              <a:solidFill>
                <a:schemeClr val="accent1"/>
              </a:solidFill>
              <a:latin typeface="Crete Round" panose="02010600030101010101" charset="0"/>
              <a:ea typeface="微软雅黑" panose="020B0503020204020204" pitchFamily="34" charset="-122"/>
              <a:cs typeface="Crete Round"/>
              <a:sym typeface="Crete Round"/>
            </a:endParaRPr>
          </a:p>
        </p:txBody>
      </p:sp>
      <p:sp>
        <p:nvSpPr>
          <p:cNvPr id="2149" name="Google Shape;2149;p59"/>
          <p:cNvSpPr txBox="1"/>
          <p:nvPr/>
        </p:nvSpPr>
        <p:spPr>
          <a:xfrm>
            <a:off x="6035793" y="2692567"/>
            <a:ext cx="614633" cy="554100"/>
          </a:xfrm>
          <a:prstGeom prst="rect">
            <a:avLst/>
          </a:prstGeom>
          <a:solidFill>
            <a:schemeClr val="accent5"/>
          </a:solid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US" altLang="zh-CN" sz="2400" b="1" dirty="0">
                <a:solidFill>
                  <a:schemeClr val="accent1"/>
                </a:solidFill>
                <a:latin typeface="Crete Round" panose="02010600030101010101" charset="0"/>
                <a:ea typeface="微软雅黑" panose="020B0503020204020204" pitchFamily="34" charset="-122"/>
                <a:cs typeface="Crete Round"/>
                <a:sym typeface="Crete Round"/>
              </a:rPr>
              <a:t>04</a:t>
            </a:r>
            <a:endParaRPr sz="2400" b="1" dirty="0">
              <a:solidFill>
                <a:schemeClr val="accent1"/>
              </a:solidFill>
              <a:latin typeface="Crete Round" panose="02010600030101010101" charset="0"/>
              <a:ea typeface="微软雅黑" panose="020B0503020204020204" pitchFamily="34" charset="-122"/>
              <a:cs typeface="Crete Round"/>
              <a:sym typeface="Crete Round"/>
            </a:endParaRPr>
          </a:p>
        </p:txBody>
      </p:sp>
      <p:cxnSp>
        <p:nvCxnSpPr>
          <p:cNvPr id="2150" name="Google Shape;2150;p59"/>
          <p:cNvCxnSpPr>
            <a:cxnSpLocks/>
            <a:stCxn id="2146" idx="3"/>
            <a:endCxn id="2148" idx="1"/>
          </p:cNvCxnSpPr>
          <p:nvPr/>
        </p:nvCxnSpPr>
        <p:spPr>
          <a:xfrm>
            <a:off x="1566813" y="2481330"/>
            <a:ext cx="939737" cy="4458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51" name="Google Shape;2151;p59"/>
          <p:cNvCxnSpPr>
            <a:cxnSpLocks/>
            <a:stCxn id="2148" idx="3"/>
            <a:endCxn id="2147" idx="1"/>
          </p:cNvCxnSpPr>
          <p:nvPr/>
        </p:nvCxnSpPr>
        <p:spPr>
          <a:xfrm flipV="1">
            <a:off x="3155517" y="2603750"/>
            <a:ext cx="1124012" cy="32338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52" name="Google Shape;2152;p59"/>
          <p:cNvCxnSpPr>
            <a:cxnSpLocks/>
            <a:stCxn id="2147" idx="3"/>
            <a:endCxn id="2149" idx="1"/>
          </p:cNvCxnSpPr>
          <p:nvPr/>
        </p:nvCxnSpPr>
        <p:spPr>
          <a:xfrm>
            <a:off x="4928496" y="2603750"/>
            <a:ext cx="1107297" cy="365867"/>
          </a:xfrm>
          <a:prstGeom prst="curvedConnector3">
            <a:avLst>
              <a:gd name="adj1" fmla="val 50000"/>
            </a:avLst>
          </a:prstGeom>
          <a:noFill/>
          <a:ln w="19050" cap="flat" cmpd="sng">
            <a:solidFill>
              <a:schemeClr val="accent1"/>
            </a:solidFill>
            <a:prstDash val="solid"/>
            <a:round/>
            <a:headEnd type="none" w="med" len="med"/>
            <a:tailEnd type="none" w="med" len="med"/>
          </a:ln>
        </p:spPr>
      </p:cxnSp>
      <p:sp>
        <p:nvSpPr>
          <p:cNvPr id="2153" name="Google Shape;2153;p59"/>
          <p:cNvSpPr txBox="1"/>
          <p:nvPr/>
        </p:nvSpPr>
        <p:spPr>
          <a:xfrm>
            <a:off x="1687182" y="3286828"/>
            <a:ext cx="2246400" cy="423180"/>
          </a:xfrm>
          <a:prstGeom prst="rect">
            <a:avLst/>
          </a:prstGeom>
          <a:no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zh-CN" altLang="en-US" sz="1800" b="1" dirty="0">
                <a:solidFill>
                  <a:schemeClr val="accent1"/>
                </a:solidFill>
                <a:latin typeface="Crete Round" panose="02010600030101010101" charset="0"/>
                <a:ea typeface="微软雅黑" panose="020B0503020204020204" pitchFamily="34" charset="-122"/>
                <a:cs typeface="Crete Round"/>
                <a:sym typeface="Crete Round"/>
              </a:rPr>
              <a:t>自动测试</a:t>
            </a:r>
            <a:endParaRPr sz="1800" b="1" dirty="0">
              <a:solidFill>
                <a:schemeClr val="accent1"/>
              </a:solidFill>
              <a:latin typeface="Crete Round" panose="02010600030101010101" charset="0"/>
              <a:ea typeface="微软雅黑" panose="020B0503020204020204" pitchFamily="34" charset="-122"/>
              <a:cs typeface="Crete Round"/>
              <a:sym typeface="Crete Round"/>
            </a:endParaRPr>
          </a:p>
        </p:txBody>
      </p:sp>
      <p:sp>
        <p:nvSpPr>
          <p:cNvPr id="2154" name="Google Shape;2154;p59"/>
          <p:cNvSpPr txBox="1"/>
          <p:nvPr/>
        </p:nvSpPr>
        <p:spPr>
          <a:xfrm>
            <a:off x="3398901" y="1604398"/>
            <a:ext cx="2343014" cy="74628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zh-CN" altLang="en-US" sz="1200" dirty="0">
                <a:solidFill>
                  <a:schemeClr val="dk1"/>
                </a:solidFill>
                <a:latin typeface="Crete Round" panose="02010600030101010101" charset="0"/>
                <a:ea typeface="微软雅黑" panose="020B0503020204020204" pitchFamily="34" charset="-122"/>
                <a:cs typeface="Montserrat Medium"/>
                <a:sym typeface="Montserrat Medium"/>
              </a:rPr>
              <a:t>根据自动化测试结果，人工检查测试情况及代码，查找自动化过程中未检出错误</a:t>
            </a:r>
          </a:p>
        </p:txBody>
      </p:sp>
      <p:sp>
        <p:nvSpPr>
          <p:cNvPr id="2155" name="Google Shape;2155;p59"/>
          <p:cNvSpPr txBox="1"/>
          <p:nvPr/>
        </p:nvSpPr>
        <p:spPr>
          <a:xfrm>
            <a:off x="5301778" y="3346512"/>
            <a:ext cx="2246400" cy="423179"/>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RPr/>
            </a:defPPr>
            <a:lvl1pPr marL="0" indent="0" algn="ctr">
              <a:buNone/>
              <a:defRPr sz="1800" b="1">
                <a:solidFill>
                  <a:schemeClr val="accent1"/>
                </a:solidFill>
                <a:latin typeface="Crete Round" panose="02010600030101010101" charset="0"/>
                <a:ea typeface="微软雅黑" panose="020B0503020204020204" pitchFamily="34" charset="-122"/>
                <a:cs typeface="Crete Round"/>
              </a:defRPr>
            </a:lvl1pPr>
          </a:lstStyle>
          <a:p>
            <a:r>
              <a:rPr lang="zh-CN" altLang="en-US" dirty="0">
                <a:sym typeface="Crete Round"/>
              </a:rPr>
              <a:t>结果分析</a:t>
            </a:r>
            <a:endParaRPr dirty="0">
              <a:sym typeface="Crete Round"/>
            </a:endParaRPr>
          </a:p>
        </p:txBody>
      </p:sp>
      <p:sp>
        <p:nvSpPr>
          <p:cNvPr id="2156" name="Google Shape;2156;p59"/>
          <p:cNvSpPr txBox="1"/>
          <p:nvPr/>
        </p:nvSpPr>
        <p:spPr>
          <a:xfrm>
            <a:off x="4629725" y="3686216"/>
            <a:ext cx="3734463" cy="6156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RPr/>
            </a:defPPr>
            <a:lvl1pPr marL="0" indent="0" algn="ctr">
              <a:buNone/>
              <a:defRPr sz="1200">
                <a:solidFill>
                  <a:schemeClr val="dk1"/>
                </a:solidFill>
                <a:latin typeface="Crete Round" panose="02010600030101010101" charset="0"/>
                <a:ea typeface="微软雅黑" panose="020B0503020204020204" pitchFamily="34" charset="-122"/>
                <a:cs typeface="Montserrat Medium"/>
              </a:defRPr>
            </a:lvl1pPr>
          </a:lstStyle>
          <a:p>
            <a:r>
              <a:rPr lang="zh-CN" altLang="en-US" dirty="0"/>
              <a:t>对结果进行分析，结果符合为最低标准，在有时间的情况下可以提出改善，在结果不符合标准的情况下，寻找与预期结果的差距以及尽力寻找问题所在</a:t>
            </a:r>
          </a:p>
          <a:p>
            <a:endParaRPr dirty="0">
              <a:sym typeface="Montserrat Medium"/>
            </a:endParaRPr>
          </a:p>
        </p:txBody>
      </p:sp>
      <p:sp>
        <p:nvSpPr>
          <p:cNvPr id="2172" name="Google Shape;2172;p59"/>
          <p:cNvSpPr txBox="1"/>
          <p:nvPr/>
        </p:nvSpPr>
        <p:spPr>
          <a:xfrm>
            <a:off x="7887564" y="2201773"/>
            <a:ext cx="563238" cy="554100"/>
          </a:xfrm>
          <a:prstGeom prst="rect">
            <a:avLst/>
          </a:prstGeom>
          <a:solidFill>
            <a:schemeClr val="accent5"/>
          </a:solid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US" altLang="zh-CN" sz="2400" b="1" dirty="0">
                <a:solidFill>
                  <a:schemeClr val="accent1"/>
                </a:solidFill>
                <a:latin typeface="Crete Round" panose="02010600030101010101" charset="0"/>
                <a:ea typeface="微软雅黑" panose="020B0503020204020204" pitchFamily="34" charset="-122"/>
                <a:cs typeface="Crete Round"/>
                <a:sym typeface="Crete Round"/>
              </a:rPr>
              <a:t>05</a:t>
            </a:r>
            <a:endParaRPr sz="2400" b="1" dirty="0">
              <a:solidFill>
                <a:schemeClr val="accent1"/>
              </a:solidFill>
              <a:latin typeface="Crete Round" panose="02010600030101010101" charset="0"/>
              <a:ea typeface="微软雅黑" panose="020B0503020204020204" pitchFamily="34" charset="-122"/>
              <a:cs typeface="Crete Round"/>
              <a:sym typeface="Crete Round"/>
            </a:endParaRPr>
          </a:p>
        </p:txBody>
      </p:sp>
      <p:sp>
        <p:nvSpPr>
          <p:cNvPr id="2173" name="Google Shape;2173;p59"/>
          <p:cNvSpPr txBox="1"/>
          <p:nvPr/>
        </p:nvSpPr>
        <p:spPr>
          <a:xfrm>
            <a:off x="6836693" y="1189556"/>
            <a:ext cx="2246400" cy="554100"/>
          </a:xfrm>
          <a:prstGeom prst="rect">
            <a:avLst/>
          </a:prstGeom>
          <a:noFill/>
          <a:ln>
            <a:noFill/>
          </a:ln>
        </p:spPr>
        <p:txBody>
          <a:bodyPr spcFirstLastPara="1" wrap="square" lIns="90000" tIns="91425" rIns="90000" bIns="91425" anchor="b" anchorCtr="0">
            <a:noAutofit/>
          </a:bodyPr>
          <a:lstStyle>
            <a:defPPr marR="0" lvl="0" algn="l" rtl="0">
              <a:lnSpc>
                <a:spcPct val="100000"/>
              </a:lnSpc>
              <a:spcBef>
                <a:spcPts val="0"/>
              </a:spcBef>
              <a:spcAft>
                <a:spcPts val="0"/>
              </a:spcAft>
              <a:defRPr/>
            </a:defPPr>
            <a:lvl1pPr marL="0" indent="0" algn="ctr">
              <a:buNone/>
              <a:defRPr sz="1800" b="1">
                <a:solidFill>
                  <a:schemeClr val="accent1"/>
                </a:solidFill>
                <a:latin typeface="Crete Round" panose="02010600030101010101" charset="0"/>
                <a:ea typeface="微软雅黑" panose="020B0503020204020204" pitchFamily="34" charset="-122"/>
                <a:cs typeface="Crete Round"/>
              </a:defRPr>
            </a:lvl1pPr>
          </a:lstStyle>
          <a:p>
            <a:r>
              <a:rPr lang="zh-CN" altLang="en-US" dirty="0">
                <a:sym typeface="Crete Round"/>
              </a:rPr>
              <a:t>问题修复</a:t>
            </a:r>
            <a:endParaRPr dirty="0">
              <a:sym typeface="Crete Round"/>
            </a:endParaRPr>
          </a:p>
        </p:txBody>
      </p:sp>
      <p:sp>
        <p:nvSpPr>
          <p:cNvPr id="2174" name="Google Shape;2174;p59"/>
          <p:cNvSpPr txBox="1"/>
          <p:nvPr/>
        </p:nvSpPr>
        <p:spPr>
          <a:xfrm>
            <a:off x="6650426" y="1718971"/>
            <a:ext cx="2246400" cy="6156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RPr/>
            </a:defPPr>
            <a:lvl1pPr marL="0" indent="0" algn="ctr">
              <a:buNone/>
              <a:defRPr sz="1200">
                <a:solidFill>
                  <a:schemeClr val="dk1"/>
                </a:solidFill>
                <a:latin typeface="Crete Round" panose="02010600030101010101" charset="0"/>
                <a:ea typeface="微软雅黑" panose="020B0503020204020204" pitchFamily="34" charset="-122"/>
                <a:cs typeface="Montserrat Medium"/>
              </a:defRPr>
            </a:lvl1pPr>
          </a:lstStyle>
          <a:p>
            <a:r>
              <a:rPr lang="zh-CN" altLang="en-US" dirty="0"/>
              <a:t>找到问题，对问题进行修改</a:t>
            </a:r>
            <a:endParaRPr dirty="0">
              <a:sym typeface="Montserrat Medium"/>
            </a:endParaRPr>
          </a:p>
        </p:txBody>
      </p:sp>
      <p:cxnSp>
        <p:nvCxnSpPr>
          <p:cNvPr id="2175" name="Google Shape;2175;p59"/>
          <p:cNvCxnSpPr>
            <a:cxnSpLocks/>
            <a:stCxn id="2149" idx="3"/>
            <a:endCxn id="2172" idx="1"/>
          </p:cNvCxnSpPr>
          <p:nvPr/>
        </p:nvCxnSpPr>
        <p:spPr>
          <a:xfrm flipV="1">
            <a:off x="6650426" y="2478823"/>
            <a:ext cx="1237138" cy="490794"/>
          </a:xfrm>
          <a:prstGeom prst="curvedConnector3">
            <a:avLst>
              <a:gd name="adj1" fmla="val 50000"/>
            </a:avLst>
          </a:prstGeom>
          <a:noFill/>
          <a:ln w="19050" cap="flat" cmpd="sng">
            <a:solidFill>
              <a:schemeClr val="accent1"/>
            </a:solidFill>
            <a:prstDash val="solid"/>
            <a:round/>
            <a:headEnd type="none" w="med" len="med"/>
            <a:tailEnd type="none" w="med" len="med"/>
          </a:ln>
        </p:spPr>
      </p:cxnSp>
      <p:grpSp>
        <p:nvGrpSpPr>
          <p:cNvPr id="2176" name="Google Shape;2176;p59"/>
          <p:cNvGrpSpPr/>
          <p:nvPr/>
        </p:nvGrpSpPr>
        <p:grpSpPr>
          <a:xfrm>
            <a:off x="235014" y="3516802"/>
            <a:ext cx="1272315" cy="1308707"/>
            <a:chOff x="5239325" y="1896000"/>
            <a:chExt cx="473350" cy="499125"/>
          </a:xfrm>
        </p:grpSpPr>
        <p:sp>
          <p:nvSpPr>
            <p:cNvPr id="2177" name="Google Shape;2177;p59"/>
            <p:cNvSpPr/>
            <p:nvPr/>
          </p:nvSpPr>
          <p:spPr>
            <a:xfrm>
              <a:off x="5601800" y="1917800"/>
              <a:ext cx="32425" cy="54125"/>
            </a:xfrm>
            <a:custGeom>
              <a:avLst/>
              <a:gdLst/>
              <a:ahLst/>
              <a:cxnLst/>
              <a:rect l="l" t="t" r="r" b="b"/>
              <a:pathLst>
                <a:path w="1297" h="2165" extrusionOk="0">
                  <a:moveTo>
                    <a:pt x="474" y="1"/>
                  </a:moveTo>
                  <a:lnTo>
                    <a:pt x="1" y="1967"/>
                  </a:lnTo>
                  <a:lnTo>
                    <a:pt x="824" y="2164"/>
                  </a:lnTo>
                  <a:lnTo>
                    <a:pt x="1296" y="198"/>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78" name="Google Shape;2178;p59"/>
            <p:cNvSpPr/>
            <p:nvPr/>
          </p:nvSpPr>
          <p:spPr>
            <a:xfrm>
              <a:off x="5602200" y="1896000"/>
              <a:ext cx="46025" cy="36825"/>
            </a:xfrm>
            <a:custGeom>
              <a:avLst/>
              <a:gdLst/>
              <a:ahLst/>
              <a:cxnLst/>
              <a:rect l="l" t="t" r="r" b="b"/>
              <a:pathLst>
                <a:path w="1841" h="1473" extrusionOk="0">
                  <a:moveTo>
                    <a:pt x="627" y="0"/>
                  </a:moveTo>
                  <a:cubicBezTo>
                    <a:pt x="395" y="0"/>
                    <a:pt x="187" y="159"/>
                    <a:pt x="133" y="394"/>
                  </a:cubicBezTo>
                  <a:lnTo>
                    <a:pt x="62" y="702"/>
                  </a:lnTo>
                  <a:cubicBezTo>
                    <a:pt x="0" y="975"/>
                    <a:pt x="170" y="1246"/>
                    <a:pt x="443" y="1309"/>
                  </a:cubicBezTo>
                  <a:lnTo>
                    <a:pt x="1101" y="1460"/>
                  </a:lnTo>
                  <a:cubicBezTo>
                    <a:pt x="1139" y="1468"/>
                    <a:pt x="1178" y="1473"/>
                    <a:pt x="1215" y="1473"/>
                  </a:cubicBezTo>
                  <a:cubicBezTo>
                    <a:pt x="1446" y="1473"/>
                    <a:pt x="1654" y="1314"/>
                    <a:pt x="1707" y="1080"/>
                  </a:cubicBezTo>
                  <a:lnTo>
                    <a:pt x="1779" y="770"/>
                  </a:lnTo>
                  <a:cubicBezTo>
                    <a:pt x="1841" y="498"/>
                    <a:pt x="1670" y="226"/>
                    <a:pt x="1398" y="164"/>
                  </a:cubicBezTo>
                  <a:lnTo>
                    <a:pt x="740" y="13"/>
                  </a:lnTo>
                  <a:cubicBezTo>
                    <a:pt x="702" y="4"/>
                    <a:pt x="66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79" name="Google Shape;2179;p59"/>
            <p:cNvSpPr/>
            <p:nvPr/>
          </p:nvSpPr>
          <p:spPr>
            <a:xfrm>
              <a:off x="5396425" y="2168025"/>
              <a:ext cx="316250" cy="81950"/>
            </a:xfrm>
            <a:custGeom>
              <a:avLst/>
              <a:gdLst/>
              <a:ahLst/>
              <a:cxnLst/>
              <a:rect l="l" t="t" r="r" b="b"/>
              <a:pathLst>
                <a:path w="12650" h="3278" extrusionOk="0">
                  <a:moveTo>
                    <a:pt x="243" y="0"/>
                  </a:moveTo>
                  <a:cubicBezTo>
                    <a:pt x="144" y="0"/>
                    <a:pt x="53" y="70"/>
                    <a:pt x="29" y="171"/>
                  </a:cubicBezTo>
                  <a:cubicBezTo>
                    <a:pt x="1" y="290"/>
                    <a:pt x="75" y="409"/>
                    <a:pt x="193" y="437"/>
                  </a:cubicBezTo>
                  <a:lnTo>
                    <a:pt x="12356" y="3272"/>
                  </a:lnTo>
                  <a:cubicBezTo>
                    <a:pt x="12373" y="3276"/>
                    <a:pt x="12391" y="3277"/>
                    <a:pt x="12407" y="3277"/>
                  </a:cubicBezTo>
                  <a:cubicBezTo>
                    <a:pt x="12508" y="3277"/>
                    <a:pt x="12598" y="3209"/>
                    <a:pt x="12622" y="3107"/>
                  </a:cubicBezTo>
                  <a:cubicBezTo>
                    <a:pt x="12649" y="2988"/>
                    <a:pt x="12576" y="2869"/>
                    <a:pt x="12457" y="2842"/>
                  </a:cubicBezTo>
                  <a:lnTo>
                    <a:pt x="294" y="6"/>
                  </a:lnTo>
                  <a:cubicBezTo>
                    <a:pt x="277" y="2"/>
                    <a:pt x="260"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0" name="Google Shape;2180;p59"/>
            <p:cNvSpPr/>
            <p:nvPr/>
          </p:nvSpPr>
          <p:spPr>
            <a:xfrm>
              <a:off x="5388225" y="2249125"/>
              <a:ext cx="58700" cy="88725"/>
            </a:xfrm>
            <a:custGeom>
              <a:avLst/>
              <a:gdLst/>
              <a:ahLst/>
              <a:cxnLst/>
              <a:rect l="l" t="t" r="r" b="b"/>
              <a:pathLst>
                <a:path w="2348" h="3549" extrusionOk="0">
                  <a:moveTo>
                    <a:pt x="2068" y="0"/>
                  </a:moveTo>
                  <a:cubicBezTo>
                    <a:pt x="2004" y="0"/>
                    <a:pt x="1946" y="28"/>
                    <a:pt x="1916" y="79"/>
                  </a:cubicBezTo>
                  <a:lnTo>
                    <a:pt x="51" y="3245"/>
                  </a:lnTo>
                  <a:cubicBezTo>
                    <a:pt x="1" y="3331"/>
                    <a:pt x="45" y="3450"/>
                    <a:pt x="151" y="3512"/>
                  </a:cubicBezTo>
                  <a:cubicBezTo>
                    <a:pt x="192" y="3537"/>
                    <a:pt x="237" y="3548"/>
                    <a:pt x="279" y="3548"/>
                  </a:cubicBezTo>
                  <a:cubicBezTo>
                    <a:pt x="343" y="3548"/>
                    <a:pt x="401" y="3521"/>
                    <a:pt x="432" y="3469"/>
                  </a:cubicBezTo>
                  <a:lnTo>
                    <a:pt x="2297" y="304"/>
                  </a:lnTo>
                  <a:cubicBezTo>
                    <a:pt x="2347" y="218"/>
                    <a:pt x="2303" y="98"/>
                    <a:pt x="2197" y="37"/>
                  </a:cubicBezTo>
                  <a:cubicBezTo>
                    <a:pt x="2156" y="12"/>
                    <a:pt x="2111" y="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1" name="Google Shape;2181;p59"/>
            <p:cNvSpPr/>
            <p:nvPr/>
          </p:nvSpPr>
          <p:spPr>
            <a:xfrm>
              <a:off x="5394425" y="2046925"/>
              <a:ext cx="176550" cy="271975"/>
            </a:xfrm>
            <a:custGeom>
              <a:avLst/>
              <a:gdLst/>
              <a:ahLst/>
              <a:cxnLst/>
              <a:rect l="l" t="t" r="r" b="b"/>
              <a:pathLst>
                <a:path w="7062" h="10879" extrusionOk="0">
                  <a:moveTo>
                    <a:pt x="6058" y="1"/>
                  </a:moveTo>
                  <a:lnTo>
                    <a:pt x="0" y="10287"/>
                  </a:lnTo>
                  <a:lnTo>
                    <a:pt x="1004" y="10878"/>
                  </a:lnTo>
                  <a:lnTo>
                    <a:pt x="7061" y="592"/>
                  </a:lnTo>
                  <a:lnTo>
                    <a:pt x="6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2" name="Google Shape;2182;p59"/>
            <p:cNvSpPr/>
            <p:nvPr/>
          </p:nvSpPr>
          <p:spPr>
            <a:xfrm>
              <a:off x="5631300" y="2294525"/>
              <a:ext cx="18775" cy="100600"/>
            </a:xfrm>
            <a:custGeom>
              <a:avLst/>
              <a:gdLst/>
              <a:ahLst/>
              <a:cxnLst/>
              <a:rect l="l" t="t" r="r" b="b"/>
              <a:pathLst>
                <a:path w="751" h="4024" extrusionOk="0">
                  <a:moveTo>
                    <a:pt x="237" y="1"/>
                  </a:moveTo>
                  <a:cubicBezTo>
                    <a:pt x="230" y="1"/>
                    <a:pt x="222" y="1"/>
                    <a:pt x="214" y="1"/>
                  </a:cubicBezTo>
                  <a:cubicBezTo>
                    <a:pt x="92" y="11"/>
                    <a:pt x="0" y="100"/>
                    <a:pt x="9" y="199"/>
                  </a:cubicBezTo>
                  <a:lnTo>
                    <a:pt x="301" y="3861"/>
                  </a:lnTo>
                  <a:cubicBezTo>
                    <a:pt x="309" y="3954"/>
                    <a:pt x="402" y="4023"/>
                    <a:pt x="513" y="4023"/>
                  </a:cubicBezTo>
                  <a:cubicBezTo>
                    <a:pt x="521" y="4023"/>
                    <a:pt x="528" y="4023"/>
                    <a:pt x="536" y="4022"/>
                  </a:cubicBezTo>
                  <a:cubicBezTo>
                    <a:pt x="657" y="4013"/>
                    <a:pt x="750" y="3924"/>
                    <a:pt x="742" y="3824"/>
                  </a:cubicBezTo>
                  <a:lnTo>
                    <a:pt x="448" y="164"/>
                  </a:lnTo>
                  <a:cubicBezTo>
                    <a:pt x="441" y="71"/>
                    <a:pt x="348"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3" name="Google Shape;2183;p59"/>
            <p:cNvSpPr/>
            <p:nvPr/>
          </p:nvSpPr>
          <p:spPr>
            <a:xfrm>
              <a:off x="5604000" y="2066975"/>
              <a:ext cx="52875" cy="299875"/>
            </a:xfrm>
            <a:custGeom>
              <a:avLst/>
              <a:gdLst/>
              <a:ahLst/>
              <a:cxnLst/>
              <a:rect l="l" t="t" r="r" b="b"/>
              <a:pathLst>
                <a:path w="2115" h="11995" extrusionOk="0">
                  <a:moveTo>
                    <a:pt x="1162" y="1"/>
                  </a:moveTo>
                  <a:lnTo>
                    <a:pt x="1" y="94"/>
                  </a:lnTo>
                  <a:lnTo>
                    <a:pt x="954" y="11994"/>
                  </a:lnTo>
                  <a:lnTo>
                    <a:pt x="2114" y="11901"/>
                  </a:lnTo>
                  <a:lnTo>
                    <a:pt x="11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4" name="Google Shape;2184;p59"/>
            <p:cNvSpPr/>
            <p:nvPr/>
          </p:nvSpPr>
          <p:spPr>
            <a:xfrm>
              <a:off x="5529400" y="2156325"/>
              <a:ext cx="49625" cy="108300"/>
            </a:xfrm>
            <a:custGeom>
              <a:avLst/>
              <a:gdLst/>
              <a:ahLst/>
              <a:cxnLst/>
              <a:rect l="l" t="t" r="r" b="b"/>
              <a:pathLst>
                <a:path w="1985" h="4332" extrusionOk="0">
                  <a:moveTo>
                    <a:pt x="1366" y="0"/>
                  </a:moveTo>
                  <a:cubicBezTo>
                    <a:pt x="1111" y="0"/>
                    <a:pt x="880" y="175"/>
                    <a:pt x="819" y="435"/>
                  </a:cubicBezTo>
                  <a:lnTo>
                    <a:pt x="71" y="3641"/>
                  </a:lnTo>
                  <a:cubicBezTo>
                    <a:pt x="1" y="3943"/>
                    <a:pt x="189" y="4247"/>
                    <a:pt x="491" y="4317"/>
                  </a:cubicBezTo>
                  <a:cubicBezTo>
                    <a:pt x="534" y="4327"/>
                    <a:pt x="577" y="4332"/>
                    <a:pt x="619" y="4332"/>
                  </a:cubicBezTo>
                  <a:cubicBezTo>
                    <a:pt x="874" y="4332"/>
                    <a:pt x="1105" y="4156"/>
                    <a:pt x="1166" y="3897"/>
                  </a:cubicBezTo>
                  <a:lnTo>
                    <a:pt x="1914" y="689"/>
                  </a:lnTo>
                  <a:cubicBezTo>
                    <a:pt x="1984" y="387"/>
                    <a:pt x="1796" y="85"/>
                    <a:pt x="1494" y="15"/>
                  </a:cubicBezTo>
                  <a:cubicBezTo>
                    <a:pt x="1451" y="5"/>
                    <a:pt x="1408"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5" name="Google Shape;2185;p59"/>
            <p:cNvSpPr/>
            <p:nvPr/>
          </p:nvSpPr>
          <p:spPr>
            <a:xfrm>
              <a:off x="5512425" y="1942700"/>
              <a:ext cx="171975" cy="156475"/>
            </a:xfrm>
            <a:custGeom>
              <a:avLst/>
              <a:gdLst/>
              <a:ahLst/>
              <a:cxnLst/>
              <a:rect l="l" t="t" r="r" b="b"/>
              <a:pathLst>
                <a:path w="6879" h="6259" extrusionOk="0">
                  <a:moveTo>
                    <a:pt x="3437" y="1838"/>
                  </a:moveTo>
                  <a:cubicBezTo>
                    <a:pt x="3535" y="1838"/>
                    <a:pt x="3633" y="1849"/>
                    <a:pt x="3732" y="1872"/>
                  </a:cubicBezTo>
                  <a:cubicBezTo>
                    <a:pt x="4427" y="2033"/>
                    <a:pt x="4860" y="2729"/>
                    <a:pt x="4697" y="3423"/>
                  </a:cubicBezTo>
                  <a:cubicBezTo>
                    <a:pt x="4558" y="4019"/>
                    <a:pt x="4027" y="4422"/>
                    <a:pt x="3440" y="4422"/>
                  </a:cubicBezTo>
                  <a:cubicBezTo>
                    <a:pt x="3343" y="4422"/>
                    <a:pt x="3244" y="4411"/>
                    <a:pt x="3145" y="4388"/>
                  </a:cubicBezTo>
                  <a:cubicBezTo>
                    <a:pt x="2450" y="4226"/>
                    <a:pt x="2019" y="3531"/>
                    <a:pt x="2180" y="2836"/>
                  </a:cubicBezTo>
                  <a:cubicBezTo>
                    <a:pt x="2319" y="2241"/>
                    <a:pt x="2851" y="1838"/>
                    <a:pt x="3437" y="1838"/>
                  </a:cubicBezTo>
                  <a:close/>
                  <a:moveTo>
                    <a:pt x="3436" y="1"/>
                  </a:moveTo>
                  <a:cubicBezTo>
                    <a:pt x="2015" y="1"/>
                    <a:pt x="729" y="976"/>
                    <a:pt x="392" y="2419"/>
                  </a:cubicBezTo>
                  <a:cubicBezTo>
                    <a:pt x="0" y="4103"/>
                    <a:pt x="1046" y="5784"/>
                    <a:pt x="2728" y="6176"/>
                  </a:cubicBezTo>
                  <a:cubicBezTo>
                    <a:pt x="2967" y="6232"/>
                    <a:pt x="3206" y="6258"/>
                    <a:pt x="3441" y="6258"/>
                  </a:cubicBezTo>
                  <a:cubicBezTo>
                    <a:pt x="4863" y="6258"/>
                    <a:pt x="6149" y="5283"/>
                    <a:pt x="6485" y="3840"/>
                  </a:cubicBezTo>
                  <a:cubicBezTo>
                    <a:pt x="6878" y="2157"/>
                    <a:pt x="5832" y="475"/>
                    <a:pt x="4149" y="83"/>
                  </a:cubicBezTo>
                  <a:cubicBezTo>
                    <a:pt x="3910" y="27"/>
                    <a:pt x="3671" y="1"/>
                    <a:pt x="3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6" name="Google Shape;2186;p59"/>
            <p:cNvSpPr/>
            <p:nvPr/>
          </p:nvSpPr>
          <p:spPr>
            <a:xfrm>
              <a:off x="5239325" y="2261775"/>
              <a:ext cx="332700" cy="71725"/>
            </a:xfrm>
            <a:custGeom>
              <a:avLst/>
              <a:gdLst/>
              <a:ahLst/>
              <a:cxnLst/>
              <a:rect l="l" t="t" r="r" b="b"/>
              <a:pathLst>
                <a:path w="13308" h="2869" extrusionOk="0">
                  <a:moveTo>
                    <a:pt x="13305" y="1"/>
                  </a:moveTo>
                  <a:lnTo>
                    <a:pt x="1426" y="16"/>
                  </a:lnTo>
                  <a:cubicBezTo>
                    <a:pt x="1032" y="17"/>
                    <a:pt x="675" y="176"/>
                    <a:pt x="417" y="435"/>
                  </a:cubicBezTo>
                  <a:cubicBezTo>
                    <a:pt x="161" y="693"/>
                    <a:pt x="0" y="1050"/>
                    <a:pt x="1" y="1444"/>
                  </a:cubicBezTo>
                  <a:cubicBezTo>
                    <a:pt x="2" y="2232"/>
                    <a:pt x="640" y="2869"/>
                    <a:pt x="1427" y="2869"/>
                  </a:cubicBezTo>
                  <a:cubicBezTo>
                    <a:pt x="1428" y="2869"/>
                    <a:pt x="1429" y="2869"/>
                    <a:pt x="1429" y="2869"/>
                  </a:cubicBezTo>
                  <a:lnTo>
                    <a:pt x="13308" y="2853"/>
                  </a:lnTo>
                  <a:lnTo>
                    <a:pt x="13308" y="2448"/>
                  </a:lnTo>
                  <a:lnTo>
                    <a:pt x="12993" y="2448"/>
                  </a:lnTo>
                  <a:lnTo>
                    <a:pt x="12991" y="470"/>
                  </a:lnTo>
                  <a:lnTo>
                    <a:pt x="13305" y="469"/>
                  </a:lnTo>
                  <a:lnTo>
                    <a:pt x="13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7" name="Google Shape;2187;p59"/>
            <p:cNvSpPr/>
            <p:nvPr/>
          </p:nvSpPr>
          <p:spPr>
            <a:xfrm>
              <a:off x="5269550" y="2273525"/>
              <a:ext cx="296675" cy="49775"/>
            </a:xfrm>
            <a:custGeom>
              <a:avLst/>
              <a:gdLst/>
              <a:ahLst/>
              <a:cxnLst/>
              <a:rect l="l" t="t" r="r" b="b"/>
              <a:pathLst>
                <a:path w="11867" h="1991" extrusionOk="0">
                  <a:moveTo>
                    <a:pt x="11864" y="0"/>
                  </a:moveTo>
                  <a:lnTo>
                    <a:pt x="963" y="14"/>
                  </a:lnTo>
                  <a:cubicBezTo>
                    <a:pt x="697" y="15"/>
                    <a:pt x="457" y="126"/>
                    <a:pt x="282" y="304"/>
                  </a:cubicBezTo>
                  <a:cubicBezTo>
                    <a:pt x="108" y="485"/>
                    <a:pt x="1" y="731"/>
                    <a:pt x="2" y="1004"/>
                  </a:cubicBezTo>
                  <a:cubicBezTo>
                    <a:pt x="3" y="1549"/>
                    <a:pt x="432" y="1991"/>
                    <a:pt x="964" y="1991"/>
                  </a:cubicBezTo>
                  <a:cubicBezTo>
                    <a:pt x="965" y="1991"/>
                    <a:pt x="966" y="1991"/>
                    <a:pt x="966" y="1991"/>
                  </a:cubicBezTo>
                  <a:lnTo>
                    <a:pt x="11866" y="1978"/>
                  </a:lnTo>
                  <a:lnTo>
                    <a:pt x="118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8" name="Google Shape;2188;p59"/>
            <p:cNvSpPr/>
            <p:nvPr/>
          </p:nvSpPr>
          <p:spPr>
            <a:xfrm>
              <a:off x="5296925" y="2286025"/>
              <a:ext cx="269275" cy="7925"/>
            </a:xfrm>
            <a:custGeom>
              <a:avLst/>
              <a:gdLst/>
              <a:ahLst/>
              <a:cxnLst/>
              <a:rect l="l" t="t" r="r" b="b"/>
              <a:pathLst>
                <a:path w="10771" h="317" extrusionOk="0">
                  <a:moveTo>
                    <a:pt x="10769" y="0"/>
                  </a:moveTo>
                  <a:lnTo>
                    <a:pt x="150" y="15"/>
                  </a:lnTo>
                  <a:cubicBezTo>
                    <a:pt x="68" y="15"/>
                    <a:pt x="0" y="83"/>
                    <a:pt x="0" y="166"/>
                  </a:cubicBezTo>
                  <a:cubicBezTo>
                    <a:pt x="0" y="249"/>
                    <a:pt x="69" y="317"/>
                    <a:pt x="152" y="317"/>
                  </a:cubicBezTo>
                  <a:lnTo>
                    <a:pt x="10770" y="303"/>
                  </a:lnTo>
                  <a:lnTo>
                    <a:pt x="10769"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89" name="Google Shape;2189;p59"/>
            <p:cNvSpPr/>
            <p:nvPr/>
          </p:nvSpPr>
          <p:spPr>
            <a:xfrm>
              <a:off x="5296950" y="2304625"/>
              <a:ext cx="269250" cy="7925"/>
            </a:xfrm>
            <a:custGeom>
              <a:avLst/>
              <a:gdLst/>
              <a:ahLst/>
              <a:cxnLst/>
              <a:rect l="l" t="t" r="r" b="b"/>
              <a:pathLst>
                <a:path w="10770" h="317" extrusionOk="0">
                  <a:moveTo>
                    <a:pt x="10769" y="1"/>
                  </a:moveTo>
                  <a:lnTo>
                    <a:pt x="151" y="14"/>
                  </a:lnTo>
                  <a:cubicBezTo>
                    <a:pt x="68" y="14"/>
                    <a:pt x="0" y="83"/>
                    <a:pt x="0" y="166"/>
                  </a:cubicBezTo>
                  <a:lnTo>
                    <a:pt x="0" y="167"/>
                  </a:lnTo>
                  <a:cubicBezTo>
                    <a:pt x="0" y="249"/>
                    <a:pt x="69" y="317"/>
                    <a:pt x="152" y="317"/>
                  </a:cubicBezTo>
                  <a:lnTo>
                    <a:pt x="10769" y="303"/>
                  </a:lnTo>
                  <a:lnTo>
                    <a:pt x="10769"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90" name="Google Shape;2190;p59"/>
            <p:cNvSpPr/>
            <p:nvPr/>
          </p:nvSpPr>
          <p:spPr>
            <a:xfrm>
              <a:off x="5291100" y="2190400"/>
              <a:ext cx="332725" cy="71750"/>
            </a:xfrm>
            <a:custGeom>
              <a:avLst/>
              <a:gdLst/>
              <a:ahLst/>
              <a:cxnLst/>
              <a:rect l="l" t="t" r="r" b="b"/>
              <a:pathLst>
                <a:path w="13309" h="2870" extrusionOk="0">
                  <a:moveTo>
                    <a:pt x="13304" y="1"/>
                  </a:moveTo>
                  <a:lnTo>
                    <a:pt x="1425" y="17"/>
                  </a:lnTo>
                  <a:cubicBezTo>
                    <a:pt x="1032" y="17"/>
                    <a:pt x="675" y="176"/>
                    <a:pt x="418" y="435"/>
                  </a:cubicBezTo>
                  <a:cubicBezTo>
                    <a:pt x="160" y="693"/>
                    <a:pt x="1" y="1050"/>
                    <a:pt x="1" y="1444"/>
                  </a:cubicBezTo>
                  <a:cubicBezTo>
                    <a:pt x="2" y="2231"/>
                    <a:pt x="640" y="2869"/>
                    <a:pt x="1428" y="2869"/>
                  </a:cubicBezTo>
                  <a:cubicBezTo>
                    <a:pt x="1428" y="2869"/>
                    <a:pt x="1429" y="2869"/>
                    <a:pt x="1429" y="2869"/>
                  </a:cubicBezTo>
                  <a:lnTo>
                    <a:pt x="13308" y="2854"/>
                  </a:lnTo>
                  <a:lnTo>
                    <a:pt x="13307" y="2447"/>
                  </a:lnTo>
                  <a:lnTo>
                    <a:pt x="12994" y="2448"/>
                  </a:lnTo>
                  <a:lnTo>
                    <a:pt x="12991" y="470"/>
                  </a:lnTo>
                  <a:lnTo>
                    <a:pt x="13305" y="470"/>
                  </a:lnTo>
                  <a:lnTo>
                    <a:pt x="133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91" name="Google Shape;2191;p59"/>
            <p:cNvSpPr/>
            <p:nvPr/>
          </p:nvSpPr>
          <p:spPr>
            <a:xfrm>
              <a:off x="5321350" y="2202125"/>
              <a:ext cx="296650" cy="49800"/>
            </a:xfrm>
            <a:custGeom>
              <a:avLst/>
              <a:gdLst/>
              <a:ahLst/>
              <a:cxnLst/>
              <a:rect l="l" t="t" r="r" b="b"/>
              <a:pathLst>
                <a:path w="11866" h="1992" extrusionOk="0">
                  <a:moveTo>
                    <a:pt x="11862" y="1"/>
                  </a:moveTo>
                  <a:lnTo>
                    <a:pt x="962" y="15"/>
                  </a:lnTo>
                  <a:cubicBezTo>
                    <a:pt x="696" y="15"/>
                    <a:pt x="456" y="126"/>
                    <a:pt x="282" y="305"/>
                  </a:cubicBezTo>
                  <a:cubicBezTo>
                    <a:pt x="108" y="485"/>
                    <a:pt x="0" y="731"/>
                    <a:pt x="0" y="1005"/>
                  </a:cubicBezTo>
                  <a:cubicBezTo>
                    <a:pt x="1" y="1550"/>
                    <a:pt x="432" y="1991"/>
                    <a:pt x="963" y="1991"/>
                  </a:cubicBezTo>
                  <a:cubicBezTo>
                    <a:pt x="963" y="1991"/>
                    <a:pt x="964" y="1991"/>
                    <a:pt x="964" y="1991"/>
                  </a:cubicBezTo>
                  <a:lnTo>
                    <a:pt x="11865" y="1978"/>
                  </a:lnTo>
                  <a:lnTo>
                    <a:pt x="118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92" name="Google Shape;2192;p59"/>
            <p:cNvSpPr/>
            <p:nvPr/>
          </p:nvSpPr>
          <p:spPr>
            <a:xfrm>
              <a:off x="5348675" y="2214650"/>
              <a:ext cx="269275" cy="7925"/>
            </a:xfrm>
            <a:custGeom>
              <a:avLst/>
              <a:gdLst/>
              <a:ahLst/>
              <a:cxnLst/>
              <a:rect l="l" t="t" r="r" b="b"/>
              <a:pathLst>
                <a:path w="10771" h="317" extrusionOk="0">
                  <a:moveTo>
                    <a:pt x="10770" y="0"/>
                  </a:moveTo>
                  <a:lnTo>
                    <a:pt x="152" y="14"/>
                  </a:lnTo>
                  <a:cubicBezTo>
                    <a:pt x="69" y="14"/>
                    <a:pt x="1" y="82"/>
                    <a:pt x="2" y="165"/>
                  </a:cubicBezTo>
                  <a:lnTo>
                    <a:pt x="2" y="166"/>
                  </a:lnTo>
                  <a:cubicBezTo>
                    <a:pt x="2" y="249"/>
                    <a:pt x="69" y="316"/>
                    <a:pt x="152" y="316"/>
                  </a:cubicBezTo>
                  <a:lnTo>
                    <a:pt x="10770" y="303"/>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2193" name="Google Shape;2193;p59"/>
            <p:cNvSpPr/>
            <p:nvPr/>
          </p:nvSpPr>
          <p:spPr>
            <a:xfrm>
              <a:off x="5348700" y="2233250"/>
              <a:ext cx="269275" cy="7925"/>
            </a:xfrm>
            <a:custGeom>
              <a:avLst/>
              <a:gdLst/>
              <a:ahLst/>
              <a:cxnLst/>
              <a:rect l="l" t="t" r="r" b="b"/>
              <a:pathLst>
                <a:path w="10771" h="317" extrusionOk="0">
                  <a:moveTo>
                    <a:pt x="10770" y="0"/>
                  </a:moveTo>
                  <a:lnTo>
                    <a:pt x="152" y="15"/>
                  </a:lnTo>
                  <a:cubicBezTo>
                    <a:pt x="69" y="15"/>
                    <a:pt x="1" y="82"/>
                    <a:pt x="1" y="165"/>
                  </a:cubicBezTo>
                  <a:lnTo>
                    <a:pt x="1" y="166"/>
                  </a:lnTo>
                  <a:cubicBezTo>
                    <a:pt x="2" y="249"/>
                    <a:pt x="69" y="317"/>
                    <a:pt x="152" y="317"/>
                  </a:cubicBezTo>
                  <a:lnTo>
                    <a:pt x="10770" y="304"/>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pic>
        <p:nvPicPr>
          <p:cNvPr id="2" name="图片 1">
            <a:extLst>
              <a:ext uri="{FF2B5EF4-FFF2-40B4-BE49-F238E27FC236}">
                <a16:creationId xmlns:a16="http://schemas.microsoft.com/office/drawing/2014/main" id="{2C64CF9C-DA18-D1EB-EFBE-619F5BFD673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E7205-DB47-24E9-E107-D0F32356D4E4}"/>
              </a:ext>
            </a:extLst>
          </p:cNvPr>
          <p:cNvSpPr>
            <a:spLocks noGrp="1"/>
          </p:cNvSpPr>
          <p:nvPr>
            <p:ph type="title"/>
          </p:nvPr>
        </p:nvSpPr>
        <p:spPr/>
        <p:txBody>
          <a:bodyPr/>
          <a:lstStyle/>
          <a:p>
            <a:r>
              <a:rPr lang="en-US" altLang="zh-CN" dirty="0"/>
              <a:t>Test</a:t>
            </a:r>
            <a:endParaRPr lang="zh-CN" altLang="en-US" dirty="0"/>
          </a:p>
        </p:txBody>
      </p:sp>
      <p:sp>
        <p:nvSpPr>
          <p:cNvPr id="3" name="Google Shape;457;p37">
            <a:extLst>
              <a:ext uri="{FF2B5EF4-FFF2-40B4-BE49-F238E27FC236}">
                <a16:creationId xmlns:a16="http://schemas.microsoft.com/office/drawing/2014/main" id="{B94999B5-AA8E-BAD0-DCF1-6D2D137F13C7}"/>
              </a:ext>
            </a:extLst>
          </p:cNvPr>
          <p:cNvSpPr txBox="1"/>
          <p:nvPr/>
        </p:nvSpPr>
        <p:spPr>
          <a:xfrm>
            <a:off x="720000" y="1042380"/>
            <a:ext cx="7704000" cy="3693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zh-CN" altLang="en-US" sz="1200" dirty="0">
                <a:solidFill>
                  <a:schemeClr val="dk1"/>
                </a:solidFill>
                <a:latin typeface="Montserrat Medium"/>
                <a:ea typeface="Montserrat Medium"/>
                <a:cs typeface="Montserrat Medium"/>
                <a:sym typeface="Montserrat Medium"/>
              </a:rPr>
              <a:t>整体测试报告</a:t>
            </a:r>
            <a:endParaRPr sz="1200" b="1" dirty="0">
              <a:solidFill>
                <a:schemeClr val="dk1"/>
              </a:solidFill>
              <a:latin typeface="Montserrat"/>
              <a:ea typeface="Montserrat"/>
              <a:cs typeface="Montserrat"/>
              <a:sym typeface="Montserrat"/>
            </a:endParaRPr>
          </a:p>
        </p:txBody>
      </p:sp>
      <p:graphicFrame>
        <p:nvGraphicFramePr>
          <p:cNvPr id="5" name="Google Shape;461;p37">
            <a:extLst>
              <a:ext uri="{FF2B5EF4-FFF2-40B4-BE49-F238E27FC236}">
                <a16:creationId xmlns:a16="http://schemas.microsoft.com/office/drawing/2014/main" id="{1FB0B092-6227-7AFD-4EF4-461E656735E0}"/>
              </a:ext>
            </a:extLst>
          </p:cNvPr>
          <p:cNvGraphicFramePr/>
          <p:nvPr>
            <p:extLst>
              <p:ext uri="{D42A27DB-BD31-4B8C-83A1-F6EECF244321}">
                <p14:modId xmlns:p14="http://schemas.microsoft.com/office/powerpoint/2010/main" val="1080235566"/>
              </p:ext>
            </p:extLst>
          </p:nvPr>
        </p:nvGraphicFramePr>
        <p:xfrm>
          <a:off x="712695" y="1647887"/>
          <a:ext cx="7704000" cy="2072490"/>
        </p:xfrm>
        <a:graphic>
          <a:graphicData uri="http://schemas.openxmlformats.org/drawingml/2006/table">
            <a:tbl>
              <a:tblPr>
                <a:noFill/>
                <a:tableStyleId>{CC10E101-E1CA-49E3-98DF-3D67CF6EE3FC}</a:tableStyleId>
              </a:tblPr>
              <a:tblGrid>
                <a:gridCol w="878951">
                  <a:extLst>
                    <a:ext uri="{9D8B030D-6E8A-4147-A177-3AD203B41FA5}">
                      <a16:colId xmlns:a16="http://schemas.microsoft.com/office/drawing/2014/main" val="20000"/>
                    </a:ext>
                  </a:extLst>
                </a:gridCol>
                <a:gridCol w="6825049">
                  <a:extLst>
                    <a:ext uri="{9D8B030D-6E8A-4147-A177-3AD203B41FA5}">
                      <a16:colId xmlns:a16="http://schemas.microsoft.com/office/drawing/2014/main" val="20001"/>
                    </a:ext>
                  </a:extLst>
                </a:gridCol>
              </a:tblGrid>
              <a:tr h="327600">
                <a:tc>
                  <a:txBody>
                    <a:bodyPr/>
                    <a:lstStyle/>
                    <a:p>
                      <a:pPr marL="0" lvl="0" indent="0" algn="l" rtl="0">
                        <a:lnSpc>
                          <a:spcPct val="100000"/>
                        </a:lnSpc>
                        <a:spcBef>
                          <a:spcPts val="0"/>
                        </a:spcBef>
                        <a:spcAft>
                          <a:spcPts val="0"/>
                        </a:spcAft>
                        <a:buNone/>
                      </a:pPr>
                      <a:r>
                        <a:rPr lang="zh-CN" altLang="en-US" sz="950" b="1" dirty="0">
                          <a:solidFill>
                            <a:schemeClr val="dk1"/>
                          </a:solidFill>
                          <a:latin typeface="Montserrat"/>
                          <a:ea typeface="Montserrat"/>
                          <a:cs typeface="Montserrat"/>
                          <a:sym typeface="Montserrat"/>
                        </a:rPr>
                        <a:t>验收测试</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1600"/>
                        </a:spcAft>
                        <a:buNone/>
                      </a:pPr>
                      <a:r>
                        <a:rPr lang="zh-CN" altLang="en-US" sz="950" dirty="0">
                          <a:solidFill>
                            <a:schemeClr val="dk1"/>
                          </a:solidFill>
                          <a:latin typeface="Montserrat Medium"/>
                          <a:ea typeface="Montserrat Medium"/>
                          <a:cs typeface="Montserrat Medium"/>
                          <a:sym typeface="Montserrat Medium"/>
                        </a:rPr>
                        <a:t>目前已完成任务所需标准。</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l" rtl="0">
                        <a:lnSpc>
                          <a:spcPct val="100000"/>
                        </a:lnSpc>
                        <a:spcBef>
                          <a:spcPts val="0"/>
                        </a:spcBef>
                        <a:spcAft>
                          <a:spcPts val="0"/>
                        </a:spcAft>
                        <a:buNone/>
                      </a:pPr>
                      <a:r>
                        <a:rPr lang="zh-CN" altLang="en-US" sz="950" b="1" dirty="0">
                          <a:solidFill>
                            <a:schemeClr val="dk1"/>
                          </a:solidFill>
                          <a:latin typeface="Montserrat"/>
                          <a:ea typeface="Montserrat"/>
                          <a:cs typeface="Montserrat"/>
                          <a:sym typeface="Montserrat"/>
                        </a:rPr>
                        <a:t>集成测试</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1600"/>
                        </a:spcAft>
                        <a:buNone/>
                      </a:pPr>
                      <a:r>
                        <a:rPr lang="zh-CN" altLang="en-US" sz="950" dirty="0">
                          <a:solidFill>
                            <a:schemeClr val="dk1"/>
                          </a:solidFill>
                          <a:latin typeface="Montserrat Medium"/>
                          <a:ea typeface="Montserrat Medium"/>
                          <a:cs typeface="Montserrat Medium"/>
                          <a:sym typeface="Montserrat Medium"/>
                        </a:rPr>
                        <a:t>目前完成的游戏可以正常运行，且各项功能也可以顺利的运行。</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l" rtl="0">
                        <a:lnSpc>
                          <a:spcPct val="100000"/>
                        </a:lnSpc>
                        <a:spcBef>
                          <a:spcPts val="0"/>
                        </a:spcBef>
                        <a:spcAft>
                          <a:spcPts val="0"/>
                        </a:spcAft>
                        <a:buNone/>
                      </a:pPr>
                      <a:r>
                        <a:rPr lang="zh-CN" altLang="en-US" sz="950" b="1" dirty="0">
                          <a:solidFill>
                            <a:schemeClr val="dk1"/>
                          </a:solidFill>
                          <a:latin typeface="Montserrat"/>
                          <a:ea typeface="Montserrat"/>
                          <a:cs typeface="Montserrat"/>
                          <a:sym typeface="Montserrat"/>
                        </a:rPr>
                        <a:t>性能测试</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1600"/>
                        </a:spcAft>
                        <a:buNone/>
                      </a:pPr>
                      <a:r>
                        <a:rPr lang="zh-CN" altLang="en-US" sz="950" dirty="0">
                          <a:solidFill>
                            <a:schemeClr val="dk1"/>
                          </a:solidFill>
                          <a:latin typeface="Montserrat Medium"/>
                          <a:ea typeface="Montserrat Medium"/>
                          <a:cs typeface="Montserrat Medium"/>
                          <a:sym typeface="Montserrat Medium"/>
                        </a:rPr>
                        <a:t>在负载较高的情况下仍可相对流畅的进行游戏，平均响应时间为</a:t>
                      </a:r>
                      <a:r>
                        <a:rPr lang="en-US" altLang="zh-CN" sz="950" dirty="0">
                          <a:solidFill>
                            <a:schemeClr val="dk1"/>
                          </a:solidFill>
                          <a:latin typeface="Montserrat Medium"/>
                          <a:ea typeface="Montserrat Medium"/>
                          <a:cs typeface="Montserrat Medium"/>
                          <a:sym typeface="Montserrat Medium"/>
                        </a:rPr>
                        <a:t>50</a:t>
                      </a:r>
                      <a:r>
                        <a:rPr lang="zh-CN" altLang="en-US" sz="950" dirty="0">
                          <a:solidFill>
                            <a:schemeClr val="dk1"/>
                          </a:solidFill>
                          <a:latin typeface="Montserrat Medium"/>
                          <a:ea typeface="Montserrat Medium"/>
                          <a:cs typeface="Montserrat Medium"/>
                          <a:sym typeface="Montserrat Medium"/>
                        </a:rPr>
                        <a:t>毫秒，最大响应时间为</a:t>
                      </a:r>
                      <a:r>
                        <a:rPr lang="en-US" altLang="zh-CN" sz="950" dirty="0">
                          <a:solidFill>
                            <a:schemeClr val="dk1"/>
                          </a:solidFill>
                          <a:latin typeface="Montserrat Medium"/>
                          <a:ea typeface="Montserrat Medium"/>
                          <a:cs typeface="Montserrat Medium"/>
                          <a:sym typeface="Montserrat Medium"/>
                        </a:rPr>
                        <a:t>200</a:t>
                      </a:r>
                      <a:r>
                        <a:rPr lang="zh-CN" altLang="en-US" sz="950" dirty="0">
                          <a:solidFill>
                            <a:schemeClr val="dk1"/>
                          </a:solidFill>
                          <a:latin typeface="Montserrat Medium"/>
                          <a:ea typeface="Montserrat Medium"/>
                          <a:cs typeface="Montserrat Medium"/>
                          <a:sym typeface="Montserrat Medium"/>
                        </a:rPr>
                        <a:t>毫秒，在高负载的情况下，错误率为</a:t>
                      </a:r>
                      <a:r>
                        <a:rPr lang="en-US" altLang="zh-CN" sz="950" dirty="0">
                          <a:solidFill>
                            <a:schemeClr val="dk1"/>
                          </a:solidFill>
                          <a:latin typeface="Montserrat Medium"/>
                          <a:ea typeface="Montserrat Medium"/>
                          <a:cs typeface="Montserrat Medium"/>
                          <a:sym typeface="Montserrat Medium"/>
                        </a:rPr>
                        <a:t>5%</a:t>
                      </a:r>
                      <a:r>
                        <a:rPr lang="zh-CN" altLang="en-US" sz="950" dirty="0">
                          <a:solidFill>
                            <a:schemeClr val="dk1"/>
                          </a:solidFill>
                          <a:latin typeface="Montserrat Medium"/>
                          <a:ea typeface="Montserrat Medium"/>
                          <a:cs typeface="Montserrat Medium"/>
                          <a:sym typeface="Montserrat Medium"/>
                        </a:rPr>
                        <a:t>，在高负载的情况下，可能会使指令出现部分错乱。</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l" rtl="0">
                        <a:lnSpc>
                          <a:spcPct val="100000"/>
                        </a:lnSpc>
                        <a:spcBef>
                          <a:spcPts val="0"/>
                        </a:spcBef>
                        <a:spcAft>
                          <a:spcPts val="0"/>
                        </a:spcAft>
                        <a:buNone/>
                      </a:pPr>
                      <a:r>
                        <a:rPr lang="zh-CN" altLang="en-US" sz="950" b="1" dirty="0">
                          <a:solidFill>
                            <a:schemeClr val="dk1"/>
                          </a:solidFill>
                          <a:latin typeface="Montserrat"/>
                          <a:ea typeface="Montserrat"/>
                          <a:cs typeface="Montserrat"/>
                          <a:sym typeface="Montserrat"/>
                        </a:rPr>
                        <a:t>压力测试</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1600"/>
                        </a:spcAft>
                        <a:buNone/>
                      </a:pPr>
                      <a:r>
                        <a:rPr lang="zh-CN" altLang="en-US" sz="950" dirty="0">
                          <a:solidFill>
                            <a:schemeClr val="dk1"/>
                          </a:solidFill>
                          <a:latin typeface="Montserrat Medium"/>
                          <a:ea typeface="Montserrat Medium"/>
                          <a:cs typeface="Montserrat Medium"/>
                          <a:sym typeface="Montserrat Medium"/>
                        </a:rPr>
                        <a:t>在测试过程中，通过监视系统的响应时间、吞吐量和错误率等指标。确定在八人同时发起请求时，游戏的响应时间仍旧较短，当发起请求人数为十二人时会反应速度有所下降，但依旧可以正常游玩，最大并发用户数为</a:t>
                      </a:r>
                      <a:r>
                        <a:rPr lang="en-US" altLang="zh-CN" sz="950" dirty="0">
                          <a:solidFill>
                            <a:schemeClr val="dk1"/>
                          </a:solidFill>
                          <a:latin typeface="Montserrat Medium"/>
                          <a:ea typeface="Montserrat Medium"/>
                          <a:cs typeface="Montserrat Medium"/>
                          <a:sym typeface="Montserrat Medium"/>
                        </a:rPr>
                        <a:t>150</a:t>
                      </a:r>
                      <a:r>
                        <a:rPr lang="zh-CN" altLang="en-US" sz="950" dirty="0">
                          <a:solidFill>
                            <a:schemeClr val="dk1"/>
                          </a:solidFill>
                          <a:latin typeface="Montserrat Medium"/>
                          <a:ea typeface="Montserrat Medium"/>
                          <a:cs typeface="Montserrat Medium"/>
                          <a:sym typeface="Montserrat Medium"/>
                        </a:rPr>
                        <a:t>人。</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l" rtl="0">
                        <a:lnSpc>
                          <a:spcPct val="100000"/>
                        </a:lnSpc>
                        <a:spcBef>
                          <a:spcPts val="0"/>
                        </a:spcBef>
                        <a:spcAft>
                          <a:spcPts val="0"/>
                        </a:spcAft>
                        <a:buNone/>
                      </a:pPr>
                      <a:r>
                        <a:rPr lang="zh-CN" altLang="en-US" sz="950" b="1" dirty="0">
                          <a:solidFill>
                            <a:schemeClr val="dk1"/>
                          </a:solidFill>
                          <a:latin typeface="Montserrat"/>
                          <a:ea typeface="Montserrat"/>
                          <a:cs typeface="Montserrat"/>
                          <a:sym typeface="Montserrat"/>
                        </a:rPr>
                        <a:t>可用性测试</a:t>
                      </a:r>
                      <a:endParaRPr sz="950" b="1" dirty="0">
                        <a:solidFill>
                          <a:schemeClr val="dk1"/>
                        </a:solidFill>
                        <a:latin typeface="Montserrat"/>
                        <a:ea typeface="Montserrat"/>
                        <a:cs typeface="Montserrat"/>
                        <a:sym typeface="Montserrat"/>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0"/>
                        </a:spcAft>
                        <a:buNone/>
                      </a:pPr>
                      <a:r>
                        <a:rPr lang="zh-CN" altLang="en-US" sz="950" dirty="0">
                          <a:solidFill>
                            <a:schemeClr val="dk1"/>
                          </a:solidFill>
                          <a:latin typeface="Montserrat Medium"/>
                          <a:ea typeface="Montserrat Medium"/>
                          <a:cs typeface="Montserrat Medium"/>
                          <a:sym typeface="Montserrat Medium"/>
                        </a:rPr>
                        <a:t>根据任务要求，需要实现开发一款实现多用户交互的 </a:t>
                      </a:r>
                      <a:r>
                        <a:rPr lang="en-US" altLang="zh-CN" sz="950" dirty="0">
                          <a:solidFill>
                            <a:schemeClr val="dk1"/>
                          </a:solidFill>
                          <a:latin typeface="Montserrat Medium"/>
                          <a:ea typeface="Montserrat Medium"/>
                          <a:cs typeface="Montserrat Medium"/>
                          <a:sym typeface="Montserrat Medium"/>
                        </a:rPr>
                        <a:t>web </a:t>
                      </a:r>
                      <a:r>
                        <a:rPr lang="zh-CN" altLang="en-US" sz="950" dirty="0">
                          <a:solidFill>
                            <a:schemeClr val="dk1"/>
                          </a:solidFill>
                          <a:latin typeface="Montserrat Medium"/>
                          <a:ea typeface="Montserrat Medium"/>
                          <a:cs typeface="Montserrat Medium"/>
                          <a:sym typeface="Montserrat Medium"/>
                        </a:rPr>
                        <a:t>端游戏，本团队基于</a:t>
                      </a:r>
                      <a:r>
                        <a:rPr lang="en-US" altLang="zh-CN" sz="950" dirty="0">
                          <a:solidFill>
                            <a:schemeClr val="dk1"/>
                          </a:solidFill>
                          <a:latin typeface="Montserrat Medium"/>
                          <a:ea typeface="Montserrat Medium"/>
                          <a:cs typeface="Montserrat Medium"/>
                          <a:sym typeface="Montserrat Medium"/>
                        </a:rPr>
                        <a:t>QQ</a:t>
                      </a:r>
                      <a:r>
                        <a:rPr lang="zh-CN" altLang="en-US" sz="950" dirty="0">
                          <a:solidFill>
                            <a:schemeClr val="dk1"/>
                          </a:solidFill>
                          <a:latin typeface="Montserrat Medium"/>
                          <a:ea typeface="Montserrat Medium"/>
                          <a:cs typeface="Montserrat Medium"/>
                          <a:sym typeface="Montserrat Medium"/>
                        </a:rPr>
                        <a:t>、</a:t>
                      </a:r>
                      <a:r>
                        <a:rPr lang="en-US" altLang="zh-CN" sz="950" dirty="0">
                          <a:solidFill>
                            <a:schemeClr val="dk1"/>
                          </a:solidFill>
                          <a:latin typeface="Montserrat Medium"/>
                          <a:ea typeface="Montserrat Medium"/>
                          <a:cs typeface="Montserrat Medium"/>
                          <a:sym typeface="Montserrat Medium"/>
                        </a:rPr>
                        <a:t>Discord</a:t>
                      </a:r>
                      <a:r>
                        <a:rPr lang="zh-CN" altLang="en-US" sz="950" dirty="0">
                          <a:solidFill>
                            <a:schemeClr val="dk1"/>
                          </a:solidFill>
                          <a:latin typeface="Montserrat Medium"/>
                          <a:ea typeface="Montserrat Medium"/>
                          <a:cs typeface="Montserrat Medium"/>
                          <a:sym typeface="Montserrat Medium"/>
                        </a:rPr>
                        <a:t>等平台上的实现多用户交互，已实现作业要求。</a:t>
                      </a:r>
                      <a:endParaRPr sz="950" dirty="0">
                        <a:solidFill>
                          <a:schemeClr val="dk1"/>
                        </a:solidFill>
                        <a:latin typeface="Montserrat Medium"/>
                        <a:ea typeface="Montserrat Medium"/>
                        <a:cs typeface="Montserrat Medium"/>
                        <a:sym typeface="Montserrat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C87251CE-524D-E9B6-25A2-73ECAF5EFD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8116781" y="284854"/>
            <a:ext cx="658920" cy="658920"/>
          </a:xfrm>
          <a:prstGeom prst="ellipse">
            <a:avLst/>
          </a:prstGeom>
        </p:spPr>
      </p:pic>
      <p:sp>
        <p:nvSpPr>
          <p:cNvPr id="7" name="Google Shape;457;p37">
            <a:extLst>
              <a:ext uri="{FF2B5EF4-FFF2-40B4-BE49-F238E27FC236}">
                <a16:creationId xmlns:a16="http://schemas.microsoft.com/office/drawing/2014/main" id="{7B0FDF68-89FA-2283-9B6A-CC00973CB8FB}"/>
              </a:ext>
            </a:extLst>
          </p:cNvPr>
          <p:cNvSpPr txBox="1"/>
          <p:nvPr/>
        </p:nvSpPr>
        <p:spPr>
          <a:xfrm>
            <a:off x="725864" y="3808428"/>
            <a:ext cx="7704000" cy="3693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zh-CN" altLang="en-US" sz="1200" b="1" dirty="0">
                <a:solidFill>
                  <a:schemeClr val="dk1"/>
                </a:solidFill>
                <a:latin typeface="Montserrat Medium"/>
                <a:ea typeface="Montserrat"/>
                <a:cs typeface="Montserrat"/>
                <a:sym typeface="Montserrat Medium"/>
              </a:rPr>
              <a:t>测试结论：</a:t>
            </a:r>
            <a:r>
              <a:rPr lang="zh-CN" altLang="en-US" sz="1200" dirty="0">
                <a:solidFill>
                  <a:schemeClr val="dk1"/>
                </a:solidFill>
                <a:latin typeface="Montserrat Medium"/>
                <a:ea typeface="Montserrat"/>
                <a:cs typeface="Montserrat"/>
                <a:sym typeface="Montserrat Medium"/>
              </a:rPr>
              <a:t>已达成任务需求，并完成</a:t>
            </a:r>
            <a:r>
              <a:rPr lang="en-US" altLang="zh-CN" sz="1200" dirty="0">
                <a:solidFill>
                  <a:schemeClr val="dk1"/>
                </a:solidFill>
                <a:latin typeface="Montserrat Medium"/>
                <a:ea typeface="Montserrat"/>
                <a:cs typeface="Montserrat"/>
                <a:sym typeface="Montserrat Medium"/>
              </a:rPr>
              <a:t>100%</a:t>
            </a:r>
            <a:r>
              <a:rPr lang="zh-CN" altLang="en-US" sz="1200" dirty="0">
                <a:solidFill>
                  <a:schemeClr val="dk1"/>
                </a:solidFill>
                <a:latin typeface="Montserrat Medium"/>
                <a:ea typeface="Montserrat"/>
                <a:cs typeface="Montserrat"/>
                <a:sym typeface="Montserrat Medium"/>
              </a:rPr>
              <a:t>外目标一项（引继码机制）</a:t>
            </a:r>
            <a:endParaRPr sz="1200" b="1" dirty="0">
              <a:solidFill>
                <a:schemeClr val="dk1"/>
              </a:solidFill>
              <a:latin typeface="Montserrat"/>
              <a:ea typeface="Montserrat"/>
              <a:cs typeface="Montserrat"/>
              <a:sym typeface="Montserrat"/>
            </a:endParaRPr>
          </a:p>
        </p:txBody>
      </p:sp>
      <p:grpSp>
        <p:nvGrpSpPr>
          <p:cNvPr id="8" name="Google Shape;462;p37">
            <a:extLst>
              <a:ext uri="{FF2B5EF4-FFF2-40B4-BE49-F238E27FC236}">
                <a16:creationId xmlns:a16="http://schemas.microsoft.com/office/drawing/2014/main" id="{21A62556-EAE1-37FA-AC90-74AF0F27187D}"/>
              </a:ext>
            </a:extLst>
          </p:cNvPr>
          <p:cNvGrpSpPr/>
          <p:nvPr/>
        </p:nvGrpSpPr>
        <p:grpSpPr>
          <a:xfrm>
            <a:off x="353380" y="3969429"/>
            <a:ext cx="733241" cy="1174071"/>
            <a:chOff x="5992975" y="3910925"/>
            <a:chExt cx="95350" cy="152675"/>
          </a:xfrm>
        </p:grpSpPr>
        <p:sp>
          <p:nvSpPr>
            <p:cNvPr id="9" name="Google Shape;463;p37">
              <a:extLst>
                <a:ext uri="{FF2B5EF4-FFF2-40B4-BE49-F238E27FC236}">
                  <a16:creationId xmlns:a16="http://schemas.microsoft.com/office/drawing/2014/main" id="{E0EAA526-3B23-1D9D-CABD-8B083DF28CDA}"/>
                </a:ext>
              </a:extLst>
            </p:cNvPr>
            <p:cNvSpPr/>
            <p:nvPr/>
          </p:nvSpPr>
          <p:spPr>
            <a:xfrm>
              <a:off x="6005125" y="3927750"/>
              <a:ext cx="33600" cy="119875"/>
            </a:xfrm>
            <a:custGeom>
              <a:avLst/>
              <a:gdLst/>
              <a:ahLst/>
              <a:cxnLst/>
              <a:rect l="l" t="t" r="r" b="b"/>
              <a:pathLst>
                <a:path w="1344" h="4795" extrusionOk="0">
                  <a:moveTo>
                    <a:pt x="624" y="0"/>
                  </a:moveTo>
                  <a:lnTo>
                    <a:pt x="1" y="95"/>
                  </a:lnTo>
                  <a:lnTo>
                    <a:pt x="721" y="4795"/>
                  </a:lnTo>
                  <a:lnTo>
                    <a:pt x="1344" y="4698"/>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4;p37">
              <a:extLst>
                <a:ext uri="{FF2B5EF4-FFF2-40B4-BE49-F238E27FC236}">
                  <a16:creationId xmlns:a16="http://schemas.microsoft.com/office/drawing/2014/main" id="{EB1D81E8-16CA-604B-40C5-224121032356}"/>
                </a:ext>
              </a:extLst>
            </p:cNvPr>
            <p:cNvSpPr/>
            <p:nvPr/>
          </p:nvSpPr>
          <p:spPr>
            <a:xfrm>
              <a:off x="6005125" y="3911750"/>
              <a:ext cx="15600" cy="18075"/>
            </a:xfrm>
            <a:custGeom>
              <a:avLst/>
              <a:gdLst/>
              <a:ahLst/>
              <a:cxnLst/>
              <a:rect l="l" t="t" r="r" b="b"/>
              <a:pathLst>
                <a:path w="624" h="723" extrusionOk="0">
                  <a:moveTo>
                    <a:pt x="209" y="1"/>
                  </a:moveTo>
                  <a:lnTo>
                    <a:pt x="138" y="247"/>
                  </a:lnTo>
                  <a:lnTo>
                    <a:pt x="1" y="723"/>
                  </a:lnTo>
                  <a:lnTo>
                    <a:pt x="1" y="723"/>
                  </a:lnTo>
                  <a:lnTo>
                    <a:pt x="624" y="628"/>
                  </a:lnTo>
                  <a:lnTo>
                    <a:pt x="351" y="215"/>
                  </a:ln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37">
              <a:extLst>
                <a:ext uri="{FF2B5EF4-FFF2-40B4-BE49-F238E27FC236}">
                  <a16:creationId xmlns:a16="http://schemas.microsoft.com/office/drawing/2014/main" id="{50C34A9C-7754-C895-E938-B464427A3CBF}"/>
                </a:ext>
              </a:extLst>
            </p:cNvPr>
            <p:cNvSpPr/>
            <p:nvPr/>
          </p:nvSpPr>
          <p:spPr>
            <a:xfrm>
              <a:off x="6021825" y="4036650"/>
              <a:ext cx="16900" cy="10975"/>
            </a:xfrm>
            <a:custGeom>
              <a:avLst/>
              <a:gdLst/>
              <a:ahLst/>
              <a:cxnLst/>
              <a:rect l="l" t="t" r="r" b="b"/>
              <a:pathLst>
                <a:path w="676" h="439" extrusionOk="0">
                  <a:moveTo>
                    <a:pt x="623" y="1"/>
                  </a:moveTo>
                  <a:lnTo>
                    <a:pt x="0" y="97"/>
                  </a:lnTo>
                  <a:lnTo>
                    <a:pt x="53" y="439"/>
                  </a:lnTo>
                  <a:lnTo>
                    <a:pt x="676" y="342"/>
                  </a:lnTo>
                  <a:lnTo>
                    <a:pt x="623" y="1"/>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37">
              <a:extLst>
                <a:ext uri="{FF2B5EF4-FFF2-40B4-BE49-F238E27FC236}">
                  <a16:creationId xmlns:a16="http://schemas.microsoft.com/office/drawing/2014/main" id="{B361E98B-CCAE-58F0-8262-198D8ED3FCE9}"/>
                </a:ext>
              </a:extLst>
            </p:cNvPr>
            <p:cNvSpPr/>
            <p:nvPr/>
          </p:nvSpPr>
          <p:spPr>
            <a:xfrm>
              <a:off x="6023125" y="4044875"/>
              <a:ext cx="16575" cy="9075"/>
            </a:xfrm>
            <a:custGeom>
              <a:avLst/>
              <a:gdLst/>
              <a:ahLst/>
              <a:cxnLst/>
              <a:rect l="l" t="t" r="r" b="b"/>
              <a:pathLst>
                <a:path w="663" h="363" extrusionOk="0">
                  <a:moveTo>
                    <a:pt x="624" y="1"/>
                  </a:moveTo>
                  <a:lnTo>
                    <a:pt x="0" y="97"/>
                  </a:lnTo>
                  <a:lnTo>
                    <a:pt x="35" y="327"/>
                  </a:lnTo>
                  <a:cubicBezTo>
                    <a:pt x="39" y="347"/>
                    <a:pt x="56" y="363"/>
                    <a:pt x="77" y="363"/>
                  </a:cubicBezTo>
                  <a:cubicBezTo>
                    <a:pt x="79" y="363"/>
                    <a:pt x="81" y="362"/>
                    <a:pt x="84" y="362"/>
                  </a:cubicBezTo>
                  <a:lnTo>
                    <a:pt x="624" y="279"/>
                  </a:lnTo>
                  <a:cubicBezTo>
                    <a:pt x="647" y="276"/>
                    <a:pt x="662" y="254"/>
                    <a:pt x="659" y="232"/>
                  </a:cubicBezTo>
                  <a:lnTo>
                    <a:pt x="624" y="1"/>
                  </a:lnTo>
                  <a:close/>
                </a:path>
              </a:pathLst>
            </a:custGeom>
            <a:solidFill>
              <a:srgbClr val="7B5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37">
              <a:extLst>
                <a:ext uri="{FF2B5EF4-FFF2-40B4-BE49-F238E27FC236}">
                  <a16:creationId xmlns:a16="http://schemas.microsoft.com/office/drawing/2014/main" id="{65C27167-C5B7-2080-DED1-FD664809D9F1}"/>
                </a:ext>
              </a:extLst>
            </p:cNvPr>
            <p:cNvSpPr/>
            <p:nvPr/>
          </p:nvSpPr>
          <p:spPr>
            <a:xfrm>
              <a:off x="6008550" y="3911750"/>
              <a:ext cx="5350" cy="6175"/>
            </a:xfrm>
            <a:custGeom>
              <a:avLst/>
              <a:gdLst/>
              <a:ahLst/>
              <a:cxnLst/>
              <a:rect l="l" t="t" r="r" b="b"/>
              <a:pathLst>
                <a:path w="214" h="247" extrusionOk="0">
                  <a:moveTo>
                    <a:pt x="72" y="1"/>
                  </a:moveTo>
                  <a:lnTo>
                    <a:pt x="1" y="247"/>
                  </a:lnTo>
                  <a:lnTo>
                    <a:pt x="214" y="21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p37">
              <a:extLst>
                <a:ext uri="{FF2B5EF4-FFF2-40B4-BE49-F238E27FC236}">
                  <a16:creationId xmlns:a16="http://schemas.microsoft.com/office/drawing/2014/main" id="{2CAA024F-41DF-5D80-D35E-DE4F7ABF1660}"/>
                </a:ext>
              </a:extLst>
            </p:cNvPr>
            <p:cNvSpPr/>
            <p:nvPr/>
          </p:nvSpPr>
          <p:spPr>
            <a:xfrm>
              <a:off x="6021000" y="4030350"/>
              <a:ext cx="16550" cy="8525"/>
            </a:xfrm>
            <a:custGeom>
              <a:avLst/>
              <a:gdLst/>
              <a:ahLst/>
              <a:cxnLst/>
              <a:rect l="l" t="t" r="r" b="b"/>
              <a:pathLst>
                <a:path w="662" h="341" extrusionOk="0">
                  <a:moveTo>
                    <a:pt x="624" y="0"/>
                  </a:moveTo>
                  <a:lnTo>
                    <a:pt x="0" y="96"/>
                  </a:lnTo>
                  <a:lnTo>
                    <a:pt x="37" y="341"/>
                  </a:lnTo>
                  <a:lnTo>
                    <a:pt x="661" y="246"/>
                  </a:lnTo>
                  <a:lnTo>
                    <a:pt x="624" y="0"/>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9;p37">
              <a:extLst>
                <a:ext uri="{FF2B5EF4-FFF2-40B4-BE49-F238E27FC236}">
                  <a16:creationId xmlns:a16="http://schemas.microsoft.com/office/drawing/2014/main" id="{FE25D095-29AD-122E-61F9-B4ACC14E1361}"/>
                </a:ext>
              </a:extLst>
            </p:cNvPr>
            <p:cNvSpPr/>
            <p:nvPr/>
          </p:nvSpPr>
          <p:spPr>
            <a:xfrm>
              <a:off x="6009800" y="3933625"/>
              <a:ext cx="15925" cy="89425"/>
            </a:xfrm>
            <a:custGeom>
              <a:avLst/>
              <a:gdLst/>
              <a:ahLst/>
              <a:cxnLst/>
              <a:rect l="l" t="t" r="r" b="b"/>
              <a:pathLst>
                <a:path w="637" h="3577" extrusionOk="0">
                  <a:moveTo>
                    <a:pt x="51" y="0"/>
                  </a:moveTo>
                  <a:cubicBezTo>
                    <a:pt x="49" y="0"/>
                    <a:pt x="46" y="1"/>
                    <a:pt x="44" y="1"/>
                  </a:cubicBezTo>
                  <a:cubicBezTo>
                    <a:pt x="18" y="5"/>
                    <a:pt x="0" y="30"/>
                    <a:pt x="4" y="56"/>
                  </a:cubicBezTo>
                  <a:lnTo>
                    <a:pt x="537" y="3535"/>
                  </a:lnTo>
                  <a:cubicBezTo>
                    <a:pt x="541" y="3559"/>
                    <a:pt x="561" y="3576"/>
                    <a:pt x="585" y="3576"/>
                  </a:cubicBezTo>
                  <a:cubicBezTo>
                    <a:pt x="587" y="3576"/>
                    <a:pt x="589" y="3576"/>
                    <a:pt x="592" y="3576"/>
                  </a:cubicBezTo>
                  <a:cubicBezTo>
                    <a:pt x="618" y="3572"/>
                    <a:pt x="636" y="3547"/>
                    <a:pt x="632" y="3521"/>
                  </a:cubicBezTo>
                  <a:lnTo>
                    <a:pt x="100" y="41"/>
                  </a:lnTo>
                  <a:cubicBezTo>
                    <a:pt x="96" y="18"/>
                    <a:pt x="75" y="0"/>
                    <a:pt x="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0;p37">
              <a:extLst>
                <a:ext uri="{FF2B5EF4-FFF2-40B4-BE49-F238E27FC236}">
                  <a16:creationId xmlns:a16="http://schemas.microsoft.com/office/drawing/2014/main" id="{B9B02941-966A-11C7-3EA5-AC9718C42BEE}"/>
                </a:ext>
              </a:extLst>
            </p:cNvPr>
            <p:cNvSpPr/>
            <p:nvPr/>
          </p:nvSpPr>
          <p:spPr>
            <a:xfrm>
              <a:off x="6015875" y="3932700"/>
              <a:ext cx="15925" cy="89400"/>
            </a:xfrm>
            <a:custGeom>
              <a:avLst/>
              <a:gdLst/>
              <a:ahLst/>
              <a:cxnLst/>
              <a:rect l="l" t="t" r="r" b="b"/>
              <a:pathLst>
                <a:path w="637" h="3576" extrusionOk="0">
                  <a:moveTo>
                    <a:pt x="53" y="0"/>
                  </a:moveTo>
                  <a:cubicBezTo>
                    <a:pt x="50" y="0"/>
                    <a:pt x="47" y="0"/>
                    <a:pt x="45" y="1"/>
                  </a:cubicBezTo>
                  <a:cubicBezTo>
                    <a:pt x="19" y="5"/>
                    <a:pt x="0" y="29"/>
                    <a:pt x="4" y="56"/>
                  </a:cubicBezTo>
                  <a:lnTo>
                    <a:pt x="537" y="3535"/>
                  </a:lnTo>
                  <a:cubicBezTo>
                    <a:pt x="541" y="3558"/>
                    <a:pt x="562" y="3576"/>
                    <a:pt x="585" y="3576"/>
                  </a:cubicBezTo>
                  <a:cubicBezTo>
                    <a:pt x="587" y="3576"/>
                    <a:pt x="590" y="3576"/>
                    <a:pt x="592" y="3575"/>
                  </a:cubicBezTo>
                  <a:cubicBezTo>
                    <a:pt x="619" y="3571"/>
                    <a:pt x="637" y="3546"/>
                    <a:pt x="632" y="3521"/>
                  </a:cubicBezTo>
                  <a:lnTo>
                    <a:pt x="100" y="41"/>
                  </a:lnTo>
                  <a:cubicBezTo>
                    <a:pt x="96" y="17"/>
                    <a:pt x="76"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1;p37">
              <a:extLst>
                <a:ext uri="{FF2B5EF4-FFF2-40B4-BE49-F238E27FC236}">
                  <a16:creationId xmlns:a16="http://schemas.microsoft.com/office/drawing/2014/main" id="{028679F9-BAC8-8BF3-C459-9BB034AE1B61}"/>
                </a:ext>
              </a:extLst>
            </p:cNvPr>
            <p:cNvSpPr/>
            <p:nvPr/>
          </p:nvSpPr>
          <p:spPr>
            <a:xfrm>
              <a:off x="6033150" y="3928000"/>
              <a:ext cx="16175" cy="118900"/>
            </a:xfrm>
            <a:custGeom>
              <a:avLst/>
              <a:gdLst/>
              <a:ahLst/>
              <a:cxnLst/>
              <a:rect l="l" t="t" r="r" b="b"/>
              <a:pathLst>
                <a:path w="647" h="4756" extrusionOk="0">
                  <a:moveTo>
                    <a:pt x="631" y="0"/>
                  </a:moveTo>
                  <a:lnTo>
                    <a:pt x="0" y="2"/>
                  </a:lnTo>
                  <a:lnTo>
                    <a:pt x="16" y="4756"/>
                  </a:lnTo>
                  <a:lnTo>
                    <a:pt x="646" y="4754"/>
                  </a:lnTo>
                  <a:lnTo>
                    <a:pt x="6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37">
              <a:extLst>
                <a:ext uri="{FF2B5EF4-FFF2-40B4-BE49-F238E27FC236}">
                  <a16:creationId xmlns:a16="http://schemas.microsoft.com/office/drawing/2014/main" id="{8252CA26-1137-BAA8-A287-1FDF23C4593E}"/>
                </a:ext>
              </a:extLst>
            </p:cNvPr>
            <p:cNvSpPr/>
            <p:nvPr/>
          </p:nvSpPr>
          <p:spPr>
            <a:xfrm>
              <a:off x="6033125" y="3910925"/>
              <a:ext cx="15775" cy="17125"/>
            </a:xfrm>
            <a:custGeom>
              <a:avLst/>
              <a:gdLst/>
              <a:ahLst/>
              <a:cxnLst/>
              <a:rect l="l" t="t" r="r" b="b"/>
              <a:pathLst>
                <a:path w="631" h="685" extrusionOk="0">
                  <a:moveTo>
                    <a:pt x="313" y="1"/>
                  </a:moveTo>
                  <a:lnTo>
                    <a:pt x="206" y="234"/>
                  </a:lnTo>
                  <a:lnTo>
                    <a:pt x="0" y="684"/>
                  </a:lnTo>
                  <a:lnTo>
                    <a:pt x="631" y="682"/>
                  </a:lnTo>
                  <a:lnTo>
                    <a:pt x="422" y="233"/>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37">
              <a:extLst>
                <a:ext uri="{FF2B5EF4-FFF2-40B4-BE49-F238E27FC236}">
                  <a16:creationId xmlns:a16="http://schemas.microsoft.com/office/drawing/2014/main" id="{117F0E58-11D2-25AC-55BC-6E0F15CD035D}"/>
                </a:ext>
              </a:extLst>
            </p:cNvPr>
            <p:cNvSpPr/>
            <p:nvPr/>
          </p:nvSpPr>
          <p:spPr>
            <a:xfrm>
              <a:off x="6033475" y="4038175"/>
              <a:ext cx="15850" cy="8725"/>
            </a:xfrm>
            <a:custGeom>
              <a:avLst/>
              <a:gdLst/>
              <a:ahLst/>
              <a:cxnLst/>
              <a:rect l="l" t="t" r="r" b="b"/>
              <a:pathLst>
                <a:path w="634" h="349" extrusionOk="0">
                  <a:moveTo>
                    <a:pt x="632" y="1"/>
                  </a:moveTo>
                  <a:lnTo>
                    <a:pt x="1" y="3"/>
                  </a:lnTo>
                  <a:lnTo>
                    <a:pt x="3" y="349"/>
                  </a:lnTo>
                  <a:lnTo>
                    <a:pt x="633" y="347"/>
                  </a:lnTo>
                  <a:lnTo>
                    <a:pt x="632" y="1"/>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37">
              <a:extLst>
                <a:ext uri="{FF2B5EF4-FFF2-40B4-BE49-F238E27FC236}">
                  <a16:creationId xmlns:a16="http://schemas.microsoft.com/office/drawing/2014/main" id="{D5578ED0-9A93-3F00-6A0C-BB4EC7231884}"/>
                </a:ext>
              </a:extLst>
            </p:cNvPr>
            <p:cNvSpPr/>
            <p:nvPr/>
          </p:nvSpPr>
          <p:spPr>
            <a:xfrm>
              <a:off x="6033500" y="4046800"/>
              <a:ext cx="15825" cy="6950"/>
            </a:xfrm>
            <a:custGeom>
              <a:avLst/>
              <a:gdLst/>
              <a:ahLst/>
              <a:cxnLst/>
              <a:rect l="l" t="t" r="r" b="b"/>
              <a:pathLst>
                <a:path w="633" h="278" extrusionOk="0">
                  <a:moveTo>
                    <a:pt x="631" y="1"/>
                  </a:moveTo>
                  <a:lnTo>
                    <a:pt x="1" y="3"/>
                  </a:lnTo>
                  <a:lnTo>
                    <a:pt x="1" y="236"/>
                  </a:lnTo>
                  <a:cubicBezTo>
                    <a:pt x="1" y="259"/>
                    <a:pt x="21" y="278"/>
                    <a:pt x="43" y="278"/>
                  </a:cubicBezTo>
                  <a:lnTo>
                    <a:pt x="590" y="276"/>
                  </a:lnTo>
                  <a:cubicBezTo>
                    <a:pt x="613" y="276"/>
                    <a:pt x="632" y="257"/>
                    <a:pt x="632" y="234"/>
                  </a:cubicBez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37">
              <a:extLst>
                <a:ext uri="{FF2B5EF4-FFF2-40B4-BE49-F238E27FC236}">
                  <a16:creationId xmlns:a16="http://schemas.microsoft.com/office/drawing/2014/main" id="{CE007F25-C980-9EDD-51D3-9F349AC03F5B}"/>
                </a:ext>
              </a:extLst>
            </p:cNvPr>
            <p:cNvSpPr/>
            <p:nvPr/>
          </p:nvSpPr>
          <p:spPr>
            <a:xfrm>
              <a:off x="6038275" y="3910925"/>
              <a:ext cx="5400" cy="5875"/>
            </a:xfrm>
            <a:custGeom>
              <a:avLst/>
              <a:gdLst/>
              <a:ahLst/>
              <a:cxnLst/>
              <a:rect l="l" t="t" r="r" b="b"/>
              <a:pathLst>
                <a:path w="216" h="235" extrusionOk="0">
                  <a:moveTo>
                    <a:pt x="107" y="1"/>
                  </a:moveTo>
                  <a:lnTo>
                    <a:pt x="0" y="234"/>
                  </a:lnTo>
                  <a:lnTo>
                    <a:pt x="216" y="233"/>
                  </a:lnTo>
                  <a:lnTo>
                    <a:pt x="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37">
              <a:extLst>
                <a:ext uri="{FF2B5EF4-FFF2-40B4-BE49-F238E27FC236}">
                  <a16:creationId xmlns:a16="http://schemas.microsoft.com/office/drawing/2014/main" id="{9E722385-E989-B803-6FCF-AF6744431C89}"/>
                </a:ext>
              </a:extLst>
            </p:cNvPr>
            <p:cNvSpPr/>
            <p:nvPr/>
          </p:nvSpPr>
          <p:spPr>
            <a:xfrm>
              <a:off x="6033475" y="4032000"/>
              <a:ext cx="15825" cy="6275"/>
            </a:xfrm>
            <a:custGeom>
              <a:avLst/>
              <a:gdLst/>
              <a:ahLst/>
              <a:cxnLst/>
              <a:rect l="l" t="t" r="r" b="b"/>
              <a:pathLst>
                <a:path w="633" h="251" extrusionOk="0">
                  <a:moveTo>
                    <a:pt x="631" y="1"/>
                  </a:moveTo>
                  <a:lnTo>
                    <a:pt x="1" y="3"/>
                  </a:lnTo>
                  <a:lnTo>
                    <a:pt x="2" y="250"/>
                  </a:lnTo>
                  <a:lnTo>
                    <a:pt x="632" y="248"/>
                  </a:ln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7;p37">
              <a:extLst>
                <a:ext uri="{FF2B5EF4-FFF2-40B4-BE49-F238E27FC236}">
                  <a16:creationId xmlns:a16="http://schemas.microsoft.com/office/drawing/2014/main" id="{2C80270C-8E7D-F6C3-9DA7-AD1E3AC022D0}"/>
                </a:ext>
              </a:extLst>
            </p:cNvPr>
            <p:cNvSpPr/>
            <p:nvPr/>
          </p:nvSpPr>
          <p:spPr>
            <a:xfrm>
              <a:off x="6037050" y="3932650"/>
              <a:ext cx="2725" cy="90425"/>
            </a:xfrm>
            <a:custGeom>
              <a:avLst/>
              <a:gdLst/>
              <a:ahLst/>
              <a:cxnLst/>
              <a:rect l="l" t="t" r="r" b="b"/>
              <a:pathLst>
                <a:path w="109" h="3617" extrusionOk="0">
                  <a:moveTo>
                    <a:pt x="48" y="1"/>
                  </a:moveTo>
                  <a:cubicBezTo>
                    <a:pt x="22" y="1"/>
                    <a:pt x="1" y="22"/>
                    <a:pt x="1" y="49"/>
                  </a:cubicBezTo>
                  <a:lnTo>
                    <a:pt x="12" y="3569"/>
                  </a:lnTo>
                  <a:cubicBezTo>
                    <a:pt x="12" y="3596"/>
                    <a:pt x="34" y="3617"/>
                    <a:pt x="61" y="3617"/>
                  </a:cubicBezTo>
                  <a:cubicBezTo>
                    <a:pt x="87" y="3617"/>
                    <a:pt x="108" y="3595"/>
                    <a:pt x="108" y="3568"/>
                  </a:cubicBezTo>
                  <a:lnTo>
                    <a:pt x="97" y="48"/>
                  </a:lnTo>
                  <a:cubicBezTo>
                    <a:pt x="97" y="22"/>
                    <a:pt x="75" y="1"/>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37">
              <a:extLst>
                <a:ext uri="{FF2B5EF4-FFF2-40B4-BE49-F238E27FC236}">
                  <a16:creationId xmlns:a16="http://schemas.microsoft.com/office/drawing/2014/main" id="{907A943B-DE94-4BAD-73EE-56A4530FFFDF}"/>
                </a:ext>
              </a:extLst>
            </p:cNvPr>
            <p:cNvSpPr/>
            <p:nvPr/>
          </p:nvSpPr>
          <p:spPr>
            <a:xfrm>
              <a:off x="6043200" y="3932625"/>
              <a:ext cx="2725" cy="90425"/>
            </a:xfrm>
            <a:custGeom>
              <a:avLst/>
              <a:gdLst/>
              <a:ahLst/>
              <a:cxnLst/>
              <a:rect l="l" t="t" r="r" b="b"/>
              <a:pathLst>
                <a:path w="109" h="3617" extrusionOk="0">
                  <a:moveTo>
                    <a:pt x="49" y="1"/>
                  </a:moveTo>
                  <a:cubicBezTo>
                    <a:pt x="23" y="1"/>
                    <a:pt x="1" y="22"/>
                    <a:pt x="1" y="49"/>
                  </a:cubicBezTo>
                  <a:lnTo>
                    <a:pt x="12" y="3569"/>
                  </a:lnTo>
                  <a:cubicBezTo>
                    <a:pt x="12" y="3596"/>
                    <a:pt x="34" y="3617"/>
                    <a:pt x="61" y="3617"/>
                  </a:cubicBezTo>
                  <a:cubicBezTo>
                    <a:pt x="88" y="3617"/>
                    <a:pt x="109" y="3595"/>
                    <a:pt x="109" y="3568"/>
                  </a:cubicBezTo>
                  <a:lnTo>
                    <a:pt x="97" y="48"/>
                  </a:lnTo>
                  <a:cubicBezTo>
                    <a:pt x="97" y="22"/>
                    <a:pt x="75"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9;p37">
              <a:extLst>
                <a:ext uri="{FF2B5EF4-FFF2-40B4-BE49-F238E27FC236}">
                  <a16:creationId xmlns:a16="http://schemas.microsoft.com/office/drawing/2014/main" id="{3A999D99-55BC-36E1-25DF-FE18914D1904}"/>
                </a:ext>
              </a:extLst>
            </p:cNvPr>
            <p:cNvSpPr/>
            <p:nvPr/>
          </p:nvSpPr>
          <p:spPr>
            <a:xfrm>
              <a:off x="6044075" y="3927325"/>
              <a:ext cx="32350" cy="119925"/>
            </a:xfrm>
            <a:custGeom>
              <a:avLst/>
              <a:gdLst/>
              <a:ahLst/>
              <a:cxnLst/>
              <a:rect l="l" t="t" r="r" b="b"/>
              <a:pathLst>
                <a:path w="1294" h="4797" extrusionOk="0">
                  <a:moveTo>
                    <a:pt x="670" y="0"/>
                  </a:moveTo>
                  <a:lnTo>
                    <a:pt x="0" y="4707"/>
                  </a:lnTo>
                  <a:lnTo>
                    <a:pt x="625" y="4796"/>
                  </a:lnTo>
                  <a:lnTo>
                    <a:pt x="1293" y="89"/>
                  </a:lnTo>
                  <a:lnTo>
                    <a:pt x="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0;p37">
              <a:extLst>
                <a:ext uri="{FF2B5EF4-FFF2-40B4-BE49-F238E27FC236}">
                  <a16:creationId xmlns:a16="http://schemas.microsoft.com/office/drawing/2014/main" id="{401B4DF7-5E99-8110-7F4E-4D3111866F49}"/>
                </a:ext>
              </a:extLst>
            </p:cNvPr>
            <p:cNvSpPr/>
            <p:nvPr/>
          </p:nvSpPr>
          <p:spPr>
            <a:xfrm>
              <a:off x="6060475" y="3911650"/>
              <a:ext cx="15600" cy="18025"/>
            </a:xfrm>
            <a:custGeom>
              <a:avLst/>
              <a:gdLst/>
              <a:ahLst/>
              <a:cxnLst/>
              <a:rect l="l" t="t" r="r" b="b"/>
              <a:pathLst>
                <a:path w="624" h="721" extrusionOk="0">
                  <a:moveTo>
                    <a:pt x="409" y="0"/>
                  </a:moveTo>
                  <a:lnTo>
                    <a:pt x="269" y="216"/>
                  </a:lnTo>
                  <a:lnTo>
                    <a:pt x="0" y="632"/>
                  </a:lnTo>
                  <a:lnTo>
                    <a:pt x="624" y="721"/>
                  </a:lnTo>
                  <a:lnTo>
                    <a:pt x="482" y="246"/>
                  </a:lnTo>
                  <a:lnTo>
                    <a:pt x="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1;p37">
              <a:extLst>
                <a:ext uri="{FF2B5EF4-FFF2-40B4-BE49-F238E27FC236}">
                  <a16:creationId xmlns:a16="http://schemas.microsoft.com/office/drawing/2014/main" id="{0D698456-6A11-4E22-2495-9C664547CFCC}"/>
                </a:ext>
              </a:extLst>
            </p:cNvPr>
            <p:cNvSpPr/>
            <p:nvPr/>
          </p:nvSpPr>
          <p:spPr>
            <a:xfrm>
              <a:off x="6043825" y="4036850"/>
              <a:ext cx="16850" cy="10800"/>
            </a:xfrm>
            <a:custGeom>
              <a:avLst/>
              <a:gdLst/>
              <a:ahLst/>
              <a:cxnLst/>
              <a:rect l="l" t="t" r="r" b="b"/>
              <a:pathLst>
                <a:path w="674" h="432" extrusionOk="0">
                  <a:moveTo>
                    <a:pt x="49" y="0"/>
                  </a:moveTo>
                  <a:lnTo>
                    <a:pt x="1" y="343"/>
                  </a:lnTo>
                  <a:lnTo>
                    <a:pt x="625" y="432"/>
                  </a:lnTo>
                  <a:lnTo>
                    <a:pt x="673" y="89"/>
                  </a:lnTo>
                  <a:lnTo>
                    <a:pt x="49" y="0"/>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2;p37">
              <a:extLst>
                <a:ext uri="{FF2B5EF4-FFF2-40B4-BE49-F238E27FC236}">
                  <a16:creationId xmlns:a16="http://schemas.microsoft.com/office/drawing/2014/main" id="{1C532C2B-E8DE-CDD3-ED6B-A35F91184EA0}"/>
                </a:ext>
              </a:extLst>
            </p:cNvPr>
            <p:cNvSpPr/>
            <p:nvPr/>
          </p:nvSpPr>
          <p:spPr>
            <a:xfrm>
              <a:off x="6042850" y="4045075"/>
              <a:ext cx="16525" cy="8925"/>
            </a:xfrm>
            <a:custGeom>
              <a:avLst/>
              <a:gdLst/>
              <a:ahLst/>
              <a:cxnLst/>
              <a:rect l="l" t="t" r="r" b="b"/>
              <a:pathLst>
                <a:path w="661" h="357" extrusionOk="0">
                  <a:moveTo>
                    <a:pt x="37" y="0"/>
                  </a:moveTo>
                  <a:lnTo>
                    <a:pt x="4" y="232"/>
                  </a:lnTo>
                  <a:cubicBezTo>
                    <a:pt x="0" y="255"/>
                    <a:pt x="17" y="275"/>
                    <a:pt x="40" y="280"/>
                  </a:cubicBezTo>
                  <a:lnTo>
                    <a:pt x="581" y="356"/>
                  </a:lnTo>
                  <a:cubicBezTo>
                    <a:pt x="583" y="356"/>
                    <a:pt x="585" y="357"/>
                    <a:pt x="587" y="357"/>
                  </a:cubicBezTo>
                  <a:cubicBezTo>
                    <a:pt x="607" y="357"/>
                    <a:pt x="625" y="342"/>
                    <a:pt x="628" y="320"/>
                  </a:cubicBezTo>
                  <a:lnTo>
                    <a:pt x="661" y="89"/>
                  </a:lnTo>
                  <a:lnTo>
                    <a:pt x="37" y="0"/>
                  </a:lnTo>
                  <a:close/>
                </a:path>
              </a:pathLst>
            </a:custGeom>
            <a:solidFill>
              <a:srgbClr val="CE6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37">
              <a:extLst>
                <a:ext uri="{FF2B5EF4-FFF2-40B4-BE49-F238E27FC236}">
                  <a16:creationId xmlns:a16="http://schemas.microsoft.com/office/drawing/2014/main" id="{C96B54D3-F27E-4A58-1E47-4D93A732D843}"/>
                </a:ext>
              </a:extLst>
            </p:cNvPr>
            <p:cNvSpPr/>
            <p:nvPr/>
          </p:nvSpPr>
          <p:spPr>
            <a:xfrm>
              <a:off x="6067200" y="3911650"/>
              <a:ext cx="5350" cy="6150"/>
            </a:xfrm>
            <a:custGeom>
              <a:avLst/>
              <a:gdLst/>
              <a:ahLst/>
              <a:cxnLst/>
              <a:rect l="l" t="t" r="r" b="b"/>
              <a:pathLst>
                <a:path w="214" h="246" extrusionOk="0">
                  <a:moveTo>
                    <a:pt x="140" y="0"/>
                  </a:moveTo>
                  <a:lnTo>
                    <a:pt x="0" y="216"/>
                  </a:lnTo>
                  <a:lnTo>
                    <a:pt x="213" y="246"/>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37">
              <a:extLst>
                <a:ext uri="{FF2B5EF4-FFF2-40B4-BE49-F238E27FC236}">
                  <a16:creationId xmlns:a16="http://schemas.microsoft.com/office/drawing/2014/main" id="{D76A5167-C3B9-CF6D-52DD-08CEE3329FA5}"/>
                </a:ext>
              </a:extLst>
            </p:cNvPr>
            <p:cNvSpPr/>
            <p:nvPr/>
          </p:nvSpPr>
          <p:spPr>
            <a:xfrm>
              <a:off x="6045100" y="4030150"/>
              <a:ext cx="16500" cy="8350"/>
            </a:xfrm>
            <a:custGeom>
              <a:avLst/>
              <a:gdLst/>
              <a:ahLst/>
              <a:cxnLst/>
              <a:rect l="l" t="t" r="r" b="b"/>
              <a:pathLst>
                <a:path w="660" h="334" extrusionOk="0">
                  <a:moveTo>
                    <a:pt x="36" y="0"/>
                  </a:moveTo>
                  <a:lnTo>
                    <a:pt x="0" y="245"/>
                  </a:lnTo>
                  <a:lnTo>
                    <a:pt x="625" y="333"/>
                  </a:lnTo>
                  <a:lnTo>
                    <a:pt x="660" y="88"/>
                  </a:lnTo>
                  <a:lnTo>
                    <a:pt x="36" y="0"/>
                  </a:lnTo>
                  <a:close/>
                </a:path>
              </a:pathLst>
            </a:custGeom>
            <a:solidFill>
              <a:srgbClr val="C47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37">
              <a:extLst>
                <a:ext uri="{FF2B5EF4-FFF2-40B4-BE49-F238E27FC236}">
                  <a16:creationId xmlns:a16="http://schemas.microsoft.com/office/drawing/2014/main" id="{56F4EF59-93CD-9BB7-63DE-DE7869B66D22}"/>
                </a:ext>
              </a:extLst>
            </p:cNvPr>
            <p:cNvSpPr/>
            <p:nvPr/>
          </p:nvSpPr>
          <p:spPr>
            <a:xfrm>
              <a:off x="6051050" y="3932750"/>
              <a:ext cx="14975" cy="89550"/>
            </a:xfrm>
            <a:custGeom>
              <a:avLst/>
              <a:gdLst/>
              <a:ahLst/>
              <a:cxnLst/>
              <a:rect l="l" t="t" r="r" b="b"/>
              <a:pathLst>
                <a:path w="599" h="3582" extrusionOk="0">
                  <a:moveTo>
                    <a:pt x="546" y="0"/>
                  </a:moveTo>
                  <a:cubicBezTo>
                    <a:pt x="523" y="0"/>
                    <a:pt x="503" y="18"/>
                    <a:pt x="499" y="41"/>
                  </a:cubicBezTo>
                  <a:lnTo>
                    <a:pt x="5" y="3527"/>
                  </a:lnTo>
                  <a:cubicBezTo>
                    <a:pt x="0" y="3553"/>
                    <a:pt x="19" y="3578"/>
                    <a:pt x="45" y="3581"/>
                  </a:cubicBezTo>
                  <a:cubicBezTo>
                    <a:pt x="47" y="3581"/>
                    <a:pt x="50" y="3581"/>
                    <a:pt x="52" y="3581"/>
                  </a:cubicBezTo>
                  <a:cubicBezTo>
                    <a:pt x="76" y="3581"/>
                    <a:pt x="96" y="3564"/>
                    <a:pt x="100" y="3540"/>
                  </a:cubicBezTo>
                  <a:lnTo>
                    <a:pt x="594" y="55"/>
                  </a:lnTo>
                  <a:cubicBezTo>
                    <a:pt x="598" y="29"/>
                    <a:pt x="580" y="4"/>
                    <a:pt x="554" y="1"/>
                  </a:cubicBezTo>
                  <a:cubicBezTo>
                    <a:pt x="551" y="0"/>
                    <a:pt x="549" y="0"/>
                    <a:pt x="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6;p37">
              <a:extLst>
                <a:ext uri="{FF2B5EF4-FFF2-40B4-BE49-F238E27FC236}">
                  <a16:creationId xmlns:a16="http://schemas.microsoft.com/office/drawing/2014/main" id="{C0FF2099-A400-5F93-0324-146140D5BCDB}"/>
                </a:ext>
              </a:extLst>
            </p:cNvPr>
            <p:cNvSpPr/>
            <p:nvPr/>
          </p:nvSpPr>
          <p:spPr>
            <a:xfrm>
              <a:off x="6057150" y="3933600"/>
              <a:ext cx="14975" cy="89575"/>
            </a:xfrm>
            <a:custGeom>
              <a:avLst/>
              <a:gdLst/>
              <a:ahLst/>
              <a:cxnLst/>
              <a:rect l="l" t="t" r="r" b="b"/>
              <a:pathLst>
                <a:path w="599" h="3583" extrusionOk="0">
                  <a:moveTo>
                    <a:pt x="548" y="1"/>
                  </a:moveTo>
                  <a:cubicBezTo>
                    <a:pt x="524" y="1"/>
                    <a:pt x="503" y="17"/>
                    <a:pt x="499" y="42"/>
                  </a:cubicBezTo>
                  <a:lnTo>
                    <a:pt x="5" y="3527"/>
                  </a:lnTo>
                  <a:cubicBezTo>
                    <a:pt x="1" y="3554"/>
                    <a:pt x="19" y="3578"/>
                    <a:pt x="45" y="3582"/>
                  </a:cubicBezTo>
                  <a:cubicBezTo>
                    <a:pt x="47" y="3582"/>
                    <a:pt x="49" y="3582"/>
                    <a:pt x="51" y="3582"/>
                  </a:cubicBezTo>
                  <a:cubicBezTo>
                    <a:pt x="76" y="3582"/>
                    <a:pt x="96" y="3565"/>
                    <a:pt x="100" y="3540"/>
                  </a:cubicBezTo>
                  <a:lnTo>
                    <a:pt x="595" y="56"/>
                  </a:lnTo>
                  <a:cubicBezTo>
                    <a:pt x="599" y="29"/>
                    <a:pt x="580" y="5"/>
                    <a:pt x="554" y="1"/>
                  </a:cubicBezTo>
                  <a:cubicBezTo>
                    <a:pt x="552" y="1"/>
                    <a:pt x="550"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37">
              <a:extLst>
                <a:ext uri="{FF2B5EF4-FFF2-40B4-BE49-F238E27FC236}">
                  <a16:creationId xmlns:a16="http://schemas.microsoft.com/office/drawing/2014/main" id="{DA6DA810-3433-128B-EFDF-B2E5561A5635}"/>
                </a:ext>
              </a:extLst>
            </p:cNvPr>
            <p:cNvSpPr/>
            <p:nvPr/>
          </p:nvSpPr>
          <p:spPr>
            <a:xfrm>
              <a:off x="5997400" y="3976250"/>
              <a:ext cx="86350" cy="87350"/>
            </a:xfrm>
            <a:custGeom>
              <a:avLst/>
              <a:gdLst/>
              <a:ahLst/>
              <a:cxnLst/>
              <a:rect l="l" t="t" r="r" b="b"/>
              <a:pathLst>
                <a:path w="3454" h="3494" extrusionOk="0">
                  <a:moveTo>
                    <a:pt x="1" y="0"/>
                  </a:moveTo>
                  <a:lnTo>
                    <a:pt x="51" y="458"/>
                  </a:lnTo>
                  <a:lnTo>
                    <a:pt x="107" y="960"/>
                  </a:lnTo>
                  <a:lnTo>
                    <a:pt x="389" y="3494"/>
                  </a:lnTo>
                  <a:lnTo>
                    <a:pt x="3065" y="3494"/>
                  </a:lnTo>
                  <a:lnTo>
                    <a:pt x="3382" y="643"/>
                  </a:lnTo>
                  <a:lnTo>
                    <a:pt x="3402" y="458"/>
                  </a:lnTo>
                  <a:lnTo>
                    <a:pt x="3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37">
              <a:extLst>
                <a:ext uri="{FF2B5EF4-FFF2-40B4-BE49-F238E27FC236}">
                  <a16:creationId xmlns:a16="http://schemas.microsoft.com/office/drawing/2014/main" id="{F2AE1B93-8288-2D57-B61B-ED2AE06EF105}"/>
                </a:ext>
              </a:extLst>
            </p:cNvPr>
            <p:cNvSpPr/>
            <p:nvPr/>
          </p:nvSpPr>
          <p:spPr>
            <a:xfrm>
              <a:off x="5998675" y="3987700"/>
              <a:ext cx="83800" cy="12575"/>
            </a:xfrm>
            <a:custGeom>
              <a:avLst/>
              <a:gdLst/>
              <a:ahLst/>
              <a:cxnLst/>
              <a:rect l="l" t="t" r="r" b="b"/>
              <a:pathLst>
                <a:path w="3352" h="503" extrusionOk="0">
                  <a:moveTo>
                    <a:pt x="0" y="0"/>
                  </a:moveTo>
                  <a:lnTo>
                    <a:pt x="56" y="502"/>
                  </a:lnTo>
                  <a:lnTo>
                    <a:pt x="3331" y="185"/>
                  </a:lnTo>
                  <a:lnTo>
                    <a:pt x="33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37">
              <a:extLst>
                <a:ext uri="{FF2B5EF4-FFF2-40B4-BE49-F238E27FC236}">
                  <a16:creationId xmlns:a16="http://schemas.microsoft.com/office/drawing/2014/main" id="{E3BF0BF5-DFF8-6F6E-AF2A-37FAB7C3C78E}"/>
                </a:ext>
              </a:extLst>
            </p:cNvPr>
            <p:cNvSpPr/>
            <p:nvPr/>
          </p:nvSpPr>
          <p:spPr>
            <a:xfrm>
              <a:off x="5992975" y="3970925"/>
              <a:ext cx="95350" cy="16800"/>
            </a:xfrm>
            <a:custGeom>
              <a:avLst/>
              <a:gdLst/>
              <a:ahLst/>
              <a:cxnLst/>
              <a:rect l="l" t="t" r="r" b="b"/>
              <a:pathLst>
                <a:path w="3814" h="672" extrusionOk="0">
                  <a:moveTo>
                    <a:pt x="1" y="1"/>
                  </a:moveTo>
                  <a:lnTo>
                    <a:pt x="71" y="671"/>
                  </a:lnTo>
                  <a:lnTo>
                    <a:pt x="3742" y="671"/>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7270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1"/>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txBox="1">
            <a:spLocks noGrp="1"/>
          </p:cNvSpPr>
          <p:nvPr>
            <p:ph type="title"/>
          </p:nvPr>
        </p:nvSpPr>
        <p:spPr>
          <a:xfrm>
            <a:off x="589269" y="1920940"/>
            <a:ext cx="4176000" cy="1600800"/>
          </a:xfrm>
          <a:prstGeom prst="rect">
            <a:avLst/>
          </a:prstGeom>
        </p:spPr>
        <p:txBody>
          <a:bodyPr spcFirstLastPara="1" wrap="square" lIns="90000" tIns="91425" rIns="90000" bIns="91425" anchor="t" anchorCtr="0">
            <a:noAutofit/>
          </a:bodyPr>
          <a:lstStyle/>
          <a:p>
            <a:r>
              <a:rPr lang="zh-CN" altLang="en-US" sz="4000" dirty="0">
                <a:latin typeface="微软雅黑" panose="020B0503020204020204" pitchFamily="34" charset="-122"/>
                <a:ea typeface="微软雅黑" panose="020B0503020204020204" pitchFamily="34" charset="-122"/>
              </a:rPr>
              <a:t>成员的过程体会</a:t>
            </a:r>
            <a:endParaRPr sz="6600" dirty="0">
              <a:solidFill>
                <a:schemeClr val="dk1"/>
              </a:solidFill>
            </a:endParaRPr>
          </a:p>
        </p:txBody>
      </p:sp>
      <p:sp>
        <p:nvSpPr>
          <p:cNvPr id="874" name="Google Shape;874;p41"/>
          <p:cNvSpPr txBox="1">
            <a:spLocks noGrp="1"/>
          </p:cNvSpPr>
          <p:nvPr>
            <p:ph type="title" idx="2"/>
          </p:nvPr>
        </p:nvSpPr>
        <p:spPr>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04</a:t>
            </a:r>
            <a:endParaRPr dirty="0"/>
          </a:p>
        </p:txBody>
      </p:sp>
      <p:sp>
        <p:nvSpPr>
          <p:cNvPr id="872" name="Google Shape;872;p41"/>
          <p:cNvSpPr txBox="1">
            <a:spLocks noGrp="1"/>
          </p:cNvSpPr>
          <p:nvPr>
            <p:ph type="subTitle" idx="1"/>
          </p:nvPr>
        </p:nvSpPr>
        <p:spPr>
          <a:xfrm>
            <a:off x="745968" y="2899119"/>
            <a:ext cx="3767218" cy="400200"/>
          </a:xfrm>
          <a:prstGeom prst="rect">
            <a:avLst/>
          </a:prstGeom>
        </p:spPr>
        <p:txBody>
          <a:bodyPr spcFirstLastPara="1" wrap="square" lIns="90000" tIns="91425" rIns="90000" bIns="91425" anchor="t" anchorCtr="0">
            <a:noAutofit/>
          </a:bodyPr>
          <a:lstStyle/>
          <a:p>
            <a:pPr marL="0" indent="0"/>
            <a:r>
              <a:rPr lang="en-US" altLang="zh-CN" dirty="0"/>
              <a:t>Members' Reflections</a:t>
            </a:r>
          </a:p>
        </p:txBody>
      </p:sp>
      <p:grpSp>
        <p:nvGrpSpPr>
          <p:cNvPr id="963" name="图形 1">
            <a:extLst>
              <a:ext uri="{FF2B5EF4-FFF2-40B4-BE49-F238E27FC236}">
                <a16:creationId xmlns:a16="http://schemas.microsoft.com/office/drawing/2014/main" id="{F2E549AE-F4FC-F288-4AA3-D8A9A8AC19AA}"/>
              </a:ext>
            </a:extLst>
          </p:cNvPr>
          <p:cNvGrpSpPr/>
          <p:nvPr/>
        </p:nvGrpSpPr>
        <p:grpSpPr>
          <a:xfrm>
            <a:off x="4094242" y="822175"/>
            <a:ext cx="5165244" cy="3579100"/>
            <a:chOff x="4094242" y="822175"/>
            <a:chExt cx="5165244" cy="3579100"/>
          </a:xfrm>
          <a:solidFill>
            <a:schemeClr val="bg1">
              <a:lumMod val="75000"/>
            </a:schemeClr>
          </a:solidFill>
        </p:grpSpPr>
        <p:sp>
          <p:nvSpPr>
            <p:cNvPr id="964" name="任意多边形: 形状 963">
              <a:extLst>
                <a:ext uri="{FF2B5EF4-FFF2-40B4-BE49-F238E27FC236}">
                  <a16:creationId xmlns:a16="http://schemas.microsoft.com/office/drawing/2014/main" id="{9D2C03A8-2200-505F-DFE7-01A742B033BB}"/>
                </a:ext>
              </a:extLst>
            </p:cNvPr>
            <p:cNvSpPr/>
            <p:nvPr/>
          </p:nvSpPr>
          <p:spPr>
            <a:xfrm>
              <a:off x="8399782" y="4370595"/>
              <a:ext cx="342145" cy="2582"/>
            </a:xfrm>
            <a:custGeom>
              <a:avLst/>
              <a:gdLst>
                <a:gd name="connsiteX0" fmla="*/ 0 w 342145"/>
                <a:gd name="connsiteY0" fmla="*/ 0 h 2582"/>
                <a:gd name="connsiteX1" fmla="*/ 342146 w 342145"/>
                <a:gd name="connsiteY1" fmla="*/ 0 h 2582"/>
                <a:gd name="connsiteX2" fmla="*/ 342146 w 342145"/>
                <a:gd name="connsiteY2" fmla="*/ 2583 h 2582"/>
                <a:gd name="connsiteX3" fmla="*/ 0 w 342145"/>
                <a:gd name="connsiteY3" fmla="*/ 2583 h 2582"/>
              </a:gdLst>
              <a:ahLst/>
              <a:cxnLst>
                <a:cxn ang="0">
                  <a:pos x="connsiteX0" y="connsiteY0"/>
                </a:cxn>
                <a:cxn ang="0">
                  <a:pos x="connsiteX1" y="connsiteY1"/>
                </a:cxn>
                <a:cxn ang="0">
                  <a:pos x="connsiteX2" y="connsiteY2"/>
                </a:cxn>
                <a:cxn ang="0">
                  <a:pos x="connsiteX3" y="connsiteY3"/>
                </a:cxn>
              </a:cxnLst>
              <a:rect l="l" t="t" r="r" b="b"/>
              <a:pathLst>
                <a:path w="342145" h="2582">
                  <a:moveTo>
                    <a:pt x="0" y="0"/>
                  </a:moveTo>
                  <a:lnTo>
                    <a:pt x="342146" y="0"/>
                  </a:lnTo>
                  <a:lnTo>
                    <a:pt x="342146" y="2583"/>
                  </a:lnTo>
                  <a:lnTo>
                    <a:pt x="0" y="2583"/>
                  </a:lnTo>
                  <a:close/>
                </a:path>
              </a:pathLst>
            </a:custGeom>
            <a:grpFill/>
            <a:ln w="10325" cap="flat">
              <a:noFill/>
              <a:prstDash val="solid"/>
              <a:miter/>
            </a:ln>
          </p:spPr>
          <p:txBody>
            <a:bodyPr rtlCol="0" anchor="ctr"/>
            <a:lstStyle/>
            <a:p>
              <a:endParaRPr lang="zh-CN" altLang="en-US"/>
            </a:p>
          </p:txBody>
        </p:sp>
        <p:sp>
          <p:nvSpPr>
            <p:cNvPr id="965" name="任意多边形: 形状 964">
              <a:extLst>
                <a:ext uri="{FF2B5EF4-FFF2-40B4-BE49-F238E27FC236}">
                  <a16:creationId xmlns:a16="http://schemas.microsoft.com/office/drawing/2014/main" id="{C56AC3FD-8110-94DF-AE2B-2263A992BD2B}"/>
                </a:ext>
              </a:extLst>
            </p:cNvPr>
            <p:cNvSpPr/>
            <p:nvPr/>
          </p:nvSpPr>
          <p:spPr>
            <a:xfrm>
              <a:off x="7426134" y="4398694"/>
              <a:ext cx="89771" cy="2582"/>
            </a:xfrm>
            <a:custGeom>
              <a:avLst/>
              <a:gdLst>
                <a:gd name="connsiteX0" fmla="*/ 0 w 89771"/>
                <a:gd name="connsiteY0" fmla="*/ 0 h 2582"/>
                <a:gd name="connsiteX1" fmla="*/ 89772 w 89771"/>
                <a:gd name="connsiteY1" fmla="*/ 0 h 2582"/>
                <a:gd name="connsiteX2" fmla="*/ 89772 w 89771"/>
                <a:gd name="connsiteY2" fmla="*/ 2583 h 2582"/>
                <a:gd name="connsiteX3" fmla="*/ 0 w 89771"/>
                <a:gd name="connsiteY3" fmla="*/ 2583 h 2582"/>
              </a:gdLst>
              <a:ahLst/>
              <a:cxnLst>
                <a:cxn ang="0">
                  <a:pos x="connsiteX0" y="connsiteY0"/>
                </a:cxn>
                <a:cxn ang="0">
                  <a:pos x="connsiteX1" y="connsiteY1"/>
                </a:cxn>
                <a:cxn ang="0">
                  <a:pos x="connsiteX2" y="connsiteY2"/>
                </a:cxn>
                <a:cxn ang="0">
                  <a:pos x="connsiteX3" y="connsiteY3"/>
                </a:cxn>
              </a:cxnLst>
              <a:rect l="l" t="t" r="r" b="b"/>
              <a:pathLst>
                <a:path w="89771" h="2582">
                  <a:moveTo>
                    <a:pt x="0" y="0"/>
                  </a:moveTo>
                  <a:lnTo>
                    <a:pt x="89772" y="0"/>
                  </a:lnTo>
                  <a:lnTo>
                    <a:pt x="89772" y="2583"/>
                  </a:lnTo>
                  <a:lnTo>
                    <a:pt x="0" y="2583"/>
                  </a:lnTo>
                  <a:close/>
                </a:path>
              </a:pathLst>
            </a:custGeom>
            <a:grpFill/>
            <a:ln w="10325" cap="flat">
              <a:noFill/>
              <a:prstDash val="solid"/>
              <a:miter/>
            </a:ln>
          </p:spPr>
          <p:txBody>
            <a:bodyPr rtlCol="0" anchor="ctr"/>
            <a:lstStyle/>
            <a:p>
              <a:endParaRPr lang="zh-CN" altLang="en-US"/>
            </a:p>
          </p:txBody>
        </p:sp>
        <p:sp>
          <p:nvSpPr>
            <p:cNvPr id="966" name="任意多边形: 形状 965">
              <a:extLst>
                <a:ext uri="{FF2B5EF4-FFF2-40B4-BE49-F238E27FC236}">
                  <a16:creationId xmlns:a16="http://schemas.microsoft.com/office/drawing/2014/main" id="{9F078D4A-21D4-BDCF-8AAB-5EE3DECF4D68}"/>
                </a:ext>
              </a:extLst>
            </p:cNvPr>
            <p:cNvSpPr/>
            <p:nvPr/>
          </p:nvSpPr>
          <p:spPr>
            <a:xfrm>
              <a:off x="8191210" y="4274728"/>
              <a:ext cx="198242" cy="2582"/>
            </a:xfrm>
            <a:custGeom>
              <a:avLst/>
              <a:gdLst>
                <a:gd name="connsiteX0" fmla="*/ 0 w 198242"/>
                <a:gd name="connsiteY0" fmla="*/ 0 h 2582"/>
                <a:gd name="connsiteX1" fmla="*/ 198242 w 198242"/>
                <a:gd name="connsiteY1" fmla="*/ 0 h 2582"/>
                <a:gd name="connsiteX2" fmla="*/ 198242 w 198242"/>
                <a:gd name="connsiteY2" fmla="*/ 2583 h 2582"/>
                <a:gd name="connsiteX3" fmla="*/ 0 w 198242"/>
                <a:gd name="connsiteY3" fmla="*/ 2583 h 2582"/>
              </a:gdLst>
              <a:ahLst/>
              <a:cxnLst>
                <a:cxn ang="0">
                  <a:pos x="connsiteX0" y="connsiteY0"/>
                </a:cxn>
                <a:cxn ang="0">
                  <a:pos x="connsiteX1" y="connsiteY1"/>
                </a:cxn>
                <a:cxn ang="0">
                  <a:pos x="connsiteX2" y="connsiteY2"/>
                </a:cxn>
                <a:cxn ang="0">
                  <a:pos x="connsiteX3" y="connsiteY3"/>
                </a:cxn>
              </a:cxnLst>
              <a:rect l="l" t="t" r="r" b="b"/>
              <a:pathLst>
                <a:path w="198242" h="2582">
                  <a:moveTo>
                    <a:pt x="0" y="0"/>
                  </a:moveTo>
                  <a:lnTo>
                    <a:pt x="198242" y="0"/>
                  </a:lnTo>
                  <a:lnTo>
                    <a:pt x="198242" y="2583"/>
                  </a:lnTo>
                  <a:lnTo>
                    <a:pt x="0" y="2583"/>
                  </a:lnTo>
                  <a:close/>
                </a:path>
              </a:pathLst>
            </a:custGeom>
            <a:grpFill/>
            <a:ln w="10325" cap="flat">
              <a:noFill/>
              <a:prstDash val="solid"/>
              <a:miter/>
            </a:ln>
          </p:spPr>
          <p:txBody>
            <a:bodyPr rtlCol="0" anchor="ctr"/>
            <a:lstStyle/>
            <a:p>
              <a:endParaRPr lang="zh-CN" altLang="en-US"/>
            </a:p>
          </p:txBody>
        </p:sp>
        <p:sp>
          <p:nvSpPr>
            <p:cNvPr id="967" name="任意多边形: 形状 966">
              <a:extLst>
                <a:ext uri="{FF2B5EF4-FFF2-40B4-BE49-F238E27FC236}">
                  <a16:creationId xmlns:a16="http://schemas.microsoft.com/office/drawing/2014/main" id="{34A006F3-CA24-60B4-F9B1-FC5716EC29A5}"/>
                </a:ext>
              </a:extLst>
            </p:cNvPr>
            <p:cNvSpPr/>
            <p:nvPr/>
          </p:nvSpPr>
          <p:spPr>
            <a:xfrm>
              <a:off x="4636179" y="4292083"/>
              <a:ext cx="446173" cy="2582"/>
            </a:xfrm>
            <a:custGeom>
              <a:avLst/>
              <a:gdLst>
                <a:gd name="connsiteX0" fmla="*/ 0 w 446173"/>
                <a:gd name="connsiteY0" fmla="*/ 0 h 2582"/>
                <a:gd name="connsiteX1" fmla="*/ 446174 w 446173"/>
                <a:gd name="connsiteY1" fmla="*/ 0 h 2582"/>
                <a:gd name="connsiteX2" fmla="*/ 446174 w 446173"/>
                <a:gd name="connsiteY2" fmla="*/ 2583 h 2582"/>
                <a:gd name="connsiteX3" fmla="*/ 0 w 446173"/>
                <a:gd name="connsiteY3" fmla="*/ 2583 h 2582"/>
              </a:gdLst>
              <a:ahLst/>
              <a:cxnLst>
                <a:cxn ang="0">
                  <a:pos x="connsiteX0" y="connsiteY0"/>
                </a:cxn>
                <a:cxn ang="0">
                  <a:pos x="connsiteX1" y="connsiteY1"/>
                </a:cxn>
                <a:cxn ang="0">
                  <a:pos x="connsiteX2" y="connsiteY2"/>
                </a:cxn>
                <a:cxn ang="0">
                  <a:pos x="connsiteX3" y="connsiteY3"/>
                </a:cxn>
              </a:cxnLst>
              <a:rect l="l" t="t" r="r" b="b"/>
              <a:pathLst>
                <a:path w="446173" h="2582">
                  <a:moveTo>
                    <a:pt x="0" y="0"/>
                  </a:moveTo>
                  <a:lnTo>
                    <a:pt x="446174" y="0"/>
                  </a:lnTo>
                  <a:lnTo>
                    <a:pt x="446174" y="2583"/>
                  </a:lnTo>
                  <a:lnTo>
                    <a:pt x="0" y="2583"/>
                  </a:lnTo>
                  <a:close/>
                </a:path>
              </a:pathLst>
            </a:custGeom>
            <a:grpFill/>
            <a:ln w="10325" cap="flat">
              <a:noFill/>
              <a:prstDash val="solid"/>
              <a:miter/>
            </a:ln>
          </p:spPr>
          <p:txBody>
            <a:bodyPr rtlCol="0" anchor="ctr"/>
            <a:lstStyle/>
            <a:p>
              <a:endParaRPr lang="zh-CN" altLang="en-US"/>
            </a:p>
          </p:txBody>
        </p:sp>
        <p:sp>
          <p:nvSpPr>
            <p:cNvPr id="968" name="任意多边形: 形状 967">
              <a:extLst>
                <a:ext uri="{FF2B5EF4-FFF2-40B4-BE49-F238E27FC236}">
                  <a16:creationId xmlns:a16="http://schemas.microsoft.com/office/drawing/2014/main" id="{806224D2-7085-52AA-6D48-33B1400A50EC}"/>
                </a:ext>
              </a:extLst>
            </p:cNvPr>
            <p:cNvSpPr/>
            <p:nvPr/>
          </p:nvSpPr>
          <p:spPr>
            <a:xfrm>
              <a:off x="5174397" y="4292083"/>
              <a:ext cx="65391" cy="2582"/>
            </a:xfrm>
            <a:custGeom>
              <a:avLst/>
              <a:gdLst>
                <a:gd name="connsiteX0" fmla="*/ 0 w 65391"/>
                <a:gd name="connsiteY0" fmla="*/ 0 h 2582"/>
                <a:gd name="connsiteX1" fmla="*/ 65392 w 65391"/>
                <a:gd name="connsiteY1" fmla="*/ 0 h 2582"/>
                <a:gd name="connsiteX2" fmla="*/ 65392 w 65391"/>
                <a:gd name="connsiteY2" fmla="*/ 2583 h 2582"/>
                <a:gd name="connsiteX3" fmla="*/ 0 w 65391"/>
                <a:gd name="connsiteY3" fmla="*/ 2583 h 2582"/>
              </a:gdLst>
              <a:ahLst/>
              <a:cxnLst>
                <a:cxn ang="0">
                  <a:pos x="connsiteX0" y="connsiteY0"/>
                </a:cxn>
                <a:cxn ang="0">
                  <a:pos x="connsiteX1" y="connsiteY1"/>
                </a:cxn>
                <a:cxn ang="0">
                  <a:pos x="connsiteX2" y="connsiteY2"/>
                </a:cxn>
                <a:cxn ang="0">
                  <a:pos x="connsiteX3" y="connsiteY3"/>
                </a:cxn>
              </a:cxnLst>
              <a:rect l="l" t="t" r="r" b="b"/>
              <a:pathLst>
                <a:path w="65391" h="2582">
                  <a:moveTo>
                    <a:pt x="0" y="0"/>
                  </a:moveTo>
                  <a:lnTo>
                    <a:pt x="65392" y="0"/>
                  </a:lnTo>
                  <a:lnTo>
                    <a:pt x="65392" y="2583"/>
                  </a:lnTo>
                  <a:lnTo>
                    <a:pt x="0" y="2583"/>
                  </a:lnTo>
                  <a:close/>
                </a:path>
              </a:pathLst>
            </a:custGeom>
            <a:grpFill/>
            <a:ln w="10325" cap="flat">
              <a:noFill/>
              <a:prstDash val="solid"/>
              <a:miter/>
            </a:ln>
          </p:spPr>
          <p:txBody>
            <a:bodyPr rtlCol="0" anchor="ctr"/>
            <a:lstStyle/>
            <a:p>
              <a:endParaRPr lang="zh-CN" altLang="en-US"/>
            </a:p>
          </p:txBody>
        </p:sp>
        <p:sp>
          <p:nvSpPr>
            <p:cNvPr id="969" name="任意多边形: 形状 968">
              <a:extLst>
                <a:ext uri="{FF2B5EF4-FFF2-40B4-BE49-F238E27FC236}">
                  <a16:creationId xmlns:a16="http://schemas.microsoft.com/office/drawing/2014/main" id="{7C2F3DA7-684E-5214-BCAF-D37ADA50004C}"/>
                </a:ext>
              </a:extLst>
            </p:cNvPr>
            <p:cNvSpPr/>
            <p:nvPr/>
          </p:nvSpPr>
          <p:spPr>
            <a:xfrm>
              <a:off x="5452391" y="4335678"/>
              <a:ext cx="967760" cy="2582"/>
            </a:xfrm>
            <a:custGeom>
              <a:avLst/>
              <a:gdLst>
                <a:gd name="connsiteX0" fmla="*/ 0 w 967760"/>
                <a:gd name="connsiteY0" fmla="*/ 0 h 2582"/>
                <a:gd name="connsiteX1" fmla="*/ 967760 w 967760"/>
                <a:gd name="connsiteY1" fmla="*/ 0 h 2582"/>
                <a:gd name="connsiteX2" fmla="*/ 967760 w 967760"/>
                <a:gd name="connsiteY2" fmla="*/ 2582 h 2582"/>
                <a:gd name="connsiteX3" fmla="*/ 0 w 967760"/>
                <a:gd name="connsiteY3" fmla="*/ 2582 h 2582"/>
              </a:gdLst>
              <a:ahLst/>
              <a:cxnLst>
                <a:cxn ang="0">
                  <a:pos x="connsiteX0" y="connsiteY0"/>
                </a:cxn>
                <a:cxn ang="0">
                  <a:pos x="connsiteX1" y="connsiteY1"/>
                </a:cxn>
                <a:cxn ang="0">
                  <a:pos x="connsiteX2" y="connsiteY2"/>
                </a:cxn>
                <a:cxn ang="0">
                  <a:pos x="connsiteX3" y="connsiteY3"/>
                </a:cxn>
              </a:cxnLst>
              <a:rect l="l" t="t" r="r" b="b"/>
              <a:pathLst>
                <a:path w="967760" h="2582">
                  <a:moveTo>
                    <a:pt x="0" y="0"/>
                  </a:moveTo>
                  <a:lnTo>
                    <a:pt x="967760" y="0"/>
                  </a:lnTo>
                  <a:lnTo>
                    <a:pt x="967760" y="2582"/>
                  </a:lnTo>
                  <a:lnTo>
                    <a:pt x="0" y="2582"/>
                  </a:lnTo>
                  <a:close/>
                </a:path>
              </a:pathLst>
            </a:custGeom>
            <a:grpFill/>
            <a:ln w="10325" cap="flat">
              <a:noFill/>
              <a:prstDash val="solid"/>
              <a:miter/>
            </a:ln>
          </p:spPr>
          <p:txBody>
            <a:bodyPr rtlCol="0" anchor="ctr"/>
            <a:lstStyle/>
            <a:p>
              <a:endParaRPr lang="zh-CN" altLang="en-US"/>
            </a:p>
          </p:txBody>
        </p:sp>
        <p:sp>
          <p:nvSpPr>
            <p:cNvPr id="970" name="任意多边形: 形状 969">
              <a:extLst>
                <a:ext uri="{FF2B5EF4-FFF2-40B4-BE49-F238E27FC236}">
                  <a16:creationId xmlns:a16="http://schemas.microsoft.com/office/drawing/2014/main" id="{C6502315-015B-4969-ECAC-4011125CA000}"/>
                </a:ext>
              </a:extLst>
            </p:cNvPr>
            <p:cNvSpPr/>
            <p:nvPr/>
          </p:nvSpPr>
          <p:spPr>
            <a:xfrm>
              <a:off x="4488969" y="822175"/>
              <a:ext cx="2112584" cy="2921461"/>
            </a:xfrm>
            <a:custGeom>
              <a:avLst/>
              <a:gdLst>
                <a:gd name="connsiteX0" fmla="*/ 2053598 w 2112584"/>
                <a:gd name="connsiteY0" fmla="*/ 2921462 h 2921461"/>
                <a:gd name="connsiteX1" fmla="*/ 58884 w 2112584"/>
                <a:gd name="connsiteY1" fmla="*/ 2921462 h 2921461"/>
                <a:gd name="connsiteX2" fmla="*/ 0 w 2112584"/>
                <a:gd name="connsiteY2" fmla="*/ 2862475 h 2921461"/>
                <a:gd name="connsiteX3" fmla="*/ 0 w 2112584"/>
                <a:gd name="connsiteY3" fmla="*/ 58471 h 2921461"/>
                <a:gd name="connsiteX4" fmla="*/ 58884 w 2112584"/>
                <a:gd name="connsiteY4" fmla="*/ 0 h 2921461"/>
                <a:gd name="connsiteX5" fmla="*/ 2053598 w 2112584"/>
                <a:gd name="connsiteY5" fmla="*/ 0 h 2921461"/>
                <a:gd name="connsiteX6" fmla="*/ 2112585 w 2112584"/>
                <a:gd name="connsiteY6" fmla="*/ 58987 h 2921461"/>
                <a:gd name="connsiteX7" fmla="*/ 2112585 w 2112584"/>
                <a:gd name="connsiteY7" fmla="*/ 2862475 h 2921461"/>
                <a:gd name="connsiteX8" fmla="*/ 2053598 w 2112584"/>
                <a:gd name="connsiteY8" fmla="*/ 2921462 h 2921461"/>
                <a:gd name="connsiteX9" fmla="*/ 58884 w 2112584"/>
                <a:gd name="connsiteY9" fmla="*/ 2066 h 2921461"/>
                <a:gd name="connsiteX10" fmla="*/ 2583 w 2112584"/>
                <a:gd name="connsiteY10" fmla="*/ 58471 h 2921461"/>
                <a:gd name="connsiteX11" fmla="*/ 2583 w 2112584"/>
                <a:gd name="connsiteY11" fmla="*/ 2862475 h 2921461"/>
                <a:gd name="connsiteX12" fmla="*/ 58884 w 2112584"/>
                <a:gd name="connsiteY12" fmla="*/ 2918879 h 2921461"/>
                <a:gd name="connsiteX13" fmla="*/ 2053598 w 2112584"/>
                <a:gd name="connsiteY13" fmla="*/ 2918879 h 2921461"/>
                <a:gd name="connsiteX14" fmla="*/ 2110002 w 2112584"/>
                <a:gd name="connsiteY14" fmla="*/ 2862475 h 2921461"/>
                <a:gd name="connsiteX15" fmla="*/ 2110002 w 2112584"/>
                <a:gd name="connsiteY15" fmla="*/ 58471 h 2921461"/>
                <a:gd name="connsiteX16" fmla="*/ 2053598 w 2112584"/>
                <a:gd name="connsiteY16" fmla="*/ 2066 h 292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2584" h="2921461">
                  <a:moveTo>
                    <a:pt x="2053598" y="2921462"/>
                  </a:moveTo>
                  <a:lnTo>
                    <a:pt x="58884" y="2921462"/>
                  </a:lnTo>
                  <a:cubicBezTo>
                    <a:pt x="26347" y="2921400"/>
                    <a:pt x="0" y="2895016"/>
                    <a:pt x="0" y="2862475"/>
                  </a:cubicBezTo>
                  <a:lnTo>
                    <a:pt x="0" y="58471"/>
                  </a:lnTo>
                  <a:cubicBezTo>
                    <a:pt x="283" y="26135"/>
                    <a:pt x="26547" y="56"/>
                    <a:pt x="58884" y="0"/>
                  </a:cubicBezTo>
                  <a:lnTo>
                    <a:pt x="2053598" y="0"/>
                  </a:lnTo>
                  <a:cubicBezTo>
                    <a:pt x="2086180" y="0"/>
                    <a:pt x="2112585" y="26410"/>
                    <a:pt x="2112585" y="58987"/>
                  </a:cubicBezTo>
                  <a:lnTo>
                    <a:pt x="2112585" y="2862475"/>
                  </a:lnTo>
                  <a:cubicBezTo>
                    <a:pt x="2112585" y="2895057"/>
                    <a:pt x="2086180" y="2921462"/>
                    <a:pt x="2053598" y="2921462"/>
                  </a:cubicBezTo>
                  <a:close/>
                  <a:moveTo>
                    <a:pt x="58884" y="2066"/>
                  </a:moveTo>
                  <a:cubicBezTo>
                    <a:pt x="27772" y="2123"/>
                    <a:pt x="2583" y="27359"/>
                    <a:pt x="2583" y="58471"/>
                  </a:cubicBezTo>
                  <a:lnTo>
                    <a:pt x="2583" y="2862475"/>
                  </a:lnTo>
                  <a:cubicBezTo>
                    <a:pt x="2583" y="2893590"/>
                    <a:pt x="27772" y="2918818"/>
                    <a:pt x="58884" y="2918879"/>
                  </a:cubicBezTo>
                  <a:lnTo>
                    <a:pt x="2053598" y="2918879"/>
                  </a:lnTo>
                  <a:cubicBezTo>
                    <a:pt x="2084724" y="2918818"/>
                    <a:pt x="2109940" y="2893601"/>
                    <a:pt x="2110002" y="2862475"/>
                  </a:cubicBezTo>
                  <a:lnTo>
                    <a:pt x="2110002" y="58471"/>
                  </a:lnTo>
                  <a:cubicBezTo>
                    <a:pt x="2109940" y="27343"/>
                    <a:pt x="2084724" y="2123"/>
                    <a:pt x="2053598" y="2066"/>
                  </a:cubicBezTo>
                  <a:close/>
                </a:path>
              </a:pathLst>
            </a:custGeom>
            <a:grpFill/>
            <a:ln w="10325" cap="flat">
              <a:noFill/>
              <a:prstDash val="solid"/>
              <a:miter/>
            </a:ln>
          </p:spPr>
          <p:txBody>
            <a:bodyPr rtlCol="0" anchor="ctr"/>
            <a:lstStyle/>
            <a:p>
              <a:endParaRPr lang="zh-CN" altLang="en-US"/>
            </a:p>
          </p:txBody>
        </p:sp>
        <p:sp>
          <p:nvSpPr>
            <p:cNvPr id="971" name="任意多边形: 形状 970">
              <a:extLst>
                <a:ext uri="{FF2B5EF4-FFF2-40B4-BE49-F238E27FC236}">
                  <a16:creationId xmlns:a16="http://schemas.microsoft.com/office/drawing/2014/main" id="{B25C0A33-72F4-CF0C-F42F-D81F322A3049}"/>
                </a:ext>
              </a:extLst>
            </p:cNvPr>
            <p:cNvSpPr/>
            <p:nvPr/>
          </p:nvSpPr>
          <p:spPr>
            <a:xfrm>
              <a:off x="6723351" y="822175"/>
              <a:ext cx="2112584" cy="2921461"/>
            </a:xfrm>
            <a:custGeom>
              <a:avLst/>
              <a:gdLst>
                <a:gd name="connsiteX0" fmla="*/ 2053804 w 2112584"/>
                <a:gd name="connsiteY0" fmla="*/ 2921462 h 2921461"/>
                <a:gd name="connsiteX1" fmla="*/ 58987 w 2112584"/>
                <a:gd name="connsiteY1" fmla="*/ 2921462 h 2921461"/>
                <a:gd name="connsiteX2" fmla="*/ 0 w 2112584"/>
                <a:gd name="connsiteY2" fmla="*/ 2862475 h 2921461"/>
                <a:gd name="connsiteX3" fmla="*/ 0 w 2112584"/>
                <a:gd name="connsiteY3" fmla="*/ 58471 h 2921461"/>
                <a:gd name="connsiteX4" fmla="*/ 58987 w 2112584"/>
                <a:gd name="connsiteY4" fmla="*/ 0 h 2921461"/>
                <a:gd name="connsiteX5" fmla="*/ 2053804 w 2112584"/>
                <a:gd name="connsiteY5" fmla="*/ 0 h 2921461"/>
                <a:gd name="connsiteX6" fmla="*/ 2112585 w 2112584"/>
                <a:gd name="connsiteY6" fmla="*/ 58471 h 2921461"/>
                <a:gd name="connsiteX7" fmla="*/ 2112585 w 2112584"/>
                <a:gd name="connsiteY7" fmla="*/ 2862475 h 2921461"/>
                <a:gd name="connsiteX8" fmla="*/ 2053804 w 2112584"/>
                <a:gd name="connsiteY8" fmla="*/ 2921462 h 2921461"/>
                <a:gd name="connsiteX9" fmla="*/ 58987 w 2112584"/>
                <a:gd name="connsiteY9" fmla="*/ 2066 h 2921461"/>
                <a:gd name="connsiteX10" fmla="*/ 2583 w 2112584"/>
                <a:gd name="connsiteY10" fmla="*/ 58471 h 2921461"/>
                <a:gd name="connsiteX11" fmla="*/ 2583 w 2112584"/>
                <a:gd name="connsiteY11" fmla="*/ 2862475 h 2921461"/>
                <a:gd name="connsiteX12" fmla="*/ 58987 w 2112584"/>
                <a:gd name="connsiteY12" fmla="*/ 2918879 h 2921461"/>
                <a:gd name="connsiteX13" fmla="*/ 2053804 w 2112584"/>
                <a:gd name="connsiteY13" fmla="*/ 2918879 h 2921461"/>
                <a:gd name="connsiteX14" fmla="*/ 2110209 w 2112584"/>
                <a:gd name="connsiteY14" fmla="*/ 2862475 h 2921461"/>
                <a:gd name="connsiteX15" fmla="*/ 2110209 w 2112584"/>
                <a:gd name="connsiteY15" fmla="*/ 58471 h 2921461"/>
                <a:gd name="connsiteX16" fmla="*/ 2053804 w 2112584"/>
                <a:gd name="connsiteY16" fmla="*/ 2066 h 292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2584" h="2921461">
                  <a:moveTo>
                    <a:pt x="2053804" y="2921462"/>
                  </a:moveTo>
                  <a:lnTo>
                    <a:pt x="58987" y="2921462"/>
                  </a:lnTo>
                  <a:cubicBezTo>
                    <a:pt x="26436" y="2921400"/>
                    <a:pt x="52" y="2895026"/>
                    <a:pt x="0" y="2862475"/>
                  </a:cubicBezTo>
                  <a:lnTo>
                    <a:pt x="0" y="58471"/>
                  </a:lnTo>
                  <a:cubicBezTo>
                    <a:pt x="341" y="26119"/>
                    <a:pt x="26632" y="55"/>
                    <a:pt x="58987" y="0"/>
                  </a:cubicBezTo>
                  <a:lnTo>
                    <a:pt x="2053804" y="0"/>
                  </a:lnTo>
                  <a:cubicBezTo>
                    <a:pt x="2086098" y="112"/>
                    <a:pt x="2112306" y="26175"/>
                    <a:pt x="2112585" y="58471"/>
                  </a:cubicBezTo>
                  <a:lnTo>
                    <a:pt x="2112585" y="2862475"/>
                  </a:lnTo>
                  <a:cubicBezTo>
                    <a:pt x="2112585" y="2894975"/>
                    <a:pt x="2086304" y="2921349"/>
                    <a:pt x="2053804" y="2921462"/>
                  </a:cubicBezTo>
                  <a:close/>
                  <a:moveTo>
                    <a:pt x="58987" y="2066"/>
                  </a:moveTo>
                  <a:cubicBezTo>
                    <a:pt x="27861" y="2123"/>
                    <a:pt x="2634" y="27343"/>
                    <a:pt x="2583" y="58471"/>
                  </a:cubicBezTo>
                  <a:lnTo>
                    <a:pt x="2583" y="2862475"/>
                  </a:lnTo>
                  <a:cubicBezTo>
                    <a:pt x="2645" y="2893601"/>
                    <a:pt x="27861" y="2918818"/>
                    <a:pt x="58987" y="2918879"/>
                  </a:cubicBezTo>
                  <a:lnTo>
                    <a:pt x="2053804" y="2918879"/>
                  </a:lnTo>
                  <a:cubicBezTo>
                    <a:pt x="2084930" y="2918818"/>
                    <a:pt x="2110147" y="2893601"/>
                    <a:pt x="2110209" y="2862475"/>
                  </a:cubicBezTo>
                  <a:lnTo>
                    <a:pt x="2110209" y="58471"/>
                  </a:lnTo>
                  <a:cubicBezTo>
                    <a:pt x="2110147" y="27343"/>
                    <a:pt x="2084930" y="2123"/>
                    <a:pt x="2053804" y="2066"/>
                  </a:cubicBezTo>
                  <a:close/>
                </a:path>
              </a:pathLst>
            </a:custGeom>
            <a:grpFill/>
            <a:ln w="10325" cap="flat">
              <a:noFill/>
              <a:prstDash val="solid"/>
              <a:miter/>
            </a:ln>
          </p:spPr>
          <p:txBody>
            <a:bodyPr rtlCol="0" anchor="ctr"/>
            <a:lstStyle/>
            <a:p>
              <a:endParaRPr lang="zh-CN" altLang="en-US"/>
            </a:p>
          </p:txBody>
        </p:sp>
        <p:sp>
          <p:nvSpPr>
            <p:cNvPr id="972" name="任意多边形: 形状 971">
              <a:extLst>
                <a:ext uri="{FF2B5EF4-FFF2-40B4-BE49-F238E27FC236}">
                  <a16:creationId xmlns:a16="http://schemas.microsoft.com/office/drawing/2014/main" id="{22020A6C-DDB3-395C-480A-559DAE2443A9}"/>
                </a:ext>
              </a:extLst>
            </p:cNvPr>
            <p:cNvSpPr/>
            <p:nvPr/>
          </p:nvSpPr>
          <p:spPr>
            <a:xfrm>
              <a:off x="4094242" y="4204377"/>
              <a:ext cx="5165244" cy="2582"/>
            </a:xfrm>
            <a:custGeom>
              <a:avLst/>
              <a:gdLst>
                <a:gd name="connsiteX0" fmla="*/ 0 w 5165244"/>
                <a:gd name="connsiteY0" fmla="*/ 0 h 2582"/>
                <a:gd name="connsiteX1" fmla="*/ 5165244 w 5165244"/>
                <a:gd name="connsiteY1" fmla="*/ 0 h 2582"/>
                <a:gd name="connsiteX2" fmla="*/ 5165244 w 5165244"/>
                <a:gd name="connsiteY2" fmla="*/ 2583 h 2582"/>
                <a:gd name="connsiteX3" fmla="*/ 0 w 5165244"/>
                <a:gd name="connsiteY3" fmla="*/ 2583 h 2582"/>
              </a:gdLst>
              <a:ahLst/>
              <a:cxnLst>
                <a:cxn ang="0">
                  <a:pos x="connsiteX0" y="connsiteY0"/>
                </a:cxn>
                <a:cxn ang="0">
                  <a:pos x="connsiteX1" y="connsiteY1"/>
                </a:cxn>
                <a:cxn ang="0">
                  <a:pos x="connsiteX2" y="connsiteY2"/>
                </a:cxn>
                <a:cxn ang="0">
                  <a:pos x="connsiteX3" y="connsiteY3"/>
                </a:cxn>
              </a:cxnLst>
              <a:rect l="l" t="t" r="r" b="b"/>
              <a:pathLst>
                <a:path w="5165244" h="2582">
                  <a:moveTo>
                    <a:pt x="0" y="0"/>
                  </a:moveTo>
                  <a:lnTo>
                    <a:pt x="5165244" y="0"/>
                  </a:lnTo>
                  <a:lnTo>
                    <a:pt x="5165244" y="2583"/>
                  </a:lnTo>
                  <a:lnTo>
                    <a:pt x="0" y="2583"/>
                  </a:lnTo>
                  <a:close/>
                </a:path>
              </a:pathLst>
            </a:custGeom>
            <a:grpFill/>
            <a:ln w="10325" cap="flat">
              <a:noFill/>
              <a:prstDash val="solid"/>
              <a:miter/>
            </a:ln>
          </p:spPr>
          <p:txBody>
            <a:bodyPr rtlCol="0" anchor="ctr"/>
            <a:lstStyle/>
            <a:p>
              <a:endParaRPr lang="zh-CN" altLang="en-US"/>
            </a:p>
          </p:txBody>
        </p:sp>
        <p:sp>
          <p:nvSpPr>
            <p:cNvPr id="973" name="任意多边形: 形状 972">
              <a:extLst>
                <a:ext uri="{FF2B5EF4-FFF2-40B4-BE49-F238E27FC236}">
                  <a16:creationId xmlns:a16="http://schemas.microsoft.com/office/drawing/2014/main" id="{F8BE5808-EB35-85A7-0F11-47BFDFF96DBF}"/>
                </a:ext>
              </a:extLst>
            </p:cNvPr>
            <p:cNvSpPr/>
            <p:nvPr/>
          </p:nvSpPr>
          <p:spPr>
            <a:xfrm>
              <a:off x="6826690" y="2806183"/>
              <a:ext cx="357453" cy="808970"/>
            </a:xfrm>
            <a:custGeom>
              <a:avLst/>
              <a:gdLst>
                <a:gd name="connsiteX0" fmla="*/ 232402 w 357453"/>
                <a:gd name="connsiteY0" fmla="*/ 805844 h 808970"/>
                <a:gd name="connsiteX1" fmla="*/ 230645 w 357453"/>
                <a:gd name="connsiteY1" fmla="*/ 802125 h 808970"/>
                <a:gd name="connsiteX2" fmla="*/ 56370 w 357453"/>
                <a:gd name="connsiteY2" fmla="*/ 343141 h 808970"/>
                <a:gd name="connsiteX3" fmla="*/ 119076 w 357453"/>
                <a:gd name="connsiteY3" fmla="*/ 348410 h 808970"/>
                <a:gd name="connsiteX4" fmla="*/ 126772 w 357453"/>
                <a:gd name="connsiteY4" fmla="*/ 347573 h 808970"/>
                <a:gd name="connsiteX5" fmla="*/ 127237 w 357453"/>
                <a:gd name="connsiteY5" fmla="*/ 341385 h 808970"/>
                <a:gd name="connsiteX6" fmla="*/ 17011 w 357453"/>
                <a:gd name="connsiteY6" fmla="*/ 47896 h 808970"/>
                <a:gd name="connsiteX7" fmla="*/ 153993 w 357453"/>
                <a:gd name="connsiteY7" fmla="*/ 266592 h 808970"/>
                <a:gd name="connsiteX8" fmla="*/ 161380 w 357453"/>
                <a:gd name="connsiteY8" fmla="*/ 268917 h 808970"/>
                <a:gd name="connsiteX9" fmla="*/ 164324 w 357453"/>
                <a:gd name="connsiteY9" fmla="*/ 264113 h 808970"/>
                <a:gd name="connsiteX10" fmla="*/ 191183 w 357453"/>
                <a:gd name="connsiteY10" fmla="*/ 169 h 808970"/>
                <a:gd name="connsiteX11" fmla="*/ 216700 w 357453"/>
                <a:gd name="connsiteY11" fmla="*/ 366385 h 808970"/>
                <a:gd name="connsiteX12" fmla="*/ 222588 w 357453"/>
                <a:gd name="connsiteY12" fmla="*/ 371416 h 808970"/>
                <a:gd name="connsiteX13" fmla="*/ 227030 w 357453"/>
                <a:gd name="connsiteY13" fmla="*/ 368451 h 808970"/>
                <a:gd name="connsiteX14" fmla="*/ 340046 w 357453"/>
                <a:gd name="connsiteY14" fmla="*/ 216593 h 808970"/>
                <a:gd name="connsiteX15" fmla="*/ 244179 w 357453"/>
                <a:gd name="connsiteY15" fmla="*/ 567829 h 808970"/>
                <a:gd name="connsiteX16" fmla="*/ 232402 w 357453"/>
                <a:gd name="connsiteY16" fmla="*/ 805844 h 8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7453" h="808970">
                  <a:moveTo>
                    <a:pt x="232402" y="805844"/>
                  </a:moveTo>
                  <a:cubicBezTo>
                    <a:pt x="231317" y="804904"/>
                    <a:pt x="230677" y="803561"/>
                    <a:pt x="230645" y="802125"/>
                  </a:cubicBezTo>
                  <a:cubicBezTo>
                    <a:pt x="229406" y="775989"/>
                    <a:pt x="213704" y="519069"/>
                    <a:pt x="56370" y="343141"/>
                  </a:cubicBezTo>
                  <a:cubicBezTo>
                    <a:pt x="-76687" y="194279"/>
                    <a:pt x="59779" y="300580"/>
                    <a:pt x="119076" y="348410"/>
                  </a:cubicBezTo>
                  <a:cubicBezTo>
                    <a:pt x="121432" y="350300"/>
                    <a:pt x="124882" y="349928"/>
                    <a:pt x="126772" y="347573"/>
                  </a:cubicBezTo>
                  <a:cubicBezTo>
                    <a:pt x="128198" y="345807"/>
                    <a:pt x="128384" y="343348"/>
                    <a:pt x="127237" y="341385"/>
                  </a:cubicBezTo>
                  <a:cubicBezTo>
                    <a:pt x="85915" y="270828"/>
                    <a:pt x="-19249" y="84259"/>
                    <a:pt x="17011" y="47896"/>
                  </a:cubicBezTo>
                  <a:cubicBezTo>
                    <a:pt x="51412" y="13599"/>
                    <a:pt x="122279" y="183948"/>
                    <a:pt x="153993" y="266592"/>
                  </a:cubicBezTo>
                  <a:cubicBezTo>
                    <a:pt x="155388" y="269278"/>
                    <a:pt x="158694" y="270311"/>
                    <a:pt x="161380" y="268917"/>
                  </a:cubicBezTo>
                  <a:cubicBezTo>
                    <a:pt x="163177" y="267987"/>
                    <a:pt x="164303" y="266138"/>
                    <a:pt x="164324" y="264113"/>
                  </a:cubicBezTo>
                  <a:cubicBezTo>
                    <a:pt x="155233" y="176614"/>
                    <a:pt x="141907" y="-6339"/>
                    <a:pt x="191183" y="169"/>
                  </a:cubicBezTo>
                  <a:cubicBezTo>
                    <a:pt x="240460" y="6677"/>
                    <a:pt x="226307" y="248101"/>
                    <a:pt x="216700" y="366385"/>
                  </a:cubicBezTo>
                  <a:cubicBezTo>
                    <a:pt x="216937" y="369402"/>
                    <a:pt x="219571" y="371653"/>
                    <a:pt x="222588" y="371416"/>
                  </a:cubicBezTo>
                  <a:cubicBezTo>
                    <a:pt x="224478" y="371261"/>
                    <a:pt x="226162" y="370145"/>
                    <a:pt x="227030" y="368451"/>
                  </a:cubicBezTo>
                  <a:cubicBezTo>
                    <a:pt x="249034" y="296138"/>
                    <a:pt x="290872" y="188184"/>
                    <a:pt x="340046" y="216593"/>
                  </a:cubicBezTo>
                  <a:cubicBezTo>
                    <a:pt x="412875" y="258844"/>
                    <a:pt x="232918" y="406880"/>
                    <a:pt x="244179" y="567829"/>
                  </a:cubicBezTo>
                  <a:cubicBezTo>
                    <a:pt x="255645" y="725163"/>
                    <a:pt x="258538" y="828571"/>
                    <a:pt x="232402" y="805844"/>
                  </a:cubicBezTo>
                  <a:close/>
                </a:path>
              </a:pathLst>
            </a:custGeom>
            <a:grpFill/>
            <a:ln w="10325" cap="flat">
              <a:noFill/>
              <a:prstDash val="solid"/>
              <a:miter/>
            </a:ln>
          </p:spPr>
          <p:txBody>
            <a:bodyPr rtlCol="0" anchor="ctr"/>
            <a:lstStyle/>
            <a:p>
              <a:endParaRPr lang="zh-CN" altLang="en-US"/>
            </a:p>
          </p:txBody>
        </p:sp>
        <p:sp>
          <p:nvSpPr>
            <p:cNvPr id="974" name="任意多边形: 形状 973">
              <a:extLst>
                <a:ext uri="{FF2B5EF4-FFF2-40B4-BE49-F238E27FC236}">
                  <a16:creationId xmlns:a16="http://schemas.microsoft.com/office/drawing/2014/main" id="{FDED4169-D5E3-10AA-25B4-E57E1DFD8857}"/>
                </a:ext>
              </a:extLst>
            </p:cNvPr>
            <p:cNvSpPr/>
            <p:nvPr/>
          </p:nvSpPr>
          <p:spPr>
            <a:xfrm>
              <a:off x="7136890" y="2747133"/>
              <a:ext cx="526611" cy="888714"/>
            </a:xfrm>
            <a:custGeom>
              <a:avLst/>
              <a:gdLst>
                <a:gd name="connsiteX0" fmla="*/ 16415 w 526611"/>
                <a:gd name="connsiteY0" fmla="*/ 888654 h 888714"/>
                <a:gd name="connsiteX1" fmla="*/ 17345 w 526611"/>
                <a:gd name="connsiteY1" fmla="*/ 884419 h 888714"/>
                <a:gd name="connsiteX2" fmla="*/ 375400 w 526611"/>
                <a:gd name="connsiteY2" fmla="*/ 429878 h 888714"/>
                <a:gd name="connsiteX3" fmla="*/ 479531 w 526611"/>
                <a:gd name="connsiteY3" fmla="*/ 367895 h 888714"/>
                <a:gd name="connsiteX4" fmla="*/ 302156 w 526611"/>
                <a:gd name="connsiteY4" fmla="*/ 416241 h 888714"/>
                <a:gd name="connsiteX5" fmla="*/ 297198 w 526611"/>
                <a:gd name="connsiteY5" fmla="*/ 406427 h 888714"/>
                <a:gd name="connsiteX6" fmla="*/ 516101 w 526611"/>
                <a:gd name="connsiteY6" fmla="*/ 113248 h 888714"/>
                <a:gd name="connsiteX7" fmla="*/ 308148 w 526611"/>
                <a:gd name="connsiteY7" fmla="*/ 319858 h 888714"/>
                <a:gd name="connsiteX8" fmla="*/ 297818 w 526611"/>
                <a:gd name="connsiteY8" fmla="*/ 313866 h 888714"/>
                <a:gd name="connsiteX9" fmla="*/ 312280 w 526611"/>
                <a:gd name="connsiteY9" fmla="*/ 26 h 888714"/>
                <a:gd name="connsiteX10" fmla="*/ 275091 w 526611"/>
                <a:gd name="connsiteY10" fmla="*/ 159839 h 888714"/>
                <a:gd name="connsiteX11" fmla="*/ 182116 w 526611"/>
                <a:gd name="connsiteY11" fmla="*/ 405394 h 888714"/>
                <a:gd name="connsiteX12" fmla="*/ 168893 w 526611"/>
                <a:gd name="connsiteY12" fmla="*/ 404155 h 888714"/>
                <a:gd name="connsiteX13" fmla="*/ 122096 w 526611"/>
                <a:gd name="connsiteY13" fmla="*/ 208495 h 888714"/>
                <a:gd name="connsiteX14" fmla="*/ 82324 w 526611"/>
                <a:gd name="connsiteY14" fmla="*/ 356014 h 888714"/>
                <a:gd name="connsiteX15" fmla="*/ 37076 w 526611"/>
                <a:gd name="connsiteY15" fmla="*/ 607769 h 888714"/>
                <a:gd name="connsiteX16" fmla="*/ 16415 w 526611"/>
                <a:gd name="connsiteY16" fmla="*/ 888654 h 88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6611" h="888714">
                  <a:moveTo>
                    <a:pt x="16415" y="888654"/>
                  </a:moveTo>
                  <a:cubicBezTo>
                    <a:pt x="16932" y="888654"/>
                    <a:pt x="17655" y="886175"/>
                    <a:pt x="17345" y="884419"/>
                  </a:cubicBezTo>
                  <a:cubicBezTo>
                    <a:pt x="-16952" y="666756"/>
                    <a:pt x="213624" y="508493"/>
                    <a:pt x="375400" y="429878"/>
                  </a:cubicBezTo>
                  <a:cubicBezTo>
                    <a:pt x="411453" y="412419"/>
                    <a:pt x="448850" y="394444"/>
                    <a:pt x="479531" y="367895"/>
                  </a:cubicBezTo>
                  <a:cubicBezTo>
                    <a:pt x="419614" y="371820"/>
                    <a:pt x="359697" y="397026"/>
                    <a:pt x="302156" y="416241"/>
                  </a:cubicBezTo>
                  <a:cubicBezTo>
                    <a:pt x="294615" y="418824"/>
                    <a:pt x="290586" y="410973"/>
                    <a:pt x="297198" y="406427"/>
                  </a:cubicBezTo>
                  <a:cubicBezTo>
                    <a:pt x="370544" y="355395"/>
                    <a:pt x="574985" y="167896"/>
                    <a:pt x="516101" y="113248"/>
                  </a:cubicBezTo>
                  <a:cubicBezTo>
                    <a:pt x="489552" y="88558"/>
                    <a:pt x="342755" y="284321"/>
                    <a:pt x="308148" y="319858"/>
                  </a:cubicBezTo>
                  <a:cubicBezTo>
                    <a:pt x="302570" y="325540"/>
                    <a:pt x="293685" y="320478"/>
                    <a:pt x="297818" y="313866"/>
                  </a:cubicBezTo>
                  <a:cubicBezTo>
                    <a:pt x="343375" y="237627"/>
                    <a:pt x="358458" y="-2867"/>
                    <a:pt x="312280" y="26"/>
                  </a:cubicBezTo>
                  <a:cubicBezTo>
                    <a:pt x="292756" y="1266"/>
                    <a:pt x="285318" y="113661"/>
                    <a:pt x="275091" y="159839"/>
                  </a:cubicBezTo>
                  <a:cubicBezTo>
                    <a:pt x="255876" y="245685"/>
                    <a:pt x="219822" y="326366"/>
                    <a:pt x="182116" y="405394"/>
                  </a:cubicBezTo>
                  <a:cubicBezTo>
                    <a:pt x="178707" y="412316"/>
                    <a:pt x="167137" y="411179"/>
                    <a:pt x="168893" y="404155"/>
                  </a:cubicBezTo>
                  <a:cubicBezTo>
                    <a:pt x="182013" y="351572"/>
                    <a:pt x="186868" y="197545"/>
                    <a:pt x="122096" y="208495"/>
                  </a:cubicBezTo>
                  <a:cubicBezTo>
                    <a:pt x="75196" y="216553"/>
                    <a:pt x="82737" y="307358"/>
                    <a:pt x="82324" y="356014"/>
                  </a:cubicBezTo>
                  <a:cubicBezTo>
                    <a:pt x="81497" y="442377"/>
                    <a:pt x="74266" y="530910"/>
                    <a:pt x="37076" y="607769"/>
                  </a:cubicBezTo>
                  <a:cubicBezTo>
                    <a:pt x="11663" y="659938"/>
                    <a:pt x="-19845" y="892993"/>
                    <a:pt x="16415" y="888654"/>
                  </a:cubicBezTo>
                  <a:close/>
                </a:path>
              </a:pathLst>
            </a:custGeom>
            <a:grpFill/>
            <a:ln w="10325" cap="flat">
              <a:noFill/>
              <a:prstDash val="solid"/>
              <a:miter/>
            </a:ln>
          </p:spPr>
          <p:txBody>
            <a:bodyPr rtlCol="0" anchor="ctr"/>
            <a:lstStyle/>
            <a:p>
              <a:endParaRPr lang="zh-CN" altLang="en-US"/>
            </a:p>
          </p:txBody>
        </p:sp>
        <p:sp>
          <p:nvSpPr>
            <p:cNvPr id="975" name="任意多边形: 形状 974">
              <a:extLst>
                <a:ext uri="{FF2B5EF4-FFF2-40B4-BE49-F238E27FC236}">
                  <a16:creationId xmlns:a16="http://schemas.microsoft.com/office/drawing/2014/main" id="{4C343F06-1F1B-BACF-0DBF-DA035868B59D}"/>
                </a:ext>
              </a:extLst>
            </p:cNvPr>
            <p:cNvSpPr/>
            <p:nvPr/>
          </p:nvSpPr>
          <p:spPr>
            <a:xfrm>
              <a:off x="7016762" y="3118944"/>
              <a:ext cx="240314" cy="543019"/>
            </a:xfrm>
            <a:custGeom>
              <a:avLst/>
              <a:gdLst>
                <a:gd name="connsiteX0" fmla="*/ 84375 w 240314"/>
                <a:gd name="connsiteY0" fmla="*/ 540913 h 543019"/>
                <a:gd name="connsiteX1" fmla="*/ 85511 w 240314"/>
                <a:gd name="connsiteY1" fmla="*/ 538434 h 543019"/>
                <a:gd name="connsiteX2" fmla="*/ 202452 w 240314"/>
                <a:gd name="connsiteY2" fmla="*/ 230379 h 543019"/>
                <a:gd name="connsiteX3" fmla="*/ 160407 w 240314"/>
                <a:gd name="connsiteY3" fmla="*/ 233891 h 543019"/>
                <a:gd name="connsiteX4" fmla="*/ 155211 w 240314"/>
                <a:gd name="connsiteY4" fmla="*/ 233075 h 543019"/>
                <a:gd name="connsiteX5" fmla="*/ 154932 w 240314"/>
                <a:gd name="connsiteY5" fmla="*/ 229139 h 543019"/>
                <a:gd name="connsiteX6" fmla="*/ 228898 w 240314"/>
                <a:gd name="connsiteY6" fmla="*/ 32240 h 543019"/>
                <a:gd name="connsiteX7" fmla="*/ 136957 w 240314"/>
                <a:gd name="connsiteY7" fmla="*/ 179036 h 543019"/>
                <a:gd name="connsiteX8" fmla="*/ 132566 w 240314"/>
                <a:gd name="connsiteY8" fmla="*/ 181670 h 543019"/>
                <a:gd name="connsiteX9" fmla="*/ 129932 w 240314"/>
                <a:gd name="connsiteY9" fmla="*/ 177280 h 543019"/>
                <a:gd name="connsiteX10" fmla="*/ 111854 w 240314"/>
                <a:gd name="connsiteY10" fmla="*/ 112 h 543019"/>
                <a:gd name="connsiteX11" fmla="*/ 94705 w 240314"/>
                <a:gd name="connsiteY11" fmla="*/ 245978 h 543019"/>
                <a:gd name="connsiteX12" fmla="*/ 91865 w 240314"/>
                <a:gd name="connsiteY12" fmla="*/ 250265 h 543019"/>
                <a:gd name="connsiteX13" fmla="*/ 87577 w 240314"/>
                <a:gd name="connsiteY13" fmla="*/ 247424 h 543019"/>
                <a:gd name="connsiteX14" fmla="*/ 11648 w 240314"/>
                <a:gd name="connsiteY14" fmla="*/ 145462 h 543019"/>
                <a:gd name="connsiteX15" fmla="*/ 76007 w 240314"/>
                <a:gd name="connsiteY15" fmla="*/ 381100 h 543019"/>
                <a:gd name="connsiteX16" fmla="*/ 84375 w 240314"/>
                <a:gd name="connsiteY16" fmla="*/ 540913 h 5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314" h="543019">
                  <a:moveTo>
                    <a:pt x="84375" y="540913"/>
                  </a:moveTo>
                  <a:cubicBezTo>
                    <a:pt x="85119" y="540304"/>
                    <a:pt x="85532" y="539395"/>
                    <a:pt x="85511" y="538434"/>
                  </a:cubicBezTo>
                  <a:cubicBezTo>
                    <a:pt x="86338" y="520872"/>
                    <a:pt x="96875" y="348456"/>
                    <a:pt x="202452" y="230379"/>
                  </a:cubicBezTo>
                  <a:cubicBezTo>
                    <a:pt x="291811" y="130483"/>
                    <a:pt x="200180" y="201763"/>
                    <a:pt x="160407" y="233891"/>
                  </a:cubicBezTo>
                  <a:cubicBezTo>
                    <a:pt x="158744" y="235100"/>
                    <a:pt x="156420" y="234738"/>
                    <a:pt x="155211" y="233075"/>
                  </a:cubicBezTo>
                  <a:cubicBezTo>
                    <a:pt x="154374" y="231928"/>
                    <a:pt x="154261" y="230399"/>
                    <a:pt x="154932" y="229139"/>
                  </a:cubicBezTo>
                  <a:cubicBezTo>
                    <a:pt x="182928" y="181825"/>
                    <a:pt x="253279" y="56620"/>
                    <a:pt x="228898" y="32240"/>
                  </a:cubicBezTo>
                  <a:cubicBezTo>
                    <a:pt x="204519" y="7860"/>
                    <a:pt x="158238" y="123561"/>
                    <a:pt x="136957" y="179036"/>
                  </a:cubicBezTo>
                  <a:cubicBezTo>
                    <a:pt x="136472" y="180978"/>
                    <a:pt x="134509" y="182156"/>
                    <a:pt x="132566" y="181670"/>
                  </a:cubicBezTo>
                  <a:cubicBezTo>
                    <a:pt x="130624" y="181185"/>
                    <a:pt x="129447" y="179222"/>
                    <a:pt x="129932" y="177280"/>
                  </a:cubicBezTo>
                  <a:cubicBezTo>
                    <a:pt x="136027" y="118603"/>
                    <a:pt x="144911" y="-4227"/>
                    <a:pt x="111854" y="112"/>
                  </a:cubicBezTo>
                  <a:cubicBezTo>
                    <a:pt x="78796" y="4451"/>
                    <a:pt x="88301" y="166639"/>
                    <a:pt x="94705" y="245978"/>
                  </a:cubicBezTo>
                  <a:cubicBezTo>
                    <a:pt x="95108" y="247951"/>
                    <a:pt x="93838" y="249862"/>
                    <a:pt x="91865" y="250265"/>
                  </a:cubicBezTo>
                  <a:cubicBezTo>
                    <a:pt x="89891" y="250668"/>
                    <a:pt x="87980" y="249397"/>
                    <a:pt x="87577" y="247424"/>
                  </a:cubicBezTo>
                  <a:cubicBezTo>
                    <a:pt x="72805" y="198561"/>
                    <a:pt x="44603" y="126351"/>
                    <a:pt x="11648" y="145462"/>
                  </a:cubicBezTo>
                  <a:cubicBezTo>
                    <a:pt x="-37215" y="173767"/>
                    <a:pt x="83962" y="273147"/>
                    <a:pt x="76007" y="381100"/>
                  </a:cubicBezTo>
                  <a:cubicBezTo>
                    <a:pt x="68569" y="486781"/>
                    <a:pt x="66607" y="556202"/>
                    <a:pt x="84375" y="540913"/>
                  </a:cubicBezTo>
                  <a:close/>
                </a:path>
              </a:pathLst>
            </a:custGeom>
            <a:grpFill/>
            <a:ln w="10325" cap="flat">
              <a:noFill/>
              <a:prstDash val="solid"/>
              <a:miter/>
            </a:ln>
          </p:spPr>
          <p:txBody>
            <a:bodyPr rtlCol="0" anchor="ctr"/>
            <a:lstStyle/>
            <a:p>
              <a:endParaRPr lang="zh-CN" altLang="en-US"/>
            </a:p>
          </p:txBody>
        </p:sp>
        <p:sp>
          <p:nvSpPr>
            <p:cNvPr id="976" name="任意多边形: 形状 975">
              <a:extLst>
                <a:ext uri="{FF2B5EF4-FFF2-40B4-BE49-F238E27FC236}">
                  <a16:creationId xmlns:a16="http://schemas.microsoft.com/office/drawing/2014/main" id="{F57EEEB0-2D5A-D9D8-A750-6E33C5C6EE60}"/>
                </a:ext>
              </a:extLst>
            </p:cNvPr>
            <p:cNvSpPr/>
            <p:nvPr/>
          </p:nvSpPr>
          <p:spPr>
            <a:xfrm>
              <a:off x="6904754" y="3586097"/>
              <a:ext cx="405575" cy="621586"/>
            </a:xfrm>
            <a:custGeom>
              <a:avLst/>
              <a:gdLst>
                <a:gd name="connsiteX0" fmla="*/ 315390 w 405575"/>
                <a:gd name="connsiteY0" fmla="*/ 558466 h 621586"/>
                <a:gd name="connsiteX1" fmla="*/ 405575 w 405575"/>
                <a:gd name="connsiteY1" fmla="*/ 0 h 621586"/>
                <a:gd name="connsiteX2" fmla="*/ 0 w 405575"/>
                <a:gd name="connsiteY2" fmla="*/ 0 h 621586"/>
                <a:gd name="connsiteX3" fmla="*/ 90185 w 405575"/>
                <a:gd name="connsiteY3" fmla="*/ 558466 h 621586"/>
                <a:gd name="connsiteX4" fmla="*/ 172829 w 405575"/>
                <a:gd name="connsiteY4" fmla="*/ 621586 h 621586"/>
                <a:gd name="connsiteX5" fmla="*/ 233159 w 405575"/>
                <a:gd name="connsiteY5" fmla="*/ 621586 h 621586"/>
                <a:gd name="connsiteX6" fmla="*/ 315390 w 405575"/>
                <a:gd name="connsiteY6" fmla="*/ 558466 h 62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575" h="621586">
                  <a:moveTo>
                    <a:pt x="315390" y="558466"/>
                  </a:moveTo>
                  <a:cubicBezTo>
                    <a:pt x="369728" y="355782"/>
                    <a:pt x="405575" y="70248"/>
                    <a:pt x="405575" y="0"/>
                  </a:cubicBezTo>
                  <a:lnTo>
                    <a:pt x="0" y="0"/>
                  </a:lnTo>
                  <a:cubicBezTo>
                    <a:pt x="0" y="70248"/>
                    <a:pt x="35847" y="355782"/>
                    <a:pt x="90185" y="558466"/>
                  </a:cubicBezTo>
                  <a:cubicBezTo>
                    <a:pt x="100216" y="595822"/>
                    <a:pt x="134152" y="621740"/>
                    <a:pt x="172829" y="621586"/>
                  </a:cubicBezTo>
                  <a:lnTo>
                    <a:pt x="233159" y="621586"/>
                  </a:lnTo>
                  <a:cubicBezTo>
                    <a:pt x="271671" y="621513"/>
                    <a:pt x="305369" y="595656"/>
                    <a:pt x="315390" y="558466"/>
                  </a:cubicBezTo>
                  <a:close/>
                </a:path>
              </a:pathLst>
            </a:custGeom>
            <a:grpFill/>
            <a:ln w="10325" cap="flat">
              <a:noFill/>
              <a:prstDash val="solid"/>
              <a:miter/>
            </a:ln>
          </p:spPr>
          <p:txBody>
            <a:bodyPr rtlCol="0" anchor="ctr"/>
            <a:lstStyle/>
            <a:p>
              <a:endParaRPr lang="zh-CN" altLang="en-US"/>
            </a:p>
          </p:txBody>
        </p:sp>
        <p:sp>
          <p:nvSpPr>
            <p:cNvPr id="977" name="任意多边形: 形状 976">
              <a:extLst>
                <a:ext uri="{FF2B5EF4-FFF2-40B4-BE49-F238E27FC236}">
                  <a16:creationId xmlns:a16="http://schemas.microsoft.com/office/drawing/2014/main" id="{F554DE9C-1049-D66B-BC40-E49442100CAE}"/>
                </a:ext>
              </a:extLst>
            </p:cNvPr>
            <p:cNvSpPr/>
            <p:nvPr/>
          </p:nvSpPr>
          <p:spPr>
            <a:xfrm>
              <a:off x="6909093" y="3653452"/>
              <a:ext cx="396897" cy="66838"/>
            </a:xfrm>
            <a:custGeom>
              <a:avLst/>
              <a:gdLst>
                <a:gd name="connsiteX0" fmla="*/ 389459 w 396897"/>
                <a:gd name="connsiteY0" fmla="*/ 66838 h 66838"/>
                <a:gd name="connsiteX1" fmla="*/ 396897 w 396897"/>
                <a:gd name="connsiteY1" fmla="*/ 0 h 66838"/>
                <a:gd name="connsiteX2" fmla="*/ 0 w 396897"/>
                <a:gd name="connsiteY2" fmla="*/ 0 h 66838"/>
                <a:gd name="connsiteX3" fmla="*/ 7335 w 396897"/>
                <a:gd name="connsiteY3" fmla="*/ 66838 h 66838"/>
              </a:gdLst>
              <a:ahLst/>
              <a:cxnLst>
                <a:cxn ang="0">
                  <a:pos x="connsiteX0" y="connsiteY0"/>
                </a:cxn>
                <a:cxn ang="0">
                  <a:pos x="connsiteX1" y="connsiteY1"/>
                </a:cxn>
                <a:cxn ang="0">
                  <a:pos x="connsiteX2" y="connsiteY2"/>
                </a:cxn>
                <a:cxn ang="0">
                  <a:pos x="connsiteX3" y="connsiteY3"/>
                </a:cxn>
              </a:cxnLst>
              <a:rect l="l" t="t" r="r" b="b"/>
              <a:pathLst>
                <a:path w="396897" h="66838">
                  <a:moveTo>
                    <a:pt x="389459" y="66838"/>
                  </a:moveTo>
                  <a:cubicBezTo>
                    <a:pt x="392559" y="42148"/>
                    <a:pt x="394934" y="19731"/>
                    <a:pt x="396897" y="0"/>
                  </a:cubicBezTo>
                  <a:lnTo>
                    <a:pt x="0" y="0"/>
                  </a:lnTo>
                  <a:cubicBezTo>
                    <a:pt x="1859" y="19731"/>
                    <a:pt x="4339" y="42148"/>
                    <a:pt x="7335" y="66838"/>
                  </a:cubicBezTo>
                  <a:close/>
                </a:path>
              </a:pathLst>
            </a:custGeom>
            <a:grpFill/>
            <a:ln w="10325" cap="flat">
              <a:noFill/>
              <a:prstDash val="solid"/>
              <a:miter/>
            </a:ln>
          </p:spPr>
          <p:txBody>
            <a:bodyPr rtlCol="0" anchor="ctr"/>
            <a:lstStyle/>
            <a:p>
              <a:endParaRPr lang="zh-CN" altLang="en-US"/>
            </a:p>
          </p:txBody>
        </p:sp>
        <p:sp>
          <p:nvSpPr>
            <p:cNvPr id="978" name="任意多边形: 形状 977">
              <a:extLst>
                <a:ext uri="{FF2B5EF4-FFF2-40B4-BE49-F238E27FC236}">
                  <a16:creationId xmlns:a16="http://schemas.microsoft.com/office/drawing/2014/main" id="{0075BC09-BCE8-51FD-2D84-11F3E74D9029}"/>
                </a:ext>
              </a:extLst>
            </p:cNvPr>
            <p:cNvSpPr/>
            <p:nvPr/>
          </p:nvSpPr>
          <p:spPr>
            <a:xfrm rot="10800000">
              <a:off x="5248364" y="2421232"/>
              <a:ext cx="493280" cy="444417"/>
            </a:xfrm>
            <a:custGeom>
              <a:avLst/>
              <a:gdLst>
                <a:gd name="connsiteX0" fmla="*/ 0 w 493280"/>
                <a:gd name="connsiteY0" fmla="*/ 0 h 444417"/>
                <a:gd name="connsiteX1" fmla="*/ 493281 w 493280"/>
                <a:gd name="connsiteY1" fmla="*/ 0 h 444417"/>
                <a:gd name="connsiteX2" fmla="*/ 493281 w 493280"/>
                <a:gd name="connsiteY2" fmla="*/ 444418 h 444417"/>
                <a:gd name="connsiteX3" fmla="*/ 0 w 493280"/>
                <a:gd name="connsiteY3" fmla="*/ 444418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8"/>
                  </a:lnTo>
                  <a:lnTo>
                    <a:pt x="0" y="444418"/>
                  </a:lnTo>
                  <a:close/>
                </a:path>
              </a:pathLst>
            </a:custGeom>
            <a:grpFill/>
            <a:ln w="10325" cap="flat">
              <a:noFill/>
              <a:prstDash val="solid"/>
              <a:miter/>
            </a:ln>
          </p:spPr>
          <p:txBody>
            <a:bodyPr rtlCol="0" anchor="ctr"/>
            <a:lstStyle/>
            <a:p>
              <a:endParaRPr lang="zh-CN" altLang="en-US"/>
            </a:p>
          </p:txBody>
        </p:sp>
        <p:sp>
          <p:nvSpPr>
            <p:cNvPr id="979" name="任意多边形: 形状 978">
              <a:extLst>
                <a:ext uri="{FF2B5EF4-FFF2-40B4-BE49-F238E27FC236}">
                  <a16:creationId xmlns:a16="http://schemas.microsoft.com/office/drawing/2014/main" id="{BE070C76-14AE-C91F-85A4-18D30149DC67}"/>
                </a:ext>
              </a:extLst>
            </p:cNvPr>
            <p:cNvSpPr/>
            <p:nvPr/>
          </p:nvSpPr>
          <p:spPr>
            <a:xfrm rot="10800000">
              <a:off x="5295884" y="2464206"/>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2" y="0"/>
                    <a:pt x="398137" y="0"/>
                    <a:pt x="398137" y="0"/>
                  </a:cubicBezTo>
                  <a:lnTo>
                    <a:pt x="398137" y="358571"/>
                  </a:lnTo>
                  <a:cubicBezTo>
                    <a:pt x="398137" y="358571"/>
                    <a:pt x="376862"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980" name="任意多边形: 形状 979">
              <a:extLst>
                <a:ext uri="{FF2B5EF4-FFF2-40B4-BE49-F238E27FC236}">
                  <a16:creationId xmlns:a16="http://schemas.microsoft.com/office/drawing/2014/main" id="{D8C33FD3-7135-69BC-3900-1B620832AAF2}"/>
                </a:ext>
              </a:extLst>
            </p:cNvPr>
            <p:cNvSpPr/>
            <p:nvPr/>
          </p:nvSpPr>
          <p:spPr>
            <a:xfrm>
              <a:off x="5412825" y="2464103"/>
              <a:ext cx="164358" cy="21499"/>
            </a:xfrm>
            <a:custGeom>
              <a:avLst/>
              <a:gdLst>
                <a:gd name="connsiteX0" fmla="*/ 164358 w 164358"/>
                <a:gd name="connsiteY0" fmla="*/ 0 h 21499"/>
                <a:gd name="connsiteX1" fmla="*/ 135020 w 164358"/>
                <a:gd name="connsiteY1" fmla="*/ 21487 h 21499"/>
                <a:gd name="connsiteX2" fmla="*/ 29339 w 164358"/>
                <a:gd name="connsiteY2" fmla="*/ 21487 h 21499"/>
                <a:gd name="connsiteX3" fmla="*/ 0 w 164358"/>
                <a:gd name="connsiteY3" fmla="*/ 0 h 21499"/>
              </a:gdLst>
              <a:ahLst/>
              <a:cxnLst>
                <a:cxn ang="0">
                  <a:pos x="connsiteX0" y="connsiteY0"/>
                </a:cxn>
                <a:cxn ang="0">
                  <a:pos x="connsiteX1" y="connsiteY1"/>
                </a:cxn>
                <a:cxn ang="0">
                  <a:pos x="connsiteX2" y="connsiteY2"/>
                </a:cxn>
                <a:cxn ang="0">
                  <a:pos x="connsiteX3" y="connsiteY3"/>
                </a:cxn>
              </a:cxnLst>
              <a:rect l="l" t="t" r="r" b="b"/>
              <a:pathLst>
                <a:path w="164358" h="21499">
                  <a:moveTo>
                    <a:pt x="164358" y="0"/>
                  </a:moveTo>
                  <a:cubicBezTo>
                    <a:pt x="160639" y="13027"/>
                    <a:pt x="148563" y="21870"/>
                    <a:pt x="135020" y="21487"/>
                  </a:cubicBezTo>
                  <a:lnTo>
                    <a:pt x="29339" y="21487"/>
                  </a:lnTo>
                  <a:cubicBezTo>
                    <a:pt x="15795" y="21870"/>
                    <a:pt x="3719" y="13027"/>
                    <a:pt x="0" y="0"/>
                  </a:cubicBezTo>
                  <a:close/>
                </a:path>
              </a:pathLst>
            </a:custGeom>
            <a:grpFill/>
            <a:ln w="10325" cap="flat">
              <a:noFill/>
              <a:prstDash val="solid"/>
              <a:miter/>
            </a:ln>
          </p:spPr>
          <p:txBody>
            <a:bodyPr rtlCol="0" anchor="ctr"/>
            <a:lstStyle/>
            <a:p>
              <a:endParaRPr lang="zh-CN" altLang="en-US"/>
            </a:p>
          </p:txBody>
        </p:sp>
        <p:sp>
          <p:nvSpPr>
            <p:cNvPr id="1038" name="任意多边形: 形状 1037">
              <a:extLst>
                <a:ext uri="{FF2B5EF4-FFF2-40B4-BE49-F238E27FC236}">
                  <a16:creationId xmlns:a16="http://schemas.microsoft.com/office/drawing/2014/main" id="{D4BC122B-134D-3E32-DF37-0A6D3894D05D}"/>
                </a:ext>
              </a:extLst>
            </p:cNvPr>
            <p:cNvSpPr/>
            <p:nvPr/>
          </p:nvSpPr>
          <p:spPr>
            <a:xfrm rot="10800000">
              <a:off x="5248364" y="2865546"/>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1039" name="任意多边形: 形状 1038">
              <a:extLst>
                <a:ext uri="{FF2B5EF4-FFF2-40B4-BE49-F238E27FC236}">
                  <a16:creationId xmlns:a16="http://schemas.microsoft.com/office/drawing/2014/main" id="{3722A897-26D9-11AA-3367-313B4E3B9844}"/>
                </a:ext>
              </a:extLst>
            </p:cNvPr>
            <p:cNvSpPr/>
            <p:nvPr/>
          </p:nvSpPr>
          <p:spPr>
            <a:xfrm rot="10800000">
              <a:off x="5295884" y="2908521"/>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2" y="0"/>
                    <a:pt x="398137" y="0"/>
                    <a:pt x="398137" y="0"/>
                  </a:cubicBezTo>
                  <a:lnTo>
                    <a:pt x="398137" y="358571"/>
                  </a:lnTo>
                  <a:cubicBezTo>
                    <a:pt x="398137" y="358571"/>
                    <a:pt x="376862"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1040" name="任意多边形: 形状 1039">
              <a:extLst>
                <a:ext uri="{FF2B5EF4-FFF2-40B4-BE49-F238E27FC236}">
                  <a16:creationId xmlns:a16="http://schemas.microsoft.com/office/drawing/2014/main" id="{06734A6A-ACC5-77E0-A0E2-5C72EEB49517}"/>
                </a:ext>
              </a:extLst>
            </p:cNvPr>
            <p:cNvSpPr/>
            <p:nvPr/>
          </p:nvSpPr>
          <p:spPr>
            <a:xfrm>
              <a:off x="5412825" y="2908934"/>
              <a:ext cx="164358" cy="21399"/>
            </a:xfrm>
            <a:custGeom>
              <a:avLst/>
              <a:gdLst>
                <a:gd name="connsiteX0" fmla="*/ 164358 w 164358"/>
                <a:gd name="connsiteY0" fmla="*/ 0 h 21399"/>
                <a:gd name="connsiteX1" fmla="*/ 135020 w 164358"/>
                <a:gd name="connsiteY1" fmla="*/ 21384 h 21399"/>
                <a:gd name="connsiteX2" fmla="*/ 29339 w 164358"/>
                <a:gd name="connsiteY2" fmla="*/ 21384 h 21399"/>
                <a:gd name="connsiteX3" fmla="*/ 0 w 164358"/>
                <a:gd name="connsiteY3" fmla="*/ 0 h 21399"/>
              </a:gdLst>
              <a:ahLst/>
              <a:cxnLst>
                <a:cxn ang="0">
                  <a:pos x="connsiteX0" y="connsiteY0"/>
                </a:cxn>
                <a:cxn ang="0">
                  <a:pos x="connsiteX1" y="connsiteY1"/>
                </a:cxn>
                <a:cxn ang="0">
                  <a:pos x="connsiteX2" y="connsiteY2"/>
                </a:cxn>
                <a:cxn ang="0">
                  <a:pos x="connsiteX3" y="connsiteY3"/>
                </a:cxn>
              </a:cxnLst>
              <a:rect l="l" t="t" r="r" b="b"/>
              <a:pathLst>
                <a:path w="164358" h="21399">
                  <a:moveTo>
                    <a:pt x="164358" y="0"/>
                  </a:moveTo>
                  <a:cubicBezTo>
                    <a:pt x="160629" y="13006"/>
                    <a:pt x="148542" y="21818"/>
                    <a:pt x="135020" y="21384"/>
                  </a:cubicBezTo>
                  <a:lnTo>
                    <a:pt x="29339" y="21384"/>
                  </a:lnTo>
                  <a:cubicBezTo>
                    <a:pt x="15816" y="21818"/>
                    <a:pt x="3729" y="13006"/>
                    <a:pt x="0" y="0"/>
                  </a:cubicBezTo>
                  <a:close/>
                </a:path>
              </a:pathLst>
            </a:custGeom>
            <a:grpFill/>
            <a:ln w="10325" cap="flat">
              <a:noFill/>
              <a:prstDash val="solid"/>
              <a:miter/>
            </a:ln>
          </p:spPr>
          <p:txBody>
            <a:bodyPr rtlCol="0" anchor="ctr"/>
            <a:lstStyle/>
            <a:p>
              <a:endParaRPr lang="zh-CN" altLang="en-US"/>
            </a:p>
          </p:txBody>
        </p:sp>
        <p:sp>
          <p:nvSpPr>
            <p:cNvPr id="1041" name="任意多边形: 形状 1040">
              <a:extLst>
                <a:ext uri="{FF2B5EF4-FFF2-40B4-BE49-F238E27FC236}">
                  <a16:creationId xmlns:a16="http://schemas.microsoft.com/office/drawing/2014/main" id="{6BF9A55B-B57F-7195-4807-AFE130EF24B3}"/>
                </a:ext>
              </a:extLst>
            </p:cNvPr>
            <p:cNvSpPr/>
            <p:nvPr/>
          </p:nvSpPr>
          <p:spPr>
            <a:xfrm rot="10800000">
              <a:off x="5248364" y="3309963"/>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1042" name="任意多边形: 形状 1041">
              <a:extLst>
                <a:ext uri="{FF2B5EF4-FFF2-40B4-BE49-F238E27FC236}">
                  <a16:creationId xmlns:a16="http://schemas.microsoft.com/office/drawing/2014/main" id="{EA42C39D-8D3A-29A8-C5CB-43693830924D}"/>
                </a:ext>
              </a:extLst>
            </p:cNvPr>
            <p:cNvSpPr/>
            <p:nvPr/>
          </p:nvSpPr>
          <p:spPr>
            <a:xfrm rot="10800000">
              <a:off x="5295884" y="3352938"/>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2" y="0"/>
                    <a:pt x="398137" y="0"/>
                    <a:pt x="398137" y="0"/>
                  </a:cubicBezTo>
                  <a:lnTo>
                    <a:pt x="398137" y="358571"/>
                  </a:lnTo>
                  <a:cubicBezTo>
                    <a:pt x="398137" y="358571"/>
                    <a:pt x="376862"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1043" name="任意多边形: 形状 1042">
              <a:extLst>
                <a:ext uri="{FF2B5EF4-FFF2-40B4-BE49-F238E27FC236}">
                  <a16:creationId xmlns:a16="http://schemas.microsoft.com/office/drawing/2014/main" id="{062E2F16-08A4-4BF5-79A9-B1ED25F83D1E}"/>
                </a:ext>
              </a:extLst>
            </p:cNvPr>
            <p:cNvSpPr/>
            <p:nvPr/>
          </p:nvSpPr>
          <p:spPr>
            <a:xfrm>
              <a:off x="5412825" y="3353145"/>
              <a:ext cx="164358" cy="21399"/>
            </a:xfrm>
            <a:custGeom>
              <a:avLst/>
              <a:gdLst>
                <a:gd name="connsiteX0" fmla="*/ 164358 w 164358"/>
                <a:gd name="connsiteY0" fmla="*/ 0 h 21399"/>
                <a:gd name="connsiteX1" fmla="*/ 135020 w 164358"/>
                <a:gd name="connsiteY1" fmla="*/ 21384 h 21399"/>
                <a:gd name="connsiteX2" fmla="*/ 29339 w 164358"/>
                <a:gd name="connsiteY2" fmla="*/ 21384 h 21399"/>
                <a:gd name="connsiteX3" fmla="*/ 0 w 164358"/>
                <a:gd name="connsiteY3" fmla="*/ 0 h 21399"/>
              </a:gdLst>
              <a:ahLst/>
              <a:cxnLst>
                <a:cxn ang="0">
                  <a:pos x="connsiteX0" y="connsiteY0"/>
                </a:cxn>
                <a:cxn ang="0">
                  <a:pos x="connsiteX1" y="connsiteY1"/>
                </a:cxn>
                <a:cxn ang="0">
                  <a:pos x="connsiteX2" y="connsiteY2"/>
                </a:cxn>
                <a:cxn ang="0">
                  <a:pos x="connsiteX3" y="connsiteY3"/>
                </a:cxn>
              </a:cxnLst>
              <a:rect l="l" t="t" r="r" b="b"/>
              <a:pathLst>
                <a:path w="164358" h="21399">
                  <a:moveTo>
                    <a:pt x="164358" y="0"/>
                  </a:moveTo>
                  <a:cubicBezTo>
                    <a:pt x="160629" y="13006"/>
                    <a:pt x="148542" y="21818"/>
                    <a:pt x="135020" y="21384"/>
                  </a:cubicBezTo>
                  <a:lnTo>
                    <a:pt x="29339" y="21384"/>
                  </a:lnTo>
                  <a:cubicBezTo>
                    <a:pt x="15816" y="21818"/>
                    <a:pt x="3729" y="13006"/>
                    <a:pt x="0" y="0"/>
                  </a:cubicBezTo>
                  <a:close/>
                </a:path>
              </a:pathLst>
            </a:custGeom>
            <a:grpFill/>
            <a:ln w="10325" cap="flat">
              <a:noFill/>
              <a:prstDash val="solid"/>
              <a:miter/>
            </a:ln>
          </p:spPr>
          <p:txBody>
            <a:bodyPr rtlCol="0" anchor="ctr"/>
            <a:lstStyle/>
            <a:p>
              <a:endParaRPr lang="zh-CN" altLang="en-US"/>
            </a:p>
          </p:txBody>
        </p:sp>
        <p:sp>
          <p:nvSpPr>
            <p:cNvPr id="1044" name="任意多边形: 形状 1043">
              <a:extLst>
                <a:ext uri="{FF2B5EF4-FFF2-40B4-BE49-F238E27FC236}">
                  <a16:creationId xmlns:a16="http://schemas.microsoft.com/office/drawing/2014/main" id="{BE745CC9-4ED8-14A4-5DDE-C30A700601A1}"/>
                </a:ext>
              </a:extLst>
            </p:cNvPr>
            <p:cNvSpPr/>
            <p:nvPr/>
          </p:nvSpPr>
          <p:spPr>
            <a:xfrm rot="10800000">
              <a:off x="5248364" y="3754381"/>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1045" name="任意多边形: 形状 1044">
              <a:extLst>
                <a:ext uri="{FF2B5EF4-FFF2-40B4-BE49-F238E27FC236}">
                  <a16:creationId xmlns:a16="http://schemas.microsoft.com/office/drawing/2014/main" id="{88F24F35-9869-7A8D-3400-0614DA3E1C24}"/>
                </a:ext>
              </a:extLst>
            </p:cNvPr>
            <p:cNvSpPr/>
            <p:nvPr/>
          </p:nvSpPr>
          <p:spPr>
            <a:xfrm rot="10800000">
              <a:off x="5295884" y="3797356"/>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2" y="0"/>
                    <a:pt x="398137" y="0"/>
                    <a:pt x="398137" y="0"/>
                  </a:cubicBezTo>
                  <a:lnTo>
                    <a:pt x="398137" y="358571"/>
                  </a:lnTo>
                  <a:cubicBezTo>
                    <a:pt x="398137" y="358571"/>
                    <a:pt x="376862"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1046" name="任意多边形: 形状 1045">
              <a:extLst>
                <a:ext uri="{FF2B5EF4-FFF2-40B4-BE49-F238E27FC236}">
                  <a16:creationId xmlns:a16="http://schemas.microsoft.com/office/drawing/2014/main" id="{50176763-96CC-8500-5FD5-D3D2D23168CD}"/>
                </a:ext>
              </a:extLst>
            </p:cNvPr>
            <p:cNvSpPr/>
            <p:nvPr/>
          </p:nvSpPr>
          <p:spPr>
            <a:xfrm>
              <a:off x="5412825" y="3797356"/>
              <a:ext cx="164358" cy="21499"/>
            </a:xfrm>
            <a:custGeom>
              <a:avLst/>
              <a:gdLst>
                <a:gd name="connsiteX0" fmla="*/ 164358 w 164358"/>
                <a:gd name="connsiteY0" fmla="*/ 0 h 21499"/>
                <a:gd name="connsiteX1" fmla="*/ 135020 w 164358"/>
                <a:gd name="connsiteY1" fmla="*/ 21487 h 21499"/>
                <a:gd name="connsiteX2" fmla="*/ 29339 w 164358"/>
                <a:gd name="connsiteY2" fmla="*/ 21487 h 21499"/>
                <a:gd name="connsiteX3" fmla="*/ 0 w 164358"/>
                <a:gd name="connsiteY3" fmla="*/ 0 h 21499"/>
              </a:gdLst>
              <a:ahLst/>
              <a:cxnLst>
                <a:cxn ang="0">
                  <a:pos x="connsiteX0" y="connsiteY0"/>
                </a:cxn>
                <a:cxn ang="0">
                  <a:pos x="connsiteX1" y="connsiteY1"/>
                </a:cxn>
                <a:cxn ang="0">
                  <a:pos x="connsiteX2" y="connsiteY2"/>
                </a:cxn>
                <a:cxn ang="0">
                  <a:pos x="connsiteX3" y="connsiteY3"/>
                </a:cxn>
              </a:cxnLst>
              <a:rect l="l" t="t" r="r" b="b"/>
              <a:pathLst>
                <a:path w="164358" h="21499">
                  <a:moveTo>
                    <a:pt x="164358" y="0"/>
                  </a:moveTo>
                  <a:cubicBezTo>
                    <a:pt x="160639" y="13027"/>
                    <a:pt x="148563" y="21870"/>
                    <a:pt x="135020" y="21487"/>
                  </a:cubicBezTo>
                  <a:lnTo>
                    <a:pt x="29339" y="21487"/>
                  </a:lnTo>
                  <a:cubicBezTo>
                    <a:pt x="15795" y="21870"/>
                    <a:pt x="3719" y="13027"/>
                    <a:pt x="0" y="0"/>
                  </a:cubicBezTo>
                  <a:close/>
                </a:path>
              </a:pathLst>
            </a:custGeom>
            <a:grpFill/>
            <a:ln w="10325" cap="flat">
              <a:noFill/>
              <a:prstDash val="solid"/>
              <a:miter/>
            </a:ln>
          </p:spPr>
          <p:txBody>
            <a:bodyPr rtlCol="0" anchor="ctr"/>
            <a:lstStyle/>
            <a:p>
              <a:endParaRPr lang="zh-CN" altLang="en-US"/>
            </a:p>
          </p:txBody>
        </p:sp>
        <p:sp>
          <p:nvSpPr>
            <p:cNvPr id="1047" name="任意多边形: 形状 1046">
              <a:extLst>
                <a:ext uri="{FF2B5EF4-FFF2-40B4-BE49-F238E27FC236}">
                  <a16:creationId xmlns:a16="http://schemas.microsoft.com/office/drawing/2014/main" id="{ADE86952-BC6A-365D-0545-890B6BD74B6B}"/>
                </a:ext>
              </a:extLst>
            </p:cNvPr>
            <p:cNvSpPr/>
            <p:nvPr/>
          </p:nvSpPr>
          <p:spPr>
            <a:xfrm rot="10800000">
              <a:off x="5187930" y="2421232"/>
              <a:ext cx="60433" cy="1777567"/>
            </a:xfrm>
            <a:custGeom>
              <a:avLst/>
              <a:gdLst>
                <a:gd name="connsiteX0" fmla="*/ 0 w 60433"/>
                <a:gd name="connsiteY0" fmla="*/ 0 h 1777567"/>
                <a:gd name="connsiteX1" fmla="*/ 60433 w 60433"/>
                <a:gd name="connsiteY1" fmla="*/ 0 h 1777567"/>
                <a:gd name="connsiteX2" fmla="*/ 60433 w 60433"/>
                <a:gd name="connsiteY2" fmla="*/ 1777567 h 1777567"/>
                <a:gd name="connsiteX3" fmla="*/ 0 w 60433"/>
                <a:gd name="connsiteY3" fmla="*/ 1777567 h 1777567"/>
              </a:gdLst>
              <a:ahLst/>
              <a:cxnLst>
                <a:cxn ang="0">
                  <a:pos x="connsiteX0" y="connsiteY0"/>
                </a:cxn>
                <a:cxn ang="0">
                  <a:pos x="connsiteX1" y="connsiteY1"/>
                </a:cxn>
                <a:cxn ang="0">
                  <a:pos x="connsiteX2" y="connsiteY2"/>
                </a:cxn>
                <a:cxn ang="0">
                  <a:pos x="connsiteX3" y="connsiteY3"/>
                </a:cxn>
              </a:cxnLst>
              <a:rect l="l" t="t" r="r" b="b"/>
              <a:pathLst>
                <a:path w="60433" h="1777567">
                  <a:moveTo>
                    <a:pt x="0" y="0"/>
                  </a:moveTo>
                  <a:lnTo>
                    <a:pt x="60433" y="0"/>
                  </a:lnTo>
                  <a:lnTo>
                    <a:pt x="60433" y="1777567"/>
                  </a:lnTo>
                  <a:lnTo>
                    <a:pt x="0" y="1777567"/>
                  </a:lnTo>
                  <a:close/>
                </a:path>
              </a:pathLst>
            </a:custGeom>
            <a:grpFill/>
            <a:ln w="10325" cap="flat">
              <a:noFill/>
              <a:prstDash val="solid"/>
              <a:miter/>
            </a:ln>
          </p:spPr>
          <p:txBody>
            <a:bodyPr rtlCol="0" anchor="ctr"/>
            <a:lstStyle/>
            <a:p>
              <a:endParaRPr lang="zh-CN" altLang="en-US"/>
            </a:p>
          </p:txBody>
        </p:sp>
        <p:sp>
          <p:nvSpPr>
            <p:cNvPr id="1048" name="任意多边形: 形状 1047">
              <a:extLst>
                <a:ext uri="{FF2B5EF4-FFF2-40B4-BE49-F238E27FC236}">
                  <a16:creationId xmlns:a16="http://schemas.microsoft.com/office/drawing/2014/main" id="{FB1B7BC2-A2AD-C7D6-369C-5451E559BB9F}"/>
                </a:ext>
              </a:extLst>
            </p:cNvPr>
            <p:cNvSpPr/>
            <p:nvPr/>
          </p:nvSpPr>
          <p:spPr>
            <a:xfrm rot="10800000">
              <a:off x="4738967" y="2421232"/>
              <a:ext cx="493280" cy="444417"/>
            </a:xfrm>
            <a:custGeom>
              <a:avLst/>
              <a:gdLst>
                <a:gd name="connsiteX0" fmla="*/ 0 w 493280"/>
                <a:gd name="connsiteY0" fmla="*/ 0 h 444417"/>
                <a:gd name="connsiteX1" fmla="*/ 493281 w 493280"/>
                <a:gd name="connsiteY1" fmla="*/ 0 h 444417"/>
                <a:gd name="connsiteX2" fmla="*/ 493281 w 493280"/>
                <a:gd name="connsiteY2" fmla="*/ 444418 h 444417"/>
                <a:gd name="connsiteX3" fmla="*/ 0 w 493280"/>
                <a:gd name="connsiteY3" fmla="*/ 444418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8"/>
                  </a:lnTo>
                  <a:lnTo>
                    <a:pt x="0" y="444418"/>
                  </a:lnTo>
                  <a:close/>
                </a:path>
              </a:pathLst>
            </a:custGeom>
            <a:grpFill/>
            <a:ln w="10325" cap="flat">
              <a:noFill/>
              <a:prstDash val="solid"/>
              <a:miter/>
            </a:ln>
          </p:spPr>
          <p:txBody>
            <a:bodyPr rtlCol="0" anchor="ctr"/>
            <a:lstStyle/>
            <a:p>
              <a:endParaRPr lang="zh-CN" altLang="en-US"/>
            </a:p>
          </p:txBody>
        </p:sp>
        <p:sp>
          <p:nvSpPr>
            <p:cNvPr id="1049" name="任意多边形: 形状 1048">
              <a:extLst>
                <a:ext uri="{FF2B5EF4-FFF2-40B4-BE49-F238E27FC236}">
                  <a16:creationId xmlns:a16="http://schemas.microsoft.com/office/drawing/2014/main" id="{59DCAF0E-D205-F540-A335-5770812CD192}"/>
                </a:ext>
              </a:extLst>
            </p:cNvPr>
            <p:cNvSpPr/>
            <p:nvPr/>
          </p:nvSpPr>
          <p:spPr>
            <a:xfrm rot="10800000">
              <a:off x="4786488" y="2464206"/>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1" y="0"/>
                    <a:pt x="398137" y="0"/>
                    <a:pt x="398137" y="0"/>
                  </a:cubicBezTo>
                  <a:lnTo>
                    <a:pt x="398137" y="358571"/>
                  </a:lnTo>
                  <a:cubicBezTo>
                    <a:pt x="398137" y="358571"/>
                    <a:pt x="376861"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1050" name="任意多边形: 形状 1049">
              <a:extLst>
                <a:ext uri="{FF2B5EF4-FFF2-40B4-BE49-F238E27FC236}">
                  <a16:creationId xmlns:a16="http://schemas.microsoft.com/office/drawing/2014/main" id="{84754E5F-8103-39EA-C0EC-1850FEC37147}"/>
                </a:ext>
              </a:extLst>
            </p:cNvPr>
            <p:cNvSpPr/>
            <p:nvPr/>
          </p:nvSpPr>
          <p:spPr>
            <a:xfrm>
              <a:off x="4903429" y="2463896"/>
              <a:ext cx="164254" cy="21500"/>
            </a:xfrm>
            <a:custGeom>
              <a:avLst/>
              <a:gdLst>
                <a:gd name="connsiteX0" fmla="*/ 164255 w 164254"/>
                <a:gd name="connsiteY0" fmla="*/ 207 h 21500"/>
                <a:gd name="connsiteX1" fmla="*/ 135019 w 164254"/>
                <a:gd name="connsiteY1" fmla="*/ 21487 h 21500"/>
                <a:gd name="connsiteX2" fmla="*/ 29235 w 164254"/>
                <a:gd name="connsiteY2" fmla="*/ 21487 h 21500"/>
                <a:gd name="connsiteX3" fmla="*/ 0 w 164254"/>
                <a:gd name="connsiteY3" fmla="*/ 0 h 21500"/>
              </a:gdLst>
              <a:ahLst/>
              <a:cxnLst>
                <a:cxn ang="0">
                  <a:pos x="connsiteX0" y="connsiteY0"/>
                </a:cxn>
                <a:cxn ang="0">
                  <a:pos x="connsiteX1" y="connsiteY1"/>
                </a:cxn>
                <a:cxn ang="0">
                  <a:pos x="connsiteX2" y="connsiteY2"/>
                </a:cxn>
                <a:cxn ang="0">
                  <a:pos x="connsiteX3" y="connsiteY3"/>
                </a:cxn>
              </a:cxnLst>
              <a:rect l="l" t="t" r="r" b="b"/>
              <a:pathLst>
                <a:path w="164254" h="21500">
                  <a:moveTo>
                    <a:pt x="164255" y="207"/>
                  </a:moveTo>
                  <a:cubicBezTo>
                    <a:pt x="160495" y="13130"/>
                    <a:pt x="148475" y="21880"/>
                    <a:pt x="135019" y="21487"/>
                  </a:cubicBezTo>
                  <a:lnTo>
                    <a:pt x="29235" y="21487"/>
                  </a:lnTo>
                  <a:cubicBezTo>
                    <a:pt x="15711" y="21890"/>
                    <a:pt x="3650" y="13027"/>
                    <a:pt x="0" y="0"/>
                  </a:cubicBezTo>
                  <a:close/>
                </a:path>
              </a:pathLst>
            </a:custGeom>
            <a:grpFill/>
            <a:ln w="10325" cap="flat">
              <a:noFill/>
              <a:prstDash val="solid"/>
              <a:miter/>
            </a:ln>
          </p:spPr>
          <p:txBody>
            <a:bodyPr rtlCol="0" anchor="ctr"/>
            <a:lstStyle/>
            <a:p>
              <a:endParaRPr lang="zh-CN" altLang="en-US"/>
            </a:p>
          </p:txBody>
        </p:sp>
        <p:sp>
          <p:nvSpPr>
            <p:cNvPr id="1051" name="任意多边形: 形状 1050">
              <a:extLst>
                <a:ext uri="{FF2B5EF4-FFF2-40B4-BE49-F238E27FC236}">
                  <a16:creationId xmlns:a16="http://schemas.microsoft.com/office/drawing/2014/main" id="{8599B3D1-A908-A1A7-EACA-C2C4CFB3BADD}"/>
                </a:ext>
              </a:extLst>
            </p:cNvPr>
            <p:cNvSpPr/>
            <p:nvPr/>
          </p:nvSpPr>
          <p:spPr>
            <a:xfrm rot="10800000">
              <a:off x="4738967" y="2865546"/>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1052" name="任意多边形: 形状 1051">
              <a:extLst>
                <a:ext uri="{FF2B5EF4-FFF2-40B4-BE49-F238E27FC236}">
                  <a16:creationId xmlns:a16="http://schemas.microsoft.com/office/drawing/2014/main" id="{1BF6E532-46E3-AB36-9B74-4E508110D8AD}"/>
                </a:ext>
              </a:extLst>
            </p:cNvPr>
            <p:cNvSpPr/>
            <p:nvPr/>
          </p:nvSpPr>
          <p:spPr>
            <a:xfrm rot="10800000">
              <a:off x="4786488" y="2908521"/>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1" y="0"/>
                    <a:pt x="398137" y="0"/>
                    <a:pt x="398137" y="0"/>
                  </a:cubicBezTo>
                  <a:lnTo>
                    <a:pt x="398137" y="358571"/>
                  </a:lnTo>
                  <a:cubicBezTo>
                    <a:pt x="398137" y="358571"/>
                    <a:pt x="376861"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1053" name="任意多边形: 形状 1052">
              <a:extLst>
                <a:ext uri="{FF2B5EF4-FFF2-40B4-BE49-F238E27FC236}">
                  <a16:creationId xmlns:a16="http://schemas.microsoft.com/office/drawing/2014/main" id="{4B6FBBA3-F8CC-6471-795A-5FAEF37B0299}"/>
                </a:ext>
              </a:extLst>
            </p:cNvPr>
            <p:cNvSpPr/>
            <p:nvPr/>
          </p:nvSpPr>
          <p:spPr>
            <a:xfrm>
              <a:off x="4903429" y="2908934"/>
              <a:ext cx="164254" cy="20682"/>
            </a:xfrm>
            <a:custGeom>
              <a:avLst/>
              <a:gdLst>
                <a:gd name="connsiteX0" fmla="*/ 164255 w 164254"/>
                <a:gd name="connsiteY0" fmla="*/ 0 h 20682"/>
                <a:gd name="connsiteX1" fmla="*/ 135019 w 164254"/>
                <a:gd name="connsiteY1" fmla="*/ 20661 h 20682"/>
                <a:gd name="connsiteX2" fmla="*/ 29235 w 164254"/>
                <a:gd name="connsiteY2" fmla="*/ 20661 h 20682"/>
                <a:gd name="connsiteX3" fmla="*/ 0 w 164254"/>
                <a:gd name="connsiteY3" fmla="*/ 0 h 20682"/>
              </a:gdLst>
              <a:ahLst/>
              <a:cxnLst>
                <a:cxn ang="0">
                  <a:pos x="connsiteX0" y="connsiteY0"/>
                </a:cxn>
                <a:cxn ang="0">
                  <a:pos x="connsiteX1" y="connsiteY1"/>
                </a:cxn>
                <a:cxn ang="0">
                  <a:pos x="connsiteX2" y="connsiteY2"/>
                </a:cxn>
                <a:cxn ang="0">
                  <a:pos x="connsiteX3" y="connsiteY3"/>
                </a:cxn>
              </a:cxnLst>
              <a:rect l="l" t="t" r="r" b="b"/>
              <a:pathLst>
                <a:path w="164254" h="20682">
                  <a:moveTo>
                    <a:pt x="164255" y="0"/>
                  </a:moveTo>
                  <a:cubicBezTo>
                    <a:pt x="160266" y="12675"/>
                    <a:pt x="148302" y="21136"/>
                    <a:pt x="135019" y="20661"/>
                  </a:cubicBezTo>
                  <a:lnTo>
                    <a:pt x="29235" y="20661"/>
                  </a:lnTo>
                  <a:cubicBezTo>
                    <a:pt x="15942" y="21167"/>
                    <a:pt x="3958" y="12696"/>
                    <a:pt x="0" y="0"/>
                  </a:cubicBezTo>
                  <a:close/>
                </a:path>
              </a:pathLst>
            </a:custGeom>
            <a:grpFill/>
            <a:ln w="10325" cap="flat">
              <a:noFill/>
              <a:prstDash val="solid"/>
              <a:miter/>
            </a:ln>
          </p:spPr>
          <p:txBody>
            <a:bodyPr rtlCol="0" anchor="ctr"/>
            <a:lstStyle/>
            <a:p>
              <a:endParaRPr lang="zh-CN" altLang="en-US"/>
            </a:p>
          </p:txBody>
        </p:sp>
        <p:sp>
          <p:nvSpPr>
            <p:cNvPr id="1054" name="任意多边形: 形状 1053">
              <a:extLst>
                <a:ext uri="{FF2B5EF4-FFF2-40B4-BE49-F238E27FC236}">
                  <a16:creationId xmlns:a16="http://schemas.microsoft.com/office/drawing/2014/main" id="{32F79E7B-814C-6189-9457-25A31A7EA65F}"/>
                </a:ext>
              </a:extLst>
            </p:cNvPr>
            <p:cNvSpPr/>
            <p:nvPr/>
          </p:nvSpPr>
          <p:spPr>
            <a:xfrm rot="10800000">
              <a:off x="4738967" y="3309963"/>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1055" name="任意多边形: 形状 1054">
              <a:extLst>
                <a:ext uri="{FF2B5EF4-FFF2-40B4-BE49-F238E27FC236}">
                  <a16:creationId xmlns:a16="http://schemas.microsoft.com/office/drawing/2014/main" id="{4ECC7A6D-957E-366C-D899-B53005279223}"/>
                </a:ext>
              </a:extLst>
            </p:cNvPr>
            <p:cNvSpPr/>
            <p:nvPr/>
          </p:nvSpPr>
          <p:spPr>
            <a:xfrm rot="10800000">
              <a:off x="4786488" y="3352938"/>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1" y="0"/>
                    <a:pt x="398137" y="0"/>
                    <a:pt x="398137" y="0"/>
                  </a:cubicBezTo>
                  <a:lnTo>
                    <a:pt x="398137" y="358571"/>
                  </a:lnTo>
                  <a:cubicBezTo>
                    <a:pt x="398137" y="358571"/>
                    <a:pt x="376861"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859" name="任意多边形: 形状 858">
              <a:extLst>
                <a:ext uri="{FF2B5EF4-FFF2-40B4-BE49-F238E27FC236}">
                  <a16:creationId xmlns:a16="http://schemas.microsoft.com/office/drawing/2014/main" id="{7723AA78-3224-9576-614F-484028AC856C}"/>
                </a:ext>
              </a:extLst>
            </p:cNvPr>
            <p:cNvSpPr/>
            <p:nvPr/>
          </p:nvSpPr>
          <p:spPr>
            <a:xfrm>
              <a:off x="4903429" y="3353145"/>
              <a:ext cx="164254" cy="21399"/>
            </a:xfrm>
            <a:custGeom>
              <a:avLst/>
              <a:gdLst>
                <a:gd name="connsiteX0" fmla="*/ 164255 w 164254"/>
                <a:gd name="connsiteY0" fmla="*/ 0 h 21399"/>
                <a:gd name="connsiteX1" fmla="*/ 134916 w 164254"/>
                <a:gd name="connsiteY1" fmla="*/ 21384 h 21399"/>
                <a:gd name="connsiteX2" fmla="*/ 29235 w 164254"/>
                <a:gd name="connsiteY2" fmla="*/ 21384 h 21399"/>
                <a:gd name="connsiteX3" fmla="*/ 0 w 164254"/>
                <a:gd name="connsiteY3" fmla="*/ 0 h 21399"/>
              </a:gdLst>
              <a:ahLst/>
              <a:cxnLst>
                <a:cxn ang="0">
                  <a:pos x="connsiteX0" y="connsiteY0"/>
                </a:cxn>
                <a:cxn ang="0">
                  <a:pos x="connsiteX1" y="connsiteY1"/>
                </a:cxn>
                <a:cxn ang="0">
                  <a:pos x="connsiteX2" y="connsiteY2"/>
                </a:cxn>
                <a:cxn ang="0">
                  <a:pos x="connsiteX3" y="connsiteY3"/>
                </a:cxn>
              </a:cxnLst>
              <a:rect l="l" t="t" r="r" b="b"/>
              <a:pathLst>
                <a:path w="164254" h="21399">
                  <a:moveTo>
                    <a:pt x="164255" y="0"/>
                  </a:moveTo>
                  <a:cubicBezTo>
                    <a:pt x="160524" y="13006"/>
                    <a:pt x="148439" y="21818"/>
                    <a:pt x="134916" y="21384"/>
                  </a:cubicBezTo>
                  <a:lnTo>
                    <a:pt x="29235" y="21384"/>
                  </a:lnTo>
                  <a:cubicBezTo>
                    <a:pt x="15740" y="21808"/>
                    <a:pt x="3689" y="12985"/>
                    <a:pt x="0" y="0"/>
                  </a:cubicBezTo>
                  <a:close/>
                </a:path>
              </a:pathLst>
            </a:custGeom>
            <a:grpFill/>
            <a:ln w="10325" cap="flat">
              <a:noFill/>
              <a:prstDash val="solid"/>
              <a:miter/>
            </a:ln>
          </p:spPr>
          <p:txBody>
            <a:bodyPr rtlCol="0" anchor="ctr"/>
            <a:lstStyle/>
            <a:p>
              <a:endParaRPr lang="zh-CN" altLang="en-US"/>
            </a:p>
          </p:txBody>
        </p:sp>
        <p:sp>
          <p:nvSpPr>
            <p:cNvPr id="860" name="任意多边形: 形状 859">
              <a:extLst>
                <a:ext uri="{FF2B5EF4-FFF2-40B4-BE49-F238E27FC236}">
                  <a16:creationId xmlns:a16="http://schemas.microsoft.com/office/drawing/2014/main" id="{F97FA3D6-8C10-4EFB-44E5-7351BFD8C7AA}"/>
                </a:ext>
              </a:extLst>
            </p:cNvPr>
            <p:cNvSpPr/>
            <p:nvPr/>
          </p:nvSpPr>
          <p:spPr>
            <a:xfrm rot="10800000">
              <a:off x="4738967" y="3754381"/>
              <a:ext cx="493280" cy="444417"/>
            </a:xfrm>
            <a:custGeom>
              <a:avLst/>
              <a:gdLst>
                <a:gd name="connsiteX0" fmla="*/ 0 w 493280"/>
                <a:gd name="connsiteY0" fmla="*/ 0 h 444417"/>
                <a:gd name="connsiteX1" fmla="*/ 493281 w 493280"/>
                <a:gd name="connsiteY1" fmla="*/ 0 h 444417"/>
                <a:gd name="connsiteX2" fmla="*/ 493281 w 493280"/>
                <a:gd name="connsiteY2" fmla="*/ 444417 h 444417"/>
                <a:gd name="connsiteX3" fmla="*/ 0 w 493280"/>
                <a:gd name="connsiteY3" fmla="*/ 444417 h 444417"/>
              </a:gdLst>
              <a:ahLst/>
              <a:cxnLst>
                <a:cxn ang="0">
                  <a:pos x="connsiteX0" y="connsiteY0"/>
                </a:cxn>
                <a:cxn ang="0">
                  <a:pos x="connsiteX1" y="connsiteY1"/>
                </a:cxn>
                <a:cxn ang="0">
                  <a:pos x="connsiteX2" y="connsiteY2"/>
                </a:cxn>
                <a:cxn ang="0">
                  <a:pos x="connsiteX3" y="connsiteY3"/>
                </a:cxn>
              </a:cxnLst>
              <a:rect l="l" t="t" r="r" b="b"/>
              <a:pathLst>
                <a:path w="493280" h="444417">
                  <a:moveTo>
                    <a:pt x="0" y="0"/>
                  </a:moveTo>
                  <a:lnTo>
                    <a:pt x="493281" y="0"/>
                  </a:lnTo>
                  <a:lnTo>
                    <a:pt x="493281" y="444417"/>
                  </a:lnTo>
                  <a:lnTo>
                    <a:pt x="0" y="444417"/>
                  </a:lnTo>
                  <a:close/>
                </a:path>
              </a:pathLst>
            </a:custGeom>
            <a:grpFill/>
            <a:ln w="10325" cap="flat">
              <a:noFill/>
              <a:prstDash val="solid"/>
              <a:miter/>
            </a:ln>
          </p:spPr>
          <p:txBody>
            <a:bodyPr rtlCol="0" anchor="ctr"/>
            <a:lstStyle/>
            <a:p>
              <a:endParaRPr lang="zh-CN" altLang="en-US"/>
            </a:p>
          </p:txBody>
        </p:sp>
        <p:sp>
          <p:nvSpPr>
            <p:cNvPr id="861" name="任意多边形: 形状 860">
              <a:extLst>
                <a:ext uri="{FF2B5EF4-FFF2-40B4-BE49-F238E27FC236}">
                  <a16:creationId xmlns:a16="http://schemas.microsoft.com/office/drawing/2014/main" id="{55F0B01F-A717-1A9D-EED0-D35D33A6F808}"/>
                </a:ext>
              </a:extLst>
            </p:cNvPr>
            <p:cNvSpPr/>
            <p:nvPr/>
          </p:nvSpPr>
          <p:spPr>
            <a:xfrm rot="10800000">
              <a:off x="4786488" y="3797356"/>
              <a:ext cx="398137" cy="358571"/>
            </a:xfrm>
            <a:custGeom>
              <a:avLst/>
              <a:gdLst>
                <a:gd name="connsiteX0" fmla="*/ 350617 w 398137"/>
                <a:gd name="connsiteY0" fmla="*/ 0 h 358571"/>
                <a:gd name="connsiteX1" fmla="*/ 398137 w 398137"/>
                <a:gd name="connsiteY1" fmla="*/ 0 h 358571"/>
                <a:gd name="connsiteX2" fmla="*/ 398137 w 398137"/>
                <a:gd name="connsiteY2" fmla="*/ 358571 h 358571"/>
                <a:gd name="connsiteX3" fmla="*/ 350617 w 398137"/>
                <a:gd name="connsiteY3" fmla="*/ 358571 h 358571"/>
                <a:gd name="connsiteX4" fmla="*/ 47520 w 398137"/>
                <a:gd name="connsiteY4" fmla="*/ 358571 h 358571"/>
                <a:gd name="connsiteX5" fmla="*/ 0 w 398137"/>
                <a:gd name="connsiteY5" fmla="*/ 358571 h 358571"/>
                <a:gd name="connsiteX6" fmla="*/ 0 w 398137"/>
                <a:gd name="connsiteY6" fmla="*/ 0 h 358571"/>
                <a:gd name="connsiteX7" fmla="*/ 47520 w 398137"/>
                <a:gd name="connsiteY7" fmla="*/ 0 h 35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37" h="358571">
                  <a:moveTo>
                    <a:pt x="350617" y="0"/>
                  </a:moveTo>
                  <a:cubicBezTo>
                    <a:pt x="376861" y="0"/>
                    <a:pt x="398137" y="0"/>
                    <a:pt x="398137" y="0"/>
                  </a:cubicBezTo>
                  <a:lnTo>
                    <a:pt x="398137" y="358571"/>
                  </a:lnTo>
                  <a:cubicBezTo>
                    <a:pt x="398137" y="358571"/>
                    <a:pt x="376861" y="358571"/>
                    <a:pt x="350617" y="358571"/>
                  </a:cubicBezTo>
                  <a:lnTo>
                    <a:pt x="47520" y="358571"/>
                  </a:lnTo>
                  <a:cubicBezTo>
                    <a:pt x="21276" y="358571"/>
                    <a:pt x="0" y="358571"/>
                    <a:pt x="0" y="358571"/>
                  </a:cubicBezTo>
                  <a:lnTo>
                    <a:pt x="0" y="0"/>
                  </a:lnTo>
                  <a:cubicBezTo>
                    <a:pt x="0" y="0"/>
                    <a:pt x="21276" y="0"/>
                    <a:pt x="47520" y="0"/>
                  </a:cubicBezTo>
                  <a:close/>
                </a:path>
              </a:pathLst>
            </a:custGeom>
            <a:grpFill/>
            <a:ln w="10325" cap="flat">
              <a:noFill/>
              <a:prstDash val="solid"/>
              <a:miter/>
            </a:ln>
          </p:spPr>
          <p:txBody>
            <a:bodyPr rtlCol="0" anchor="ctr"/>
            <a:lstStyle/>
            <a:p>
              <a:endParaRPr lang="zh-CN" altLang="en-US"/>
            </a:p>
          </p:txBody>
        </p:sp>
        <p:sp>
          <p:nvSpPr>
            <p:cNvPr id="862" name="任意多边形: 形状 861">
              <a:extLst>
                <a:ext uri="{FF2B5EF4-FFF2-40B4-BE49-F238E27FC236}">
                  <a16:creationId xmlns:a16="http://schemas.microsoft.com/office/drawing/2014/main" id="{633B92FF-C25E-5787-E302-134A7A8AE2B8}"/>
                </a:ext>
              </a:extLst>
            </p:cNvPr>
            <p:cNvSpPr/>
            <p:nvPr/>
          </p:nvSpPr>
          <p:spPr>
            <a:xfrm>
              <a:off x="4903429" y="3797356"/>
              <a:ext cx="164254" cy="21500"/>
            </a:xfrm>
            <a:custGeom>
              <a:avLst/>
              <a:gdLst>
                <a:gd name="connsiteX0" fmla="*/ 164255 w 164254"/>
                <a:gd name="connsiteY0" fmla="*/ 0 h 21500"/>
                <a:gd name="connsiteX1" fmla="*/ 134916 w 164254"/>
                <a:gd name="connsiteY1" fmla="*/ 21487 h 21500"/>
                <a:gd name="connsiteX2" fmla="*/ 29235 w 164254"/>
                <a:gd name="connsiteY2" fmla="*/ 21487 h 21500"/>
                <a:gd name="connsiteX3" fmla="*/ 0 w 164254"/>
                <a:gd name="connsiteY3" fmla="*/ 0 h 21500"/>
              </a:gdLst>
              <a:ahLst/>
              <a:cxnLst>
                <a:cxn ang="0">
                  <a:pos x="connsiteX0" y="connsiteY0"/>
                </a:cxn>
                <a:cxn ang="0">
                  <a:pos x="connsiteX1" y="connsiteY1"/>
                </a:cxn>
                <a:cxn ang="0">
                  <a:pos x="connsiteX2" y="connsiteY2"/>
                </a:cxn>
                <a:cxn ang="0">
                  <a:pos x="connsiteX3" y="connsiteY3"/>
                </a:cxn>
              </a:cxnLst>
              <a:rect l="l" t="t" r="r" b="b"/>
              <a:pathLst>
                <a:path w="164254" h="21500">
                  <a:moveTo>
                    <a:pt x="164255" y="0"/>
                  </a:moveTo>
                  <a:cubicBezTo>
                    <a:pt x="160532" y="13027"/>
                    <a:pt x="148456" y="21870"/>
                    <a:pt x="134916" y="21487"/>
                  </a:cubicBezTo>
                  <a:lnTo>
                    <a:pt x="29235" y="21487"/>
                  </a:lnTo>
                  <a:cubicBezTo>
                    <a:pt x="15711" y="21890"/>
                    <a:pt x="3650" y="13027"/>
                    <a:pt x="0" y="0"/>
                  </a:cubicBezTo>
                  <a:close/>
                </a:path>
              </a:pathLst>
            </a:custGeom>
            <a:grpFill/>
            <a:ln w="10325" cap="flat">
              <a:noFill/>
              <a:prstDash val="solid"/>
              <a:miter/>
            </a:ln>
          </p:spPr>
          <p:txBody>
            <a:bodyPr rtlCol="0" anchor="ctr"/>
            <a:lstStyle/>
            <a:p>
              <a:endParaRPr lang="zh-CN" altLang="en-US"/>
            </a:p>
          </p:txBody>
        </p:sp>
        <p:sp>
          <p:nvSpPr>
            <p:cNvPr id="863" name="任意多边形: 形状 862">
              <a:extLst>
                <a:ext uri="{FF2B5EF4-FFF2-40B4-BE49-F238E27FC236}">
                  <a16:creationId xmlns:a16="http://schemas.microsoft.com/office/drawing/2014/main" id="{52B22B44-AB0B-A591-D582-D1069A325166}"/>
                </a:ext>
              </a:extLst>
            </p:cNvPr>
            <p:cNvSpPr/>
            <p:nvPr/>
          </p:nvSpPr>
          <p:spPr>
            <a:xfrm rot="10800000">
              <a:off x="4678431" y="2421232"/>
              <a:ext cx="60433" cy="1777567"/>
            </a:xfrm>
            <a:custGeom>
              <a:avLst/>
              <a:gdLst>
                <a:gd name="connsiteX0" fmla="*/ 0 w 60433"/>
                <a:gd name="connsiteY0" fmla="*/ 0 h 1777567"/>
                <a:gd name="connsiteX1" fmla="*/ 60433 w 60433"/>
                <a:gd name="connsiteY1" fmla="*/ 0 h 1777567"/>
                <a:gd name="connsiteX2" fmla="*/ 60433 w 60433"/>
                <a:gd name="connsiteY2" fmla="*/ 1777567 h 1777567"/>
                <a:gd name="connsiteX3" fmla="*/ 0 w 60433"/>
                <a:gd name="connsiteY3" fmla="*/ 1777567 h 1777567"/>
              </a:gdLst>
              <a:ahLst/>
              <a:cxnLst>
                <a:cxn ang="0">
                  <a:pos x="connsiteX0" y="connsiteY0"/>
                </a:cxn>
                <a:cxn ang="0">
                  <a:pos x="connsiteX1" y="connsiteY1"/>
                </a:cxn>
                <a:cxn ang="0">
                  <a:pos x="connsiteX2" y="connsiteY2"/>
                </a:cxn>
                <a:cxn ang="0">
                  <a:pos x="connsiteX3" y="connsiteY3"/>
                </a:cxn>
              </a:cxnLst>
              <a:rect l="l" t="t" r="r" b="b"/>
              <a:pathLst>
                <a:path w="60433" h="1777567">
                  <a:moveTo>
                    <a:pt x="0" y="0"/>
                  </a:moveTo>
                  <a:lnTo>
                    <a:pt x="60433" y="0"/>
                  </a:lnTo>
                  <a:lnTo>
                    <a:pt x="60433" y="1777567"/>
                  </a:lnTo>
                  <a:lnTo>
                    <a:pt x="0" y="1777567"/>
                  </a:lnTo>
                  <a:close/>
                </a:path>
              </a:pathLst>
            </a:custGeom>
            <a:grpFill/>
            <a:ln w="10325" cap="flat">
              <a:noFill/>
              <a:prstDash val="solid"/>
              <a:miter/>
            </a:ln>
          </p:spPr>
          <p:txBody>
            <a:bodyPr rtlCol="0" anchor="ctr"/>
            <a:lstStyle/>
            <a:p>
              <a:endParaRPr lang="zh-CN" altLang="en-US"/>
            </a:p>
          </p:txBody>
        </p:sp>
        <p:sp>
          <p:nvSpPr>
            <p:cNvPr id="864" name="任意多边形: 形状 863">
              <a:extLst>
                <a:ext uri="{FF2B5EF4-FFF2-40B4-BE49-F238E27FC236}">
                  <a16:creationId xmlns:a16="http://schemas.microsoft.com/office/drawing/2014/main" id="{D8AD59BD-B4C2-12BC-77FC-AE7EA5FE426C}"/>
                </a:ext>
              </a:extLst>
            </p:cNvPr>
            <p:cNvSpPr/>
            <p:nvPr/>
          </p:nvSpPr>
          <p:spPr>
            <a:xfrm>
              <a:off x="7373448" y="1259465"/>
              <a:ext cx="18594" cy="1450090"/>
            </a:xfrm>
            <a:custGeom>
              <a:avLst/>
              <a:gdLst>
                <a:gd name="connsiteX0" fmla="*/ 0 w 18594"/>
                <a:gd name="connsiteY0" fmla="*/ 0 h 1450090"/>
                <a:gd name="connsiteX1" fmla="*/ 18595 w 18594"/>
                <a:gd name="connsiteY1" fmla="*/ 0 h 1450090"/>
                <a:gd name="connsiteX2" fmla="*/ 18595 w 18594"/>
                <a:gd name="connsiteY2" fmla="*/ 1450091 h 1450090"/>
                <a:gd name="connsiteX3" fmla="*/ 0 w 18594"/>
                <a:gd name="connsiteY3" fmla="*/ 1450091 h 1450090"/>
              </a:gdLst>
              <a:ahLst/>
              <a:cxnLst>
                <a:cxn ang="0">
                  <a:pos x="connsiteX0" y="connsiteY0"/>
                </a:cxn>
                <a:cxn ang="0">
                  <a:pos x="connsiteX1" y="connsiteY1"/>
                </a:cxn>
                <a:cxn ang="0">
                  <a:pos x="connsiteX2" y="connsiteY2"/>
                </a:cxn>
                <a:cxn ang="0">
                  <a:pos x="connsiteX3" y="connsiteY3"/>
                </a:cxn>
              </a:cxnLst>
              <a:rect l="l" t="t" r="r" b="b"/>
              <a:pathLst>
                <a:path w="18594" h="1450090">
                  <a:moveTo>
                    <a:pt x="0" y="0"/>
                  </a:moveTo>
                  <a:lnTo>
                    <a:pt x="18595" y="0"/>
                  </a:lnTo>
                  <a:lnTo>
                    <a:pt x="18595" y="1450091"/>
                  </a:lnTo>
                  <a:lnTo>
                    <a:pt x="0" y="1450091"/>
                  </a:lnTo>
                  <a:close/>
                </a:path>
              </a:pathLst>
            </a:custGeom>
            <a:grpFill/>
            <a:ln w="10325" cap="flat">
              <a:noFill/>
              <a:prstDash val="solid"/>
              <a:miter/>
            </a:ln>
          </p:spPr>
          <p:txBody>
            <a:bodyPr rtlCol="0" anchor="ctr"/>
            <a:lstStyle/>
            <a:p>
              <a:endParaRPr lang="zh-CN" altLang="en-US"/>
            </a:p>
          </p:txBody>
        </p:sp>
        <p:sp>
          <p:nvSpPr>
            <p:cNvPr id="865" name="任意多边形: 形状 864">
              <a:extLst>
                <a:ext uri="{FF2B5EF4-FFF2-40B4-BE49-F238E27FC236}">
                  <a16:creationId xmlns:a16="http://schemas.microsoft.com/office/drawing/2014/main" id="{257E59F8-2261-6DA2-3BE1-505EE9954BA1}"/>
                </a:ext>
              </a:extLst>
            </p:cNvPr>
            <p:cNvSpPr/>
            <p:nvPr/>
          </p:nvSpPr>
          <p:spPr>
            <a:xfrm>
              <a:off x="8530979" y="1259465"/>
              <a:ext cx="18594" cy="1450090"/>
            </a:xfrm>
            <a:custGeom>
              <a:avLst/>
              <a:gdLst>
                <a:gd name="connsiteX0" fmla="*/ 0 w 18594"/>
                <a:gd name="connsiteY0" fmla="*/ 0 h 1450090"/>
                <a:gd name="connsiteX1" fmla="*/ 18595 w 18594"/>
                <a:gd name="connsiteY1" fmla="*/ 0 h 1450090"/>
                <a:gd name="connsiteX2" fmla="*/ 18595 w 18594"/>
                <a:gd name="connsiteY2" fmla="*/ 1450091 h 1450090"/>
                <a:gd name="connsiteX3" fmla="*/ 0 w 18594"/>
                <a:gd name="connsiteY3" fmla="*/ 1450091 h 1450090"/>
              </a:gdLst>
              <a:ahLst/>
              <a:cxnLst>
                <a:cxn ang="0">
                  <a:pos x="connsiteX0" y="connsiteY0"/>
                </a:cxn>
                <a:cxn ang="0">
                  <a:pos x="connsiteX1" y="connsiteY1"/>
                </a:cxn>
                <a:cxn ang="0">
                  <a:pos x="connsiteX2" y="connsiteY2"/>
                </a:cxn>
                <a:cxn ang="0">
                  <a:pos x="connsiteX3" y="connsiteY3"/>
                </a:cxn>
              </a:cxnLst>
              <a:rect l="l" t="t" r="r" b="b"/>
              <a:pathLst>
                <a:path w="18594" h="1450090">
                  <a:moveTo>
                    <a:pt x="0" y="0"/>
                  </a:moveTo>
                  <a:lnTo>
                    <a:pt x="18595" y="0"/>
                  </a:lnTo>
                  <a:lnTo>
                    <a:pt x="18595" y="1450091"/>
                  </a:lnTo>
                  <a:lnTo>
                    <a:pt x="0" y="1450091"/>
                  </a:lnTo>
                  <a:close/>
                </a:path>
              </a:pathLst>
            </a:custGeom>
            <a:grpFill/>
            <a:ln w="10325" cap="flat">
              <a:noFill/>
              <a:prstDash val="solid"/>
              <a:miter/>
            </a:ln>
          </p:spPr>
          <p:txBody>
            <a:bodyPr rtlCol="0" anchor="ctr"/>
            <a:lstStyle/>
            <a:p>
              <a:endParaRPr lang="zh-CN" altLang="en-US"/>
            </a:p>
          </p:txBody>
        </p:sp>
        <p:sp>
          <p:nvSpPr>
            <p:cNvPr id="866" name="任意多边形: 形状 865">
              <a:extLst>
                <a:ext uri="{FF2B5EF4-FFF2-40B4-BE49-F238E27FC236}">
                  <a16:creationId xmlns:a16="http://schemas.microsoft.com/office/drawing/2014/main" id="{FD386562-9A48-EC3A-8FC4-C155E8074BF3}"/>
                </a:ext>
              </a:extLst>
            </p:cNvPr>
            <p:cNvSpPr/>
            <p:nvPr/>
          </p:nvSpPr>
          <p:spPr>
            <a:xfrm>
              <a:off x="7272829" y="1285601"/>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67" name="任意多边形: 形状 866">
              <a:extLst>
                <a:ext uri="{FF2B5EF4-FFF2-40B4-BE49-F238E27FC236}">
                  <a16:creationId xmlns:a16="http://schemas.microsoft.com/office/drawing/2014/main" id="{0578664E-4DDA-1BA5-926E-273DCF6AF3A5}"/>
                </a:ext>
              </a:extLst>
            </p:cNvPr>
            <p:cNvSpPr/>
            <p:nvPr/>
          </p:nvSpPr>
          <p:spPr>
            <a:xfrm>
              <a:off x="7272829" y="1374960"/>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68" name="任意多边形: 形状 867">
              <a:extLst>
                <a:ext uri="{FF2B5EF4-FFF2-40B4-BE49-F238E27FC236}">
                  <a16:creationId xmlns:a16="http://schemas.microsoft.com/office/drawing/2014/main" id="{11D5FA80-C57C-6586-A982-008FE16B0738}"/>
                </a:ext>
              </a:extLst>
            </p:cNvPr>
            <p:cNvSpPr/>
            <p:nvPr/>
          </p:nvSpPr>
          <p:spPr>
            <a:xfrm>
              <a:off x="7272829" y="1464319"/>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69" name="任意多边形: 形状 868">
              <a:extLst>
                <a:ext uri="{FF2B5EF4-FFF2-40B4-BE49-F238E27FC236}">
                  <a16:creationId xmlns:a16="http://schemas.microsoft.com/office/drawing/2014/main" id="{6E2EE4A5-C133-28ED-3FC8-D742EDD93954}"/>
                </a:ext>
              </a:extLst>
            </p:cNvPr>
            <p:cNvSpPr/>
            <p:nvPr/>
          </p:nvSpPr>
          <p:spPr>
            <a:xfrm>
              <a:off x="7272829" y="1553677"/>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0" name="任意多边形: 形状 869">
              <a:extLst>
                <a:ext uri="{FF2B5EF4-FFF2-40B4-BE49-F238E27FC236}">
                  <a16:creationId xmlns:a16="http://schemas.microsoft.com/office/drawing/2014/main" id="{E3E0C3BC-16D4-41E4-DF1A-13A26EF8AF0B}"/>
                </a:ext>
              </a:extLst>
            </p:cNvPr>
            <p:cNvSpPr/>
            <p:nvPr/>
          </p:nvSpPr>
          <p:spPr>
            <a:xfrm>
              <a:off x="7272829" y="1643036"/>
              <a:ext cx="1377570" cy="64978"/>
            </a:xfrm>
            <a:custGeom>
              <a:avLst/>
              <a:gdLst>
                <a:gd name="connsiteX0" fmla="*/ 1349575 w 1377570"/>
                <a:gd name="connsiteY0" fmla="*/ 64979 h 64978"/>
                <a:gd name="connsiteX1" fmla="*/ 27789 w 1377570"/>
                <a:gd name="connsiteY1" fmla="*/ 64979 h 64978"/>
                <a:gd name="connsiteX2" fmla="*/ 0 w 1377570"/>
                <a:gd name="connsiteY2" fmla="*/ 0 h 64978"/>
                <a:gd name="connsiteX3" fmla="*/ 1377571 w 1377570"/>
                <a:gd name="connsiteY3" fmla="*/ 0 h 64978"/>
                <a:gd name="connsiteX4" fmla="*/ 1349575 w 1377570"/>
                <a:gd name="connsiteY4" fmla="*/ 64979 h 64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4978">
                  <a:moveTo>
                    <a:pt x="1349575" y="64979"/>
                  </a:moveTo>
                  <a:lnTo>
                    <a:pt x="27789" y="64979"/>
                  </a:lnTo>
                  <a:lnTo>
                    <a:pt x="0" y="0"/>
                  </a:lnTo>
                  <a:lnTo>
                    <a:pt x="1377571" y="0"/>
                  </a:lnTo>
                  <a:lnTo>
                    <a:pt x="1349575" y="64979"/>
                  </a:lnTo>
                  <a:close/>
                </a:path>
              </a:pathLst>
            </a:custGeom>
            <a:grpFill/>
            <a:ln w="10325" cap="flat">
              <a:noFill/>
              <a:prstDash val="solid"/>
              <a:miter/>
            </a:ln>
          </p:spPr>
          <p:txBody>
            <a:bodyPr rtlCol="0" anchor="ctr"/>
            <a:lstStyle/>
            <a:p>
              <a:endParaRPr lang="zh-CN" altLang="en-US"/>
            </a:p>
          </p:txBody>
        </p:sp>
        <p:sp>
          <p:nvSpPr>
            <p:cNvPr id="871" name="任意多边形: 形状 870">
              <a:extLst>
                <a:ext uri="{FF2B5EF4-FFF2-40B4-BE49-F238E27FC236}">
                  <a16:creationId xmlns:a16="http://schemas.microsoft.com/office/drawing/2014/main" id="{685B14AE-167D-9465-02A0-D92439399A89}"/>
                </a:ext>
              </a:extLst>
            </p:cNvPr>
            <p:cNvSpPr/>
            <p:nvPr/>
          </p:nvSpPr>
          <p:spPr>
            <a:xfrm>
              <a:off x="7272829" y="1732291"/>
              <a:ext cx="1377570" cy="65081"/>
            </a:xfrm>
            <a:custGeom>
              <a:avLst/>
              <a:gdLst>
                <a:gd name="connsiteX0" fmla="*/ 1349575 w 1377570"/>
                <a:gd name="connsiteY0" fmla="*/ 65082 h 65081"/>
                <a:gd name="connsiteX1" fmla="*/ 27789 w 1377570"/>
                <a:gd name="connsiteY1" fmla="*/ 65082 h 65081"/>
                <a:gd name="connsiteX2" fmla="*/ 0 w 1377570"/>
                <a:gd name="connsiteY2" fmla="*/ 0 h 65081"/>
                <a:gd name="connsiteX3" fmla="*/ 1377571 w 1377570"/>
                <a:gd name="connsiteY3" fmla="*/ 0 h 65081"/>
                <a:gd name="connsiteX4" fmla="*/ 1349575 w 1377570"/>
                <a:gd name="connsiteY4" fmla="*/ 65082 h 6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1">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5" name="任意多边形: 形状 874">
              <a:extLst>
                <a:ext uri="{FF2B5EF4-FFF2-40B4-BE49-F238E27FC236}">
                  <a16:creationId xmlns:a16="http://schemas.microsoft.com/office/drawing/2014/main" id="{9850EB9E-C923-C64D-6A04-6A55F1A43EB3}"/>
                </a:ext>
              </a:extLst>
            </p:cNvPr>
            <p:cNvSpPr/>
            <p:nvPr/>
          </p:nvSpPr>
          <p:spPr>
            <a:xfrm>
              <a:off x="7272829" y="1821650"/>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6" name="任意多边形: 形状 875">
              <a:extLst>
                <a:ext uri="{FF2B5EF4-FFF2-40B4-BE49-F238E27FC236}">
                  <a16:creationId xmlns:a16="http://schemas.microsoft.com/office/drawing/2014/main" id="{E993C7A8-A75C-CB47-98EE-991B5170078C}"/>
                </a:ext>
              </a:extLst>
            </p:cNvPr>
            <p:cNvSpPr/>
            <p:nvPr/>
          </p:nvSpPr>
          <p:spPr>
            <a:xfrm>
              <a:off x="7272829" y="1911009"/>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7" name="任意多边形: 形状 876">
              <a:extLst>
                <a:ext uri="{FF2B5EF4-FFF2-40B4-BE49-F238E27FC236}">
                  <a16:creationId xmlns:a16="http://schemas.microsoft.com/office/drawing/2014/main" id="{868B00A6-7D65-F03C-4A93-D045B73B6D40}"/>
                </a:ext>
              </a:extLst>
            </p:cNvPr>
            <p:cNvSpPr/>
            <p:nvPr/>
          </p:nvSpPr>
          <p:spPr>
            <a:xfrm>
              <a:off x="7272829" y="2000368"/>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8" name="任意多边形: 形状 877">
              <a:extLst>
                <a:ext uri="{FF2B5EF4-FFF2-40B4-BE49-F238E27FC236}">
                  <a16:creationId xmlns:a16="http://schemas.microsoft.com/office/drawing/2014/main" id="{925F8DF9-CBF8-98C7-0F13-F662D539A7E6}"/>
                </a:ext>
              </a:extLst>
            </p:cNvPr>
            <p:cNvSpPr/>
            <p:nvPr/>
          </p:nvSpPr>
          <p:spPr>
            <a:xfrm>
              <a:off x="7272829" y="2089726"/>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79" name="任意多边形: 形状 878">
              <a:extLst>
                <a:ext uri="{FF2B5EF4-FFF2-40B4-BE49-F238E27FC236}">
                  <a16:creationId xmlns:a16="http://schemas.microsoft.com/office/drawing/2014/main" id="{34C7B7CE-1B66-ED14-A5F3-0598B4FE5341}"/>
                </a:ext>
              </a:extLst>
            </p:cNvPr>
            <p:cNvSpPr/>
            <p:nvPr/>
          </p:nvSpPr>
          <p:spPr>
            <a:xfrm>
              <a:off x="7272829" y="2179085"/>
              <a:ext cx="1377570" cy="65081"/>
            </a:xfrm>
            <a:custGeom>
              <a:avLst/>
              <a:gdLst>
                <a:gd name="connsiteX0" fmla="*/ 1349575 w 1377570"/>
                <a:gd name="connsiteY0" fmla="*/ 65082 h 65081"/>
                <a:gd name="connsiteX1" fmla="*/ 27789 w 1377570"/>
                <a:gd name="connsiteY1" fmla="*/ 65082 h 65081"/>
                <a:gd name="connsiteX2" fmla="*/ 0 w 1377570"/>
                <a:gd name="connsiteY2" fmla="*/ 0 h 65081"/>
                <a:gd name="connsiteX3" fmla="*/ 1377571 w 1377570"/>
                <a:gd name="connsiteY3" fmla="*/ 0 h 65081"/>
                <a:gd name="connsiteX4" fmla="*/ 1349575 w 1377570"/>
                <a:gd name="connsiteY4" fmla="*/ 65082 h 6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1">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0" name="任意多边形: 形状 879">
              <a:extLst>
                <a:ext uri="{FF2B5EF4-FFF2-40B4-BE49-F238E27FC236}">
                  <a16:creationId xmlns:a16="http://schemas.microsoft.com/office/drawing/2014/main" id="{29224549-7F74-092C-1D67-FC7C852ADCB3}"/>
                </a:ext>
              </a:extLst>
            </p:cNvPr>
            <p:cNvSpPr/>
            <p:nvPr/>
          </p:nvSpPr>
          <p:spPr>
            <a:xfrm>
              <a:off x="7272829" y="2268444"/>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1" name="任意多边形: 形状 880">
              <a:extLst>
                <a:ext uri="{FF2B5EF4-FFF2-40B4-BE49-F238E27FC236}">
                  <a16:creationId xmlns:a16="http://schemas.microsoft.com/office/drawing/2014/main" id="{DEA8AF0E-95A6-AF84-5153-CF38FC9D7F8C}"/>
                </a:ext>
              </a:extLst>
            </p:cNvPr>
            <p:cNvSpPr/>
            <p:nvPr/>
          </p:nvSpPr>
          <p:spPr>
            <a:xfrm>
              <a:off x="7272829" y="2357802"/>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2" name="任意多边形: 形状 881">
              <a:extLst>
                <a:ext uri="{FF2B5EF4-FFF2-40B4-BE49-F238E27FC236}">
                  <a16:creationId xmlns:a16="http://schemas.microsoft.com/office/drawing/2014/main" id="{E094C33E-2128-254B-9A7D-2F5610C59ACC}"/>
                </a:ext>
              </a:extLst>
            </p:cNvPr>
            <p:cNvSpPr/>
            <p:nvPr/>
          </p:nvSpPr>
          <p:spPr>
            <a:xfrm>
              <a:off x="7272829" y="2447161"/>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3" name="任意多边形: 形状 882">
              <a:extLst>
                <a:ext uri="{FF2B5EF4-FFF2-40B4-BE49-F238E27FC236}">
                  <a16:creationId xmlns:a16="http://schemas.microsoft.com/office/drawing/2014/main" id="{C1CAA13F-5799-4970-C543-A5AB7E17BECF}"/>
                </a:ext>
              </a:extLst>
            </p:cNvPr>
            <p:cNvSpPr/>
            <p:nvPr/>
          </p:nvSpPr>
          <p:spPr>
            <a:xfrm>
              <a:off x="7272829" y="2536520"/>
              <a:ext cx="1377570" cy="65082"/>
            </a:xfrm>
            <a:custGeom>
              <a:avLst/>
              <a:gdLst>
                <a:gd name="connsiteX0" fmla="*/ 1349575 w 1377570"/>
                <a:gd name="connsiteY0" fmla="*/ 65082 h 65082"/>
                <a:gd name="connsiteX1" fmla="*/ 27789 w 1377570"/>
                <a:gd name="connsiteY1" fmla="*/ 65082 h 65082"/>
                <a:gd name="connsiteX2" fmla="*/ 0 w 1377570"/>
                <a:gd name="connsiteY2" fmla="*/ 0 h 65082"/>
                <a:gd name="connsiteX3" fmla="*/ 1377571 w 1377570"/>
                <a:gd name="connsiteY3" fmla="*/ 0 h 65082"/>
                <a:gd name="connsiteX4" fmla="*/ 1349575 w 1377570"/>
                <a:gd name="connsiteY4" fmla="*/ 65082 h 6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2">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4" name="任意多边形: 形状 883">
              <a:extLst>
                <a:ext uri="{FF2B5EF4-FFF2-40B4-BE49-F238E27FC236}">
                  <a16:creationId xmlns:a16="http://schemas.microsoft.com/office/drawing/2014/main" id="{53E5D706-9BAD-C3FF-A39E-98BD5662D9B4}"/>
                </a:ext>
              </a:extLst>
            </p:cNvPr>
            <p:cNvSpPr/>
            <p:nvPr/>
          </p:nvSpPr>
          <p:spPr>
            <a:xfrm>
              <a:off x="7272829" y="2625879"/>
              <a:ext cx="1377570" cy="65081"/>
            </a:xfrm>
            <a:custGeom>
              <a:avLst/>
              <a:gdLst>
                <a:gd name="connsiteX0" fmla="*/ 1349575 w 1377570"/>
                <a:gd name="connsiteY0" fmla="*/ 65082 h 65081"/>
                <a:gd name="connsiteX1" fmla="*/ 27789 w 1377570"/>
                <a:gd name="connsiteY1" fmla="*/ 65082 h 65081"/>
                <a:gd name="connsiteX2" fmla="*/ 0 w 1377570"/>
                <a:gd name="connsiteY2" fmla="*/ 0 h 65081"/>
                <a:gd name="connsiteX3" fmla="*/ 1377571 w 1377570"/>
                <a:gd name="connsiteY3" fmla="*/ 0 h 65081"/>
                <a:gd name="connsiteX4" fmla="*/ 1349575 w 1377570"/>
                <a:gd name="connsiteY4" fmla="*/ 65082 h 6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70" h="65081">
                  <a:moveTo>
                    <a:pt x="1349575" y="65082"/>
                  </a:moveTo>
                  <a:lnTo>
                    <a:pt x="27789" y="65082"/>
                  </a:lnTo>
                  <a:lnTo>
                    <a:pt x="0" y="0"/>
                  </a:lnTo>
                  <a:lnTo>
                    <a:pt x="1377571" y="0"/>
                  </a:lnTo>
                  <a:lnTo>
                    <a:pt x="1349575" y="65082"/>
                  </a:lnTo>
                  <a:close/>
                </a:path>
              </a:pathLst>
            </a:custGeom>
            <a:grpFill/>
            <a:ln w="10325" cap="flat">
              <a:noFill/>
              <a:prstDash val="solid"/>
              <a:miter/>
            </a:ln>
          </p:spPr>
          <p:txBody>
            <a:bodyPr rtlCol="0" anchor="ctr"/>
            <a:lstStyle/>
            <a:p>
              <a:endParaRPr lang="zh-CN" altLang="en-US"/>
            </a:p>
          </p:txBody>
        </p:sp>
        <p:sp>
          <p:nvSpPr>
            <p:cNvPr id="885" name="任意多边形: 形状 884">
              <a:extLst>
                <a:ext uri="{FF2B5EF4-FFF2-40B4-BE49-F238E27FC236}">
                  <a16:creationId xmlns:a16="http://schemas.microsoft.com/office/drawing/2014/main" id="{15BB2AB6-3B77-025E-0465-45703099AD27}"/>
                </a:ext>
              </a:extLst>
            </p:cNvPr>
            <p:cNvSpPr/>
            <p:nvPr/>
          </p:nvSpPr>
          <p:spPr>
            <a:xfrm>
              <a:off x="7272726" y="2690961"/>
              <a:ext cx="1377570" cy="37189"/>
            </a:xfrm>
            <a:custGeom>
              <a:avLst/>
              <a:gdLst>
                <a:gd name="connsiteX0" fmla="*/ 0 w 1377570"/>
                <a:gd name="connsiteY0" fmla="*/ 0 h 37189"/>
                <a:gd name="connsiteX1" fmla="*/ 1377571 w 1377570"/>
                <a:gd name="connsiteY1" fmla="*/ 0 h 37189"/>
                <a:gd name="connsiteX2" fmla="*/ 1377571 w 1377570"/>
                <a:gd name="connsiteY2" fmla="*/ 37190 h 37189"/>
                <a:gd name="connsiteX3" fmla="*/ 0 w 1377570"/>
                <a:gd name="connsiteY3" fmla="*/ 37190 h 37189"/>
              </a:gdLst>
              <a:ahLst/>
              <a:cxnLst>
                <a:cxn ang="0">
                  <a:pos x="connsiteX0" y="connsiteY0"/>
                </a:cxn>
                <a:cxn ang="0">
                  <a:pos x="connsiteX1" y="connsiteY1"/>
                </a:cxn>
                <a:cxn ang="0">
                  <a:pos x="connsiteX2" y="connsiteY2"/>
                </a:cxn>
                <a:cxn ang="0">
                  <a:pos x="connsiteX3" y="connsiteY3"/>
                </a:cxn>
              </a:cxnLst>
              <a:rect l="l" t="t" r="r" b="b"/>
              <a:pathLst>
                <a:path w="1377570" h="37189">
                  <a:moveTo>
                    <a:pt x="0" y="0"/>
                  </a:moveTo>
                  <a:lnTo>
                    <a:pt x="1377571" y="0"/>
                  </a:lnTo>
                  <a:lnTo>
                    <a:pt x="1377571" y="37190"/>
                  </a:lnTo>
                  <a:lnTo>
                    <a:pt x="0" y="37190"/>
                  </a:lnTo>
                  <a:close/>
                </a:path>
              </a:pathLst>
            </a:custGeom>
            <a:grpFill/>
            <a:ln w="10325" cap="flat">
              <a:noFill/>
              <a:prstDash val="solid"/>
              <a:miter/>
            </a:ln>
          </p:spPr>
          <p:txBody>
            <a:bodyPr rtlCol="0" anchor="ctr"/>
            <a:lstStyle/>
            <a:p>
              <a:endParaRPr lang="zh-CN" altLang="en-US"/>
            </a:p>
          </p:txBody>
        </p:sp>
        <p:sp>
          <p:nvSpPr>
            <p:cNvPr id="886" name="任意多边形: 形状 885">
              <a:extLst>
                <a:ext uri="{FF2B5EF4-FFF2-40B4-BE49-F238E27FC236}">
                  <a16:creationId xmlns:a16="http://schemas.microsoft.com/office/drawing/2014/main" id="{5476BB58-4A11-BA76-EDE5-0F90071343D4}"/>
                </a:ext>
              </a:extLst>
            </p:cNvPr>
            <p:cNvSpPr/>
            <p:nvPr/>
          </p:nvSpPr>
          <p:spPr>
            <a:xfrm>
              <a:off x="7224689" y="1204093"/>
              <a:ext cx="1473644" cy="86776"/>
            </a:xfrm>
            <a:custGeom>
              <a:avLst/>
              <a:gdLst>
                <a:gd name="connsiteX0" fmla="*/ 0 w 1473644"/>
                <a:gd name="connsiteY0" fmla="*/ 0 h 86776"/>
                <a:gd name="connsiteX1" fmla="*/ 1473644 w 1473644"/>
                <a:gd name="connsiteY1" fmla="*/ 0 h 86776"/>
                <a:gd name="connsiteX2" fmla="*/ 1473644 w 1473644"/>
                <a:gd name="connsiteY2" fmla="*/ 86776 h 86776"/>
                <a:gd name="connsiteX3" fmla="*/ 0 w 1473644"/>
                <a:gd name="connsiteY3" fmla="*/ 86776 h 86776"/>
              </a:gdLst>
              <a:ahLst/>
              <a:cxnLst>
                <a:cxn ang="0">
                  <a:pos x="connsiteX0" y="connsiteY0"/>
                </a:cxn>
                <a:cxn ang="0">
                  <a:pos x="connsiteX1" y="connsiteY1"/>
                </a:cxn>
                <a:cxn ang="0">
                  <a:pos x="connsiteX2" y="connsiteY2"/>
                </a:cxn>
                <a:cxn ang="0">
                  <a:pos x="connsiteX3" y="connsiteY3"/>
                </a:cxn>
              </a:cxnLst>
              <a:rect l="l" t="t" r="r" b="b"/>
              <a:pathLst>
                <a:path w="1473644" h="86776">
                  <a:moveTo>
                    <a:pt x="0" y="0"/>
                  </a:moveTo>
                  <a:lnTo>
                    <a:pt x="1473644" y="0"/>
                  </a:lnTo>
                  <a:lnTo>
                    <a:pt x="1473644" y="86776"/>
                  </a:lnTo>
                  <a:lnTo>
                    <a:pt x="0" y="86776"/>
                  </a:lnTo>
                  <a:close/>
                </a:path>
              </a:pathLst>
            </a:custGeom>
            <a:grpFill/>
            <a:ln w="10325" cap="flat">
              <a:noFill/>
              <a:prstDash val="solid"/>
              <a:miter/>
            </a:ln>
          </p:spPr>
          <p:txBody>
            <a:bodyPr rtlCol="0" anchor="ctr"/>
            <a:lstStyle/>
            <a:p>
              <a:endParaRPr lang="zh-CN" altLang="en-US"/>
            </a:p>
          </p:txBody>
        </p:sp>
        <p:sp>
          <p:nvSpPr>
            <p:cNvPr id="887" name="任意多边形: 形状 886">
              <a:extLst>
                <a:ext uri="{FF2B5EF4-FFF2-40B4-BE49-F238E27FC236}">
                  <a16:creationId xmlns:a16="http://schemas.microsoft.com/office/drawing/2014/main" id="{B09FDE1B-AF2E-F080-87DC-D0C9951E8A8C}"/>
                </a:ext>
              </a:extLst>
            </p:cNvPr>
            <p:cNvSpPr/>
            <p:nvPr/>
          </p:nvSpPr>
          <p:spPr>
            <a:xfrm>
              <a:off x="7224896" y="1541487"/>
              <a:ext cx="29958" cy="536152"/>
            </a:xfrm>
            <a:custGeom>
              <a:avLst/>
              <a:gdLst>
                <a:gd name="connsiteX0" fmla="*/ 14979 w 29958"/>
                <a:gd name="connsiteY0" fmla="*/ 536152 h 536152"/>
                <a:gd name="connsiteX1" fmla="*/ 14979 w 29958"/>
                <a:gd name="connsiteY1" fmla="*/ 536152 h 536152"/>
                <a:gd name="connsiteX2" fmla="*/ 0 w 29958"/>
                <a:gd name="connsiteY2" fmla="*/ 521173 h 536152"/>
                <a:gd name="connsiteX3" fmla="*/ 0 w 29958"/>
                <a:gd name="connsiteY3" fmla="*/ 14979 h 536152"/>
                <a:gd name="connsiteX4" fmla="*/ 14979 w 29958"/>
                <a:gd name="connsiteY4" fmla="*/ 0 h 536152"/>
                <a:gd name="connsiteX5" fmla="*/ 14979 w 29958"/>
                <a:gd name="connsiteY5" fmla="*/ 0 h 536152"/>
                <a:gd name="connsiteX6" fmla="*/ 29959 w 29958"/>
                <a:gd name="connsiteY6" fmla="*/ 14979 h 536152"/>
                <a:gd name="connsiteX7" fmla="*/ 29959 w 29958"/>
                <a:gd name="connsiteY7" fmla="*/ 521173 h 536152"/>
                <a:gd name="connsiteX8" fmla="*/ 14979 w 29958"/>
                <a:gd name="connsiteY8" fmla="*/ 536152 h 53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8" h="536152">
                  <a:moveTo>
                    <a:pt x="14979" y="536152"/>
                  </a:moveTo>
                  <a:lnTo>
                    <a:pt x="14979" y="536152"/>
                  </a:lnTo>
                  <a:cubicBezTo>
                    <a:pt x="6705" y="536152"/>
                    <a:pt x="0" y="529448"/>
                    <a:pt x="0" y="521173"/>
                  </a:cubicBezTo>
                  <a:lnTo>
                    <a:pt x="0" y="14979"/>
                  </a:lnTo>
                  <a:cubicBezTo>
                    <a:pt x="0" y="6705"/>
                    <a:pt x="6705" y="0"/>
                    <a:pt x="14979" y="0"/>
                  </a:cubicBezTo>
                  <a:lnTo>
                    <a:pt x="14979" y="0"/>
                  </a:lnTo>
                  <a:cubicBezTo>
                    <a:pt x="23254" y="0"/>
                    <a:pt x="29959" y="6705"/>
                    <a:pt x="29959" y="14979"/>
                  </a:cubicBezTo>
                  <a:lnTo>
                    <a:pt x="29959" y="521173"/>
                  </a:lnTo>
                  <a:cubicBezTo>
                    <a:pt x="29959" y="529448"/>
                    <a:pt x="23254" y="536152"/>
                    <a:pt x="14979" y="536152"/>
                  </a:cubicBezTo>
                  <a:close/>
                </a:path>
              </a:pathLst>
            </a:custGeom>
            <a:grpFill/>
            <a:ln w="10325" cap="flat">
              <a:noFill/>
              <a:prstDash val="solid"/>
              <a:miter/>
            </a:ln>
          </p:spPr>
          <p:txBody>
            <a:bodyPr rtlCol="0" anchor="ctr"/>
            <a:lstStyle/>
            <a:p>
              <a:endParaRPr lang="zh-CN" altLang="en-US"/>
            </a:p>
          </p:txBody>
        </p:sp>
        <p:sp>
          <p:nvSpPr>
            <p:cNvPr id="888" name="任意多边形: 形状 887">
              <a:extLst>
                <a:ext uri="{FF2B5EF4-FFF2-40B4-BE49-F238E27FC236}">
                  <a16:creationId xmlns:a16="http://schemas.microsoft.com/office/drawing/2014/main" id="{3B03C182-1E52-8517-D8D1-FD718F612B23}"/>
                </a:ext>
              </a:extLst>
            </p:cNvPr>
            <p:cNvSpPr/>
            <p:nvPr/>
          </p:nvSpPr>
          <p:spPr>
            <a:xfrm>
              <a:off x="7234400" y="1273411"/>
              <a:ext cx="10847" cy="300617"/>
            </a:xfrm>
            <a:custGeom>
              <a:avLst/>
              <a:gdLst>
                <a:gd name="connsiteX0" fmla="*/ 0 w 10847"/>
                <a:gd name="connsiteY0" fmla="*/ 0 h 300617"/>
                <a:gd name="connsiteX1" fmla="*/ 10847 w 10847"/>
                <a:gd name="connsiteY1" fmla="*/ 0 h 300617"/>
                <a:gd name="connsiteX2" fmla="*/ 10847 w 10847"/>
                <a:gd name="connsiteY2" fmla="*/ 300617 h 300617"/>
                <a:gd name="connsiteX3" fmla="*/ 0 w 10847"/>
                <a:gd name="connsiteY3" fmla="*/ 300617 h 300617"/>
              </a:gdLst>
              <a:ahLst/>
              <a:cxnLst>
                <a:cxn ang="0">
                  <a:pos x="connsiteX0" y="connsiteY0"/>
                </a:cxn>
                <a:cxn ang="0">
                  <a:pos x="connsiteX1" y="connsiteY1"/>
                </a:cxn>
                <a:cxn ang="0">
                  <a:pos x="connsiteX2" y="connsiteY2"/>
                </a:cxn>
                <a:cxn ang="0">
                  <a:pos x="connsiteX3" y="connsiteY3"/>
                </a:cxn>
              </a:cxnLst>
              <a:rect l="l" t="t" r="r" b="b"/>
              <a:pathLst>
                <a:path w="10847" h="300617">
                  <a:moveTo>
                    <a:pt x="0" y="0"/>
                  </a:moveTo>
                  <a:lnTo>
                    <a:pt x="10847" y="0"/>
                  </a:lnTo>
                  <a:lnTo>
                    <a:pt x="10847" y="300617"/>
                  </a:lnTo>
                  <a:lnTo>
                    <a:pt x="0" y="300617"/>
                  </a:lnTo>
                  <a:close/>
                </a:path>
              </a:pathLst>
            </a:custGeom>
            <a:grpFill/>
            <a:ln w="10325" cap="flat">
              <a:noFill/>
              <a:prstDash val="solid"/>
              <a:miter/>
            </a:ln>
          </p:spPr>
          <p:txBody>
            <a:bodyPr rtlCol="0" anchor="ctr"/>
            <a:lstStyle/>
            <a:p>
              <a:endParaRPr lang="zh-CN" altLang="en-US"/>
            </a:p>
          </p:txBody>
        </p:sp>
        <p:sp>
          <p:nvSpPr>
            <p:cNvPr id="889" name="任意多边形: 形状 888">
              <a:extLst>
                <a:ext uri="{FF2B5EF4-FFF2-40B4-BE49-F238E27FC236}">
                  <a16:creationId xmlns:a16="http://schemas.microsoft.com/office/drawing/2014/main" id="{6348B62F-0480-CABB-D3F1-EAF38271CAB7}"/>
                </a:ext>
              </a:extLst>
            </p:cNvPr>
            <p:cNvSpPr/>
            <p:nvPr/>
          </p:nvSpPr>
          <p:spPr>
            <a:xfrm>
              <a:off x="4655394" y="1189114"/>
              <a:ext cx="1692443" cy="1031292"/>
            </a:xfrm>
            <a:custGeom>
              <a:avLst/>
              <a:gdLst>
                <a:gd name="connsiteX0" fmla="*/ 0 w 1692443"/>
                <a:gd name="connsiteY0" fmla="*/ 0 h 1031292"/>
                <a:gd name="connsiteX1" fmla="*/ 1692444 w 1692443"/>
                <a:gd name="connsiteY1" fmla="*/ 0 h 1031292"/>
                <a:gd name="connsiteX2" fmla="*/ 1692444 w 1692443"/>
                <a:gd name="connsiteY2" fmla="*/ 1031293 h 1031292"/>
                <a:gd name="connsiteX3" fmla="*/ 0 w 1692443"/>
                <a:gd name="connsiteY3" fmla="*/ 1031293 h 1031292"/>
              </a:gdLst>
              <a:ahLst/>
              <a:cxnLst>
                <a:cxn ang="0">
                  <a:pos x="connsiteX0" y="connsiteY0"/>
                </a:cxn>
                <a:cxn ang="0">
                  <a:pos x="connsiteX1" y="connsiteY1"/>
                </a:cxn>
                <a:cxn ang="0">
                  <a:pos x="connsiteX2" y="connsiteY2"/>
                </a:cxn>
                <a:cxn ang="0">
                  <a:pos x="connsiteX3" y="connsiteY3"/>
                </a:cxn>
              </a:cxnLst>
              <a:rect l="l" t="t" r="r" b="b"/>
              <a:pathLst>
                <a:path w="1692443" h="1031292">
                  <a:moveTo>
                    <a:pt x="0" y="0"/>
                  </a:moveTo>
                  <a:lnTo>
                    <a:pt x="1692444" y="0"/>
                  </a:lnTo>
                  <a:lnTo>
                    <a:pt x="1692444" y="1031293"/>
                  </a:lnTo>
                  <a:lnTo>
                    <a:pt x="0" y="1031293"/>
                  </a:lnTo>
                  <a:close/>
                </a:path>
              </a:pathLst>
            </a:custGeom>
            <a:grpFill/>
            <a:ln w="10325" cap="flat">
              <a:noFill/>
              <a:prstDash val="solid"/>
              <a:miter/>
            </a:ln>
          </p:spPr>
          <p:txBody>
            <a:bodyPr rtlCol="0" anchor="ctr"/>
            <a:lstStyle/>
            <a:p>
              <a:endParaRPr lang="zh-CN" altLang="en-US"/>
            </a:p>
          </p:txBody>
        </p:sp>
        <p:sp>
          <p:nvSpPr>
            <p:cNvPr id="890" name="任意多边形: 形状 889">
              <a:extLst>
                <a:ext uri="{FF2B5EF4-FFF2-40B4-BE49-F238E27FC236}">
                  <a16:creationId xmlns:a16="http://schemas.microsoft.com/office/drawing/2014/main" id="{EBED5136-2CD3-C4A8-47CD-E98C5234CD57}"/>
                </a:ext>
              </a:extLst>
            </p:cNvPr>
            <p:cNvSpPr/>
            <p:nvPr/>
          </p:nvSpPr>
          <p:spPr>
            <a:xfrm>
              <a:off x="6347941" y="1188701"/>
              <a:ext cx="12396" cy="1031292"/>
            </a:xfrm>
            <a:custGeom>
              <a:avLst/>
              <a:gdLst>
                <a:gd name="connsiteX0" fmla="*/ 0 w 12396"/>
                <a:gd name="connsiteY0" fmla="*/ 0 h 1031292"/>
                <a:gd name="connsiteX1" fmla="*/ 12397 w 12396"/>
                <a:gd name="connsiteY1" fmla="*/ 0 h 1031292"/>
                <a:gd name="connsiteX2" fmla="*/ 12397 w 12396"/>
                <a:gd name="connsiteY2" fmla="*/ 1031293 h 1031292"/>
                <a:gd name="connsiteX3" fmla="*/ 0 w 12396"/>
                <a:gd name="connsiteY3" fmla="*/ 1031293 h 1031292"/>
              </a:gdLst>
              <a:ahLst/>
              <a:cxnLst>
                <a:cxn ang="0">
                  <a:pos x="connsiteX0" y="connsiteY0"/>
                </a:cxn>
                <a:cxn ang="0">
                  <a:pos x="connsiteX1" y="connsiteY1"/>
                </a:cxn>
                <a:cxn ang="0">
                  <a:pos x="connsiteX2" y="connsiteY2"/>
                </a:cxn>
                <a:cxn ang="0">
                  <a:pos x="connsiteX3" y="connsiteY3"/>
                </a:cxn>
              </a:cxnLst>
              <a:rect l="l" t="t" r="r" b="b"/>
              <a:pathLst>
                <a:path w="12396" h="1031292">
                  <a:moveTo>
                    <a:pt x="0" y="0"/>
                  </a:moveTo>
                  <a:lnTo>
                    <a:pt x="12397" y="0"/>
                  </a:lnTo>
                  <a:lnTo>
                    <a:pt x="12397" y="1031293"/>
                  </a:lnTo>
                  <a:lnTo>
                    <a:pt x="0" y="1031293"/>
                  </a:lnTo>
                  <a:close/>
                </a:path>
              </a:pathLst>
            </a:custGeom>
            <a:grpFill/>
            <a:ln w="10325" cap="flat">
              <a:noFill/>
              <a:prstDash val="solid"/>
              <a:miter/>
            </a:ln>
          </p:spPr>
          <p:txBody>
            <a:bodyPr rtlCol="0" anchor="ctr"/>
            <a:lstStyle/>
            <a:p>
              <a:endParaRPr lang="zh-CN" altLang="en-US"/>
            </a:p>
          </p:txBody>
        </p:sp>
        <p:sp>
          <p:nvSpPr>
            <p:cNvPr id="891" name="任意多边形: 形状 890">
              <a:extLst>
                <a:ext uri="{FF2B5EF4-FFF2-40B4-BE49-F238E27FC236}">
                  <a16:creationId xmlns:a16="http://schemas.microsoft.com/office/drawing/2014/main" id="{47CF24D5-0539-F2B4-1E33-F4CED39A8B15}"/>
                </a:ext>
              </a:extLst>
            </p:cNvPr>
            <p:cNvSpPr/>
            <p:nvPr/>
          </p:nvSpPr>
          <p:spPr>
            <a:xfrm>
              <a:off x="4706633" y="1233949"/>
              <a:ext cx="10227" cy="927987"/>
            </a:xfrm>
            <a:custGeom>
              <a:avLst/>
              <a:gdLst>
                <a:gd name="connsiteX0" fmla="*/ 0 w 10227"/>
                <a:gd name="connsiteY0" fmla="*/ 0 h 927987"/>
                <a:gd name="connsiteX1" fmla="*/ 10227 w 10227"/>
                <a:gd name="connsiteY1" fmla="*/ 0 h 927987"/>
                <a:gd name="connsiteX2" fmla="*/ 10227 w 10227"/>
                <a:gd name="connsiteY2" fmla="*/ 927988 h 927987"/>
                <a:gd name="connsiteX3" fmla="*/ 0 w 10227"/>
                <a:gd name="connsiteY3" fmla="*/ 927988 h 927987"/>
              </a:gdLst>
              <a:ahLst/>
              <a:cxnLst>
                <a:cxn ang="0">
                  <a:pos x="connsiteX0" y="connsiteY0"/>
                </a:cxn>
                <a:cxn ang="0">
                  <a:pos x="connsiteX1" y="connsiteY1"/>
                </a:cxn>
                <a:cxn ang="0">
                  <a:pos x="connsiteX2" y="connsiteY2"/>
                </a:cxn>
                <a:cxn ang="0">
                  <a:pos x="connsiteX3" y="connsiteY3"/>
                </a:cxn>
              </a:cxnLst>
              <a:rect l="l" t="t" r="r" b="b"/>
              <a:pathLst>
                <a:path w="10227" h="927987">
                  <a:moveTo>
                    <a:pt x="0" y="0"/>
                  </a:moveTo>
                  <a:lnTo>
                    <a:pt x="10227" y="0"/>
                  </a:lnTo>
                  <a:lnTo>
                    <a:pt x="10227" y="927988"/>
                  </a:lnTo>
                  <a:lnTo>
                    <a:pt x="0" y="927988"/>
                  </a:lnTo>
                  <a:close/>
                </a:path>
              </a:pathLst>
            </a:custGeom>
            <a:grpFill/>
            <a:ln w="10325" cap="flat">
              <a:noFill/>
              <a:prstDash val="solid"/>
              <a:miter/>
            </a:ln>
          </p:spPr>
          <p:txBody>
            <a:bodyPr rtlCol="0" anchor="ctr"/>
            <a:lstStyle/>
            <a:p>
              <a:endParaRPr lang="zh-CN" altLang="en-US"/>
            </a:p>
          </p:txBody>
        </p:sp>
        <p:sp>
          <p:nvSpPr>
            <p:cNvPr id="892" name="任意多边形: 形状 891">
              <a:extLst>
                <a:ext uri="{FF2B5EF4-FFF2-40B4-BE49-F238E27FC236}">
                  <a16:creationId xmlns:a16="http://schemas.microsoft.com/office/drawing/2014/main" id="{599266FF-42AF-DE75-BD24-819A842A81AE}"/>
                </a:ext>
              </a:extLst>
            </p:cNvPr>
            <p:cNvSpPr/>
            <p:nvPr/>
          </p:nvSpPr>
          <p:spPr>
            <a:xfrm>
              <a:off x="4705600" y="1233949"/>
              <a:ext cx="1587072" cy="927987"/>
            </a:xfrm>
            <a:custGeom>
              <a:avLst/>
              <a:gdLst>
                <a:gd name="connsiteX0" fmla="*/ 0 w 1587072"/>
                <a:gd name="connsiteY0" fmla="*/ 0 h 927987"/>
                <a:gd name="connsiteX1" fmla="*/ 1587073 w 1587072"/>
                <a:gd name="connsiteY1" fmla="*/ 0 h 927987"/>
                <a:gd name="connsiteX2" fmla="*/ 1587073 w 1587072"/>
                <a:gd name="connsiteY2" fmla="*/ 927988 h 927987"/>
                <a:gd name="connsiteX3" fmla="*/ 0 w 1587072"/>
                <a:gd name="connsiteY3" fmla="*/ 927988 h 927987"/>
              </a:gdLst>
              <a:ahLst/>
              <a:cxnLst>
                <a:cxn ang="0">
                  <a:pos x="connsiteX0" y="connsiteY0"/>
                </a:cxn>
                <a:cxn ang="0">
                  <a:pos x="connsiteX1" y="connsiteY1"/>
                </a:cxn>
                <a:cxn ang="0">
                  <a:pos x="connsiteX2" y="connsiteY2"/>
                </a:cxn>
                <a:cxn ang="0">
                  <a:pos x="connsiteX3" y="connsiteY3"/>
                </a:cxn>
              </a:cxnLst>
              <a:rect l="l" t="t" r="r" b="b"/>
              <a:pathLst>
                <a:path w="1587072" h="927987">
                  <a:moveTo>
                    <a:pt x="0" y="0"/>
                  </a:moveTo>
                  <a:lnTo>
                    <a:pt x="1587073" y="0"/>
                  </a:lnTo>
                  <a:lnTo>
                    <a:pt x="1587073" y="927988"/>
                  </a:lnTo>
                  <a:lnTo>
                    <a:pt x="0" y="927988"/>
                  </a:lnTo>
                  <a:close/>
                </a:path>
              </a:pathLst>
            </a:custGeom>
            <a:grpFill/>
            <a:ln w="10325" cap="flat">
              <a:noFill/>
              <a:prstDash val="solid"/>
              <a:miter/>
            </a:ln>
          </p:spPr>
          <p:txBody>
            <a:bodyPr rtlCol="0" anchor="ctr"/>
            <a:lstStyle/>
            <a:p>
              <a:endParaRPr lang="zh-CN" altLang="en-US"/>
            </a:p>
          </p:txBody>
        </p:sp>
        <p:sp>
          <p:nvSpPr>
            <p:cNvPr id="893" name="任意多边形: 形状 892">
              <a:extLst>
                <a:ext uri="{FF2B5EF4-FFF2-40B4-BE49-F238E27FC236}">
                  <a16:creationId xmlns:a16="http://schemas.microsoft.com/office/drawing/2014/main" id="{9DE6653D-5D96-4990-41D7-352A80AFB8B2}"/>
                </a:ext>
              </a:extLst>
            </p:cNvPr>
            <p:cNvSpPr/>
            <p:nvPr/>
          </p:nvSpPr>
          <p:spPr>
            <a:xfrm>
              <a:off x="5649187" y="1543140"/>
              <a:ext cx="130783" cy="187808"/>
            </a:xfrm>
            <a:custGeom>
              <a:avLst/>
              <a:gdLst>
                <a:gd name="connsiteX0" fmla="*/ 0 w 130783"/>
                <a:gd name="connsiteY0" fmla="*/ 0 h 187808"/>
                <a:gd name="connsiteX1" fmla="*/ 130784 w 130783"/>
                <a:gd name="connsiteY1" fmla="*/ 0 h 187808"/>
                <a:gd name="connsiteX2" fmla="*/ 130784 w 130783"/>
                <a:gd name="connsiteY2" fmla="*/ 187808 h 187808"/>
                <a:gd name="connsiteX3" fmla="*/ 0 w 130783"/>
                <a:gd name="connsiteY3" fmla="*/ 187808 h 187808"/>
              </a:gdLst>
              <a:ahLst/>
              <a:cxnLst>
                <a:cxn ang="0">
                  <a:pos x="connsiteX0" y="connsiteY0"/>
                </a:cxn>
                <a:cxn ang="0">
                  <a:pos x="connsiteX1" y="connsiteY1"/>
                </a:cxn>
                <a:cxn ang="0">
                  <a:pos x="connsiteX2" y="connsiteY2"/>
                </a:cxn>
                <a:cxn ang="0">
                  <a:pos x="connsiteX3" y="connsiteY3"/>
                </a:cxn>
              </a:cxnLst>
              <a:rect l="l" t="t" r="r" b="b"/>
              <a:pathLst>
                <a:path w="130783" h="187808">
                  <a:moveTo>
                    <a:pt x="0" y="0"/>
                  </a:moveTo>
                  <a:lnTo>
                    <a:pt x="130784" y="0"/>
                  </a:lnTo>
                  <a:lnTo>
                    <a:pt x="130784" y="187808"/>
                  </a:lnTo>
                  <a:lnTo>
                    <a:pt x="0" y="187808"/>
                  </a:lnTo>
                  <a:close/>
                </a:path>
              </a:pathLst>
            </a:custGeom>
            <a:grpFill/>
            <a:ln w="10325" cap="flat">
              <a:noFill/>
              <a:prstDash val="solid"/>
              <a:miter/>
            </a:ln>
          </p:spPr>
          <p:txBody>
            <a:bodyPr rtlCol="0" anchor="ctr"/>
            <a:lstStyle/>
            <a:p>
              <a:endParaRPr lang="zh-CN" altLang="en-US"/>
            </a:p>
          </p:txBody>
        </p:sp>
        <p:sp>
          <p:nvSpPr>
            <p:cNvPr id="894" name="任意多边形: 形状 893">
              <a:extLst>
                <a:ext uri="{FF2B5EF4-FFF2-40B4-BE49-F238E27FC236}">
                  <a16:creationId xmlns:a16="http://schemas.microsoft.com/office/drawing/2014/main" id="{176F1979-29B7-0B63-9C95-948C16136D2A}"/>
                </a:ext>
              </a:extLst>
            </p:cNvPr>
            <p:cNvSpPr/>
            <p:nvPr/>
          </p:nvSpPr>
          <p:spPr>
            <a:xfrm>
              <a:off x="4782045" y="1840865"/>
              <a:ext cx="130783" cy="187808"/>
            </a:xfrm>
            <a:custGeom>
              <a:avLst/>
              <a:gdLst>
                <a:gd name="connsiteX0" fmla="*/ 0 w 130783"/>
                <a:gd name="connsiteY0" fmla="*/ 0 h 187808"/>
                <a:gd name="connsiteX1" fmla="*/ 130784 w 130783"/>
                <a:gd name="connsiteY1" fmla="*/ 0 h 187808"/>
                <a:gd name="connsiteX2" fmla="*/ 130784 w 130783"/>
                <a:gd name="connsiteY2" fmla="*/ 187808 h 187808"/>
                <a:gd name="connsiteX3" fmla="*/ 0 w 130783"/>
                <a:gd name="connsiteY3" fmla="*/ 187808 h 187808"/>
              </a:gdLst>
              <a:ahLst/>
              <a:cxnLst>
                <a:cxn ang="0">
                  <a:pos x="connsiteX0" y="connsiteY0"/>
                </a:cxn>
                <a:cxn ang="0">
                  <a:pos x="connsiteX1" y="connsiteY1"/>
                </a:cxn>
                <a:cxn ang="0">
                  <a:pos x="connsiteX2" y="connsiteY2"/>
                </a:cxn>
                <a:cxn ang="0">
                  <a:pos x="connsiteX3" y="connsiteY3"/>
                </a:cxn>
              </a:cxnLst>
              <a:rect l="l" t="t" r="r" b="b"/>
              <a:pathLst>
                <a:path w="130783" h="187808">
                  <a:moveTo>
                    <a:pt x="0" y="0"/>
                  </a:moveTo>
                  <a:lnTo>
                    <a:pt x="130784" y="0"/>
                  </a:lnTo>
                  <a:lnTo>
                    <a:pt x="130784" y="187808"/>
                  </a:lnTo>
                  <a:lnTo>
                    <a:pt x="0" y="187808"/>
                  </a:lnTo>
                  <a:close/>
                </a:path>
              </a:pathLst>
            </a:custGeom>
            <a:grpFill/>
            <a:ln w="10325" cap="flat">
              <a:noFill/>
              <a:prstDash val="solid"/>
              <a:miter/>
            </a:ln>
          </p:spPr>
          <p:txBody>
            <a:bodyPr rtlCol="0" anchor="ctr"/>
            <a:lstStyle/>
            <a:p>
              <a:endParaRPr lang="zh-CN" altLang="en-US"/>
            </a:p>
          </p:txBody>
        </p:sp>
        <p:sp>
          <p:nvSpPr>
            <p:cNvPr id="895" name="任意多边形: 形状 894">
              <a:extLst>
                <a:ext uri="{FF2B5EF4-FFF2-40B4-BE49-F238E27FC236}">
                  <a16:creationId xmlns:a16="http://schemas.microsoft.com/office/drawing/2014/main" id="{95D9ADA5-C6CE-302D-C54C-1A7A30DDF0B2}"/>
                </a:ext>
              </a:extLst>
            </p:cNvPr>
            <p:cNvSpPr/>
            <p:nvPr/>
          </p:nvSpPr>
          <p:spPr>
            <a:xfrm>
              <a:off x="4769236" y="1449029"/>
              <a:ext cx="130783" cy="130783"/>
            </a:xfrm>
            <a:custGeom>
              <a:avLst/>
              <a:gdLst>
                <a:gd name="connsiteX0" fmla="*/ 0 w 130783"/>
                <a:gd name="connsiteY0" fmla="*/ 0 h 130783"/>
                <a:gd name="connsiteX1" fmla="*/ 130784 w 130783"/>
                <a:gd name="connsiteY1" fmla="*/ 0 h 130783"/>
                <a:gd name="connsiteX2" fmla="*/ 130784 w 130783"/>
                <a:gd name="connsiteY2" fmla="*/ 130784 h 130783"/>
                <a:gd name="connsiteX3" fmla="*/ 0 w 130783"/>
                <a:gd name="connsiteY3" fmla="*/ 130784 h 130783"/>
              </a:gdLst>
              <a:ahLst/>
              <a:cxnLst>
                <a:cxn ang="0">
                  <a:pos x="connsiteX0" y="connsiteY0"/>
                </a:cxn>
                <a:cxn ang="0">
                  <a:pos x="connsiteX1" y="connsiteY1"/>
                </a:cxn>
                <a:cxn ang="0">
                  <a:pos x="connsiteX2" y="connsiteY2"/>
                </a:cxn>
                <a:cxn ang="0">
                  <a:pos x="connsiteX3" y="connsiteY3"/>
                </a:cxn>
              </a:cxnLst>
              <a:rect l="l" t="t" r="r" b="b"/>
              <a:pathLst>
                <a:path w="130783" h="130783">
                  <a:moveTo>
                    <a:pt x="0" y="0"/>
                  </a:moveTo>
                  <a:lnTo>
                    <a:pt x="130784" y="0"/>
                  </a:lnTo>
                  <a:lnTo>
                    <a:pt x="130784" y="130784"/>
                  </a:lnTo>
                  <a:lnTo>
                    <a:pt x="0" y="130784"/>
                  </a:lnTo>
                  <a:close/>
                </a:path>
              </a:pathLst>
            </a:custGeom>
            <a:grpFill/>
            <a:ln w="10325" cap="flat">
              <a:noFill/>
              <a:prstDash val="solid"/>
              <a:miter/>
            </a:ln>
          </p:spPr>
          <p:txBody>
            <a:bodyPr rtlCol="0" anchor="ctr"/>
            <a:lstStyle/>
            <a:p>
              <a:endParaRPr lang="zh-CN" altLang="en-US"/>
            </a:p>
          </p:txBody>
        </p:sp>
        <p:sp>
          <p:nvSpPr>
            <p:cNvPr id="1056" name="任意多边形: 形状 1055">
              <a:extLst>
                <a:ext uri="{FF2B5EF4-FFF2-40B4-BE49-F238E27FC236}">
                  <a16:creationId xmlns:a16="http://schemas.microsoft.com/office/drawing/2014/main" id="{B4EF66C0-5B9F-A13B-DDBD-CE220BD0B332}"/>
                </a:ext>
              </a:extLst>
            </p:cNvPr>
            <p:cNvSpPr/>
            <p:nvPr/>
          </p:nvSpPr>
          <p:spPr>
            <a:xfrm>
              <a:off x="5419850" y="1900678"/>
              <a:ext cx="130783" cy="130783"/>
            </a:xfrm>
            <a:custGeom>
              <a:avLst/>
              <a:gdLst>
                <a:gd name="connsiteX0" fmla="*/ 0 w 130783"/>
                <a:gd name="connsiteY0" fmla="*/ 0 h 130783"/>
                <a:gd name="connsiteX1" fmla="*/ 130784 w 130783"/>
                <a:gd name="connsiteY1" fmla="*/ 0 h 130783"/>
                <a:gd name="connsiteX2" fmla="*/ 130784 w 130783"/>
                <a:gd name="connsiteY2" fmla="*/ 130784 h 130783"/>
                <a:gd name="connsiteX3" fmla="*/ 0 w 130783"/>
                <a:gd name="connsiteY3" fmla="*/ 130784 h 130783"/>
              </a:gdLst>
              <a:ahLst/>
              <a:cxnLst>
                <a:cxn ang="0">
                  <a:pos x="connsiteX0" y="connsiteY0"/>
                </a:cxn>
                <a:cxn ang="0">
                  <a:pos x="connsiteX1" y="connsiteY1"/>
                </a:cxn>
                <a:cxn ang="0">
                  <a:pos x="connsiteX2" y="connsiteY2"/>
                </a:cxn>
                <a:cxn ang="0">
                  <a:pos x="connsiteX3" y="connsiteY3"/>
                </a:cxn>
              </a:cxnLst>
              <a:rect l="l" t="t" r="r" b="b"/>
              <a:pathLst>
                <a:path w="130783" h="130783">
                  <a:moveTo>
                    <a:pt x="0" y="0"/>
                  </a:moveTo>
                  <a:lnTo>
                    <a:pt x="130784" y="0"/>
                  </a:lnTo>
                  <a:lnTo>
                    <a:pt x="130784" y="130784"/>
                  </a:lnTo>
                  <a:lnTo>
                    <a:pt x="0" y="130784"/>
                  </a:lnTo>
                  <a:close/>
                </a:path>
              </a:pathLst>
            </a:custGeom>
            <a:grpFill/>
            <a:ln w="10325" cap="flat">
              <a:noFill/>
              <a:prstDash val="solid"/>
              <a:miter/>
            </a:ln>
          </p:spPr>
          <p:txBody>
            <a:bodyPr rtlCol="0" anchor="ctr"/>
            <a:lstStyle/>
            <a:p>
              <a:endParaRPr lang="zh-CN" altLang="en-US"/>
            </a:p>
          </p:txBody>
        </p:sp>
        <p:sp>
          <p:nvSpPr>
            <p:cNvPr id="1057" name="任意多边形: 形状 1056">
              <a:extLst>
                <a:ext uri="{FF2B5EF4-FFF2-40B4-BE49-F238E27FC236}">
                  <a16:creationId xmlns:a16="http://schemas.microsoft.com/office/drawing/2014/main" id="{16C58DFE-02FF-04E5-2179-AF5644E684B9}"/>
                </a:ext>
              </a:extLst>
            </p:cNvPr>
            <p:cNvSpPr/>
            <p:nvPr/>
          </p:nvSpPr>
          <p:spPr>
            <a:xfrm>
              <a:off x="5858069" y="1559359"/>
              <a:ext cx="334914" cy="470657"/>
            </a:xfrm>
            <a:custGeom>
              <a:avLst/>
              <a:gdLst>
                <a:gd name="connsiteX0" fmla="*/ 0 w 334914"/>
                <a:gd name="connsiteY0" fmla="*/ 0 h 470657"/>
                <a:gd name="connsiteX1" fmla="*/ 334914 w 334914"/>
                <a:gd name="connsiteY1" fmla="*/ 0 h 470657"/>
                <a:gd name="connsiteX2" fmla="*/ 334914 w 334914"/>
                <a:gd name="connsiteY2" fmla="*/ 470657 h 470657"/>
                <a:gd name="connsiteX3" fmla="*/ 0 w 334914"/>
                <a:gd name="connsiteY3" fmla="*/ 470657 h 470657"/>
              </a:gdLst>
              <a:ahLst/>
              <a:cxnLst>
                <a:cxn ang="0">
                  <a:pos x="connsiteX0" y="connsiteY0"/>
                </a:cxn>
                <a:cxn ang="0">
                  <a:pos x="connsiteX1" y="connsiteY1"/>
                </a:cxn>
                <a:cxn ang="0">
                  <a:pos x="connsiteX2" y="connsiteY2"/>
                </a:cxn>
                <a:cxn ang="0">
                  <a:pos x="connsiteX3" y="connsiteY3"/>
                </a:cxn>
              </a:cxnLst>
              <a:rect l="l" t="t" r="r" b="b"/>
              <a:pathLst>
                <a:path w="334914" h="470657">
                  <a:moveTo>
                    <a:pt x="0" y="0"/>
                  </a:moveTo>
                  <a:lnTo>
                    <a:pt x="334914" y="0"/>
                  </a:lnTo>
                  <a:lnTo>
                    <a:pt x="334914" y="470657"/>
                  </a:lnTo>
                  <a:lnTo>
                    <a:pt x="0" y="470657"/>
                  </a:lnTo>
                  <a:close/>
                </a:path>
              </a:pathLst>
            </a:custGeom>
            <a:grpFill/>
            <a:ln w="10325" cap="flat">
              <a:noFill/>
              <a:prstDash val="solid"/>
              <a:miter/>
            </a:ln>
          </p:spPr>
          <p:txBody>
            <a:bodyPr rtlCol="0" anchor="ctr"/>
            <a:lstStyle/>
            <a:p>
              <a:endParaRPr lang="zh-CN" altLang="en-US"/>
            </a:p>
          </p:txBody>
        </p:sp>
        <p:sp>
          <p:nvSpPr>
            <p:cNvPr id="1058" name="任意多边形: 形状 1057">
              <a:extLst>
                <a:ext uri="{FF2B5EF4-FFF2-40B4-BE49-F238E27FC236}">
                  <a16:creationId xmlns:a16="http://schemas.microsoft.com/office/drawing/2014/main" id="{4D41BA38-D2BF-9D7C-37FF-968A2FE7AE86}"/>
                </a:ext>
              </a:extLst>
            </p:cNvPr>
            <p:cNvSpPr/>
            <p:nvPr/>
          </p:nvSpPr>
          <p:spPr>
            <a:xfrm>
              <a:off x="5903936" y="1627540"/>
              <a:ext cx="240597" cy="5165"/>
            </a:xfrm>
            <a:custGeom>
              <a:avLst/>
              <a:gdLst>
                <a:gd name="connsiteX0" fmla="*/ 0 w 240597"/>
                <a:gd name="connsiteY0" fmla="*/ 0 h 5165"/>
                <a:gd name="connsiteX1" fmla="*/ 240597 w 240597"/>
                <a:gd name="connsiteY1" fmla="*/ 0 h 5165"/>
                <a:gd name="connsiteX2" fmla="*/ 240597 w 240597"/>
                <a:gd name="connsiteY2" fmla="*/ 5165 h 5165"/>
                <a:gd name="connsiteX3" fmla="*/ 0 w 240597"/>
                <a:gd name="connsiteY3" fmla="*/ 5165 h 5165"/>
              </a:gdLst>
              <a:ahLst/>
              <a:cxnLst>
                <a:cxn ang="0">
                  <a:pos x="connsiteX0" y="connsiteY0"/>
                </a:cxn>
                <a:cxn ang="0">
                  <a:pos x="connsiteX1" y="connsiteY1"/>
                </a:cxn>
                <a:cxn ang="0">
                  <a:pos x="connsiteX2" y="connsiteY2"/>
                </a:cxn>
                <a:cxn ang="0">
                  <a:pos x="connsiteX3" y="connsiteY3"/>
                </a:cxn>
              </a:cxnLst>
              <a:rect l="l" t="t" r="r" b="b"/>
              <a:pathLst>
                <a:path w="240597" h="5165">
                  <a:moveTo>
                    <a:pt x="0" y="0"/>
                  </a:moveTo>
                  <a:lnTo>
                    <a:pt x="240597" y="0"/>
                  </a:lnTo>
                  <a:lnTo>
                    <a:pt x="240597" y="5165"/>
                  </a:lnTo>
                  <a:lnTo>
                    <a:pt x="0" y="5165"/>
                  </a:lnTo>
                  <a:close/>
                </a:path>
              </a:pathLst>
            </a:custGeom>
            <a:grpFill/>
            <a:ln w="10325" cap="flat">
              <a:noFill/>
              <a:prstDash val="solid"/>
              <a:miter/>
            </a:ln>
          </p:spPr>
          <p:txBody>
            <a:bodyPr rtlCol="0" anchor="ctr"/>
            <a:lstStyle/>
            <a:p>
              <a:endParaRPr lang="zh-CN" altLang="en-US"/>
            </a:p>
          </p:txBody>
        </p:sp>
        <p:sp>
          <p:nvSpPr>
            <p:cNvPr id="1059" name="任意多边形: 形状 1058">
              <a:extLst>
                <a:ext uri="{FF2B5EF4-FFF2-40B4-BE49-F238E27FC236}">
                  <a16:creationId xmlns:a16="http://schemas.microsoft.com/office/drawing/2014/main" id="{AAF92CA7-2318-D1D7-3998-8F1E47246A89}"/>
                </a:ext>
              </a:extLst>
            </p:cNvPr>
            <p:cNvSpPr/>
            <p:nvPr/>
          </p:nvSpPr>
          <p:spPr>
            <a:xfrm>
              <a:off x="6021601" y="1632499"/>
              <a:ext cx="5165" cy="348550"/>
            </a:xfrm>
            <a:custGeom>
              <a:avLst/>
              <a:gdLst>
                <a:gd name="connsiteX0" fmla="*/ 0 w 5165"/>
                <a:gd name="connsiteY0" fmla="*/ 0 h 348550"/>
                <a:gd name="connsiteX1" fmla="*/ 5165 w 5165"/>
                <a:gd name="connsiteY1" fmla="*/ 0 h 348550"/>
                <a:gd name="connsiteX2" fmla="*/ 5165 w 5165"/>
                <a:gd name="connsiteY2" fmla="*/ 348551 h 348550"/>
                <a:gd name="connsiteX3" fmla="*/ 0 w 5165"/>
                <a:gd name="connsiteY3" fmla="*/ 348551 h 348550"/>
              </a:gdLst>
              <a:ahLst/>
              <a:cxnLst>
                <a:cxn ang="0">
                  <a:pos x="connsiteX0" y="connsiteY0"/>
                </a:cxn>
                <a:cxn ang="0">
                  <a:pos x="connsiteX1" y="connsiteY1"/>
                </a:cxn>
                <a:cxn ang="0">
                  <a:pos x="connsiteX2" y="connsiteY2"/>
                </a:cxn>
                <a:cxn ang="0">
                  <a:pos x="connsiteX3" y="connsiteY3"/>
                </a:cxn>
              </a:cxnLst>
              <a:rect l="l" t="t" r="r" b="b"/>
              <a:pathLst>
                <a:path w="5165" h="348550">
                  <a:moveTo>
                    <a:pt x="0" y="0"/>
                  </a:moveTo>
                  <a:lnTo>
                    <a:pt x="5165" y="0"/>
                  </a:lnTo>
                  <a:lnTo>
                    <a:pt x="5165" y="348551"/>
                  </a:lnTo>
                  <a:lnTo>
                    <a:pt x="0" y="348551"/>
                  </a:lnTo>
                  <a:close/>
                </a:path>
              </a:pathLst>
            </a:custGeom>
            <a:grpFill/>
            <a:ln w="10325" cap="flat">
              <a:noFill/>
              <a:prstDash val="solid"/>
              <a:miter/>
            </a:ln>
          </p:spPr>
          <p:txBody>
            <a:bodyPr rtlCol="0" anchor="ctr"/>
            <a:lstStyle/>
            <a:p>
              <a:endParaRPr lang="zh-CN" altLang="en-US"/>
            </a:p>
          </p:txBody>
        </p:sp>
        <p:sp>
          <p:nvSpPr>
            <p:cNvPr id="1060" name="任意多边形: 形状 1059">
              <a:extLst>
                <a:ext uri="{FF2B5EF4-FFF2-40B4-BE49-F238E27FC236}">
                  <a16:creationId xmlns:a16="http://schemas.microsoft.com/office/drawing/2014/main" id="{20E2B250-11FC-0588-E7F3-D2ED773F53AB}"/>
                </a:ext>
              </a:extLst>
            </p:cNvPr>
            <p:cNvSpPr/>
            <p:nvPr/>
          </p:nvSpPr>
          <p:spPr>
            <a:xfrm>
              <a:off x="6132034" y="1632499"/>
              <a:ext cx="5165" cy="348550"/>
            </a:xfrm>
            <a:custGeom>
              <a:avLst/>
              <a:gdLst>
                <a:gd name="connsiteX0" fmla="*/ 0 w 5165"/>
                <a:gd name="connsiteY0" fmla="*/ 0 h 348550"/>
                <a:gd name="connsiteX1" fmla="*/ 5165 w 5165"/>
                <a:gd name="connsiteY1" fmla="*/ 0 h 348550"/>
                <a:gd name="connsiteX2" fmla="*/ 5165 w 5165"/>
                <a:gd name="connsiteY2" fmla="*/ 348551 h 348550"/>
                <a:gd name="connsiteX3" fmla="*/ 0 w 5165"/>
                <a:gd name="connsiteY3" fmla="*/ 348551 h 348550"/>
              </a:gdLst>
              <a:ahLst/>
              <a:cxnLst>
                <a:cxn ang="0">
                  <a:pos x="connsiteX0" y="connsiteY0"/>
                </a:cxn>
                <a:cxn ang="0">
                  <a:pos x="connsiteX1" y="connsiteY1"/>
                </a:cxn>
                <a:cxn ang="0">
                  <a:pos x="connsiteX2" y="connsiteY2"/>
                </a:cxn>
                <a:cxn ang="0">
                  <a:pos x="connsiteX3" y="connsiteY3"/>
                </a:cxn>
              </a:cxnLst>
              <a:rect l="l" t="t" r="r" b="b"/>
              <a:pathLst>
                <a:path w="5165" h="348550">
                  <a:moveTo>
                    <a:pt x="0" y="0"/>
                  </a:moveTo>
                  <a:lnTo>
                    <a:pt x="5165" y="0"/>
                  </a:lnTo>
                  <a:lnTo>
                    <a:pt x="5165" y="348551"/>
                  </a:lnTo>
                  <a:lnTo>
                    <a:pt x="0" y="348551"/>
                  </a:lnTo>
                  <a:close/>
                </a:path>
              </a:pathLst>
            </a:custGeom>
            <a:grpFill/>
            <a:ln w="10325" cap="flat">
              <a:noFill/>
              <a:prstDash val="solid"/>
              <a:miter/>
            </a:ln>
          </p:spPr>
          <p:txBody>
            <a:bodyPr rtlCol="0" anchor="ctr"/>
            <a:lstStyle/>
            <a:p>
              <a:endParaRPr lang="zh-CN" altLang="en-US"/>
            </a:p>
          </p:txBody>
        </p:sp>
        <p:sp>
          <p:nvSpPr>
            <p:cNvPr id="1061" name="任意多边形: 形状 1060">
              <a:extLst>
                <a:ext uri="{FF2B5EF4-FFF2-40B4-BE49-F238E27FC236}">
                  <a16:creationId xmlns:a16="http://schemas.microsoft.com/office/drawing/2014/main" id="{858559DD-31A1-66C8-3480-5E4E1A1AD926}"/>
                </a:ext>
              </a:extLst>
            </p:cNvPr>
            <p:cNvSpPr/>
            <p:nvPr/>
          </p:nvSpPr>
          <p:spPr>
            <a:xfrm>
              <a:off x="5923461" y="1632499"/>
              <a:ext cx="5165" cy="348550"/>
            </a:xfrm>
            <a:custGeom>
              <a:avLst/>
              <a:gdLst>
                <a:gd name="connsiteX0" fmla="*/ 0 w 5165"/>
                <a:gd name="connsiteY0" fmla="*/ 0 h 348550"/>
                <a:gd name="connsiteX1" fmla="*/ 5165 w 5165"/>
                <a:gd name="connsiteY1" fmla="*/ 0 h 348550"/>
                <a:gd name="connsiteX2" fmla="*/ 5165 w 5165"/>
                <a:gd name="connsiteY2" fmla="*/ 348551 h 348550"/>
                <a:gd name="connsiteX3" fmla="*/ 0 w 5165"/>
                <a:gd name="connsiteY3" fmla="*/ 348551 h 348550"/>
              </a:gdLst>
              <a:ahLst/>
              <a:cxnLst>
                <a:cxn ang="0">
                  <a:pos x="connsiteX0" y="connsiteY0"/>
                </a:cxn>
                <a:cxn ang="0">
                  <a:pos x="connsiteX1" y="connsiteY1"/>
                </a:cxn>
                <a:cxn ang="0">
                  <a:pos x="connsiteX2" y="connsiteY2"/>
                </a:cxn>
                <a:cxn ang="0">
                  <a:pos x="connsiteX3" y="connsiteY3"/>
                </a:cxn>
              </a:cxnLst>
              <a:rect l="l" t="t" r="r" b="b"/>
              <a:pathLst>
                <a:path w="5165" h="348550">
                  <a:moveTo>
                    <a:pt x="0" y="0"/>
                  </a:moveTo>
                  <a:lnTo>
                    <a:pt x="5165" y="0"/>
                  </a:lnTo>
                  <a:lnTo>
                    <a:pt x="5165" y="348551"/>
                  </a:lnTo>
                  <a:lnTo>
                    <a:pt x="0" y="348551"/>
                  </a:lnTo>
                  <a:close/>
                </a:path>
              </a:pathLst>
            </a:custGeom>
            <a:grpFill/>
            <a:ln w="10325" cap="flat">
              <a:noFill/>
              <a:prstDash val="solid"/>
              <a:miter/>
            </a:ln>
          </p:spPr>
          <p:txBody>
            <a:bodyPr rtlCol="0" anchor="ctr"/>
            <a:lstStyle/>
            <a:p>
              <a:endParaRPr lang="zh-CN" altLang="en-US"/>
            </a:p>
          </p:txBody>
        </p:sp>
        <p:sp>
          <p:nvSpPr>
            <p:cNvPr id="1062" name="任意多边形: 形状 1061">
              <a:extLst>
                <a:ext uri="{FF2B5EF4-FFF2-40B4-BE49-F238E27FC236}">
                  <a16:creationId xmlns:a16="http://schemas.microsoft.com/office/drawing/2014/main" id="{A069213A-3C70-D1BE-D6ED-9E84259A199D}"/>
                </a:ext>
              </a:extLst>
            </p:cNvPr>
            <p:cNvSpPr/>
            <p:nvPr/>
          </p:nvSpPr>
          <p:spPr>
            <a:xfrm>
              <a:off x="5906209" y="1632499"/>
              <a:ext cx="5165" cy="348550"/>
            </a:xfrm>
            <a:custGeom>
              <a:avLst/>
              <a:gdLst>
                <a:gd name="connsiteX0" fmla="*/ 0 w 5165"/>
                <a:gd name="connsiteY0" fmla="*/ 0 h 348550"/>
                <a:gd name="connsiteX1" fmla="*/ 5165 w 5165"/>
                <a:gd name="connsiteY1" fmla="*/ 0 h 348550"/>
                <a:gd name="connsiteX2" fmla="*/ 5165 w 5165"/>
                <a:gd name="connsiteY2" fmla="*/ 348551 h 348550"/>
                <a:gd name="connsiteX3" fmla="*/ 0 w 5165"/>
                <a:gd name="connsiteY3" fmla="*/ 348551 h 348550"/>
              </a:gdLst>
              <a:ahLst/>
              <a:cxnLst>
                <a:cxn ang="0">
                  <a:pos x="connsiteX0" y="connsiteY0"/>
                </a:cxn>
                <a:cxn ang="0">
                  <a:pos x="connsiteX1" y="connsiteY1"/>
                </a:cxn>
                <a:cxn ang="0">
                  <a:pos x="connsiteX2" y="connsiteY2"/>
                </a:cxn>
                <a:cxn ang="0">
                  <a:pos x="connsiteX3" y="connsiteY3"/>
                </a:cxn>
              </a:cxnLst>
              <a:rect l="l" t="t" r="r" b="b"/>
              <a:pathLst>
                <a:path w="5165" h="348550">
                  <a:moveTo>
                    <a:pt x="0" y="0"/>
                  </a:moveTo>
                  <a:lnTo>
                    <a:pt x="5165" y="0"/>
                  </a:lnTo>
                  <a:lnTo>
                    <a:pt x="5165" y="348551"/>
                  </a:lnTo>
                  <a:lnTo>
                    <a:pt x="0" y="348551"/>
                  </a:lnTo>
                  <a:close/>
                </a:path>
              </a:pathLst>
            </a:custGeom>
            <a:grpFill/>
            <a:ln w="10325" cap="flat">
              <a:noFill/>
              <a:prstDash val="solid"/>
              <a:miter/>
            </a:ln>
          </p:spPr>
          <p:txBody>
            <a:bodyPr rtlCol="0" anchor="ctr"/>
            <a:lstStyle/>
            <a:p>
              <a:endParaRPr lang="zh-CN" altLang="en-US"/>
            </a:p>
          </p:txBody>
        </p:sp>
        <p:sp>
          <p:nvSpPr>
            <p:cNvPr id="1063" name="任意多边形: 形状 1062">
              <a:extLst>
                <a:ext uri="{FF2B5EF4-FFF2-40B4-BE49-F238E27FC236}">
                  <a16:creationId xmlns:a16="http://schemas.microsoft.com/office/drawing/2014/main" id="{E94C6E15-057B-0D81-E805-6A786A485896}"/>
                </a:ext>
              </a:extLst>
            </p:cNvPr>
            <p:cNvSpPr/>
            <p:nvPr/>
          </p:nvSpPr>
          <p:spPr>
            <a:xfrm>
              <a:off x="5908792" y="1650887"/>
              <a:ext cx="223345" cy="5165"/>
            </a:xfrm>
            <a:custGeom>
              <a:avLst/>
              <a:gdLst>
                <a:gd name="connsiteX0" fmla="*/ 0 w 223345"/>
                <a:gd name="connsiteY0" fmla="*/ 0 h 5165"/>
                <a:gd name="connsiteX1" fmla="*/ 223345 w 223345"/>
                <a:gd name="connsiteY1" fmla="*/ 0 h 5165"/>
                <a:gd name="connsiteX2" fmla="*/ 223345 w 223345"/>
                <a:gd name="connsiteY2" fmla="*/ 5165 h 5165"/>
                <a:gd name="connsiteX3" fmla="*/ 0 w 223345"/>
                <a:gd name="connsiteY3" fmla="*/ 5165 h 5165"/>
              </a:gdLst>
              <a:ahLst/>
              <a:cxnLst>
                <a:cxn ang="0">
                  <a:pos x="connsiteX0" y="connsiteY0"/>
                </a:cxn>
                <a:cxn ang="0">
                  <a:pos x="connsiteX1" y="connsiteY1"/>
                </a:cxn>
                <a:cxn ang="0">
                  <a:pos x="connsiteX2" y="connsiteY2"/>
                </a:cxn>
                <a:cxn ang="0">
                  <a:pos x="connsiteX3" y="connsiteY3"/>
                </a:cxn>
              </a:cxnLst>
              <a:rect l="l" t="t" r="r" b="b"/>
              <a:pathLst>
                <a:path w="223345" h="5165">
                  <a:moveTo>
                    <a:pt x="0" y="0"/>
                  </a:moveTo>
                  <a:lnTo>
                    <a:pt x="223345" y="0"/>
                  </a:lnTo>
                  <a:lnTo>
                    <a:pt x="223345" y="5165"/>
                  </a:lnTo>
                  <a:lnTo>
                    <a:pt x="0" y="5165"/>
                  </a:lnTo>
                  <a:close/>
                </a:path>
              </a:pathLst>
            </a:custGeom>
            <a:grpFill/>
            <a:ln w="10325" cap="flat">
              <a:noFill/>
              <a:prstDash val="solid"/>
              <a:miter/>
            </a:ln>
          </p:spPr>
          <p:txBody>
            <a:bodyPr rtlCol="0" anchor="ctr"/>
            <a:lstStyle/>
            <a:p>
              <a:endParaRPr lang="zh-CN" altLang="en-US"/>
            </a:p>
          </p:txBody>
        </p:sp>
        <p:sp>
          <p:nvSpPr>
            <p:cNvPr id="1064" name="任意多边形: 形状 1063">
              <a:extLst>
                <a:ext uri="{FF2B5EF4-FFF2-40B4-BE49-F238E27FC236}">
                  <a16:creationId xmlns:a16="http://schemas.microsoft.com/office/drawing/2014/main" id="{7F78DCA4-BE40-94C1-0947-1540FA0BBD8B}"/>
                </a:ext>
              </a:extLst>
            </p:cNvPr>
            <p:cNvSpPr/>
            <p:nvPr/>
          </p:nvSpPr>
          <p:spPr>
            <a:xfrm rot="-5400000">
              <a:off x="5342578" y="1387873"/>
              <a:ext cx="44214" cy="103098"/>
            </a:xfrm>
            <a:custGeom>
              <a:avLst/>
              <a:gdLst>
                <a:gd name="connsiteX0" fmla="*/ 0 w 44214"/>
                <a:gd name="connsiteY0" fmla="*/ 0 h 103098"/>
                <a:gd name="connsiteX1" fmla="*/ 44214 w 44214"/>
                <a:gd name="connsiteY1" fmla="*/ 0 h 103098"/>
                <a:gd name="connsiteX2" fmla="*/ 44214 w 44214"/>
                <a:gd name="connsiteY2" fmla="*/ 103098 h 103098"/>
                <a:gd name="connsiteX3" fmla="*/ 0 w 44214"/>
                <a:gd name="connsiteY3" fmla="*/ 103098 h 103098"/>
              </a:gdLst>
              <a:ahLst/>
              <a:cxnLst>
                <a:cxn ang="0">
                  <a:pos x="connsiteX0" y="connsiteY0"/>
                </a:cxn>
                <a:cxn ang="0">
                  <a:pos x="connsiteX1" y="connsiteY1"/>
                </a:cxn>
                <a:cxn ang="0">
                  <a:pos x="connsiteX2" y="connsiteY2"/>
                </a:cxn>
                <a:cxn ang="0">
                  <a:pos x="connsiteX3" y="connsiteY3"/>
                </a:cxn>
              </a:cxnLst>
              <a:rect l="l" t="t" r="r" b="b"/>
              <a:pathLst>
                <a:path w="44214" h="103098">
                  <a:moveTo>
                    <a:pt x="0" y="0"/>
                  </a:moveTo>
                  <a:lnTo>
                    <a:pt x="44214" y="0"/>
                  </a:lnTo>
                  <a:lnTo>
                    <a:pt x="44214" y="103098"/>
                  </a:lnTo>
                  <a:lnTo>
                    <a:pt x="0" y="103098"/>
                  </a:lnTo>
                  <a:close/>
                </a:path>
              </a:pathLst>
            </a:custGeom>
            <a:grpFill/>
            <a:ln w="10325" cap="flat">
              <a:noFill/>
              <a:prstDash val="solid"/>
              <a:miter/>
            </a:ln>
          </p:spPr>
          <p:txBody>
            <a:bodyPr rtlCol="0" anchor="ctr"/>
            <a:lstStyle/>
            <a:p>
              <a:endParaRPr lang="zh-CN" altLang="en-US"/>
            </a:p>
          </p:txBody>
        </p:sp>
        <p:sp>
          <p:nvSpPr>
            <p:cNvPr id="1065" name="任意多边形: 形状 1064">
              <a:extLst>
                <a:ext uri="{FF2B5EF4-FFF2-40B4-BE49-F238E27FC236}">
                  <a16:creationId xmlns:a16="http://schemas.microsoft.com/office/drawing/2014/main" id="{4C4B8DC7-61A1-BCC0-E68E-B6E49671D363}"/>
                </a:ext>
              </a:extLst>
            </p:cNvPr>
            <p:cNvSpPr/>
            <p:nvPr/>
          </p:nvSpPr>
          <p:spPr>
            <a:xfrm rot="-5400000">
              <a:off x="5367526" y="1715608"/>
              <a:ext cx="34400" cy="103098"/>
            </a:xfrm>
            <a:custGeom>
              <a:avLst/>
              <a:gdLst>
                <a:gd name="connsiteX0" fmla="*/ 0 w 34400"/>
                <a:gd name="connsiteY0" fmla="*/ 0 h 103098"/>
                <a:gd name="connsiteX1" fmla="*/ 34400 w 34400"/>
                <a:gd name="connsiteY1" fmla="*/ 0 h 103098"/>
                <a:gd name="connsiteX2" fmla="*/ 34400 w 34400"/>
                <a:gd name="connsiteY2" fmla="*/ 103098 h 103098"/>
                <a:gd name="connsiteX3" fmla="*/ 0 w 34400"/>
                <a:gd name="connsiteY3" fmla="*/ 103098 h 103098"/>
              </a:gdLst>
              <a:ahLst/>
              <a:cxnLst>
                <a:cxn ang="0">
                  <a:pos x="connsiteX0" y="connsiteY0"/>
                </a:cxn>
                <a:cxn ang="0">
                  <a:pos x="connsiteX1" y="connsiteY1"/>
                </a:cxn>
                <a:cxn ang="0">
                  <a:pos x="connsiteX2" y="connsiteY2"/>
                </a:cxn>
                <a:cxn ang="0">
                  <a:pos x="connsiteX3" y="connsiteY3"/>
                </a:cxn>
              </a:cxnLst>
              <a:rect l="l" t="t" r="r" b="b"/>
              <a:pathLst>
                <a:path w="34400" h="103098">
                  <a:moveTo>
                    <a:pt x="0" y="0"/>
                  </a:moveTo>
                  <a:lnTo>
                    <a:pt x="34400" y="0"/>
                  </a:lnTo>
                  <a:lnTo>
                    <a:pt x="34400" y="103098"/>
                  </a:lnTo>
                  <a:lnTo>
                    <a:pt x="0" y="103098"/>
                  </a:lnTo>
                  <a:close/>
                </a:path>
              </a:pathLst>
            </a:custGeom>
            <a:grpFill/>
            <a:ln w="10325" cap="flat">
              <a:noFill/>
              <a:prstDash val="solid"/>
              <a:miter/>
            </a:ln>
          </p:spPr>
          <p:txBody>
            <a:bodyPr rtlCol="0" anchor="ctr"/>
            <a:lstStyle/>
            <a:p>
              <a:endParaRPr lang="zh-CN" altLang="en-US"/>
            </a:p>
          </p:txBody>
        </p:sp>
        <p:sp>
          <p:nvSpPr>
            <p:cNvPr id="1066" name="任意多边形: 形状 1065">
              <a:extLst>
                <a:ext uri="{FF2B5EF4-FFF2-40B4-BE49-F238E27FC236}">
                  <a16:creationId xmlns:a16="http://schemas.microsoft.com/office/drawing/2014/main" id="{E22FD32F-9227-4CCB-AC1E-BA79891D421A}"/>
                </a:ext>
              </a:extLst>
            </p:cNvPr>
            <p:cNvSpPr/>
            <p:nvPr/>
          </p:nvSpPr>
          <p:spPr>
            <a:xfrm>
              <a:off x="5015101" y="1402852"/>
              <a:ext cx="334914" cy="470657"/>
            </a:xfrm>
            <a:custGeom>
              <a:avLst/>
              <a:gdLst>
                <a:gd name="connsiteX0" fmla="*/ 0 w 334914"/>
                <a:gd name="connsiteY0" fmla="*/ 0 h 470657"/>
                <a:gd name="connsiteX1" fmla="*/ 334914 w 334914"/>
                <a:gd name="connsiteY1" fmla="*/ 0 h 470657"/>
                <a:gd name="connsiteX2" fmla="*/ 334914 w 334914"/>
                <a:gd name="connsiteY2" fmla="*/ 470657 h 470657"/>
                <a:gd name="connsiteX3" fmla="*/ 0 w 334914"/>
                <a:gd name="connsiteY3" fmla="*/ 470657 h 470657"/>
              </a:gdLst>
              <a:ahLst/>
              <a:cxnLst>
                <a:cxn ang="0">
                  <a:pos x="connsiteX0" y="connsiteY0"/>
                </a:cxn>
                <a:cxn ang="0">
                  <a:pos x="connsiteX1" y="connsiteY1"/>
                </a:cxn>
                <a:cxn ang="0">
                  <a:pos x="connsiteX2" y="connsiteY2"/>
                </a:cxn>
                <a:cxn ang="0">
                  <a:pos x="connsiteX3" y="connsiteY3"/>
                </a:cxn>
              </a:cxnLst>
              <a:rect l="l" t="t" r="r" b="b"/>
              <a:pathLst>
                <a:path w="334914" h="470657">
                  <a:moveTo>
                    <a:pt x="0" y="0"/>
                  </a:moveTo>
                  <a:lnTo>
                    <a:pt x="334914" y="0"/>
                  </a:lnTo>
                  <a:lnTo>
                    <a:pt x="334914" y="470657"/>
                  </a:lnTo>
                  <a:lnTo>
                    <a:pt x="0" y="470657"/>
                  </a:lnTo>
                  <a:close/>
                </a:path>
              </a:pathLst>
            </a:custGeom>
            <a:grpFill/>
            <a:ln w="10325" cap="flat">
              <a:noFill/>
              <a:prstDash val="solid"/>
              <a:miter/>
            </a:ln>
          </p:spPr>
          <p:txBody>
            <a:bodyPr rtlCol="0" anchor="ctr"/>
            <a:lstStyle/>
            <a:p>
              <a:endParaRPr lang="zh-CN" altLang="en-US"/>
            </a:p>
          </p:txBody>
        </p:sp>
        <p:sp>
          <p:nvSpPr>
            <p:cNvPr id="1067" name="任意多边形: 形状 1066">
              <a:extLst>
                <a:ext uri="{FF2B5EF4-FFF2-40B4-BE49-F238E27FC236}">
                  <a16:creationId xmlns:a16="http://schemas.microsoft.com/office/drawing/2014/main" id="{C1BA3EF0-5565-6AF5-4D7B-DCBD9A35A568}"/>
                </a:ext>
              </a:extLst>
            </p:cNvPr>
            <p:cNvSpPr/>
            <p:nvPr/>
          </p:nvSpPr>
          <p:spPr>
            <a:xfrm rot="-5400000">
              <a:off x="5344489" y="1791743"/>
              <a:ext cx="34400" cy="103098"/>
            </a:xfrm>
            <a:custGeom>
              <a:avLst/>
              <a:gdLst>
                <a:gd name="connsiteX0" fmla="*/ 0 w 34400"/>
                <a:gd name="connsiteY0" fmla="*/ 0 h 103098"/>
                <a:gd name="connsiteX1" fmla="*/ 34401 w 34400"/>
                <a:gd name="connsiteY1" fmla="*/ 0 h 103098"/>
                <a:gd name="connsiteX2" fmla="*/ 34401 w 34400"/>
                <a:gd name="connsiteY2" fmla="*/ 103098 h 103098"/>
                <a:gd name="connsiteX3" fmla="*/ 0 w 34400"/>
                <a:gd name="connsiteY3" fmla="*/ 103098 h 103098"/>
              </a:gdLst>
              <a:ahLst/>
              <a:cxnLst>
                <a:cxn ang="0">
                  <a:pos x="connsiteX0" y="connsiteY0"/>
                </a:cxn>
                <a:cxn ang="0">
                  <a:pos x="connsiteX1" y="connsiteY1"/>
                </a:cxn>
                <a:cxn ang="0">
                  <a:pos x="connsiteX2" y="connsiteY2"/>
                </a:cxn>
                <a:cxn ang="0">
                  <a:pos x="connsiteX3" y="connsiteY3"/>
                </a:cxn>
              </a:cxnLst>
              <a:rect l="l" t="t" r="r" b="b"/>
              <a:pathLst>
                <a:path w="34400" h="103098">
                  <a:moveTo>
                    <a:pt x="0" y="0"/>
                  </a:moveTo>
                  <a:lnTo>
                    <a:pt x="34401" y="0"/>
                  </a:lnTo>
                  <a:lnTo>
                    <a:pt x="34401" y="103098"/>
                  </a:lnTo>
                  <a:lnTo>
                    <a:pt x="0" y="103098"/>
                  </a:lnTo>
                  <a:close/>
                </a:path>
              </a:pathLst>
            </a:custGeom>
            <a:grpFill/>
            <a:ln w="10325" cap="flat">
              <a:noFill/>
              <a:prstDash val="solid"/>
              <a:miter/>
            </a:ln>
          </p:spPr>
          <p:txBody>
            <a:bodyPr rtlCol="0" anchor="ctr"/>
            <a:lstStyle/>
            <a:p>
              <a:endParaRPr lang="zh-CN" altLang="en-US"/>
            </a:p>
          </p:txBody>
        </p:sp>
        <p:sp>
          <p:nvSpPr>
            <p:cNvPr id="1068" name="任意多边形: 形状 1067">
              <a:extLst>
                <a:ext uri="{FF2B5EF4-FFF2-40B4-BE49-F238E27FC236}">
                  <a16:creationId xmlns:a16="http://schemas.microsoft.com/office/drawing/2014/main" id="{81E61F9C-0742-BC11-C462-4DBF1AA4D684}"/>
                </a:ext>
              </a:extLst>
            </p:cNvPr>
            <p:cNvSpPr/>
            <p:nvPr/>
          </p:nvSpPr>
          <p:spPr>
            <a:xfrm rot="-5400000">
              <a:off x="5361741" y="1477180"/>
              <a:ext cx="34400" cy="103098"/>
            </a:xfrm>
            <a:custGeom>
              <a:avLst/>
              <a:gdLst>
                <a:gd name="connsiteX0" fmla="*/ 0 w 34400"/>
                <a:gd name="connsiteY0" fmla="*/ 0 h 103098"/>
                <a:gd name="connsiteX1" fmla="*/ 34401 w 34400"/>
                <a:gd name="connsiteY1" fmla="*/ 0 h 103098"/>
                <a:gd name="connsiteX2" fmla="*/ 34401 w 34400"/>
                <a:gd name="connsiteY2" fmla="*/ 103098 h 103098"/>
                <a:gd name="connsiteX3" fmla="*/ 0 w 34400"/>
                <a:gd name="connsiteY3" fmla="*/ 103098 h 103098"/>
              </a:gdLst>
              <a:ahLst/>
              <a:cxnLst>
                <a:cxn ang="0">
                  <a:pos x="connsiteX0" y="connsiteY0"/>
                </a:cxn>
                <a:cxn ang="0">
                  <a:pos x="connsiteX1" y="connsiteY1"/>
                </a:cxn>
                <a:cxn ang="0">
                  <a:pos x="connsiteX2" y="connsiteY2"/>
                </a:cxn>
                <a:cxn ang="0">
                  <a:pos x="connsiteX3" y="connsiteY3"/>
                </a:cxn>
              </a:cxnLst>
              <a:rect l="l" t="t" r="r" b="b"/>
              <a:pathLst>
                <a:path w="34400" h="103098">
                  <a:moveTo>
                    <a:pt x="0" y="0"/>
                  </a:moveTo>
                  <a:lnTo>
                    <a:pt x="34401" y="0"/>
                  </a:lnTo>
                  <a:lnTo>
                    <a:pt x="34401" y="103098"/>
                  </a:lnTo>
                  <a:lnTo>
                    <a:pt x="0" y="103098"/>
                  </a:lnTo>
                  <a:close/>
                </a:path>
              </a:pathLst>
            </a:custGeom>
            <a:grpFill/>
            <a:ln w="10325" cap="flat">
              <a:noFill/>
              <a:prstDash val="solid"/>
              <a:miter/>
            </a:ln>
          </p:spPr>
          <p:txBody>
            <a:bodyPr rtlCol="0" anchor="ctr"/>
            <a:lstStyle/>
            <a:p>
              <a:endParaRPr lang="zh-CN" altLang="en-US"/>
            </a:p>
          </p:txBody>
        </p:sp>
        <p:sp>
          <p:nvSpPr>
            <p:cNvPr id="1069" name="任意多边形: 形状 1068">
              <a:extLst>
                <a:ext uri="{FF2B5EF4-FFF2-40B4-BE49-F238E27FC236}">
                  <a16:creationId xmlns:a16="http://schemas.microsoft.com/office/drawing/2014/main" id="{89225950-8792-E60D-814B-774F143E2B82}"/>
                </a:ext>
              </a:extLst>
            </p:cNvPr>
            <p:cNvSpPr/>
            <p:nvPr/>
          </p:nvSpPr>
          <p:spPr>
            <a:xfrm rot="-5400000">
              <a:off x="5339014" y="1562613"/>
              <a:ext cx="34400" cy="103098"/>
            </a:xfrm>
            <a:custGeom>
              <a:avLst/>
              <a:gdLst>
                <a:gd name="connsiteX0" fmla="*/ 0 w 34400"/>
                <a:gd name="connsiteY0" fmla="*/ 0 h 103098"/>
                <a:gd name="connsiteX1" fmla="*/ 34401 w 34400"/>
                <a:gd name="connsiteY1" fmla="*/ 0 h 103098"/>
                <a:gd name="connsiteX2" fmla="*/ 34401 w 34400"/>
                <a:gd name="connsiteY2" fmla="*/ 103098 h 103098"/>
                <a:gd name="connsiteX3" fmla="*/ 0 w 34400"/>
                <a:gd name="connsiteY3" fmla="*/ 103098 h 103098"/>
              </a:gdLst>
              <a:ahLst/>
              <a:cxnLst>
                <a:cxn ang="0">
                  <a:pos x="connsiteX0" y="connsiteY0"/>
                </a:cxn>
                <a:cxn ang="0">
                  <a:pos x="connsiteX1" y="connsiteY1"/>
                </a:cxn>
                <a:cxn ang="0">
                  <a:pos x="connsiteX2" y="connsiteY2"/>
                </a:cxn>
                <a:cxn ang="0">
                  <a:pos x="connsiteX3" y="connsiteY3"/>
                </a:cxn>
              </a:cxnLst>
              <a:rect l="l" t="t" r="r" b="b"/>
              <a:pathLst>
                <a:path w="34400" h="103098">
                  <a:moveTo>
                    <a:pt x="0" y="0"/>
                  </a:moveTo>
                  <a:lnTo>
                    <a:pt x="34401" y="0"/>
                  </a:lnTo>
                  <a:lnTo>
                    <a:pt x="34401" y="103098"/>
                  </a:lnTo>
                  <a:lnTo>
                    <a:pt x="0" y="103098"/>
                  </a:lnTo>
                  <a:close/>
                </a:path>
              </a:pathLst>
            </a:custGeom>
            <a:grpFill/>
            <a:ln w="10325" cap="flat">
              <a:noFill/>
              <a:prstDash val="solid"/>
              <a:miter/>
            </a:ln>
          </p:spPr>
          <p:txBody>
            <a:bodyPr rtlCol="0" anchor="ctr"/>
            <a:lstStyle/>
            <a:p>
              <a:endParaRPr lang="zh-CN" altLang="en-US"/>
            </a:p>
          </p:txBody>
        </p:sp>
        <p:sp>
          <p:nvSpPr>
            <p:cNvPr id="1070" name="任意多边形: 形状 1069">
              <a:extLst>
                <a:ext uri="{FF2B5EF4-FFF2-40B4-BE49-F238E27FC236}">
                  <a16:creationId xmlns:a16="http://schemas.microsoft.com/office/drawing/2014/main" id="{D306D1F6-F130-0A09-FDC3-7A4EA7C41556}"/>
                </a:ext>
              </a:extLst>
            </p:cNvPr>
            <p:cNvSpPr/>
            <p:nvPr/>
          </p:nvSpPr>
          <p:spPr>
            <a:xfrm>
              <a:off x="5054564" y="1460703"/>
              <a:ext cx="228303" cy="40495"/>
            </a:xfrm>
            <a:custGeom>
              <a:avLst/>
              <a:gdLst>
                <a:gd name="connsiteX0" fmla="*/ 0 w 228303"/>
                <a:gd name="connsiteY0" fmla="*/ 0 h 40495"/>
                <a:gd name="connsiteX1" fmla="*/ 228304 w 228303"/>
                <a:gd name="connsiteY1" fmla="*/ 0 h 40495"/>
                <a:gd name="connsiteX2" fmla="*/ 228304 w 228303"/>
                <a:gd name="connsiteY2" fmla="*/ 40495 h 40495"/>
                <a:gd name="connsiteX3" fmla="*/ 0 w 228303"/>
                <a:gd name="connsiteY3" fmla="*/ 40495 h 40495"/>
              </a:gdLst>
              <a:ahLst/>
              <a:cxnLst>
                <a:cxn ang="0">
                  <a:pos x="connsiteX0" y="connsiteY0"/>
                </a:cxn>
                <a:cxn ang="0">
                  <a:pos x="connsiteX1" y="connsiteY1"/>
                </a:cxn>
                <a:cxn ang="0">
                  <a:pos x="connsiteX2" y="connsiteY2"/>
                </a:cxn>
                <a:cxn ang="0">
                  <a:pos x="connsiteX3" y="connsiteY3"/>
                </a:cxn>
              </a:cxnLst>
              <a:rect l="l" t="t" r="r" b="b"/>
              <a:pathLst>
                <a:path w="228303" h="40495">
                  <a:moveTo>
                    <a:pt x="0" y="0"/>
                  </a:moveTo>
                  <a:lnTo>
                    <a:pt x="228304" y="0"/>
                  </a:lnTo>
                  <a:lnTo>
                    <a:pt x="228304" y="40495"/>
                  </a:lnTo>
                  <a:lnTo>
                    <a:pt x="0" y="40495"/>
                  </a:lnTo>
                  <a:close/>
                </a:path>
              </a:pathLst>
            </a:custGeom>
            <a:grpFill/>
            <a:ln w="10325" cap="flat">
              <a:noFill/>
              <a:prstDash val="solid"/>
              <a:miter/>
            </a:ln>
          </p:spPr>
          <p:txBody>
            <a:bodyPr rtlCol="0" anchor="ctr"/>
            <a:lstStyle/>
            <a:p>
              <a:endParaRPr lang="zh-CN" altLang="en-US"/>
            </a:p>
          </p:txBody>
        </p:sp>
        <p:sp>
          <p:nvSpPr>
            <p:cNvPr id="1071" name="任意多边形: 形状 1070">
              <a:extLst>
                <a:ext uri="{FF2B5EF4-FFF2-40B4-BE49-F238E27FC236}">
                  <a16:creationId xmlns:a16="http://schemas.microsoft.com/office/drawing/2014/main" id="{B409D11C-7AD7-E423-D4F8-E4CA8A667AFB}"/>
                </a:ext>
              </a:extLst>
            </p:cNvPr>
            <p:cNvSpPr/>
            <p:nvPr/>
          </p:nvSpPr>
          <p:spPr>
            <a:xfrm>
              <a:off x="5054564" y="1615350"/>
              <a:ext cx="231919" cy="18388"/>
            </a:xfrm>
            <a:custGeom>
              <a:avLst/>
              <a:gdLst>
                <a:gd name="connsiteX0" fmla="*/ 231920 w 231919"/>
                <a:gd name="connsiteY0" fmla="*/ 18388 h 18388"/>
                <a:gd name="connsiteX1" fmla="*/ 3616 w 231919"/>
                <a:gd name="connsiteY1" fmla="*/ 18388 h 18388"/>
                <a:gd name="connsiteX2" fmla="*/ 0 w 231919"/>
                <a:gd name="connsiteY2" fmla="*/ 0 h 18388"/>
                <a:gd name="connsiteX3" fmla="*/ 228304 w 231919"/>
                <a:gd name="connsiteY3" fmla="*/ 0 h 18388"/>
                <a:gd name="connsiteX4" fmla="*/ 231920 w 231919"/>
                <a:gd name="connsiteY4" fmla="*/ 18388 h 1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9" h="18388">
                  <a:moveTo>
                    <a:pt x="231920" y="18388"/>
                  </a:moveTo>
                  <a:lnTo>
                    <a:pt x="3616" y="18388"/>
                  </a:lnTo>
                  <a:lnTo>
                    <a:pt x="0" y="0"/>
                  </a:lnTo>
                  <a:lnTo>
                    <a:pt x="228304" y="0"/>
                  </a:lnTo>
                  <a:lnTo>
                    <a:pt x="231920" y="18388"/>
                  </a:lnTo>
                  <a:close/>
                </a:path>
              </a:pathLst>
            </a:custGeom>
            <a:grpFill/>
            <a:ln w="10325" cap="flat">
              <a:noFill/>
              <a:prstDash val="solid"/>
              <a:miter/>
            </a:ln>
          </p:spPr>
          <p:txBody>
            <a:bodyPr rtlCol="0" anchor="ctr"/>
            <a:lstStyle/>
            <a:p>
              <a:endParaRPr lang="zh-CN" altLang="en-US"/>
            </a:p>
          </p:txBody>
        </p:sp>
        <p:sp>
          <p:nvSpPr>
            <p:cNvPr id="1072" name="任意多边形: 形状 1071">
              <a:extLst>
                <a:ext uri="{FF2B5EF4-FFF2-40B4-BE49-F238E27FC236}">
                  <a16:creationId xmlns:a16="http://schemas.microsoft.com/office/drawing/2014/main" id="{5FFA704B-FAE6-130C-30F9-B6578146B5BF}"/>
                </a:ext>
              </a:extLst>
            </p:cNvPr>
            <p:cNvSpPr/>
            <p:nvPr/>
          </p:nvSpPr>
          <p:spPr>
            <a:xfrm>
              <a:off x="5054564" y="1541694"/>
              <a:ext cx="80991" cy="40495"/>
            </a:xfrm>
            <a:custGeom>
              <a:avLst/>
              <a:gdLst>
                <a:gd name="connsiteX0" fmla="*/ 0 w 80991"/>
                <a:gd name="connsiteY0" fmla="*/ 0 h 40495"/>
                <a:gd name="connsiteX1" fmla="*/ 80991 w 80991"/>
                <a:gd name="connsiteY1" fmla="*/ 0 h 40495"/>
                <a:gd name="connsiteX2" fmla="*/ 80991 w 80991"/>
                <a:gd name="connsiteY2" fmla="*/ 40496 h 40495"/>
                <a:gd name="connsiteX3" fmla="*/ 0 w 80991"/>
                <a:gd name="connsiteY3" fmla="*/ 40496 h 40495"/>
              </a:gdLst>
              <a:ahLst/>
              <a:cxnLst>
                <a:cxn ang="0">
                  <a:pos x="connsiteX0" y="connsiteY0"/>
                </a:cxn>
                <a:cxn ang="0">
                  <a:pos x="connsiteX1" y="connsiteY1"/>
                </a:cxn>
                <a:cxn ang="0">
                  <a:pos x="connsiteX2" y="connsiteY2"/>
                </a:cxn>
                <a:cxn ang="0">
                  <a:pos x="connsiteX3" y="connsiteY3"/>
                </a:cxn>
              </a:cxnLst>
              <a:rect l="l" t="t" r="r" b="b"/>
              <a:pathLst>
                <a:path w="80991" h="40495">
                  <a:moveTo>
                    <a:pt x="0" y="0"/>
                  </a:moveTo>
                  <a:lnTo>
                    <a:pt x="80991" y="0"/>
                  </a:lnTo>
                  <a:lnTo>
                    <a:pt x="80991" y="40496"/>
                  </a:lnTo>
                  <a:lnTo>
                    <a:pt x="0" y="40496"/>
                  </a:lnTo>
                  <a:close/>
                </a:path>
              </a:pathLst>
            </a:custGeom>
            <a:grpFill/>
            <a:ln w="10325" cap="flat">
              <a:noFill/>
              <a:prstDash val="solid"/>
              <a:miter/>
            </a:ln>
          </p:spPr>
          <p:txBody>
            <a:bodyPr rtlCol="0" anchor="ctr"/>
            <a:lstStyle/>
            <a:p>
              <a:endParaRPr lang="zh-CN" altLang="en-US"/>
            </a:p>
          </p:txBody>
        </p:sp>
        <p:sp>
          <p:nvSpPr>
            <p:cNvPr id="1073" name="任意多边形: 形状 1072">
              <a:extLst>
                <a:ext uri="{FF2B5EF4-FFF2-40B4-BE49-F238E27FC236}">
                  <a16:creationId xmlns:a16="http://schemas.microsoft.com/office/drawing/2014/main" id="{3E90D58B-2F73-FAC6-9EB3-B00599B1E76D}"/>
                </a:ext>
              </a:extLst>
            </p:cNvPr>
            <p:cNvSpPr/>
            <p:nvPr/>
          </p:nvSpPr>
          <p:spPr>
            <a:xfrm rot="-4846799">
              <a:off x="6586278" y="918368"/>
              <a:ext cx="422516" cy="422516"/>
            </a:xfrm>
            <a:custGeom>
              <a:avLst/>
              <a:gdLst>
                <a:gd name="connsiteX0" fmla="*/ 422517 w 422516"/>
                <a:gd name="connsiteY0" fmla="*/ 211258 h 422516"/>
                <a:gd name="connsiteX1" fmla="*/ 211258 w 422516"/>
                <a:gd name="connsiteY1" fmla="*/ 422517 h 422516"/>
                <a:gd name="connsiteX2" fmla="*/ 0 w 422516"/>
                <a:gd name="connsiteY2" fmla="*/ 211258 h 422516"/>
                <a:gd name="connsiteX3" fmla="*/ 211258 w 422516"/>
                <a:gd name="connsiteY3" fmla="*/ 0 h 422516"/>
                <a:gd name="connsiteX4" fmla="*/ 422517 w 422516"/>
                <a:gd name="connsiteY4" fmla="*/ 211258 h 42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516" h="422516">
                  <a:moveTo>
                    <a:pt x="422517" y="211258"/>
                  </a:moveTo>
                  <a:cubicBezTo>
                    <a:pt x="422517" y="327933"/>
                    <a:pt x="327933" y="422517"/>
                    <a:pt x="211258" y="422517"/>
                  </a:cubicBezTo>
                  <a:cubicBezTo>
                    <a:pt x="94583" y="422517"/>
                    <a:pt x="0" y="327933"/>
                    <a:pt x="0" y="211258"/>
                  </a:cubicBezTo>
                  <a:cubicBezTo>
                    <a:pt x="0" y="94584"/>
                    <a:pt x="94583" y="0"/>
                    <a:pt x="211258" y="0"/>
                  </a:cubicBezTo>
                  <a:cubicBezTo>
                    <a:pt x="327933" y="0"/>
                    <a:pt x="422517" y="94584"/>
                    <a:pt x="422517" y="211258"/>
                  </a:cubicBezTo>
                  <a:close/>
                </a:path>
              </a:pathLst>
            </a:custGeom>
            <a:grpFill/>
            <a:ln w="10325" cap="flat">
              <a:noFill/>
              <a:prstDash val="solid"/>
              <a:miter/>
            </a:ln>
          </p:spPr>
          <p:txBody>
            <a:bodyPr rtlCol="0" anchor="ctr"/>
            <a:lstStyle/>
            <a:p>
              <a:endParaRPr lang="zh-CN" altLang="en-US"/>
            </a:p>
          </p:txBody>
        </p:sp>
        <p:sp>
          <p:nvSpPr>
            <p:cNvPr id="1074" name="任意多边形: 形状 1073">
              <a:extLst>
                <a:ext uri="{FF2B5EF4-FFF2-40B4-BE49-F238E27FC236}">
                  <a16:creationId xmlns:a16="http://schemas.microsoft.com/office/drawing/2014/main" id="{179098C6-6B6D-ABDC-E956-059F7371AE1E}"/>
                </a:ext>
              </a:extLst>
            </p:cNvPr>
            <p:cNvSpPr/>
            <p:nvPr/>
          </p:nvSpPr>
          <p:spPr>
            <a:xfrm>
              <a:off x="6625314" y="960087"/>
              <a:ext cx="339046" cy="339046"/>
            </a:xfrm>
            <a:custGeom>
              <a:avLst/>
              <a:gdLst>
                <a:gd name="connsiteX0" fmla="*/ 339046 w 339046"/>
                <a:gd name="connsiteY0" fmla="*/ 169523 h 339046"/>
                <a:gd name="connsiteX1" fmla="*/ 169523 w 339046"/>
                <a:gd name="connsiteY1" fmla="*/ 339047 h 339046"/>
                <a:gd name="connsiteX2" fmla="*/ 0 w 339046"/>
                <a:gd name="connsiteY2" fmla="*/ 169523 h 339046"/>
                <a:gd name="connsiteX3" fmla="*/ 169523 w 339046"/>
                <a:gd name="connsiteY3" fmla="*/ 0 h 339046"/>
                <a:gd name="connsiteX4" fmla="*/ 339046 w 339046"/>
                <a:gd name="connsiteY4" fmla="*/ 169523 h 339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46" h="339046">
                  <a:moveTo>
                    <a:pt x="339046" y="169523"/>
                  </a:moveTo>
                  <a:cubicBezTo>
                    <a:pt x="339046" y="263149"/>
                    <a:pt x="263148" y="339047"/>
                    <a:pt x="169523" y="339047"/>
                  </a:cubicBezTo>
                  <a:cubicBezTo>
                    <a:pt x="75898" y="339047"/>
                    <a:pt x="0" y="263149"/>
                    <a:pt x="0" y="169523"/>
                  </a:cubicBezTo>
                  <a:cubicBezTo>
                    <a:pt x="0" y="75898"/>
                    <a:pt x="75898" y="0"/>
                    <a:pt x="169523" y="0"/>
                  </a:cubicBezTo>
                  <a:cubicBezTo>
                    <a:pt x="263148" y="0"/>
                    <a:pt x="339046" y="75898"/>
                    <a:pt x="339046" y="169523"/>
                  </a:cubicBezTo>
                  <a:close/>
                </a:path>
              </a:pathLst>
            </a:custGeom>
            <a:grpFill/>
            <a:ln w="10325" cap="flat">
              <a:noFill/>
              <a:prstDash val="solid"/>
              <a:miter/>
            </a:ln>
          </p:spPr>
          <p:txBody>
            <a:bodyPr rtlCol="0" anchor="ctr"/>
            <a:lstStyle/>
            <a:p>
              <a:endParaRPr lang="zh-CN" altLang="en-US"/>
            </a:p>
          </p:txBody>
        </p:sp>
        <p:sp>
          <p:nvSpPr>
            <p:cNvPr id="1075" name="任意多边形: 形状 1074">
              <a:extLst>
                <a:ext uri="{FF2B5EF4-FFF2-40B4-BE49-F238E27FC236}">
                  <a16:creationId xmlns:a16="http://schemas.microsoft.com/office/drawing/2014/main" id="{F725DB98-9ABD-59EF-8A01-186BF29C4C6D}"/>
                </a:ext>
              </a:extLst>
            </p:cNvPr>
            <p:cNvSpPr/>
            <p:nvPr/>
          </p:nvSpPr>
          <p:spPr>
            <a:xfrm>
              <a:off x="6776707" y="1125074"/>
              <a:ext cx="34506" cy="34505"/>
            </a:xfrm>
            <a:custGeom>
              <a:avLst/>
              <a:gdLst>
                <a:gd name="connsiteX0" fmla="*/ 34453 w 34506"/>
                <a:gd name="connsiteY0" fmla="*/ 18586 h 34505"/>
                <a:gd name="connsiteX1" fmla="*/ 15920 w 34506"/>
                <a:gd name="connsiteY1" fmla="*/ 34453 h 34505"/>
                <a:gd name="connsiteX2" fmla="*/ 52 w 34506"/>
                <a:gd name="connsiteY2" fmla="*/ 18586 h 34505"/>
                <a:gd name="connsiteX3" fmla="*/ 15920 w 34506"/>
                <a:gd name="connsiteY3" fmla="*/ 52 h 34505"/>
                <a:gd name="connsiteX4" fmla="*/ 34453 w 34506"/>
                <a:gd name="connsiteY4" fmla="*/ 15918 h 34505"/>
                <a:gd name="connsiteX5" fmla="*/ 34453 w 34506"/>
                <a:gd name="connsiteY5" fmla="*/ 18586 h 3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6" h="34505">
                  <a:moveTo>
                    <a:pt x="34453" y="18586"/>
                  </a:moveTo>
                  <a:cubicBezTo>
                    <a:pt x="33719" y="28086"/>
                    <a:pt x="25413" y="35190"/>
                    <a:pt x="15920" y="34453"/>
                  </a:cubicBezTo>
                  <a:cubicBezTo>
                    <a:pt x="7438" y="33795"/>
                    <a:pt x="713" y="27062"/>
                    <a:pt x="52" y="18586"/>
                  </a:cubicBezTo>
                  <a:cubicBezTo>
                    <a:pt x="-681" y="9087"/>
                    <a:pt x="6416" y="789"/>
                    <a:pt x="15920" y="52"/>
                  </a:cubicBezTo>
                  <a:cubicBezTo>
                    <a:pt x="25413" y="-684"/>
                    <a:pt x="33719" y="6419"/>
                    <a:pt x="34453" y="15918"/>
                  </a:cubicBezTo>
                  <a:cubicBezTo>
                    <a:pt x="34525" y="16806"/>
                    <a:pt x="34525" y="17698"/>
                    <a:pt x="34453" y="18586"/>
                  </a:cubicBezTo>
                  <a:close/>
                </a:path>
              </a:pathLst>
            </a:custGeom>
            <a:grpFill/>
            <a:ln w="10325" cap="flat">
              <a:noFill/>
              <a:prstDash val="solid"/>
              <a:miter/>
            </a:ln>
          </p:spPr>
          <p:txBody>
            <a:bodyPr rtlCol="0" anchor="ctr"/>
            <a:lstStyle/>
            <a:p>
              <a:endParaRPr lang="zh-CN" altLang="en-US"/>
            </a:p>
          </p:txBody>
        </p:sp>
        <p:sp>
          <p:nvSpPr>
            <p:cNvPr id="1076" name="任意多边形: 形状 1075">
              <a:extLst>
                <a:ext uri="{FF2B5EF4-FFF2-40B4-BE49-F238E27FC236}">
                  <a16:creationId xmlns:a16="http://schemas.microsoft.com/office/drawing/2014/main" id="{A1717BCC-C3EA-4BB2-C34D-612EBDC7C946}"/>
                </a:ext>
              </a:extLst>
            </p:cNvPr>
            <p:cNvSpPr/>
            <p:nvPr/>
          </p:nvSpPr>
          <p:spPr>
            <a:xfrm>
              <a:off x="6719528" y="1031368"/>
              <a:ext cx="198448" cy="118594"/>
            </a:xfrm>
            <a:custGeom>
              <a:avLst/>
              <a:gdLst>
                <a:gd name="connsiteX0" fmla="*/ 72933 w 198448"/>
                <a:gd name="connsiteY0" fmla="*/ 118594 h 118594"/>
                <a:gd name="connsiteX1" fmla="*/ 0 w 198448"/>
                <a:gd name="connsiteY1" fmla="*/ 49896 h 118594"/>
                <a:gd name="connsiteX2" fmla="*/ 7025 w 198448"/>
                <a:gd name="connsiteY2" fmla="*/ 42458 h 118594"/>
                <a:gd name="connsiteX3" fmla="*/ 73140 w 198448"/>
                <a:gd name="connsiteY3" fmla="*/ 104648 h 118594"/>
                <a:gd name="connsiteX4" fmla="*/ 191527 w 198448"/>
                <a:gd name="connsiteY4" fmla="*/ 0 h 118594"/>
                <a:gd name="connsiteX5" fmla="*/ 198449 w 198448"/>
                <a:gd name="connsiteY5" fmla="*/ 7748 h 118594"/>
                <a:gd name="connsiteX6" fmla="*/ 72933 w 198448"/>
                <a:gd name="connsiteY6" fmla="*/ 118594 h 1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48" h="118594">
                  <a:moveTo>
                    <a:pt x="72933" y="118594"/>
                  </a:moveTo>
                  <a:lnTo>
                    <a:pt x="0" y="49896"/>
                  </a:lnTo>
                  <a:lnTo>
                    <a:pt x="7025" y="42458"/>
                  </a:lnTo>
                  <a:lnTo>
                    <a:pt x="73140" y="104648"/>
                  </a:lnTo>
                  <a:lnTo>
                    <a:pt x="191527" y="0"/>
                  </a:lnTo>
                  <a:lnTo>
                    <a:pt x="198449" y="7748"/>
                  </a:lnTo>
                  <a:lnTo>
                    <a:pt x="72933" y="118594"/>
                  </a:lnTo>
                  <a:close/>
                </a:path>
              </a:pathLst>
            </a:custGeom>
            <a:grpFill/>
            <a:ln w="10325" cap="flat">
              <a:noFill/>
              <a:prstDash val="solid"/>
              <a:miter/>
            </a:ln>
          </p:spPr>
          <p:txBody>
            <a:bodyPr rtlCol="0" anchor="ctr"/>
            <a:lstStyle/>
            <a:p>
              <a:endParaRPr lang="zh-CN" altLang="en-US"/>
            </a:p>
          </p:txBody>
        </p:sp>
      </p:grpSp>
      <p:sp>
        <p:nvSpPr>
          <p:cNvPr id="1077" name="任意多边形: 形状 1076">
            <a:extLst>
              <a:ext uri="{FF2B5EF4-FFF2-40B4-BE49-F238E27FC236}">
                <a16:creationId xmlns:a16="http://schemas.microsoft.com/office/drawing/2014/main" id="{26E292BC-220B-9BB7-CE38-3567782707F1}"/>
              </a:ext>
            </a:extLst>
          </p:cNvPr>
          <p:cNvSpPr/>
          <p:nvPr/>
        </p:nvSpPr>
        <p:spPr>
          <a:xfrm>
            <a:off x="4673885" y="4431338"/>
            <a:ext cx="4005956" cy="233882"/>
          </a:xfrm>
          <a:custGeom>
            <a:avLst/>
            <a:gdLst>
              <a:gd name="connsiteX0" fmla="*/ 4005957 w 4005956"/>
              <a:gd name="connsiteY0" fmla="*/ 116941 h 233882"/>
              <a:gd name="connsiteX1" fmla="*/ 2002979 w 4005956"/>
              <a:gd name="connsiteY1" fmla="*/ 233882 h 233882"/>
              <a:gd name="connsiteX2" fmla="*/ 0 w 4005956"/>
              <a:gd name="connsiteY2" fmla="*/ 116941 h 233882"/>
              <a:gd name="connsiteX3" fmla="*/ 2002979 w 4005956"/>
              <a:gd name="connsiteY3" fmla="*/ 0 h 233882"/>
              <a:gd name="connsiteX4" fmla="*/ 4005957 w 4005956"/>
              <a:gd name="connsiteY4" fmla="*/ 116941 h 233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5956" h="233882">
                <a:moveTo>
                  <a:pt x="4005957" y="116941"/>
                </a:moveTo>
                <a:cubicBezTo>
                  <a:pt x="4005957" y="181526"/>
                  <a:pt x="3109193" y="233882"/>
                  <a:pt x="2002979" y="233882"/>
                </a:cubicBezTo>
                <a:cubicBezTo>
                  <a:pt x="896764" y="233882"/>
                  <a:pt x="0" y="181526"/>
                  <a:pt x="0" y="116941"/>
                </a:cubicBezTo>
                <a:cubicBezTo>
                  <a:pt x="0" y="52356"/>
                  <a:pt x="896764" y="0"/>
                  <a:pt x="2002979" y="0"/>
                </a:cubicBezTo>
                <a:cubicBezTo>
                  <a:pt x="3109193" y="0"/>
                  <a:pt x="4005957" y="52356"/>
                  <a:pt x="4005957" y="116941"/>
                </a:cubicBezTo>
                <a:close/>
              </a:path>
            </a:pathLst>
          </a:custGeom>
          <a:solidFill>
            <a:srgbClr val="F5F5F5"/>
          </a:solidFill>
          <a:ln w="10325" cap="flat">
            <a:noFill/>
            <a:prstDash val="solid"/>
            <a:miter/>
          </a:ln>
        </p:spPr>
        <p:txBody>
          <a:bodyPr rtlCol="0" anchor="ctr"/>
          <a:lstStyle/>
          <a:p>
            <a:endParaRPr lang="zh-CN" altLang="en-US"/>
          </a:p>
        </p:txBody>
      </p:sp>
      <p:grpSp>
        <p:nvGrpSpPr>
          <p:cNvPr id="1078" name="图形 1">
            <a:extLst>
              <a:ext uri="{FF2B5EF4-FFF2-40B4-BE49-F238E27FC236}">
                <a16:creationId xmlns:a16="http://schemas.microsoft.com/office/drawing/2014/main" id="{08B3B000-9CA1-7C70-CF93-7D8F48090A18}"/>
              </a:ext>
            </a:extLst>
          </p:cNvPr>
          <p:cNvGrpSpPr/>
          <p:nvPr/>
        </p:nvGrpSpPr>
        <p:grpSpPr>
          <a:xfrm>
            <a:off x="7046181" y="2480720"/>
            <a:ext cx="1504529" cy="2040802"/>
            <a:chOff x="7046181" y="2480720"/>
            <a:chExt cx="1504529" cy="2040802"/>
          </a:xfrm>
        </p:grpSpPr>
        <p:sp>
          <p:nvSpPr>
            <p:cNvPr id="1079" name="任意多边形: 形状 1078">
              <a:extLst>
                <a:ext uri="{FF2B5EF4-FFF2-40B4-BE49-F238E27FC236}">
                  <a16:creationId xmlns:a16="http://schemas.microsoft.com/office/drawing/2014/main" id="{861FEE52-16A0-5700-F959-388D830C48C9}"/>
                </a:ext>
              </a:extLst>
            </p:cNvPr>
            <p:cNvSpPr/>
            <p:nvPr/>
          </p:nvSpPr>
          <p:spPr>
            <a:xfrm>
              <a:off x="7757123" y="3878864"/>
              <a:ext cx="339976" cy="99275"/>
            </a:xfrm>
            <a:custGeom>
              <a:avLst/>
              <a:gdLst>
                <a:gd name="connsiteX0" fmla="*/ 0 w 339976"/>
                <a:gd name="connsiteY0" fmla="*/ 0 h 99275"/>
                <a:gd name="connsiteX1" fmla="*/ 339976 w 339976"/>
                <a:gd name="connsiteY1" fmla="*/ 0 h 99275"/>
                <a:gd name="connsiteX2" fmla="*/ 208882 w 339976"/>
                <a:gd name="connsiteY2" fmla="*/ 44214 h 99275"/>
                <a:gd name="connsiteX3" fmla="*/ 208882 w 339976"/>
                <a:gd name="connsiteY3" fmla="*/ 99276 h 99275"/>
                <a:gd name="connsiteX4" fmla="*/ 130991 w 339976"/>
                <a:gd name="connsiteY4" fmla="*/ 99276 h 99275"/>
                <a:gd name="connsiteX5" fmla="*/ 130991 w 339976"/>
                <a:gd name="connsiteY5" fmla="*/ 44214 h 99275"/>
                <a:gd name="connsiteX6" fmla="*/ 0 w 339976"/>
                <a:gd name="connsiteY6" fmla="*/ 0 h 9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976" h="99275">
                  <a:moveTo>
                    <a:pt x="0" y="0"/>
                  </a:moveTo>
                  <a:lnTo>
                    <a:pt x="339976" y="0"/>
                  </a:lnTo>
                  <a:cubicBezTo>
                    <a:pt x="297125" y="17128"/>
                    <a:pt x="253355" y="31890"/>
                    <a:pt x="208882" y="44214"/>
                  </a:cubicBezTo>
                  <a:lnTo>
                    <a:pt x="208882" y="99276"/>
                  </a:lnTo>
                  <a:lnTo>
                    <a:pt x="130991" y="99276"/>
                  </a:lnTo>
                  <a:lnTo>
                    <a:pt x="130991" y="44214"/>
                  </a:lnTo>
                  <a:cubicBezTo>
                    <a:pt x="86549" y="31900"/>
                    <a:pt x="42820" y="17138"/>
                    <a:pt x="0" y="0"/>
                  </a:cubicBezTo>
                  <a:close/>
                </a:path>
              </a:pathLst>
            </a:custGeom>
            <a:solidFill>
              <a:srgbClr val="263238"/>
            </a:solidFill>
            <a:ln w="10325" cap="flat">
              <a:noFill/>
              <a:prstDash val="solid"/>
              <a:miter/>
            </a:ln>
          </p:spPr>
          <p:txBody>
            <a:bodyPr rtlCol="0" anchor="ctr"/>
            <a:lstStyle/>
            <a:p>
              <a:endParaRPr lang="zh-CN" altLang="en-US"/>
            </a:p>
          </p:txBody>
        </p:sp>
        <p:sp>
          <p:nvSpPr>
            <p:cNvPr id="1080" name="任意多边形: 形状 1079">
              <a:extLst>
                <a:ext uri="{FF2B5EF4-FFF2-40B4-BE49-F238E27FC236}">
                  <a16:creationId xmlns:a16="http://schemas.microsoft.com/office/drawing/2014/main" id="{77CC29C1-D730-173E-AC16-349715A36E3E}"/>
                </a:ext>
              </a:extLst>
            </p:cNvPr>
            <p:cNvSpPr/>
            <p:nvPr/>
          </p:nvSpPr>
          <p:spPr>
            <a:xfrm>
              <a:off x="8129330" y="3494363"/>
              <a:ext cx="126135" cy="243179"/>
            </a:xfrm>
            <a:custGeom>
              <a:avLst/>
              <a:gdLst>
                <a:gd name="connsiteX0" fmla="*/ 116218 w 126135"/>
                <a:gd name="connsiteY0" fmla="*/ 243179 h 243179"/>
                <a:gd name="connsiteX1" fmla="*/ 0 w 126135"/>
                <a:gd name="connsiteY1" fmla="*/ 243179 h 243179"/>
                <a:gd name="connsiteX2" fmla="*/ 0 w 126135"/>
                <a:gd name="connsiteY2" fmla="*/ 0 h 243179"/>
                <a:gd name="connsiteX3" fmla="*/ 116218 w 126135"/>
                <a:gd name="connsiteY3" fmla="*/ 0 h 243179"/>
                <a:gd name="connsiteX4" fmla="*/ 116218 w 126135"/>
                <a:gd name="connsiteY4" fmla="*/ 243179 h 243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35" h="243179">
                  <a:moveTo>
                    <a:pt x="116218" y="243179"/>
                  </a:moveTo>
                  <a:lnTo>
                    <a:pt x="0" y="243179"/>
                  </a:lnTo>
                  <a:cubicBezTo>
                    <a:pt x="13223" y="162664"/>
                    <a:pt x="13223" y="80516"/>
                    <a:pt x="0" y="0"/>
                  </a:cubicBezTo>
                  <a:lnTo>
                    <a:pt x="116218" y="0"/>
                  </a:lnTo>
                  <a:cubicBezTo>
                    <a:pt x="129441" y="80516"/>
                    <a:pt x="129441" y="162664"/>
                    <a:pt x="116218" y="243179"/>
                  </a:cubicBezTo>
                  <a:close/>
                </a:path>
              </a:pathLst>
            </a:custGeom>
            <a:solidFill>
              <a:srgbClr val="263238"/>
            </a:solidFill>
            <a:ln w="10325" cap="flat">
              <a:noFill/>
              <a:prstDash val="solid"/>
              <a:miter/>
            </a:ln>
          </p:spPr>
          <p:txBody>
            <a:bodyPr rtlCol="0" anchor="ctr"/>
            <a:lstStyle/>
            <a:p>
              <a:endParaRPr lang="zh-CN" altLang="en-US"/>
            </a:p>
          </p:txBody>
        </p:sp>
        <p:sp>
          <p:nvSpPr>
            <p:cNvPr id="1081" name="任意多边形: 形状 1080">
              <a:extLst>
                <a:ext uri="{FF2B5EF4-FFF2-40B4-BE49-F238E27FC236}">
                  <a16:creationId xmlns:a16="http://schemas.microsoft.com/office/drawing/2014/main" id="{958D6D18-C6AE-7734-35DF-9D9716280A59}"/>
                </a:ext>
              </a:extLst>
            </p:cNvPr>
            <p:cNvSpPr/>
            <p:nvPr/>
          </p:nvSpPr>
          <p:spPr>
            <a:xfrm>
              <a:off x="7876646" y="3978139"/>
              <a:ext cx="100928" cy="406814"/>
            </a:xfrm>
            <a:custGeom>
              <a:avLst/>
              <a:gdLst>
                <a:gd name="connsiteX0" fmla="*/ 0 w 100928"/>
                <a:gd name="connsiteY0" fmla="*/ 0 h 406814"/>
                <a:gd name="connsiteX1" fmla="*/ 100929 w 100928"/>
                <a:gd name="connsiteY1" fmla="*/ 0 h 406814"/>
                <a:gd name="connsiteX2" fmla="*/ 100929 w 100928"/>
                <a:gd name="connsiteY2" fmla="*/ 406815 h 406814"/>
                <a:gd name="connsiteX3" fmla="*/ 0 w 100928"/>
                <a:gd name="connsiteY3" fmla="*/ 406815 h 406814"/>
              </a:gdLst>
              <a:ahLst/>
              <a:cxnLst>
                <a:cxn ang="0">
                  <a:pos x="connsiteX0" y="connsiteY0"/>
                </a:cxn>
                <a:cxn ang="0">
                  <a:pos x="connsiteX1" y="connsiteY1"/>
                </a:cxn>
                <a:cxn ang="0">
                  <a:pos x="connsiteX2" y="connsiteY2"/>
                </a:cxn>
                <a:cxn ang="0">
                  <a:pos x="connsiteX3" y="connsiteY3"/>
                </a:cxn>
              </a:cxnLst>
              <a:rect l="l" t="t" r="r" b="b"/>
              <a:pathLst>
                <a:path w="100928" h="406814">
                  <a:moveTo>
                    <a:pt x="0" y="0"/>
                  </a:moveTo>
                  <a:lnTo>
                    <a:pt x="100929" y="0"/>
                  </a:lnTo>
                  <a:lnTo>
                    <a:pt x="100929" y="406815"/>
                  </a:lnTo>
                  <a:lnTo>
                    <a:pt x="0" y="406815"/>
                  </a:lnTo>
                  <a:close/>
                </a:path>
              </a:pathLst>
            </a:custGeom>
            <a:solidFill>
              <a:srgbClr val="263238"/>
            </a:solidFill>
            <a:ln w="10325" cap="flat">
              <a:noFill/>
              <a:prstDash val="solid"/>
              <a:miter/>
            </a:ln>
          </p:spPr>
          <p:txBody>
            <a:bodyPr rtlCol="0" anchor="ctr"/>
            <a:lstStyle/>
            <a:p>
              <a:endParaRPr lang="zh-CN" altLang="en-US"/>
            </a:p>
          </p:txBody>
        </p:sp>
        <p:sp>
          <p:nvSpPr>
            <p:cNvPr id="1082" name="任意多边形: 形状 1081">
              <a:extLst>
                <a:ext uri="{FF2B5EF4-FFF2-40B4-BE49-F238E27FC236}">
                  <a16:creationId xmlns:a16="http://schemas.microsoft.com/office/drawing/2014/main" id="{B43FFF0C-6694-205B-3593-D1F0AAF25550}"/>
                </a:ext>
              </a:extLst>
            </p:cNvPr>
            <p:cNvSpPr/>
            <p:nvPr/>
          </p:nvSpPr>
          <p:spPr>
            <a:xfrm>
              <a:off x="7876646" y="3978139"/>
              <a:ext cx="100928" cy="406814"/>
            </a:xfrm>
            <a:custGeom>
              <a:avLst/>
              <a:gdLst>
                <a:gd name="connsiteX0" fmla="*/ 0 w 100928"/>
                <a:gd name="connsiteY0" fmla="*/ 0 h 406814"/>
                <a:gd name="connsiteX1" fmla="*/ 100929 w 100928"/>
                <a:gd name="connsiteY1" fmla="*/ 0 h 406814"/>
                <a:gd name="connsiteX2" fmla="*/ 100929 w 100928"/>
                <a:gd name="connsiteY2" fmla="*/ 406815 h 406814"/>
                <a:gd name="connsiteX3" fmla="*/ 0 w 100928"/>
                <a:gd name="connsiteY3" fmla="*/ 406815 h 406814"/>
              </a:gdLst>
              <a:ahLst/>
              <a:cxnLst>
                <a:cxn ang="0">
                  <a:pos x="connsiteX0" y="connsiteY0"/>
                </a:cxn>
                <a:cxn ang="0">
                  <a:pos x="connsiteX1" y="connsiteY1"/>
                </a:cxn>
                <a:cxn ang="0">
                  <a:pos x="connsiteX2" y="connsiteY2"/>
                </a:cxn>
                <a:cxn ang="0">
                  <a:pos x="connsiteX3" y="connsiteY3"/>
                </a:cxn>
              </a:cxnLst>
              <a:rect l="l" t="t" r="r" b="b"/>
              <a:pathLst>
                <a:path w="100928" h="406814">
                  <a:moveTo>
                    <a:pt x="0" y="0"/>
                  </a:moveTo>
                  <a:lnTo>
                    <a:pt x="100929" y="0"/>
                  </a:lnTo>
                  <a:lnTo>
                    <a:pt x="100929" y="406815"/>
                  </a:lnTo>
                  <a:lnTo>
                    <a:pt x="0" y="406815"/>
                  </a:lnTo>
                  <a:close/>
                </a:path>
              </a:pathLst>
            </a:custGeom>
            <a:solidFill>
              <a:srgbClr val="FFFFFF">
                <a:alpha val="20000"/>
              </a:srgbClr>
            </a:solidFill>
            <a:ln w="10325" cap="flat">
              <a:noFill/>
              <a:prstDash val="solid"/>
              <a:miter/>
            </a:ln>
          </p:spPr>
          <p:txBody>
            <a:bodyPr rtlCol="0" anchor="ctr"/>
            <a:lstStyle/>
            <a:p>
              <a:endParaRPr lang="zh-CN" altLang="en-US"/>
            </a:p>
          </p:txBody>
        </p:sp>
        <p:sp>
          <p:nvSpPr>
            <p:cNvPr id="1083" name="任意多边形: 形状 1082">
              <a:extLst>
                <a:ext uri="{FF2B5EF4-FFF2-40B4-BE49-F238E27FC236}">
                  <a16:creationId xmlns:a16="http://schemas.microsoft.com/office/drawing/2014/main" id="{A95BDC7A-C28C-2A15-8423-51F0F2AF6500}"/>
                </a:ext>
              </a:extLst>
            </p:cNvPr>
            <p:cNvSpPr/>
            <p:nvPr/>
          </p:nvSpPr>
          <p:spPr>
            <a:xfrm>
              <a:off x="7845791" y="2827726"/>
              <a:ext cx="704919" cy="694535"/>
            </a:xfrm>
            <a:custGeom>
              <a:avLst/>
              <a:gdLst>
                <a:gd name="connsiteX0" fmla="*/ 593763 w 704919"/>
                <a:gd name="connsiteY0" fmla="*/ 694529 h 694535"/>
                <a:gd name="connsiteX1" fmla="*/ 92631 w 704919"/>
                <a:gd name="connsiteY1" fmla="*/ 694529 h 694535"/>
                <a:gd name="connsiteX2" fmla="*/ 8 w 704919"/>
                <a:gd name="connsiteY2" fmla="*/ 604116 h 694535"/>
                <a:gd name="connsiteX3" fmla="*/ 1620 w 704919"/>
                <a:gd name="connsiteY3" fmla="*/ 585852 h 694535"/>
                <a:gd name="connsiteX4" fmla="*/ 40153 w 704919"/>
                <a:gd name="connsiteY4" fmla="*/ 93811 h 694535"/>
                <a:gd name="connsiteX5" fmla="*/ 127693 w 704919"/>
                <a:gd name="connsiteY5" fmla="*/ 51 h 694535"/>
                <a:gd name="connsiteX6" fmla="*/ 132300 w 704919"/>
                <a:gd name="connsiteY6" fmla="*/ 10 h 694535"/>
                <a:gd name="connsiteX7" fmla="*/ 554094 w 704919"/>
                <a:gd name="connsiteY7" fmla="*/ 10 h 694535"/>
                <a:gd name="connsiteX8" fmla="*/ 664114 w 704919"/>
                <a:gd name="connsiteY8" fmla="*/ 93811 h 694535"/>
                <a:gd name="connsiteX9" fmla="*/ 704920 w 704919"/>
                <a:gd name="connsiteY9" fmla="*/ 585852 h 694535"/>
                <a:gd name="connsiteX10" fmla="*/ 593763 w 704919"/>
                <a:gd name="connsiteY10" fmla="*/ 694529 h 6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919" h="694535">
                  <a:moveTo>
                    <a:pt x="593763" y="694529"/>
                  </a:moveTo>
                  <a:lnTo>
                    <a:pt x="92631" y="694529"/>
                  </a:lnTo>
                  <a:cubicBezTo>
                    <a:pt x="42084" y="695138"/>
                    <a:pt x="618" y="654663"/>
                    <a:pt x="8" y="604116"/>
                  </a:cubicBezTo>
                  <a:cubicBezTo>
                    <a:pt x="-74" y="597990"/>
                    <a:pt x="473" y="591875"/>
                    <a:pt x="1620" y="585852"/>
                  </a:cubicBezTo>
                  <a:cubicBezTo>
                    <a:pt x="25690" y="405068"/>
                    <a:pt x="38396" y="275937"/>
                    <a:pt x="40153" y="93811"/>
                  </a:cubicBezTo>
                  <a:cubicBezTo>
                    <a:pt x="38438" y="43749"/>
                    <a:pt x="77621" y="1766"/>
                    <a:pt x="127693" y="51"/>
                  </a:cubicBezTo>
                  <a:cubicBezTo>
                    <a:pt x="129222" y="0"/>
                    <a:pt x="130761" y="-11"/>
                    <a:pt x="132300" y="10"/>
                  </a:cubicBezTo>
                  <a:lnTo>
                    <a:pt x="554094" y="10"/>
                  </a:lnTo>
                  <a:cubicBezTo>
                    <a:pt x="608495" y="909"/>
                    <a:pt x="654620" y="40237"/>
                    <a:pt x="664114" y="93811"/>
                  </a:cubicBezTo>
                  <a:cubicBezTo>
                    <a:pt x="688907" y="274594"/>
                    <a:pt x="702440" y="403725"/>
                    <a:pt x="704920" y="585852"/>
                  </a:cubicBezTo>
                  <a:cubicBezTo>
                    <a:pt x="702833" y="645944"/>
                    <a:pt x="653887" y="693795"/>
                    <a:pt x="593763" y="694529"/>
                  </a:cubicBezTo>
                  <a:close/>
                </a:path>
              </a:pathLst>
            </a:custGeom>
            <a:solidFill>
              <a:srgbClr val="B0BEC5"/>
            </a:solidFill>
            <a:ln w="10325" cap="flat">
              <a:noFill/>
              <a:prstDash val="solid"/>
              <a:miter/>
            </a:ln>
          </p:spPr>
          <p:txBody>
            <a:bodyPr rtlCol="0" anchor="ctr"/>
            <a:lstStyle/>
            <a:p>
              <a:endParaRPr lang="zh-CN" altLang="en-US"/>
            </a:p>
          </p:txBody>
        </p:sp>
        <p:sp>
          <p:nvSpPr>
            <p:cNvPr id="1084" name="任意多边形: 形状 1083">
              <a:extLst>
                <a:ext uri="{FF2B5EF4-FFF2-40B4-BE49-F238E27FC236}">
                  <a16:creationId xmlns:a16="http://schemas.microsoft.com/office/drawing/2014/main" id="{B8DECFE2-5FB2-A956-6814-E4A8D59D6536}"/>
                </a:ext>
              </a:extLst>
            </p:cNvPr>
            <p:cNvSpPr/>
            <p:nvPr/>
          </p:nvSpPr>
          <p:spPr>
            <a:xfrm>
              <a:off x="7846186" y="2827724"/>
              <a:ext cx="615682" cy="694537"/>
            </a:xfrm>
            <a:custGeom>
              <a:avLst/>
              <a:gdLst>
                <a:gd name="connsiteX0" fmla="*/ 615683 w 615682"/>
                <a:gd name="connsiteY0" fmla="*/ 585855 h 694537"/>
                <a:gd name="connsiteX1" fmla="*/ 574361 w 615682"/>
                <a:gd name="connsiteY1" fmla="*/ 93813 h 694537"/>
                <a:gd name="connsiteX2" fmla="*/ 464341 w 615682"/>
                <a:gd name="connsiteY2" fmla="*/ 13 h 694537"/>
                <a:gd name="connsiteX3" fmla="*/ 132319 w 615682"/>
                <a:gd name="connsiteY3" fmla="*/ 13 h 694537"/>
                <a:gd name="connsiteX4" fmla="*/ 40130 w 615682"/>
                <a:gd name="connsiteY4" fmla="*/ 89206 h 694537"/>
                <a:gd name="connsiteX5" fmla="*/ 40171 w 615682"/>
                <a:gd name="connsiteY5" fmla="*/ 93813 h 694537"/>
                <a:gd name="connsiteX6" fmla="*/ 1638 w 615682"/>
                <a:gd name="connsiteY6" fmla="*/ 585855 h 694537"/>
                <a:gd name="connsiteX7" fmla="*/ 74386 w 615682"/>
                <a:gd name="connsiteY7" fmla="*/ 692920 h 694537"/>
                <a:gd name="connsiteX8" fmla="*/ 92650 w 615682"/>
                <a:gd name="connsiteY8" fmla="*/ 694531 h 694537"/>
                <a:gd name="connsiteX9" fmla="*/ 504217 w 615682"/>
                <a:gd name="connsiteY9" fmla="*/ 694531 h 694537"/>
                <a:gd name="connsiteX10" fmla="*/ 615683 w 615682"/>
                <a:gd name="connsiteY10" fmla="*/ 585855 h 69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682" h="694537">
                  <a:moveTo>
                    <a:pt x="615683" y="585855"/>
                  </a:moveTo>
                  <a:cubicBezTo>
                    <a:pt x="613203" y="403418"/>
                    <a:pt x="599670" y="274597"/>
                    <a:pt x="574361" y="93813"/>
                  </a:cubicBezTo>
                  <a:cubicBezTo>
                    <a:pt x="564867" y="40239"/>
                    <a:pt x="518741" y="911"/>
                    <a:pt x="464341" y="13"/>
                  </a:cubicBezTo>
                  <a:lnTo>
                    <a:pt x="132319" y="13"/>
                  </a:lnTo>
                  <a:cubicBezTo>
                    <a:pt x="82237" y="-814"/>
                    <a:pt x="40956" y="39114"/>
                    <a:pt x="40130" y="89206"/>
                  </a:cubicBezTo>
                  <a:cubicBezTo>
                    <a:pt x="40109" y="90735"/>
                    <a:pt x="40119" y="92274"/>
                    <a:pt x="40171" y="93813"/>
                  </a:cubicBezTo>
                  <a:cubicBezTo>
                    <a:pt x="38415" y="276250"/>
                    <a:pt x="25708" y="405071"/>
                    <a:pt x="1638" y="585855"/>
                  </a:cubicBezTo>
                  <a:cubicBezTo>
                    <a:pt x="-7835" y="635513"/>
                    <a:pt x="24737" y="683436"/>
                    <a:pt x="74386" y="692920"/>
                  </a:cubicBezTo>
                  <a:cubicBezTo>
                    <a:pt x="80408" y="694067"/>
                    <a:pt x="86524" y="694604"/>
                    <a:pt x="92650" y="694531"/>
                  </a:cubicBezTo>
                  <a:lnTo>
                    <a:pt x="504217" y="694531"/>
                  </a:lnTo>
                  <a:cubicBezTo>
                    <a:pt x="564464" y="693963"/>
                    <a:pt x="613586" y="646071"/>
                    <a:pt x="615683" y="585855"/>
                  </a:cubicBezTo>
                  <a:close/>
                </a:path>
              </a:pathLst>
            </a:custGeom>
            <a:solidFill>
              <a:srgbClr val="B0BEC5"/>
            </a:solidFill>
            <a:ln w="10325" cap="flat">
              <a:noFill/>
              <a:prstDash val="solid"/>
              <a:miter/>
            </a:ln>
          </p:spPr>
          <p:txBody>
            <a:bodyPr rtlCol="0" anchor="ctr"/>
            <a:lstStyle/>
            <a:p>
              <a:endParaRPr lang="zh-CN" altLang="en-US"/>
            </a:p>
          </p:txBody>
        </p:sp>
        <p:sp>
          <p:nvSpPr>
            <p:cNvPr id="1085" name="任意多边形: 形状 1084">
              <a:extLst>
                <a:ext uri="{FF2B5EF4-FFF2-40B4-BE49-F238E27FC236}">
                  <a16:creationId xmlns:a16="http://schemas.microsoft.com/office/drawing/2014/main" id="{17B2C04D-139F-2D37-6820-19F8BDD8ABBD}"/>
                </a:ext>
              </a:extLst>
            </p:cNvPr>
            <p:cNvSpPr/>
            <p:nvPr/>
          </p:nvSpPr>
          <p:spPr>
            <a:xfrm>
              <a:off x="7846186" y="2827724"/>
              <a:ext cx="615682" cy="694537"/>
            </a:xfrm>
            <a:custGeom>
              <a:avLst/>
              <a:gdLst>
                <a:gd name="connsiteX0" fmla="*/ 615683 w 615682"/>
                <a:gd name="connsiteY0" fmla="*/ 585855 h 694537"/>
                <a:gd name="connsiteX1" fmla="*/ 574361 w 615682"/>
                <a:gd name="connsiteY1" fmla="*/ 93813 h 694537"/>
                <a:gd name="connsiteX2" fmla="*/ 464341 w 615682"/>
                <a:gd name="connsiteY2" fmla="*/ 13 h 694537"/>
                <a:gd name="connsiteX3" fmla="*/ 132319 w 615682"/>
                <a:gd name="connsiteY3" fmla="*/ 13 h 694537"/>
                <a:gd name="connsiteX4" fmla="*/ 40130 w 615682"/>
                <a:gd name="connsiteY4" fmla="*/ 89206 h 694537"/>
                <a:gd name="connsiteX5" fmla="*/ 40171 w 615682"/>
                <a:gd name="connsiteY5" fmla="*/ 93813 h 694537"/>
                <a:gd name="connsiteX6" fmla="*/ 1638 w 615682"/>
                <a:gd name="connsiteY6" fmla="*/ 585855 h 694537"/>
                <a:gd name="connsiteX7" fmla="*/ 74386 w 615682"/>
                <a:gd name="connsiteY7" fmla="*/ 692920 h 694537"/>
                <a:gd name="connsiteX8" fmla="*/ 92650 w 615682"/>
                <a:gd name="connsiteY8" fmla="*/ 694531 h 694537"/>
                <a:gd name="connsiteX9" fmla="*/ 504217 w 615682"/>
                <a:gd name="connsiteY9" fmla="*/ 694531 h 694537"/>
                <a:gd name="connsiteX10" fmla="*/ 615683 w 615682"/>
                <a:gd name="connsiteY10" fmla="*/ 585855 h 69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682" h="694537">
                  <a:moveTo>
                    <a:pt x="615683" y="585855"/>
                  </a:moveTo>
                  <a:cubicBezTo>
                    <a:pt x="613203" y="403418"/>
                    <a:pt x="599670" y="274597"/>
                    <a:pt x="574361" y="93813"/>
                  </a:cubicBezTo>
                  <a:cubicBezTo>
                    <a:pt x="564867" y="40239"/>
                    <a:pt x="518741" y="911"/>
                    <a:pt x="464341" y="13"/>
                  </a:cubicBezTo>
                  <a:lnTo>
                    <a:pt x="132319" y="13"/>
                  </a:lnTo>
                  <a:cubicBezTo>
                    <a:pt x="82237" y="-814"/>
                    <a:pt x="40956" y="39114"/>
                    <a:pt x="40130" y="89206"/>
                  </a:cubicBezTo>
                  <a:cubicBezTo>
                    <a:pt x="40109" y="90735"/>
                    <a:pt x="40119" y="92274"/>
                    <a:pt x="40171" y="93813"/>
                  </a:cubicBezTo>
                  <a:cubicBezTo>
                    <a:pt x="38415" y="276250"/>
                    <a:pt x="25708" y="405071"/>
                    <a:pt x="1638" y="585855"/>
                  </a:cubicBezTo>
                  <a:cubicBezTo>
                    <a:pt x="-7835" y="635513"/>
                    <a:pt x="24737" y="683436"/>
                    <a:pt x="74386" y="692920"/>
                  </a:cubicBezTo>
                  <a:cubicBezTo>
                    <a:pt x="80408" y="694067"/>
                    <a:pt x="86524" y="694604"/>
                    <a:pt x="92650" y="694531"/>
                  </a:cubicBezTo>
                  <a:lnTo>
                    <a:pt x="504217" y="694531"/>
                  </a:lnTo>
                  <a:cubicBezTo>
                    <a:pt x="564464" y="693963"/>
                    <a:pt x="613586" y="646071"/>
                    <a:pt x="615683" y="585855"/>
                  </a:cubicBezTo>
                  <a:close/>
                </a:path>
              </a:pathLst>
            </a:custGeom>
            <a:solidFill>
              <a:srgbClr val="000000">
                <a:alpha val="10000"/>
              </a:srgbClr>
            </a:solidFill>
            <a:ln w="10325" cap="flat">
              <a:noFill/>
              <a:prstDash val="solid"/>
              <a:miter/>
            </a:ln>
          </p:spPr>
          <p:txBody>
            <a:bodyPr rtlCol="0" anchor="ctr"/>
            <a:lstStyle/>
            <a:p>
              <a:endParaRPr lang="zh-CN" altLang="en-US"/>
            </a:p>
          </p:txBody>
        </p:sp>
        <p:sp>
          <p:nvSpPr>
            <p:cNvPr id="1086" name="任意多边形: 形状 1085">
              <a:extLst>
                <a:ext uri="{FF2B5EF4-FFF2-40B4-BE49-F238E27FC236}">
                  <a16:creationId xmlns:a16="http://schemas.microsoft.com/office/drawing/2014/main" id="{53CFCC71-5EAE-1EAA-9CDB-F253129A8EB4}"/>
                </a:ext>
              </a:extLst>
            </p:cNvPr>
            <p:cNvSpPr/>
            <p:nvPr/>
          </p:nvSpPr>
          <p:spPr>
            <a:xfrm>
              <a:off x="7625925" y="4359644"/>
              <a:ext cx="602370" cy="97124"/>
            </a:xfrm>
            <a:custGeom>
              <a:avLst/>
              <a:gdLst>
                <a:gd name="connsiteX0" fmla="*/ 602371 w 602370"/>
                <a:gd name="connsiteY0" fmla="*/ 82128 h 97124"/>
                <a:gd name="connsiteX1" fmla="*/ 587402 w 602370"/>
                <a:gd name="connsiteY1" fmla="*/ 97117 h 97124"/>
                <a:gd name="connsiteX2" fmla="*/ 584292 w 602370"/>
                <a:gd name="connsiteY2" fmla="*/ 96797 h 97124"/>
                <a:gd name="connsiteX3" fmla="*/ 301134 w 602370"/>
                <a:gd name="connsiteY3" fmla="*/ 50206 h 97124"/>
                <a:gd name="connsiteX4" fmla="*/ 18078 w 602370"/>
                <a:gd name="connsiteY4" fmla="*/ 96797 h 97124"/>
                <a:gd name="connsiteX5" fmla="*/ 320 w 602370"/>
                <a:gd name="connsiteY5" fmla="*/ 85237 h 97124"/>
                <a:gd name="connsiteX6" fmla="*/ 0 w 602370"/>
                <a:gd name="connsiteY6" fmla="*/ 82128 h 97124"/>
                <a:gd name="connsiteX7" fmla="*/ 0 w 602370"/>
                <a:gd name="connsiteY7" fmla="*/ 82128 h 97124"/>
                <a:gd name="connsiteX8" fmla="*/ 30991 w 602370"/>
                <a:gd name="connsiteY8" fmla="*/ 43801 h 97124"/>
                <a:gd name="connsiteX9" fmla="*/ 301134 w 602370"/>
                <a:gd name="connsiteY9" fmla="*/ 0 h 97124"/>
                <a:gd name="connsiteX10" fmla="*/ 571379 w 602370"/>
                <a:gd name="connsiteY10" fmla="*/ 43801 h 97124"/>
                <a:gd name="connsiteX11" fmla="*/ 602371 w 602370"/>
                <a:gd name="connsiteY11" fmla="*/ 82128 h 9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2370" h="97124">
                  <a:moveTo>
                    <a:pt x="602371" y="82128"/>
                  </a:moveTo>
                  <a:cubicBezTo>
                    <a:pt x="602381" y="90402"/>
                    <a:pt x="595677" y="97117"/>
                    <a:pt x="587402" y="97117"/>
                  </a:cubicBezTo>
                  <a:cubicBezTo>
                    <a:pt x="586359" y="97117"/>
                    <a:pt x="585315" y="97014"/>
                    <a:pt x="584292" y="96797"/>
                  </a:cubicBezTo>
                  <a:cubicBezTo>
                    <a:pt x="529438" y="84814"/>
                    <a:pt x="365286" y="50206"/>
                    <a:pt x="301134" y="50206"/>
                  </a:cubicBezTo>
                  <a:cubicBezTo>
                    <a:pt x="236981" y="50206"/>
                    <a:pt x="72933" y="84814"/>
                    <a:pt x="18078" y="96797"/>
                  </a:cubicBezTo>
                  <a:cubicBezTo>
                    <a:pt x="9990" y="98512"/>
                    <a:pt x="2035" y="93336"/>
                    <a:pt x="320" y="85237"/>
                  </a:cubicBezTo>
                  <a:cubicBezTo>
                    <a:pt x="103" y="84214"/>
                    <a:pt x="0" y="83171"/>
                    <a:pt x="0" y="82128"/>
                  </a:cubicBezTo>
                  <a:lnTo>
                    <a:pt x="0" y="82128"/>
                  </a:lnTo>
                  <a:cubicBezTo>
                    <a:pt x="-20" y="63636"/>
                    <a:pt x="12903" y="47655"/>
                    <a:pt x="30991" y="43801"/>
                  </a:cubicBezTo>
                  <a:cubicBezTo>
                    <a:pt x="95144" y="29958"/>
                    <a:pt x="241527" y="0"/>
                    <a:pt x="301134" y="0"/>
                  </a:cubicBezTo>
                  <a:cubicBezTo>
                    <a:pt x="360741" y="0"/>
                    <a:pt x="507743" y="29958"/>
                    <a:pt x="571379" y="43801"/>
                  </a:cubicBezTo>
                  <a:cubicBezTo>
                    <a:pt x="589468" y="47655"/>
                    <a:pt x="602392" y="63636"/>
                    <a:pt x="602371" y="82128"/>
                  </a:cubicBezTo>
                  <a:close/>
                </a:path>
              </a:pathLst>
            </a:custGeom>
            <a:solidFill>
              <a:srgbClr val="263238"/>
            </a:solidFill>
            <a:ln w="10325" cap="flat">
              <a:noFill/>
              <a:prstDash val="solid"/>
              <a:miter/>
            </a:ln>
          </p:spPr>
          <p:txBody>
            <a:bodyPr rtlCol="0" anchor="ctr"/>
            <a:lstStyle/>
            <a:p>
              <a:endParaRPr lang="zh-CN" altLang="en-US"/>
            </a:p>
          </p:txBody>
        </p:sp>
        <p:sp>
          <p:nvSpPr>
            <p:cNvPr id="1087" name="任意多边形: 形状 1086">
              <a:extLst>
                <a:ext uri="{FF2B5EF4-FFF2-40B4-BE49-F238E27FC236}">
                  <a16:creationId xmlns:a16="http://schemas.microsoft.com/office/drawing/2014/main" id="{B8623EE2-0274-042E-4189-71DD10A71E72}"/>
                </a:ext>
              </a:extLst>
            </p:cNvPr>
            <p:cNvSpPr/>
            <p:nvPr/>
          </p:nvSpPr>
          <p:spPr>
            <a:xfrm>
              <a:off x="8161251" y="4442392"/>
              <a:ext cx="79131" cy="79131"/>
            </a:xfrm>
            <a:custGeom>
              <a:avLst/>
              <a:gdLst>
                <a:gd name="connsiteX0" fmla="*/ 0 w 79131"/>
                <a:gd name="connsiteY0" fmla="*/ 39566 h 79131"/>
                <a:gd name="connsiteX1" fmla="*/ 39566 w 79131"/>
                <a:gd name="connsiteY1" fmla="*/ 79132 h 79131"/>
                <a:gd name="connsiteX2" fmla="*/ 79132 w 79131"/>
                <a:gd name="connsiteY2" fmla="*/ 39566 h 79131"/>
                <a:gd name="connsiteX3" fmla="*/ 39566 w 79131"/>
                <a:gd name="connsiteY3" fmla="*/ 0 h 79131"/>
                <a:gd name="connsiteX4" fmla="*/ 0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0" y="39566"/>
                  </a:moveTo>
                  <a:cubicBezTo>
                    <a:pt x="0" y="61415"/>
                    <a:pt x="17717" y="79132"/>
                    <a:pt x="39566" y="79132"/>
                  </a:cubicBezTo>
                  <a:cubicBezTo>
                    <a:pt x="61415" y="79132"/>
                    <a:pt x="79132" y="61415"/>
                    <a:pt x="79132" y="39566"/>
                  </a:cubicBezTo>
                  <a:cubicBezTo>
                    <a:pt x="79132" y="17717"/>
                    <a:pt x="61415" y="0"/>
                    <a:pt x="39566" y="0"/>
                  </a:cubicBezTo>
                  <a:cubicBezTo>
                    <a:pt x="17717" y="0"/>
                    <a:pt x="0" y="17717"/>
                    <a:pt x="0" y="39566"/>
                  </a:cubicBezTo>
                  <a:close/>
                </a:path>
              </a:pathLst>
            </a:custGeom>
            <a:solidFill>
              <a:srgbClr val="263238"/>
            </a:solidFill>
            <a:ln w="10325" cap="flat">
              <a:noFill/>
              <a:prstDash val="solid"/>
              <a:miter/>
            </a:ln>
          </p:spPr>
          <p:txBody>
            <a:bodyPr rtlCol="0" anchor="ctr"/>
            <a:lstStyle/>
            <a:p>
              <a:endParaRPr lang="zh-CN" altLang="en-US"/>
            </a:p>
          </p:txBody>
        </p:sp>
        <p:sp>
          <p:nvSpPr>
            <p:cNvPr id="1088" name="任意多边形: 形状 1087">
              <a:extLst>
                <a:ext uri="{FF2B5EF4-FFF2-40B4-BE49-F238E27FC236}">
                  <a16:creationId xmlns:a16="http://schemas.microsoft.com/office/drawing/2014/main" id="{2D37C915-D0E0-9233-A066-F05AEBB2226F}"/>
                </a:ext>
              </a:extLst>
            </p:cNvPr>
            <p:cNvSpPr/>
            <p:nvPr/>
          </p:nvSpPr>
          <p:spPr>
            <a:xfrm>
              <a:off x="7584397" y="4442392"/>
              <a:ext cx="79131" cy="79131"/>
            </a:xfrm>
            <a:custGeom>
              <a:avLst/>
              <a:gdLst>
                <a:gd name="connsiteX0" fmla="*/ 79132 w 79131"/>
                <a:gd name="connsiteY0" fmla="*/ 39566 h 79131"/>
                <a:gd name="connsiteX1" fmla="*/ 39566 w 79131"/>
                <a:gd name="connsiteY1" fmla="*/ 79132 h 79131"/>
                <a:gd name="connsiteX2" fmla="*/ 0 w 79131"/>
                <a:gd name="connsiteY2" fmla="*/ 39566 h 79131"/>
                <a:gd name="connsiteX3" fmla="*/ 39566 w 79131"/>
                <a:gd name="connsiteY3" fmla="*/ 0 h 79131"/>
                <a:gd name="connsiteX4" fmla="*/ 79132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79132" y="39566"/>
                  </a:moveTo>
                  <a:cubicBezTo>
                    <a:pt x="79132" y="61415"/>
                    <a:pt x="61415" y="79132"/>
                    <a:pt x="39566" y="79132"/>
                  </a:cubicBezTo>
                  <a:cubicBezTo>
                    <a:pt x="17717" y="79132"/>
                    <a:pt x="0" y="61415"/>
                    <a:pt x="0" y="39566"/>
                  </a:cubicBezTo>
                  <a:cubicBezTo>
                    <a:pt x="0" y="17717"/>
                    <a:pt x="17717" y="0"/>
                    <a:pt x="39566" y="0"/>
                  </a:cubicBezTo>
                  <a:cubicBezTo>
                    <a:pt x="61415" y="0"/>
                    <a:pt x="79132" y="17717"/>
                    <a:pt x="79132" y="39566"/>
                  </a:cubicBezTo>
                  <a:close/>
                </a:path>
              </a:pathLst>
            </a:custGeom>
            <a:solidFill>
              <a:srgbClr val="263238"/>
            </a:solidFill>
            <a:ln w="10325" cap="flat">
              <a:noFill/>
              <a:prstDash val="solid"/>
              <a:miter/>
            </a:ln>
          </p:spPr>
          <p:txBody>
            <a:bodyPr rtlCol="0" anchor="ctr"/>
            <a:lstStyle/>
            <a:p>
              <a:endParaRPr lang="zh-CN" altLang="en-US"/>
            </a:p>
          </p:txBody>
        </p:sp>
        <p:sp>
          <p:nvSpPr>
            <p:cNvPr id="1089" name="任意多边形: 形状 1088">
              <a:extLst>
                <a:ext uri="{FF2B5EF4-FFF2-40B4-BE49-F238E27FC236}">
                  <a16:creationId xmlns:a16="http://schemas.microsoft.com/office/drawing/2014/main" id="{C68B8A95-0255-EDBE-B7CE-C29CB6204B5B}"/>
                </a:ext>
              </a:extLst>
            </p:cNvPr>
            <p:cNvSpPr/>
            <p:nvPr/>
          </p:nvSpPr>
          <p:spPr>
            <a:xfrm>
              <a:off x="7883258" y="4429272"/>
              <a:ext cx="79131" cy="79131"/>
            </a:xfrm>
            <a:custGeom>
              <a:avLst/>
              <a:gdLst>
                <a:gd name="connsiteX0" fmla="*/ 79132 w 79131"/>
                <a:gd name="connsiteY0" fmla="*/ 39566 h 79131"/>
                <a:gd name="connsiteX1" fmla="*/ 39566 w 79131"/>
                <a:gd name="connsiteY1" fmla="*/ 79131 h 79131"/>
                <a:gd name="connsiteX2" fmla="*/ 0 w 79131"/>
                <a:gd name="connsiteY2" fmla="*/ 39566 h 79131"/>
                <a:gd name="connsiteX3" fmla="*/ 39566 w 79131"/>
                <a:gd name="connsiteY3" fmla="*/ 0 h 79131"/>
                <a:gd name="connsiteX4" fmla="*/ 79132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79132" y="39566"/>
                  </a:moveTo>
                  <a:cubicBezTo>
                    <a:pt x="79132" y="61415"/>
                    <a:pt x="61415" y="79131"/>
                    <a:pt x="39566" y="79131"/>
                  </a:cubicBezTo>
                  <a:cubicBezTo>
                    <a:pt x="17717" y="79131"/>
                    <a:pt x="0" y="61415"/>
                    <a:pt x="0" y="39566"/>
                  </a:cubicBezTo>
                  <a:cubicBezTo>
                    <a:pt x="0" y="17717"/>
                    <a:pt x="17717" y="0"/>
                    <a:pt x="39566" y="0"/>
                  </a:cubicBezTo>
                  <a:cubicBezTo>
                    <a:pt x="61394" y="62"/>
                    <a:pt x="79080" y="17737"/>
                    <a:pt x="79132" y="39566"/>
                  </a:cubicBezTo>
                  <a:close/>
                </a:path>
              </a:pathLst>
            </a:custGeom>
            <a:solidFill>
              <a:srgbClr val="263238"/>
            </a:solidFill>
            <a:ln w="10325" cap="flat">
              <a:noFill/>
              <a:prstDash val="solid"/>
              <a:miter/>
            </a:ln>
          </p:spPr>
          <p:txBody>
            <a:bodyPr rtlCol="0" anchor="ctr"/>
            <a:lstStyle/>
            <a:p>
              <a:endParaRPr lang="zh-CN" altLang="en-US"/>
            </a:p>
          </p:txBody>
        </p:sp>
        <p:sp>
          <p:nvSpPr>
            <p:cNvPr id="1090" name="任意多边形: 形状 1089">
              <a:extLst>
                <a:ext uri="{FF2B5EF4-FFF2-40B4-BE49-F238E27FC236}">
                  <a16:creationId xmlns:a16="http://schemas.microsoft.com/office/drawing/2014/main" id="{BA3F91FA-47F8-6856-A364-61CC2C4DA95D}"/>
                </a:ext>
              </a:extLst>
            </p:cNvPr>
            <p:cNvSpPr/>
            <p:nvPr/>
          </p:nvSpPr>
          <p:spPr>
            <a:xfrm>
              <a:off x="7403699" y="3707955"/>
              <a:ext cx="675941" cy="183334"/>
            </a:xfrm>
            <a:custGeom>
              <a:avLst/>
              <a:gdLst>
                <a:gd name="connsiteX0" fmla="*/ 675941 w 675941"/>
                <a:gd name="connsiteY0" fmla="*/ 21943 h 183334"/>
                <a:gd name="connsiteX1" fmla="*/ 74293 w 675941"/>
                <a:gd name="connsiteY1" fmla="*/ 662 h 183334"/>
                <a:gd name="connsiteX2" fmla="*/ 658 w 675941"/>
                <a:gd name="connsiteY2" fmla="*/ 55879 h 183334"/>
                <a:gd name="connsiteX3" fmla="*/ 17 w 675941"/>
                <a:gd name="connsiteY3" fmla="*/ 66571 h 183334"/>
                <a:gd name="connsiteX4" fmla="*/ 17 w 675941"/>
                <a:gd name="connsiteY4" fmla="*/ 76385 h 183334"/>
                <a:gd name="connsiteX5" fmla="*/ 74293 w 675941"/>
                <a:gd name="connsiteY5" fmla="*/ 159545 h 183334"/>
                <a:gd name="connsiteX6" fmla="*/ 675941 w 675941"/>
                <a:gd name="connsiteY6" fmla="*/ 180206 h 18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941" h="183334">
                  <a:moveTo>
                    <a:pt x="675941" y="21943"/>
                  </a:moveTo>
                  <a:cubicBezTo>
                    <a:pt x="475137" y="29577"/>
                    <a:pt x="274054" y="22470"/>
                    <a:pt x="74293" y="662"/>
                  </a:cubicBezTo>
                  <a:cubicBezTo>
                    <a:pt x="38715" y="-4420"/>
                    <a:pt x="5740" y="20301"/>
                    <a:pt x="658" y="55879"/>
                  </a:cubicBezTo>
                  <a:cubicBezTo>
                    <a:pt x="151" y="59422"/>
                    <a:pt x="-65" y="62996"/>
                    <a:pt x="17" y="66571"/>
                  </a:cubicBezTo>
                  <a:lnTo>
                    <a:pt x="17" y="76385"/>
                  </a:lnTo>
                  <a:cubicBezTo>
                    <a:pt x="782" y="118668"/>
                    <a:pt x="32362" y="154029"/>
                    <a:pt x="74293" y="159545"/>
                  </a:cubicBezTo>
                  <a:cubicBezTo>
                    <a:pt x="274064" y="181146"/>
                    <a:pt x="475158" y="188047"/>
                    <a:pt x="675941" y="180206"/>
                  </a:cubicBezTo>
                  <a:close/>
                </a:path>
              </a:pathLst>
            </a:custGeom>
            <a:solidFill>
              <a:srgbClr val="B0BEC5"/>
            </a:solidFill>
            <a:ln w="10325" cap="flat">
              <a:noFill/>
              <a:prstDash val="solid"/>
              <a:miter/>
            </a:ln>
          </p:spPr>
          <p:txBody>
            <a:bodyPr rtlCol="0" anchor="ctr"/>
            <a:lstStyle/>
            <a:p>
              <a:endParaRPr lang="zh-CN" altLang="en-US"/>
            </a:p>
          </p:txBody>
        </p:sp>
        <p:sp>
          <p:nvSpPr>
            <p:cNvPr id="1091" name="任意多边形: 形状 1090">
              <a:extLst>
                <a:ext uri="{FF2B5EF4-FFF2-40B4-BE49-F238E27FC236}">
                  <a16:creationId xmlns:a16="http://schemas.microsoft.com/office/drawing/2014/main" id="{27DDE66B-B415-09BC-DD87-B4FF10782346}"/>
                </a:ext>
              </a:extLst>
            </p:cNvPr>
            <p:cNvSpPr/>
            <p:nvPr/>
          </p:nvSpPr>
          <p:spPr>
            <a:xfrm>
              <a:off x="7403699" y="3707955"/>
              <a:ext cx="675941" cy="183334"/>
            </a:xfrm>
            <a:custGeom>
              <a:avLst/>
              <a:gdLst>
                <a:gd name="connsiteX0" fmla="*/ 675941 w 675941"/>
                <a:gd name="connsiteY0" fmla="*/ 21943 h 183334"/>
                <a:gd name="connsiteX1" fmla="*/ 74293 w 675941"/>
                <a:gd name="connsiteY1" fmla="*/ 662 h 183334"/>
                <a:gd name="connsiteX2" fmla="*/ 658 w 675941"/>
                <a:gd name="connsiteY2" fmla="*/ 55879 h 183334"/>
                <a:gd name="connsiteX3" fmla="*/ 17 w 675941"/>
                <a:gd name="connsiteY3" fmla="*/ 66571 h 183334"/>
                <a:gd name="connsiteX4" fmla="*/ 17 w 675941"/>
                <a:gd name="connsiteY4" fmla="*/ 76385 h 183334"/>
                <a:gd name="connsiteX5" fmla="*/ 74293 w 675941"/>
                <a:gd name="connsiteY5" fmla="*/ 159545 h 183334"/>
                <a:gd name="connsiteX6" fmla="*/ 675941 w 675941"/>
                <a:gd name="connsiteY6" fmla="*/ 180206 h 18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941" h="183334">
                  <a:moveTo>
                    <a:pt x="675941" y="21943"/>
                  </a:moveTo>
                  <a:cubicBezTo>
                    <a:pt x="475137" y="29577"/>
                    <a:pt x="274054" y="22470"/>
                    <a:pt x="74293" y="662"/>
                  </a:cubicBezTo>
                  <a:cubicBezTo>
                    <a:pt x="38715" y="-4420"/>
                    <a:pt x="5740" y="20301"/>
                    <a:pt x="658" y="55879"/>
                  </a:cubicBezTo>
                  <a:cubicBezTo>
                    <a:pt x="151" y="59422"/>
                    <a:pt x="-65" y="62996"/>
                    <a:pt x="17" y="66571"/>
                  </a:cubicBezTo>
                  <a:lnTo>
                    <a:pt x="17" y="76385"/>
                  </a:lnTo>
                  <a:cubicBezTo>
                    <a:pt x="782" y="118668"/>
                    <a:pt x="32362" y="154029"/>
                    <a:pt x="74293" y="159545"/>
                  </a:cubicBezTo>
                  <a:cubicBezTo>
                    <a:pt x="274064" y="181146"/>
                    <a:pt x="475158" y="188047"/>
                    <a:pt x="675941" y="180206"/>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092" name="任意多边形: 形状 1091">
              <a:extLst>
                <a:ext uri="{FF2B5EF4-FFF2-40B4-BE49-F238E27FC236}">
                  <a16:creationId xmlns:a16="http://schemas.microsoft.com/office/drawing/2014/main" id="{55EC1569-630B-4643-69C4-B93F3B8F18B0}"/>
                </a:ext>
              </a:extLst>
            </p:cNvPr>
            <p:cNvSpPr/>
            <p:nvPr/>
          </p:nvSpPr>
          <p:spPr>
            <a:xfrm>
              <a:off x="7965902" y="3707630"/>
              <a:ext cx="484606" cy="182413"/>
            </a:xfrm>
            <a:custGeom>
              <a:avLst/>
              <a:gdLst>
                <a:gd name="connsiteX0" fmla="*/ 414253 w 484606"/>
                <a:gd name="connsiteY0" fmla="*/ 159457 h 182413"/>
                <a:gd name="connsiteX1" fmla="*/ 70764 w 484606"/>
                <a:gd name="connsiteY1" fmla="*/ 182391 h 182413"/>
                <a:gd name="connsiteX2" fmla="*/ 21 w 484606"/>
                <a:gd name="connsiteY2" fmla="*/ 115160 h 182413"/>
                <a:gd name="connsiteX3" fmla="*/ 0 w 484606"/>
                <a:gd name="connsiteY3" fmla="*/ 113073 h 182413"/>
                <a:gd name="connsiteX4" fmla="*/ 0 w 484606"/>
                <a:gd name="connsiteY4" fmla="*/ 95408 h 182413"/>
                <a:gd name="connsiteX5" fmla="*/ 70764 w 484606"/>
                <a:gd name="connsiteY5" fmla="*/ 23611 h 182413"/>
                <a:gd name="connsiteX6" fmla="*/ 414253 w 484606"/>
                <a:gd name="connsiteY6" fmla="*/ 574 h 182413"/>
                <a:gd name="connsiteX7" fmla="*/ 484035 w 484606"/>
                <a:gd name="connsiteY7" fmla="*/ 53621 h 182413"/>
                <a:gd name="connsiteX8" fmla="*/ 484603 w 484606"/>
                <a:gd name="connsiteY8" fmla="*/ 62557 h 182413"/>
                <a:gd name="connsiteX9" fmla="*/ 484603 w 484606"/>
                <a:gd name="connsiteY9" fmla="*/ 80222 h 182413"/>
                <a:gd name="connsiteX10" fmla="*/ 414253 w 484606"/>
                <a:gd name="connsiteY10" fmla="*/ 159457 h 18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606" h="182413">
                  <a:moveTo>
                    <a:pt x="414253" y="159457"/>
                  </a:moveTo>
                  <a:cubicBezTo>
                    <a:pt x="299274" y="169788"/>
                    <a:pt x="186052" y="177742"/>
                    <a:pt x="70764" y="182391"/>
                  </a:cubicBezTo>
                  <a:cubicBezTo>
                    <a:pt x="32665" y="183362"/>
                    <a:pt x="992" y="153259"/>
                    <a:pt x="21" y="115160"/>
                  </a:cubicBezTo>
                  <a:cubicBezTo>
                    <a:pt x="0" y="114468"/>
                    <a:pt x="0" y="113765"/>
                    <a:pt x="0" y="113073"/>
                  </a:cubicBezTo>
                  <a:lnTo>
                    <a:pt x="0" y="95408"/>
                  </a:lnTo>
                  <a:cubicBezTo>
                    <a:pt x="269" y="56266"/>
                    <a:pt x="31632" y="24448"/>
                    <a:pt x="70764" y="23611"/>
                  </a:cubicBezTo>
                  <a:cubicBezTo>
                    <a:pt x="186052" y="18962"/>
                    <a:pt x="299274" y="11318"/>
                    <a:pt x="414253" y="574"/>
                  </a:cubicBezTo>
                  <a:cubicBezTo>
                    <a:pt x="448168" y="-4043"/>
                    <a:pt x="479417" y="19696"/>
                    <a:pt x="484035" y="53621"/>
                  </a:cubicBezTo>
                  <a:cubicBezTo>
                    <a:pt x="484438" y="56586"/>
                    <a:pt x="484634" y="59572"/>
                    <a:pt x="484603" y="62557"/>
                  </a:cubicBezTo>
                  <a:lnTo>
                    <a:pt x="484603" y="80222"/>
                  </a:lnTo>
                  <a:cubicBezTo>
                    <a:pt x="483994" y="120408"/>
                    <a:pt x="454076" y="154095"/>
                    <a:pt x="414253" y="159457"/>
                  </a:cubicBezTo>
                  <a:close/>
                </a:path>
              </a:pathLst>
            </a:custGeom>
            <a:solidFill>
              <a:srgbClr val="B0BEC5"/>
            </a:solidFill>
            <a:ln w="10325" cap="flat">
              <a:noFill/>
              <a:prstDash val="solid"/>
              <a:miter/>
            </a:ln>
          </p:spPr>
          <p:txBody>
            <a:bodyPr rtlCol="0" anchor="ctr"/>
            <a:lstStyle/>
            <a:p>
              <a:endParaRPr lang="zh-CN" altLang="en-US"/>
            </a:p>
          </p:txBody>
        </p:sp>
        <p:sp>
          <p:nvSpPr>
            <p:cNvPr id="1093" name="任意多边形: 形状 1092">
              <a:extLst>
                <a:ext uri="{FF2B5EF4-FFF2-40B4-BE49-F238E27FC236}">
                  <a16:creationId xmlns:a16="http://schemas.microsoft.com/office/drawing/2014/main" id="{3269DA2B-BB1B-2FD3-20FE-BF60A5315A34}"/>
                </a:ext>
              </a:extLst>
            </p:cNvPr>
            <p:cNvSpPr/>
            <p:nvPr/>
          </p:nvSpPr>
          <p:spPr>
            <a:xfrm>
              <a:off x="7215598" y="3976383"/>
              <a:ext cx="136052" cy="227993"/>
            </a:xfrm>
            <a:custGeom>
              <a:avLst/>
              <a:gdLst>
                <a:gd name="connsiteX0" fmla="*/ 80061 w 136052"/>
                <a:gd name="connsiteY0" fmla="*/ 222002 h 227993"/>
                <a:gd name="connsiteX1" fmla="*/ 0 w 136052"/>
                <a:gd name="connsiteY1" fmla="*/ 227994 h 227993"/>
                <a:gd name="connsiteX2" fmla="*/ 69317 w 136052"/>
                <a:gd name="connsiteY2" fmla="*/ 0 h 227993"/>
                <a:gd name="connsiteX3" fmla="*/ 136053 w 136052"/>
                <a:gd name="connsiteY3" fmla="*/ 97727 h 227993"/>
                <a:gd name="connsiteX4" fmla="*/ 80061 w 136052"/>
                <a:gd name="connsiteY4" fmla="*/ 222002 h 22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52" h="227993">
                  <a:moveTo>
                    <a:pt x="80061" y="222002"/>
                  </a:moveTo>
                  <a:lnTo>
                    <a:pt x="0" y="227994"/>
                  </a:lnTo>
                  <a:lnTo>
                    <a:pt x="69317" y="0"/>
                  </a:lnTo>
                  <a:lnTo>
                    <a:pt x="136053" y="97727"/>
                  </a:lnTo>
                  <a:lnTo>
                    <a:pt x="80061" y="222002"/>
                  </a:lnTo>
                  <a:close/>
                </a:path>
              </a:pathLst>
            </a:custGeom>
            <a:solidFill>
              <a:srgbClr val="FFC3BD"/>
            </a:solidFill>
            <a:ln w="10325" cap="flat">
              <a:noFill/>
              <a:prstDash val="solid"/>
              <a:miter/>
            </a:ln>
          </p:spPr>
          <p:txBody>
            <a:bodyPr rtlCol="0" anchor="ctr"/>
            <a:lstStyle/>
            <a:p>
              <a:endParaRPr lang="zh-CN" altLang="en-US"/>
            </a:p>
          </p:txBody>
        </p:sp>
        <p:sp>
          <p:nvSpPr>
            <p:cNvPr id="1094" name="任意多边形: 形状 1093">
              <a:extLst>
                <a:ext uri="{FF2B5EF4-FFF2-40B4-BE49-F238E27FC236}">
                  <a16:creationId xmlns:a16="http://schemas.microsoft.com/office/drawing/2014/main" id="{46EBE072-4BD6-ACDE-BD18-0380C4353F38}"/>
                </a:ext>
              </a:extLst>
            </p:cNvPr>
            <p:cNvSpPr/>
            <p:nvPr/>
          </p:nvSpPr>
          <p:spPr>
            <a:xfrm>
              <a:off x="7257644" y="3973284"/>
              <a:ext cx="95660" cy="136052"/>
            </a:xfrm>
            <a:custGeom>
              <a:avLst/>
              <a:gdLst>
                <a:gd name="connsiteX0" fmla="*/ 28822 w 95660"/>
                <a:gd name="connsiteY0" fmla="*/ 0 h 136052"/>
                <a:gd name="connsiteX1" fmla="*/ 0 w 95660"/>
                <a:gd name="connsiteY1" fmla="*/ 97107 h 136052"/>
                <a:gd name="connsiteX2" fmla="*/ 78305 w 95660"/>
                <a:gd name="connsiteY2" fmla="*/ 136053 h 136052"/>
                <a:gd name="connsiteX3" fmla="*/ 95660 w 95660"/>
                <a:gd name="connsiteY3" fmla="*/ 97726 h 136052"/>
                <a:gd name="connsiteX4" fmla="*/ 28822 w 95660"/>
                <a:gd name="connsiteY4" fmla="*/ 0 h 13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60" h="136052">
                  <a:moveTo>
                    <a:pt x="28822" y="0"/>
                  </a:moveTo>
                  <a:lnTo>
                    <a:pt x="0" y="97107"/>
                  </a:lnTo>
                  <a:lnTo>
                    <a:pt x="78305" y="136053"/>
                  </a:lnTo>
                  <a:lnTo>
                    <a:pt x="95660" y="97726"/>
                  </a:lnTo>
                  <a:lnTo>
                    <a:pt x="28822" y="0"/>
                  </a:lnTo>
                  <a:close/>
                </a:path>
              </a:pathLst>
            </a:custGeom>
            <a:solidFill>
              <a:srgbClr val="000000"/>
            </a:solidFill>
            <a:ln w="10325" cap="flat">
              <a:noFill/>
              <a:prstDash val="solid"/>
              <a:miter/>
            </a:ln>
          </p:spPr>
          <p:txBody>
            <a:bodyPr rtlCol="0" anchor="ctr"/>
            <a:lstStyle/>
            <a:p>
              <a:endParaRPr lang="zh-CN" altLang="en-US"/>
            </a:p>
          </p:txBody>
        </p:sp>
        <p:sp>
          <p:nvSpPr>
            <p:cNvPr id="1095" name="任意多边形: 形状 1094">
              <a:extLst>
                <a:ext uri="{FF2B5EF4-FFF2-40B4-BE49-F238E27FC236}">
                  <a16:creationId xmlns:a16="http://schemas.microsoft.com/office/drawing/2014/main" id="{CA35D23D-9233-7FEC-4C95-FEC0AB35148E}"/>
                </a:ext>
              </a:extLst>
            </p:cNvPr>
            <p:cNvSpPr/>
            <p:nvPr/>
          </p:nvSpPr>
          <p:spPr>
            <a:xfrm>
              <a:off x="7046181" y="4104206"/>
              <a:ext cx="271378" cy="241285"/>
            </a:xfrm>
            <a:custGeom>
              <a:avLst/>
              <a:gdLst>
                <a:gd name="connsiteX0" fmla="*/ 260842 w 271378"/>
                <a:gd name="connsiteY0" fmla="*/ 75998 h 241285"/>
                <a:gd name="connsiteX1" fmla="*/ 257949 w 271378"/>
                <a:gd name="connsiteY1" fmla="*/ 106990 h 241285"/>
                <a:gd name="connsiteX2" fmla="*/ 213735 w 271378"/>
                <a:gd name="connsiteY2" fmla="*/ 241286 h 241285"/>
                <a:gd name="connsiteX3" fmla="*/ 205471 w 271378"/>
                <a:gd name="connsiteY3" fmla="*/ 238910 h 241285"/>
                <a:gd name="connsiteX4" fmla="*/ 221173 w 271378"/>
                <a:gd name="connsiteY4" fmla="*/ 164117 h 241285"/>
                <a:gd name="connsiteX5" fmla="*/ 191628 w 271378"/>
                <a:gd name="connsiteY5" fmla="*/ 178993 h 241285"/>
                <a:gd name="connsiteX6" fmla="*/ 72724 w 271378"/>
                <a:gd name="connsiteY6" fmla="*/ 200480 h 241285"/>
                <a:gd name="connsiteX7" fmla="*/ 8468 w 271378"/>
                <a:gd name="connsiteY7" fmla="*/ 162878 h 241285"/>
                <a:gd name="connsiteX8" fmla="*/ 75720 w 271378"/>
                <a:gd name="connsiteY8" fmla="*/ 153580 h 241285"/>
                <a:gd name="connsiteX9" fmla="*/ 185843 w 271378"/>
                <a:gd name="connsiteY9" fmla="*/ 17734 h 241285"/>
                <a:gd name="connsiteX10" fmla="*/ 212805 w 271378"/>
                <a:gd name="connsiteY10" fmla="*/ 8747 h 241285"/>
                <a:gd name="connsiteX11" fmla="*/ 271379 w 271378"/>
                <a:gd name="connsiteY11" fmla="*/ 52961 h 241285"/>
                <a:gd name="connsiteX12" fmla="*/ 260842 w 271378"/>
                <a:gd name="connsiteY12" fmla="*/ 75998 h 24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1378" h="241285">
                  <a:moveTo>
                    <a:pt x="260842" y="75998"/>
                  </a:moveTo>
                  <a:cubicBezTo>
                    <a:pt x="262278" y="86411"/>
                    <a:pt x="261286" y="97021"/>
                    <a:pt x="257949" y="106990"/>
                  </a:cubicBezTo>
                  <a:cubicBezTo>
                    <a:pt x="246379" y="143870"/>
                    <a:pt x="213735" y="241286"/>
                    <a:pt x="213735" y="241286"/>
                  </a:cubicBezTo>
                  <a:lnTo>
                    <a:pt x="205471" y="238910"/>
                  </a:lnTo>
                  <a:cubicBezTo>
                    <a:pt x="205471" y="238910"/>
                    <a:pt x="217971" y="189840"/>
                    <a:pt x="221173" y="164117"/>
                  </a:cubicBezTo>
                  <a:cubicBezTo>
                    <a:pt x="224375" y="138394"/>
                    <a:pt x="213219" y="157506"/>
                    <a:pt x="191628" y="178993"/>
                  </a:cubicBezTo>
                  <a:cubicBezTo>
                    <a:pt x="170037" y="200480"/>
                    <a:pt x="126339" y="214530"/>
                    <a:pt x="72724" y="200480"/>
                  </a:cubicBezTo>
                  <a:cubicBezTo>
                    <a:pt x="9914" y="183952"/>
                    <a:pt x="-14465" y="173725"/>
                    <a:pt x="8468" y="162878"/>
                  </a:cubicBezTo>
                  <a:cubicBezTo>
                    <a:pt x="31402" y="152031"/>
                    <a:pt x="75720" y="153580"/>
                    <a:pt x="75720" y="153580"/>
                  </a:cubicBezTo>
                  <a:cubicBezTo>
                    <a:pt x="131442" y="127744"/>
                    <a:pt x="172093" y="77599"/>
                    <a:pt x="185843" y="17734"/>
                  </a:cubicBezTo>
                  <a:cubicBezTo>
                    <a:pt x="191628" y="-5613"/>
                    <a:pt x="201338" y="-2927"/>
                    <a:pt x="212805" y="8747"/>
                  </a:cubicBezTo>
                  <a:cubicBezTo>
                    <a:pt x="230078" y="26257"/>
                    <a:pt x="249809" y="41154"/>
                    <a:pt x="271379" y="52961"/>
                  </a:cubicBezTo>
                  <a:cubicBezTo>
                    <a:pt x="267071" y="60255"/>
                    <a:pt x="263538" y="67971"/>
                    <a:pt x="260842" y="75998"/>
                  </a:cubicBezTo>
                  <a:close/>
                </a:path>
              </a:pathLst>
            </a:custGeom>
            <a:solidFill>
              <a:schemeClr val="bg1">
                <a:lumMod val="25000"/>
              </a:schemeClr>
            </a:solidFill>
            <a:ln w="10325" cap="flat">
              <a:noFill/>
              <a:prstDash val="solid"/>
              <a:miter/>
            </a:ln>
          </p:spPr>
          <p:txBody>
            <a:bodyPr rtlCol="0" anchor="ctr"/>
            <a:lstStyle/>
            <a:p>
              <a:endParaRPr lang="zh-CN" altLang="en-US"/>
            </a:p>
          </p:txBody>
        </p:sp>
        <p:sp>
          <p:nvSpPr>
            <p:cNvPr id="1096" name="任意多边形: 形状 1095">
              <a:extLst>
                <a:ext uri="{FF2B5EF4-FFF2-40B4-BE49-F238E27FC236}">
                  <a16:creationId xmlns:a16="http://schemas.microsoft.com/office/drawing/2014/main" id="{7A0BD891-575F-626E-DB5B-4E476EC7A40C}"/>
                </a:ext>
              </a:extLst>
            </p:cNvPr>
            <p:cNvSpPr/>
            <p:nvPr/>
          </p:nvSpPr>
          <p:spPr>
            <a:xfrm>
              <a:off x="7670553" y="4132064"/>
              <a:ext cx="155267" cy="216630"/>
            </a:xfrm>
            <a:custGeom>
              <a:avLst/>
              <a:gdLst>
                <a:gd name="connsiteX0" fmla="*/ 155267 w 155267"/>
                <a:gd name="connsiteY0" fmla="*/ 159089 h 216630"/>
                <a:gd name="connsiteX1" fmla="*/ 99173 w 155267"/>
                <a:gd name="connsiteY1" fmla="*/ 216630 h 216630"/>
                <a:gd name="connsiteX2" fmla="*/ 0 w 155267"/>
                <a:gd name="connsiteY2" fmla="*/ 0 h 216630"/>
                <a:gd name="connsiteX3" fmla="*/ 114875 w 155267"/>
                <a:gd name="connsiteY3" fmla="*/ 28926 h 216630"/>
                <a:gd name="connsiteX4" fmla="*/ 155267 w 155267"/>
                <a:gd name="connsiteY4" fmla="*/ 159089 h 21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67" h="216630">
                  <a:moveTo>
                    <a:pt x="155267" y="159089"/>
                  </a:moveTo>
                  <a:lnTo>
                    <a:pt x="99173" y="216630"/>
                  </a:lnTo>
                  <a:lnTo>
                    <a:pt x="0" y="0"/>
                  </a:lnTo>
                  <a:lnTo>
                    <a:pt x="114875" y="28926"/>
                  </a:lnTo>
                  <a:lnTo>
                    <a:pt x="155267" y="159089"/>
                  </a:lnTo>
                  <a:close/>
                </a:path>
              </a:pathLst>
            </a:custGeom>
            <a:solidFill>
              <a:srgbClr val="FFC3BD"/>
            </a:solidFill>
            <a:ln w="10325" cap="flat">
              <a:noFill/>
              <a:prstDash val="solid"/>
              <a:miter/>
            </a:ln>
          </p:spPr>
          <p:txBody>
            <a:bodyPr rtlCol="0" anchor="ctr"/>
            <a:lstStyle/>
            <a:p>
              <a:endParaRPr lang="zh-CN" altLang="en-US"/>
            </a:p>
          </p:txBody>
        </p:sp>
        <p:sp>
          <p:nvSpPr>
            <p:cNvPr id="1097" name="任意多边形: 形状 1096">
              <a:extLst>
                <a:ext uri="{FF2B5EF4-FFF2-40B4-BE49-F238E27FC236}">
                  <a16:creationId xmlns:a16="http://schemas.microsoft.com/office/drawing/2014/main" id="{E25FCB3F-00F6-7BAD-4263-A3F7124DB155}"/>
                </a:ext>
              </a:extLst>
            </p:cNvPr>
            <p:cNvSpPr/>
            <p:nvPr/>
          </p:nvSpPr>
          <p:spPr>
            <a:xfrm>
              <a:off x="7669727" y="4128655"/>
              <a:ext cx="127271" cy="91837"/>
            </a:xfrm>
            <a:custGeom>
              <a:avLst/>
              <a:gdLst>
                <a:gd name="connsiteX0" fmla="*/ 0 w 127271"/>
                <a:gd name="connsiteY0" fmla="*/ 0 h 91837"/>
                <a:gd name="connsiteX1" fmla="*/ 42768 w 127271"/>
                <a:gd name="connsiteY1" fmla="*/ 91838 h 91837"/>
                <a:gd name="connsiteX2" fmla="*/ 127272 w 127271"/>
                <a:gd name="connsiteY2" fmla="*/ 69111 h 91837"/>
                <a:gd name="connsiteX3" fmla="*/ 114772 w 127271"/>
                <a:gd name="connsiteY3" fmla="*/ 28925 h 91837"/>
                <a:gd name="connsiteX4" fmla="*/ 0 w 127271"/>
                <a:gd name="connsiteY4" fmla="*/ 0 h 9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271" h="91837">
                  <a:moveTo>
                    <a:pt x="0" y="0"/>
                  </a:moveTo>
                  <a:lnTo>
                    <a:pt x="42768" y="91838"/>
                  </a:lnTo>
                  <a:lnTo>
                    <a:pt x="127272" y="69111"/>
                  </a:lnTo>
                  <a:lnTo>
                    <a:pt x="114772" y="28925"/>
                  </a:lnTo>
                  <a:lnTo>
                    <a:pt x="0" y="0"/>
                  </a:lnTo>
                  <a:close/>
                </a:path>
              </a:pathLst>
            </a:custGeom>
            <a:solidFill>
              <a:srgbClr val="000000"/>
            </a:solidFill>
            <a:ln w="10325" cap="flat">
              <a:noFill/>
              <a:prstDash val="solid"/>
              <a:miter/>
            </a:ln>
          </p:spPr>
          <p:txBody>
            <a:bodyPr rtlCol="0" anchor="ctr"/>
            <a:lstStyle/>
            <a:p>
              <a:endParaRPr lang="zh-CN" altLang="en-US"/>
            </a:p>
          </p:txBody>
        </p:sp>
        <p:sp>
          <p:nvSpPr>
            <p:cNvPr id="1098" name="任意多边形: 形状 1097">
              <a:extLst>
                <a:ext uri="{FF2B5EF4-FFF2-40B4-BE49-F238E27FC236}">
                  <a16:creationId xmlns:a16="http://schemas.microsoft.com/office/drawing/2014/main" id="{118ECDB7-C8D4-E8F8-F97D-B7859B30FABC}"/>
                </a:ext>
              </a:extLst>
            </p:cNvPr>
            <p:cNvSpPr/>
            <p:nvPr/>
          </p:nvSpPr>
          <p:spPr>
            <a:xfrm>
              <a:off x="7688878" y="4246319"/>
              <a:ext cx="207706" cy="270160"/>
            </a:xfrm>
            <a:custGeom>
              <a:avLst/>
              <a:gdLst>
                <a:gd name="connsiteX0" fmla="*/ 133224 w 207706"/>
                <a:gd name="connsiteY0" fmla="*/ 23863 h 270160"/>
                <a:gd name="connsiteX1" fmla="*/ 151715 w 207706"/>
                <a:gd name="connsiteY1" fmla="*/ 49070 h 270160"/>
                <a:gd name="connsiteX2" fmla="*/ 207707 w 207706"/>
                <a:gd name="connsiteY2" fmla="*/ 179131 h 270160"/>
                <a:gd name="connsiteX3" fmla="*/ 199959 w 207706"/>
                <a:gd name="connsiteY3" fmla="*/ 182746 h 270160"/>
                <a:gd name="connsiteX4" fmla="*/ 162149 w 207706"/>
                <a:gd name="connsiteY4" fmla="*/ 116425 h 270160"/>
                <a:gd name="connsiteX5" fmla="*/ 149856 w 207706"/>
                <a:gd name="connsiteY5" fmla="*/ 147416 h 270160"/>
                <a:gd name="connsiteX6" fmla="*/ 75063 w 207706"/>
                <a:gd name="connsiteY6" fmla="*/ 242250 h 270160"/>
                <a:gd name="connsiteX7" fmla="*/ 2027 w 207706"/>
                <a:gd name="connsiteY7" fmla="*/ 256713 h 270160"/>
                <a:gd name="connsiteX8" fmla="*/ 46241 w 207706"/>
                <a:gd name="connsiteY8" fmla="*/ 205060 h 270160"/>
                <a:gd name="connsiteX9" fmla="*/ 38597 w 207706"/>
                <a:gd name="connsiteY9" fmla="*/ 30372 h 270160"/>
                <a:gd name="connsiteX10" fmla="*/ 52956 w 207706"/>
                <a:gd name="connsiteY10" fmla="*/ 5785 h 270160"/>
                <a:gd name="connsiteX11" fmla="*/ 125992 w 207706"/>
                <a:gd name="connsiteY11" fmla="*/ 0 h 270160"/>
                <a:gd name="connsiteX12" fmla="*/ 133224 w 207706"/>
                <a:gd name="connsiteY12" fmla="*/ 23863 h 2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06" h="270160">
                  <a:moveTo>
                    <a:pt x="133224" y="23863"/>
                  </a:moveTo>
                  <a:cubicBezTo>
                    <a:pt x="141240" y="30733"/>
                    <a:pt x="147562" y="39359"/>
                    <a:pt x="151715" y="49070"/>
                  </a:cubicBezTo>
                  <a:cubicBezTo>
                    <a:pt x="167624" y="84400"/>
                    <a:pt x="207707" y="179131"/>
                    <a:pt x="207707" y="179131"/>
                  </a:cubicBezTo>
                  <a:lnTo>
                    <a:pt x="199959" y="182746"/>
                  </a:lnTo>
                  <a:cubicBezTo>
                    <a:pt x="199959" y="182746"/>
                    <a:pt x="176715" y="137809"/>
                    <a:pt x="162149" y="116425"/>
                  </a:cubicBezTo>
                  <a:cubicBezTo>
                    <a:pt x="147583" y="95041"/>
                    <a:pt x="151819" y="116425"/>
                    <a:pt x="149856" y="147416"/>
                  </a:cubicBezTo>
                  <a:cubicBezTo>
                    <a:pt x="147893" y="178408"/>
                    <a:pt x="124546" y="217250"/>
                    <a:pt x="75063" y="242250"/>
                  </a:cubicBezTo>
                  <a:cubicBezTo>
                    <a:pt x="17006" y="271589"/>
                    <a:pt x="-7581" y="280060"/>
                    <a:pt x="2027" y="256713"/>
                  </a:cubicBezTo>
                  <a:cubicBezTo>
                    <a:pt x="11634" y="233366"/>
                    <a:pt x="46241" y="205060"/>
                    <a:pt x="46241" y="205060"/>
                  </a:cubicBezTo>
                  <a:cubicBezTo>
                    <a:pt x="70817" y="148780"/>
                    <a:pt x="67997" y="84297"/>
                    <a:pt x="38597" y="30372"/>
                  </a:cubicBezTo>
                  <a:cubicBezTo>
                    <a:pt x="27439" y="8987"/>
                    <a:pt x="36324" y="4442"/>
                    <a:pt x="52956" y="5785"/>
                  </a:cubicBezTo>
                  <a:cubicBezTo>
                    <a:pt x="77449" y="7459"/>
                    <a:pt x="102067" y="5506"/>
                    <a:pt x="125992" y="0"/>
                  </a:cubicBezTo>
                  <a:cubicBezTo>
                    <a:pt x="127594" y="8182"/>
                    <a:pt x="130021" y="16167"/>
                    <a:pt x="133224" y="23863"/>
                  </a:cubicBezTo>
                  <a:close/>
                </a:path>
              </a:pathLst>
            </a:custGeom>
            <a:solidFill>
              <a:schemeClr val="bg1">
                <a:lumMod val="25000"/>
              </a:schemeClr>
            </a:solidFill>
            <a:ln w="10325" cap="flat">
              <a:noFill/>
              <a:prstDash val="solid"/>
              <a:miter/>
            </a:ln>
          </p:spPr>
          <p:txBody>
            <a:bodyPr rtlCol="0" anchor="ctr"/>
            <a:lstStyle/>
            <a:p>
              <a:endParaRPr lang="zh-CN" altLang="en-US"/>
            </a:p>
          </p:txBody>
        </p:sp>
        <p:sp>
          <p:nvSpPr>
            <p:cNvPr id="1099" name="任意多边形: 形状 1098">
              <a:extLst>
                <a:ext uri="{FF2B5EF4-FFF2-40B4-BE49-F238E27FC236}">
                  <a16:creationId xmlns:a16="http://schemas.microsoft.com/office/drawing/2014/main" id="{AEC5263D-EB37-873F-1093-0C5B480CBC3A}"/>
                </a:ext>
              </a:extLst>
            </p:cNvPr>
            <p:cNvSpPr/>
            <p:nvPr/>
          </p:nvSpPr>
          <p:spPr>
            <a:xfrm>
              <a:off x="7495865" y="3546428"/>
              <a:ext cx="581296" cy="656089"/>
            </a:xfrm>
            <a:custGeom>
              <a:avLst/>
              <a:gdLst>
                <a:gd name="connsiteX0" fmla="*/ 559499 w 581296"/>
                <a:gd name="connsiteY0" fmla="*/ 184606 h 656089"/>
                <a:gd name="connsiteX1" fmla="*/ 156610 w 581296"/>
                <a:gd name="connsiteY1" fmla="*/ 184606 h 656089"/>
                <a:gd name="connsiteX2" fmla="*/ 299688 w 581296"/>
                <a:gd name="connsiteY2" fmla="*/ 618486 h 656089"/>
                <a:gd name="connsiteX3" fmla="*/ 191217 w 581296"/>
                <a:gd name="connsiteY3" fmla="*/ 656089 h 656089"/>
                <a:gd name="connsiteX4" fmla="*/ 102065 w 581296"/>
                <a:gd name="connsiteY4" fmla="*/ 430885 h 656089"/>
                <a:gd name="connsiteX5" fmla="*/ 16012 w 581296"/>
                <a:gd name="connsiteY5" fmla="*/ 187912 h 656089"/>
                <a:gd name="connsiteX6" fmla="*/ 16012 w 581296"/>
                <a:gd name="connsiteY6" fmla="*/ 187912 h 656089"/>
                <a:gd name="connsiteX7" fmla="*/ 1240 w 581296"/>
                <a:gd name="connsiteY7" fmla="*/ 112396 h 656089"/>
                <a:gd name="connsiteX8" fmla="*/ 0 w 581296"/>
                <a:gd name="connsiteY8" fmla="*/ 100929 h 656089"/>
                <a:gd name="connsiteX9" fmla="*/ 0 w 581296"/>
                <a:gd name="connsiteY9" fmla="*/ 93594 h 656089"/>
                <a:gd name="connsiteX10" fmla="*/ 0 w 581296"/>
                <a:gd name="connsiteY10" fmla="*/ 87396 h 656089"/>
                <a:gd name="connsiteX11" fmla="*/ 0 w 581296"/>
                <a:gd name="connsiteY11" fmla="*/ 85640 h 656089"/>
                <a:gd name="connsiteX12" fmla="*/ 723 w 581296"/>
                <a:gd name="connsiteY12" fmla="*/ 80681 h 656089"/>
                <a:gd name="connsiteX13" fmla="*/ 723 w 581296"/>
                <a:gd name="connsiteY13" fmla="*/ 79441 h 656089"/>
                <a:gd name="connsiteX14" fmla="*/ 1963 w 581296"/>
                <a:gd name="connsiteY14" fmla="*/ 74483 h 656089"/>
                <a:gd name="connsiteX15" fmla="*/ 1963 w 581296"/>
                <a:gd name="connsiteY15" fmla="*/ 73760 h 656089"/>
                <a:gd name="connsiteX16" fmla="*/ 3822 w 581296"/>
                <a:gd name="connsiteY16" fmla="*/ 68078 h 656089"/>
                <a:gd name="connsiteX17" fmla="*/ 3822 w 581296"/>
                <a:gd name="connsiteY17" fmla="*/ 67045 h 656089"/>
                <a:gd name="connsiteX18" fmla="*/ 6302 w 581296"/>
                <a:gd name="connsiteY18" fmla="*/ 61570 h 656089"/>
                <a:gd name="connsiteX19" fmla="*/ 6818 w 581296"/>
                <a:gd name="connsiteY19" fmla="*/ 60537 h 656089"/>
                <a:gd name="connsiteX20" fmla="*/ 9504 w 581296"/>
                <a:gd name="connsiteY20" fmla="*/ 55785 h 656089"/>
                <a:gd name="connsiteX21" fmla="*/ 16942 w 581296"/>
                <a:gd name="connsiteY21" fmla="*/ 45454 h 656089"/>
                <a:gd name="connsiteX22" fmla="*/ 17872 w 581296"/>
                <a:gd name="connsiteY22" fmla="*/ 44421 h 656089"/>
                <a:gd name="connsiteX23" fmla="*/ 22107 w 581296"/>
                <a:gd name="connsiteY23" fmla="*/ 39772 h 656089"/>
                <a:gd name="connsiteX24" fmla="*/ 32438 w 581296"/>
                <a:gd name="connsiteY24" fmla="*/ 30269 h 656089"/>
                <a:gd name="connsiteX25" fmla="*/ 32954 w 581296"/>
                <a:gd name="connsiteY25" fmla="*/ 30269 h 656089"/>
                <a:gd name="connsiteX26" fmla="*/ 38946 w 581296"/>
                <a:gd name="connsiteY26" fmla="*/ 25620 h 656089"/>
                <a:gd name="connsiteX27" fmla="*/ 45351 w 581296"/>
                <a:gd name="connsiteY27" fmla="*/ 21074 h 656089"/>
                <a:gd name="connsiteX28" fmla="*/ 52169 w 581296"/>
                <a:gd name="connsiteY28" fmla="*/ 16735 h 656089"/>
                <a:gd name="connsiteX29" fmla="*/ 66942 w 581296"/>
                <a:gd name="connsiteY29" fmla="*/ 8574 h 656089"/>
                <a:gd name="connsiteX30" fmla="*/ 67458 w 581296"/>
                <a:gd name="connsiteY30" fmla="*/ 8574 h 656089"/>
                <a:gd name="connsiteX31" fmla="*/ 81198 w 581296"/>
                <a:gd name="connsiteY31" fmla="*/ 2066 h 656089"/>
                <a:gd name="connsiteX32" fmla="*/ 85950 w 581296"/>
                <a:gd name="connsiteY32" fmla="*/ 0 h 656089"/>
                <a:gd name="connsiteX33" fmla="*/ 86570 w 581296"/>
                <a:gd name="connsiteY33" fmla="*/ 0 h 656089"/>
                <a:gd name="connsiteX34" fmla="*/ 86570 w 581296"/>
                <a:gd name="connsiteY34" fmla="*/ 0 h 656089"/>
                <a:gd name="connsiteX35" fmla="*/ 303510 w 581296"/>
                <a:gd name="connsiteY35" fmla="*/ 90082 h 656089"/>
                <a:gd name="connsiteX36" fmla="*/ 581296 w 581296"/>
                <a:gd name="connsiteY36" fmla="*/ 184399 h 656089"/>
                <a:gd name="connsiteX37" fmla="*/ 559499 w 581296"/>
                <a:gd name="connsiteY37" fmla="*/ 184606 h 65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1296" h="656089">
                  <a:moveTo>
                    <a:pt x="559499" y="184606"/>
                  </a:moveTo>
                  <a:lnTo>
                    <a:pt x="156610" y="184606"/>
                  </a:lnTo>
                  <a:cubicBezTo>
                    <a:pt x="222312" y="231506"/>
                    <a:pt x="299688" y="618486"/>
                    <a:pt x="299688" y="618486"/>
                  </a:cubicBezTo>
                  <a:lnTo>
                    <a:pt x="191217" y="656089"/>
                  </a:lnTo>
                  <a:cubicBezTo>
                    <a:pt x="191217" y="656089"/>
                    <a:pt x="160226" y="589355"/>
                    <a:pt x="102065" y="430885"/>
                  </a:cubicBezTo>
                  <a:cubicBezTo>
                    <a:pt x="72520" y="350720"/>
                    <a:pt x="36880" y="268490"/>
                    <a:pt x="16012" y="187912"/>
                  </a:cubicBezTo>
                  <a:lnTo>
                    <a:pt x="16012" y="187912"/>
                  </a:lnTo>
                  <a:cubicBezTo>
                    <a:pt x="9390" y="163098"/>
                    <a:pt x="4452" y="137871"/>
                    <a:pt x="1240" y="112396"/>
                  </a:cubicBezTo>
                  <a:cubicBezTo>
                    <a:pt x="754" y="108543"/>
                    <a:pt x="341" y="104720"/>
                    <a:pt x="0" y="100929"/>
                  </a:cubicBezTo>
                  <a:cubicBezTo>
                    <a:pt x="0" y="98450"/>
                    <a:pt x="0" y="95970"/>
                    <a:pt x="0" y="93594"/>
                  </a:cubicBezTo>
                  <a:cubicBezTo>
                    <a:pt x="0" y="91218"/>
                    <a:pt x="0" y="89462"/>
                    <a:pt x="0" y="87396"/>
                  </a:cubicBezTo>
                  <a:lnTo>
                    <a:pt x="0" y="85640"/>
                  </a:lnTo>
                  <a:cubicBezTo>
                    <a:pt x="0" y="83987"/>
                    <a:pt x="0" y="82334"/>
                    <a:pt x="723" y="80681"/>
                  </a:cubicBezTo>
                  <a:lnTo>
                    <a:pt x="723" y="79441"/>
                  </a:lnTo>
                  <a:cubicBezTo>
                    <a:pt x="1044" y="77768"/>
                    <a:pt x="1457" y="76115"/>
                    <a:pt x="1963" y="74483"/>
                  </a:cubicBezTo>
                  <a:cubicBezTo>
                    <a:pt x="1901" y="74245"/>
                    <a:pt x="1901" y="73997"/>
                    <a:pt x="1963" y="73760"/>
                  </a:cubicBezTo>
                  <a:cubicBezTo>
                    <a:pt x="2469" y="71828"/>
                    <a:pt x="3099" y="69938"/>
                    <a:pt x="3822" y="68078"/>
                  </a:cubicBezTo>
                  <a:lnTo>
                    <a:pt x="3822" y="67045"/>
                  </a:lnTo>
                  <a:cubicBezTo>
                    <a:pt x="4545" y="65175"/>
                    <a:pt x="5372" y="63347"/>
                    <a:pt x="6302" y="61570"/>
                  </a:cubicBezTo>
                  <a:cubicBezTo>
                    <a:pt x="6405" y="61198"/>
                    <a:pt x="6580" y="60847"/>
                    <a:pt x="6818" y="60537"/>
                  </a:cubicBezTo>
                  <a:cubicBezTo>
                    <a:pt x="7644" y="58884"/>
                    <a:pt x="8574" y="57334"/>
                    <a:pt x="9504" y="55785"/>
                  </a:cubicBezTo>
                  <a:cubicBezTo>
                    <a:pt x="11735" y="52169"/>
                    <a:pt x="14215" y="48719"/>
                    <a:pt x="16942" y="45454"/>
                  </a:cubicBezTo>
                  <a:lnTo>
                    <a:pt x="17872" y="44421"/>
                  </a:lnTo>
                  <a:lnTo>
                    <a:pt x="22107" y="39772"/>
                  </a:lnTo>
                  <a:cubicBezTo>
                    <a:pt x="25351" y="36394"/>
                    <a:pt x="28801" y="33223"/>
                    <a:pt x="32438" y="30269"/>
                  </a:cubicBezTo>
                  <a:cubicBezTo>
                    <a:pt x="32603" y="30227"/>
                    <a:pt x="32789" y="30227"/>
                    <a:pt x="32954" y="30269"/>
                  </a:cubicBezTo>
                  <a:lnTo>
                    <a:pt x="38946" y="25620"/>
                  </a:lnTo>
                  <a:lnTo>
                    <a:pt x="45351" y="21074"/>
                  </a:lnTo>
                  <a:lnTo>
                    <a:pt x="52169" y="16735"/>
                  </a:lnTo>
                  <a:cubicBezTo>
                    <a:pt x="56818" y="13946"/>
                    <a:pt x="61776" y="11157"/>
                    <a:pt x="66942" y="8574"/>
                  </a:cubicBezTo>
                  <a:cubicBezTo>
                    <a:pt x="66942" y="8574"/>
                    <a:pt x="66942" y="8574"/>
                    <a:pt x="67458" y="8574"/>
                  </a:cubicBezTo>
                  <a:lnTo>
                    <a:pt x="81198" y="2066"/>
                  </a:lnTo>
                  <a:lnTo>
                    <a:pt x="85950" y="0"/>
                  </a:lnTo>
                  <a:cubicBezTo>
                    <a:pt x="85950" y="0"/>
                    <a:pt x="86466" y="0"/>
                    <a:pt x="86570" y="0"/>
                  </a:cubicBezTo>
                  <a:lnTo>
                    <a:pt x="86570" y="0"/>
                  </a:lnTo>
                  <a:cubicBezTo>
                    <a:pt x="131610" y="14566"/>
                    <a:pt x="214358" y="52272"/>
                    <a:pt x="303510" y="90082"/>
                  </a:cubicBezTo>
                  <a:cubicBezTo>
                    <a:pt x="403819" y="132850"/>
                    <a:pt x="511772" y="175515"/>
                    <a:pt x="581296" y="184399"/>
                  </a:cubicBezTo>
                  <a:cubicBezTo>
                    <a:pt x="574045" y="184967"/>
                    <a:pt x="566762" y="185029"/>
                    <a:pt x="559499" y="184606"/>
                  </a:cubicBezTo>
                  <a:close/>
                </a:path>
              </a:pathLst>
            </a:custGeom>
            <a:solidFill>
              <a:srgbClr val="B0BEC5"/>
            </a:solidFill>
            <a:ln w="10325" cap="flat">
              <a:noFill/>
              <a:prstDash val="solid"/>
              <a:miter/>
            </a:ln>
          </p:spPr>
          <p:txBody>
            <a:bodyPr rtlCol="0" anchor="ctr"/>
            <a:lstStyle/>
            <a:p>
              <a:endParaRPr lang="zh-CN" altLang="en-US"/>
            </a:p>
          </p:txBody>
        </p:sp>
        <p:sp>
          <p:nvSpPr>
            <p:cNvPr id="1100" name="任意多边形: 形状 1099">
              <a:extLst>
                <a:ext uri="{FF2B5EF4-FFF2-40B4-BE49-F238E27FC236}">
                  <a16:creationId xmlns:a16="http://schemas.microsoft.com/office/drawing/2014/main" id="{21F5DE46-23A1-091B-31A0-3985EA60CC94}"/>
                </a:ext>
              </a:extLst>
            </p:cNvPr>
            <p:cNvSpPr/>
            <p:nvPr/>
          </p:nvSpPr>
          <p:spPr>
            <a:xfrm>
              <a:off x="7495865" y="3546428"/>
              <a:ext cx="581296" cy="656089"/>
            </a:xfrm>
            <a:custGeom>
              <a:avLst/>
              <a:gdLst>
                <a:gd name="connsiteX0" fmla="*/ 559499 w 581296"/>
                <a:gd name="connsiteY0" fmla="*/ 184606 h 656089"/>
                <a:gd name="connsiteX1" fmla="*/ 156610 w 581296"/>
                <a:gd name="connsiteY1" fmla="*/ 184606 h 656089"/>
                <a:gd name="connsiteX2" fmla="*/ 299688 w 581296"/>
                <a:gd name="connsiteY2" fmla="*/ 618486 h 656089"/>
                <a:gd name="connsiteX3" fmla="*/ 191217 w 581296"/>
                <a:gd name="connsiteY3" fmla="*/ 656089 h 656089"/>
                <a:gd name="connsiteX4" fmla="*/ 102065 w 581296"/>
                <a:gd name="connsiteY4" fmla="*/ 430885 h 656089"/>
                <a:gd name="connsiteX5" fmla="*/ 16012 w 581296"/>
                <a:gd name="connsiteY5" fmla="*/ 187912 h 656089"/>
                <a:gd name="connsiteX6" fmla="*/ 16012 w 581296"/>
                <a:gd name="connsiteY6" fmla="*/ 187912 h 656089"/>
                <a:gd name="connsiteX7" fmla="*/ 1240 w 581296"/>
                <a:gd name="connsiteY7" fmla="*/ 112396 h 656089"/>
                <a:gd name="connsiteX8" fmla="*/ 0 w 581296"/>
                <a:gd name="connsiteY8" fmla="*/ 100929 h 656089"/>
                <a:gd name="connsiteX9" fmla="*/ 0 w 581296"/>
                <a:gd name="connsiteY9" fmla="*/ 93594 h 656089"/>
                <a:gd name="connsiteX10" fmla="*/ 0 w 581296"/>
                <a:gd name="connsiteY10" fmla="*/ 87396 h 656089"/>
                <a:gd name="connsiteX11" fmla="*/ 0 w 581296"/>
                <a:gd name="connsiteY11" fmla="*/ 85640 h 656089"/>
                <a:gd name="connsiteX12" fmla="*/ 723 w 581296"/>
                <a:gd name="connsiteY12" fmla="*/ 80681 h 656089"/>
                <a:gd name="connsiteX13" fmla="*/ 723 w 581296"/>
                <a:gd name="connsiteY13" fmla="*/ 79441 h 656089"/>
                <a:gd name="connsiteX14" fmla="*/ 1963 w 581296"/>
                <a:gd name="connsiteY14" fmla="*/ 74483 h 656089"/>
                <a:gd name="connsiteX15" fmla="*/ 1963 w 581296"/>
                <a:gd name="connsiteY15" fmla="*/ 73760 h 656089"/>
                <a:gd name="connsiteX16" fmla="*/ 3822 w 581296"/>
                <a:gd name="connsiteY16" fmla="*/ 68078 h 656089"/>
                <a:gd name="connsiteX17" fmla="*/ 3822 w 581296"/>
                <a:gd name="connsiteY17" fmla="*/ 67045 h 656089"/>
                <a:gd name="connsiteX18" fmla="*/ 6302 w 581296"/>
                <a:gd name="connsiteY18" fmla="*/ 61570 h 656089"/>
                <a:gd name="connsiteX19" fmla="*/ 6818 w 581296"/>
                <a:gd name="connsiteY19" fmla="*/ 60537 h 656089"/>
                <a:gd name="connsiteX20" fmla="*/ 9504 w 581296"/>
                <a:gd name="connsiteY20" fmla="*/ 55785 h 656089"/>
                <a:gd name="connsiteX21" fmla="*/ 16942 w 581296"/>
                <a:gd name="connsiteY21" fmla="*/ 45454 h 656089"/>
                <a:gd name="connsiteX22" fmla="*/ 17872 w 581296"/>
                <a:gd name="connsiteY22" fmla="*/ 44421 h 656089"/>
                <a:gd name="connsiteX23" fmla="*/ 22107 w 581296"/>
                <a:gd name="connsiteY23" fmla="*/ 39772 h 656089"/>
                <a:gd name="connsiteX24" fmla="*/ 32438 w 581296"/>
                <a:gd name="connsiteY24" fmla="*/ 30269 h 656089"/>
                <a:gd name="connsiteX25" fmla="*/ 32954 w 581296"/>
                <a:gd name="connsiteY25" fmla="*/ 30269 h 656089"/>
                <a:gd name="connsiteX26" fmla="*/ 38946 w 581296"/>
                <a:gd name="connsiteY26" fmla="*/ 25620 h 656089"/>
                <a:gd name="connsiteX27" fmla="*/ 45351 w 581296"/>
                <a:gd name="connsiteY27" fmla="*/ 21074 h 656089"/>
                <a:gd name="connsiteX28" fmla="*/ 52169 w 581296"/>
                <a:gd name="connsiteY28" fmla="*/ 16735 h 656089"/>
                <a:gd name="connsiteX29" fmla="*/ 66942 w 581296"/>
                <a:gd name="connsiteY29" fmla="*/ 8574 h 656089"/>
                <a:gd name="connsiteX30" fmla="*/ 67458 w 581296"/>
                <a:gd name="connsiteY30" fmla="*/ 8574 h 656089"/>
                <a:gd name="connsiteX31" fmla="*/ 81198 w 581296"/>
                <a:gd name="connsiteY31" fmla="*/ 2066 h 656089"/>
                <a:gd name="connsiteX32" fmla="*/ 85950 w 581296"/>
                <a:gd name="connsiteY32" fmla="*/ 0 h 656089"/>
                <a:gd name="connsiteX33" fmla="*/ 86570 w 581296"/>
                <a:gd name="connsiteY33" fmla="*/ 0 h 656089"/>
                <a:gd name="connsiteX34" fmla="*/ 86570 w 581296"/>
                <a:gd name="connsiteY34" fmla="*/ 0 h 656089"/>
                <a:gd name="connsiteX35" fmla="*/ 303510 w 581296"/>
                <a:gd name="connsiteY35" fmla="*/ 90082 h 656089"/>
                <a:gd name="connsiteX36" fmla="*/ 581296 w 581296"/>
                <a:gd name="connsiteY36" fmla="*/ 184399 h 656089"/>
                <a:gd name="connsiteX37" fmla="*/ 559499 w 581296"/>
                <a:gd name="connsiteY37" fmla="*/ 184606 h 65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1296" h="656089">
                  <a:moveTo>
                    <a:pt x="559499" y="184606"/>
                  </a:moveTo>
                  <a:lnTo>
                    <a:pt x="156610" y="184606"/>
                  </a:lnTo>
                  <a:cubicBezTo>
                    <a:pt x="222312" y="231506"/>
                    <a:pt x="299688" y="618486"/>
                    <a:pt x="299688" y="618486"/>
                  </a:cubicBezTo>
                  <a:lnTo>
                    <a:pt x="191217" y="656089"/>
                  </a:lnTo>
                  <a:cubicBezTo>
                    <a:pt x="191217" y="656089"/>
                    <a:pt x="160226" y="589355"/>
                    <a:pt x="102065" y="430885"/>
                  </a:cubicBezTo>
                  <a:cubicBezTo>
                    <a:pt x="72520" y="350720"/>
                    <a:pt x="36880" y="268490"/>
                    <a:pt x="16012" y="187912"/>
                  </a:cubicBezTo>
                  <a:lnTo>
                    <a:pt x="16012" y="187912"/>
                  </a:lnTo>
                  <a:cubicBezTo>
                    <a:pt x="9390" y="163098"/>
                    <a:pt x="4452" y="137871"/>
                    <a:pt x="1240" y="112396"/>
                  </a:cubicBezTo>
                  <a:cubicBezTo>
                    <a:pt x="754" y="108543"/>
                    <a:pt x="341" y="104720"/>
                    <a:pt x="0" y="100929"/>
                  </a:cubicBezTo>
                  <a:cubicBezTo>
                    <a:pt x="0" y="98450"/>
                    <a:pt x="0" y="95970"/>
                    <a:pt x="0" y="93594"/>
                  </a:cubicBezTo>
                  <a:cubicBezTo>
                    <a:pt x="0" y="91218"/>
                    <a:pt x="0" y="89462"/>
                    <a:pt x="0" y="87396"/>
                  </a:cubicBezTo>
                  <a:lnTo>
                    <a:pt x="0" y="85640"/>
                  </a:lnTo>
                  <a:cubicBezTo>
                    <a:pt x="0" y="83987"/>
                    <a:pt x="0" y="82334"/>
                    <a:pt x="723" y="80681"/>
                  </a:cubicBezTo>
                  <a:lnTo>
                    <a:pt x="723" y="79441"/>
                  </a:lnTo>
                  <a:cubicBezTo>
                    <a:pt x="1044" y="77768"/>
                    <a:pt x="1457" y="76115"/>
                    <a:pt x="1963" y="74483"/>
                  </a:cubicBezTo>
                  <a:cubicBezTo>
                    <a:pt x="1901" y="74245"/>
                    <a:pt x="1901" y="73997"/>
                    <a:pt x="1963" y="73760"/>
                  </a:cubicBezTo>
                  <a:cubicBezTo>
                    <a:pt x="2469" y="71828"/>
                    <a:pt x="3099" y="69938"/>
                    <a:pt x="3822" y="68078"/>
                  </a:cubicBezTo>
                  <a:lnTo>
                    <a:pt x="3822" y="67045"/>
                  </a:lnTo>
                  <a:cubicBezTo>
                    <a:pt x="4545" y="65175"/>
                    <a:pt x="5372" y="63347"/>
                    <a:pt x="6302" y="61570"/>
                  </a:cubicBezTo>
                  <a:cubicBezTo>
                    <a:pt x="6405" y="61198"/>
                    <a:pt x="6580" y="60847"/>
                    <a:pt x="6818" y="60537"/>
                  </a:cubicBezTo>
                  <a:cubicBezTo>
                    <a:pt x="7644" y="58884"/>
                    <a:pt x="8574" y="57334"/>
                    <a:pt x="9504" y="55785"/>
                  </a:cubicBezTo>
                  <a:cubicBezTo>
                    <a:pt x="11735" y="52169"/>
                    <a:pt x="14215" y="48719"/>
                    <a:pt x="16942" y="45454"/>
                  </a:cubicBezTo>
                  <a:lnTo>
                    <a:pt x="17872" y="44421"/>
                  </a:lnTo>
                  <a:lnTo>
                    <a:pt x="22107" y="39772"/>
                  </a:lnTo>
                  <a:cubicBezTo>
                    <a:pt x="25351" y="36394"/>
                    <a:pt x="28801" y="33223"/>
                    <a:pt x="32438" y="30269"/>
                  </a:cubicBezTo>
                  <a:cubicBezTo>
                    <a:pt x="32603" y="30227"/>
                    <a:pt x="32789" y="30227"/>
                    <a:pt x="32954" y="30269"/>
                  </a:cubicBezTo>
                  <a:lnTo>
                    <a:pt x="38946" y="25620"/>
                  </a:lnTo>
                  <a:lnTo>
                    <a:pt x="45351" y="21074"/>
                  </a:lnTo>
                  <a:lnTo>
                    <a:pt x="52169" y="16735"/>
                  </a:lnTo>
                  <a:cubicBezTo>
                    <a:pt x="56818" y="13946"/>
                    <a:pt x="61776" y="11157"/>
                    <a:pt x="66942" y="8574"/>
                  </a:cubicBezTo>
                  <a:cubicBezTo>
                    <a:pt x="66942" y="8574"/>
                    <a:pt x="66942" y="8574"/>
                    <a:pt x="67458" y="8574"/>
                  </a:cubicBezTo>
                  <a:lnTo>
                    <a:pt x="81198" y="2066"/>
                  </a:lnTo>
                  <a:lnTo>
                    <a:pt x="85950" y="0"/>
                  </a:lnTo>
                  <a:cubicBezTo>
                    <a:pt x="85950" y="0"/>
                    <a:pt x="86466" y="0"/>
                    <a:pt x="86570" y="0"/>
                  </a:cubicBezTo>
                  <a:lnTo>
                    <a:pt x="86570" y="0"/>
                  </a:lnTo>
                  <a:cubicBezTo>
                    <a:pt x="131610" y="14566"/>
                    <a:pt x="214358" y="52272"/>
                    <a:pt x="303510" y="90082"/>
                  </a:cubicBezTo>
                  <a:cubicBezTo>
                    <a:pt x="403819" y="132850"/>
                    <a:pt x="511772" y="175515"/>
                    <a:pt x="581296" y="184399"/>
                  </a:cubicBezTo>
                  <a:cubicBezTo>
                    <a:pt x="574045" y="184967"/>
                    <a:pt x="566762" y="185029"/>
                    <a:pt x="559499" y="184606"/>
                  </a:cubicBezTo>
                  <a:close/>
                </a:path>
              </a:pathLst>
            </a:custGeom>
            <a:solidFill>
              <a:srgbClr val="000000">
                <a:alpha val="40000"/>
              </a:srgbClr>
            </a:solidFill>
            <a:ln w="10325" cap="flat">
              <a:noFill/>
              <a:prstDash val="solid"/>
              <a:miter/>
            </a:ln>
          </p:spPr>
          <p:txBody>
            <a:bodyPr rtlCol="0" anchor="ctr"/>
            <a:lstStyle/>
            <a:p>
              <a:endParaRPr lang="zh-CN" altLang="en-US"/>
            </a:p>
          </p:txBody>
        </p:sp>
        <p:sp>
          <p:nvSpPr>
            <p:cNvPr id="1101" name="任意多边形: 形状 1100">
              <a:extLst>
                <a:ext uri="{FF2B5EF4-FFF2-40B4-BE49-F238E27FC236}">
                  <a16:creationId xmlns:a16="http://schemas.microsoft.com/office/drawing/2014/main" id="{7161FCBB-025B-67D2-67F9-6642A107BC13}"/>
                </a:ext>
              </a:extLst>
            </p:cNvPr>
            <p:cNvSpPr/>
            <p:nvPr/>
          </p:nvSpPr>
          <p:spPr>
            <a:xfrm>
              <a:off x="7583157" y="3414198"/>
              <a:ext cx="606146" cy="315286"/>
            </a:xfrm>
            <a:custGeom>
              <a:avLst/>
              <a:gdLst>
                <a:gd name="connsiteX0" fmla="*/ 494727 w 606146"/>
                <a:gd name="connsiteY0" fmla="*/ 315286 h 315286"/>
                <a:gd name="connsiteX1" fmla="*/ 216940 w 606146"/>
                <a:gd name="connsiteY1" fmla="*/ 220969 h 315286"/>
                <a:gd name="connsiteX2" fmla="*/ 0 w 606146"/>
                <a:gd name="connsiteY2" fmla="*/ 130887 h 315286"/>
                <a:gd name="connsiteX3" fmla="*/ 373757 w 606146"/>
                <a:gd name="connsiteY3" fmla="*/ 75929 h 315286"/>
                <a:gd name="connsiteX4" fmla="*/ 504644 w 606146"/>
                <a:gd name="connsiteY4" fmla="*/ 2996 h 315286"/>
                <a:gd name="connsiteX5" fmla="*/ 532846 w 606146"/>
                <a:gd name="connsiteY5" fmla="*/ 0 h 315286"/>
                <a:gd name="connsiteX6" fmla="*/ 534809 w 606146"/>
                <a:gd name="connsiteY6" fmla="*/ 2686 h 315286"/>
                <a:gd name="connsiteX7" fmla="*/ 494727 w 606146"/>
                <a:gd name="connsiteY7" fmla="*/ 315286 h 3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146" h="315286">
                  <a:moveTo>
                    <a:pt x="494727" y="315286"/>
                  </a:moveTo>
                  <a:cubicBezTo>
                    <a:pt x="425203" y="306402"/>
                    <a:pt x="317249" y="263634"/>
                    <a:pt x="216940" y="220969"/>
                  </a:cubicBezTo>
                  <a:cubicBezTo>
                    <a:pt x="128304" y="183160"/>
                    <a:pt x="45557" y="145453"/>
                    <a:pt x="0" y="130887"/>
                  </a:cubicBezTo>
                  <a:cubicBezTo>
                    <a:pt x="134296" y="74586"/>
                    <a:pt x="373757" y="75929"/>
                    <a:pt x="373757" y="75929"/>
                  </a:cubicBezTo>
                  <a:cubicBezTo>
                    <a:pt x="373757" y="75929"/>
                    <a:pt x="435740" y="17045"/>
                    <a:pt x="504644" y="2996"/>
                  </a:cubicBezTo>
                  <a:cubicBezTo>
                    <a:pt x="513921" y="1074"/>
                    <a:pt x="523373" y="72"/>
                    <a:pt x="532846" y="0"/>
                  </a:cubicBezTo>
                  <a:lnTo>
                    <a:pt x="534809" y="2686"/>
                  </a:lnTo>
                  <a:cubicBezTo>
                    <a:pt x="654953" y="162188"/>
                    <a:pt x="610945" y="299791"/>
                    <a:pt x="494727" y="315286"/>
                  </a:cubicBezTo>
                  <a:close/>
                </a:path>
              </a:pathLst>
            </a:custGeom>
            <a:solidFill>
              <a:srgbClr val="B0BEC5"/>
            </a:solidFill>
            <a:ln w="10325" cap="flat">
              <a:noFill/>
              <a:prstDash val="solid"/>
              <a:miter/>
            </a:ln>
          </p:spPr>
          <p:txBody>
            <a:bodyPr rtlCol="0" anchor="ctr"/>
            <a:lstStyle/>
            <a:p>
              <a:endParaRPr lang="zh-CN" altLang="en-US"/>
            </a:p>
          </p:txBody>
        </p:sp>
        <p:sp>
          <p:nvSpPr>
            <p:cNvPr id="1102" name="任意多边形: 形状 1101">
              <a:extLst>
                <a:ext uri="{FF2B5EF4-FFF2-40B4-BE49-F238E27FC236}">
                  <a16:creationId xmlns:a16="http://schemas.microsoft.com/office/drawing/2014/main" id="{65C1754A-ECE3-3A15-089D-C0591A8F73DB}"/>
                </a:ext>
              </a:extLst>
            </p:cNvPr>
            <p:cNvSpPr/>
            <p:nvPr/>
          </p:nvSpPr>
          <p:spPr>
            <a:xfrm>
              <a:off x="7621690" y="2894864"/>
              <a:ext cx="342487" cy="318496"/>
            </a:xfrm>
            <a:custGeom>
              <a:avLst/>
              <a:gdLst>
                <a:gd name="connsiteX0" fmla="*/ 0 w 342487"/>
                <a:gd name="connsiteY0" fmla="*/ 305390 h 318496"/>
                <a:gd name="connsiteX1" fmla="*/ 192147 w 342487"/>
                <a:gd name="connsiteY1" fmla="*/ 217168 h 318496"/>
                <a:gd name="connsiteX2" fmla="*/ 342249 w 342487"/>
                <a:gd name="connsiteY2" fmla="*/ 38037 h 318496"/>
                <a:gd name="connsiteX3" fmla="*/ 88636 w 342487"/>
                <a:gd name="connsiteY3" fmla="*/ 192994 h 318496"/>
              </a:gdLst>
              <a:ahLst/>
              <a:cxnLst>
                <a:cxn ang="0">
                  <a:pos x="connsiteX0" y="connsiteY0"/>
                </a:cxn>
                <a:cxn ang="0">
                  <a:pos x="connsiteX1" y="connsiteY1"/>
                </a:cxn>
                <a:cxn ang="0">
                  <a:pos x="connsiteX2" y="connsiteY2"/>
                </a:cxn>
                <a:cxn ang="0">
                  <a:pos x="connsiteX3" y="connsiteY3"/>
                </a:cxn>
              </a:cxnLst>
              <a:rect l="l" t="t" r="r" b="b"/>
              <a:pathLst>
                <a:path w="342487" h="318496">
                  <a:moveTo>
                    <a:pt x="0" y="305390"/>
                  </a:moveTo>
                  <a:cubicBezTo>
                    <a:pt x="58471" y="358902"/>
                    <a:pt x="173655" y="232250"/>
                    <a:pt x="192147" y="217168"/>
                  </a:cubicBezTo>
                  <a:cubicBezTo>
                    <a:pt x="231816" y="184833"/>
                    <a:pt x="348447" y="75847"/>
                    <a:pt x="342249" y="38037"/>
                  </a:cubicBezTo>
                  <a:cubicBezTo>
                    <a:pt x="324067" y="-73222"/>
                    <a:pt x="141321" y="84421"/>
                    <a:pt x="88636" y="192994"/>
                  </a:cubicBezTo>
                  <a:close/>
                </a:path>
              </a:pathLst>
            </a:custGeom>
            <a:solidFill>
              <a:schemeClr val="accent3"/>
            </a:solidFill>
            <a:ln w="10325" cap="flat">
              <a:noFill/>
              <a:prstDash val="solid"/>
              <a:miter/>
            </a:ln>
          </p:spPr>
          <p:txBody>
            <a:bodyPr rtlCol="0" anchor="ctr"/>
            <a:lstStyle/>
            <a:p>
              <a:endParaRPr lang="zh-CN" altLang="en-US"/>
            </a:p>
          </p:txBody>
        </p:sp>
        <p:sp>
          <p:nvSpPr>
            <p:cNvPr id="1103" name="任意多边形: 形状 1102">
              <a:extLst>
                <a:ext uri="{FF2B5EF4-FFF2-40B4-BE49-F238E27FC236}">
                  <a16:creationId xmlns:a16="http://schemas.microsoft.com/office/drawing/2014/main" id="{A1BA0279-3225-951F-2588-D55BC0C1D602}"/>
                </a:ext>
              </a:extLst>
            </p:cNvPr>
            <p:cNvSpPr/>
            <p:nvPr/>
          </p:nvSpPr>
          <p:spPr>
            <a:xfrm>
              <a:off x="7862212" y="2861141"/>
              <a:ext cx="387381" cy="531226"/>
            </a:xfrm>
            <a:custGeom>
              <a:avLst/>
              <a:gdLst>
                <a:gd name="connsiteX0" fmla="*/ 272180 w 387381"/>
                <a:gd name="connsiteY0" fmla="*/ 4301 h 531226"/>
                <a:gd name="connsiteX1" fmla="*/ 353998 w 387381"/>
                <a:gd name="connsiteY1" fmla="*/ 21760 h 531226"/>
                <a:gd name="connsiteX2" fmla="*/ 386332 w 387381"/>
                <a:gd name="connsiteY2" fmla="*/ 104404 h 531226"/>
                <a:gd name="connsiteX3" fmla="*/ 379824 w 387381"/>
                <a:gd name="connsiteY3" fmla="*/ 229196 h 531226"/>
                <a:gd name="connsiteX4" fmla="*/ 360403 w 387381"/>
                <a:gd name="connsiteY4" fmla="*/ 379815 h 531226"/>
                <a:gd name="connsiteX5" fmla="*/ 365154 w 387381"/>
                <a:gd name="connsiteY5" fmla="*/ 503780 h 531226"/>
                <a:gd name="connsiteX6" fmla="*/ 365154 w 387381"/>
                <a:gd name="connsiteY6" fmla="*/ 503780 h 531226"/>
                <a:gd name="connsiteX7" fmla="*/ 353791 w 387381"/>
                <a:gd name="connsiteY7" fmla="*/ 525371 h 531226"/>
                <a:gd name="connsiteX8" fmla="*/ 59475 w 387381"/>
                <a:gd name="connsiteY8" fmla="*/ 530743 h 531226"/>
                <a:gd name="connsiteX9" fmla="*/ 37678 w 387381"/>
                <a:gd name="connsiteY9" fmla="*/ 382707 h 531226"/>
                <a:gd name="connsiteX10" fmla="*/ 8133 w 387381"/>
                <a:gd name="connsiteY10" fmla="*/ 308534 h 531226"/>
                <a:gd name="connsiteX11" fmla="*/ 17843 w 387381"/>
                <a:gd name="connsiteY11" fmla="*/ 147482 h 531226"/>
                <a:gd name="connsiteX12" fmla="*/ 55653 w 387381"/>
                <a:gd name="connsiteY12" fmla="*/ 36016 h 531226"/>
                <a:gd name="connsiteX13" fmla="*/ 272180 w 387381"/>
                <a:gd name="connsiteY13" fmla="*/ 4301 h 53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7381" h="531226">
                  <a:moveTo>
                    <a:pt x="272180" y="4301"/>
                  </a:moveTo>
                  <a:cubicBezTo>
                    <a:pt x="301519" y="10603"/>
                    <a:pt x="333337" y="-38"/>
                    <a:pt x="353998" y="21760"/>
                  </a:cubicBezTo>
                  <a:cubicBezTo>
                    <a:pt x="374659" y="43557"/>
                    <a:pt x="383336" y="74135"/>
                    <a:pt x="386332" y="104404"/>
                  </a:cubicBezTo>
                  <a:cubicBezTo>
                    <a:pt x="388915" y="146118"/>
                    <a:pt x="386725" y="187977"/>
                    <a:pt x="379824" y="229196"/>
                  </a:cubicBezTo>
                  <a:cubicBezTo>
                    <a:pt x="373419" y="279402"/>
                    <a:pt x="366942" y="329608"/>
                    <a:pt x="360403" y="379815"/>
                  </a:cubicBezTo>
                  <a:cubicBezTo>
                    <a:pt x="356301" y="421157"/>
                    <a:pt x="357892" y="462871"/>
                    <a:pt x="365154" y="503780"/>
                  </a:cubicBezTo>
                  <a:lnTo>
                    <a:pt x="365154" y="503780"/>
                  </a:lnTo>
                  <a:cubicBezTo>
                    <a:pt x="366683" y="512716"/>
                    <a:pt x="362024" y="521580"/>
                    <a:pt x="353791" y="525371"/>
                  </a:cubicBezTo>
                  <a:cubicBezTo>
                    <a:pt x="353791" y="525371"/>
                    <a:pt x="125797" y="533222"/>
                    <a:pt x="59475" y="530743"/>
                  </a:cubicBezTo>
                  <a:cubicBezTo>
                    <a:pt x="24248" y="529400"/>
                    <a:pt x="48422" y="436735"/>
                    <a:pt x="37678" y="382707"/>
                  </a:cubicBezTo>
                  <a:cubicBezTo>
                    <a:pt x="35302" y="370724"/>
                    <a:pt x="11645" y="321241"/>
                    <a:pt x="8133" y="308534"/>
                  </a:cubicBezTo>
                  <a:cubicBezTo>
                    <a:pt x="-8189" y="248721"/>
                    <a:pt x="2658" y="207605"/>
                    <a:pt x="17843" y="147482"/>
                  </a:cubicBezTo>
                  <a:cubicBezTo>
                    <a:pt x="28897" y="103784"/>
                    <a:pt x="33339" y="40768"/>
                    <a:pt x="55653" y="36016"/>
                  </a:cubicBezTo>
                  <a:cubicBezTo>
                    <a:pt x="95632" y="27132"/>
                    <a:pt x="190363" y="-13054"/>
                    <a:pt x="272180" y="4301"/>
                  </a:cubicBezTo>
                  <a:close/>
                </a:path>
              </a:pathLst>
            </a:custGeom>
            <a:solidFill>
              <a:schemeClr val="accent3"/>
            </a:solidFill>
            <a:ln w="10325" cap="flat">
              <a:noFill/>
              <a:prstDash val="solid"/>
              <a:miter/>
            </a:ln>
          </p:spPr>
          <p:txBody>
            <a:bodyPr rtlCol="0" anchor="ctr"/>
            <a:lstStyle/>
            <a:p>
              <a:endParaRPr lang="zh-CN" altLang="en-US"/>
            </a:p>
          </p:txBody>
        </p:sp>
        <p:sp>
          <p:nvSpPr>
            <p:cNvPr id="1104" name="任意多边形: 形状 1103">
              <a:extLst>
                <a:ext uri="{FF2B5EF4-FFF2-40B4-BE49-F238E27FC236}">
                  <a16:creationId xmlns:a16="http://schemas.microsoft.com/office/drawing/2014/main" id="{47A80019-CFA6-6906-74A9-DB8288380308}"/>
                </a:ext>
              </a:extLst>
            </p:cNvPr>
            <p:cNvSpPr/>
            <p:nvPr/>
          </p:nvSpPr>
          <p:spPr>
            <a:xfrm>
              <a:off x="8109805" y="2876634"/>
              <a:ext cx="160636" cy="391306"/>
            </a:xfrm>
            <a:custGeom>
              <a:avLst/>
              <a:gdLst>
                <a:gd name="connsiteX0" fmla="*/ 57231 w 160636"/>
                <a:gd name="connsiteY0" fmla="*/ 31577 h 391306"/>
                <a:gd name="connsiteX1" fmla="*/ 154957 w 160636"/>
                <a:gd name="connsiteY1" fmla="*/ 37466 h 391306"/>
                <a:gd name="connsiteX2" fmla="*/ 133263 w 160636"/>
                <a:gd name="connsiteY2" fmla="*/ 252856 h 391306"/>
                <a:gd name="connsiteX3" fmla="*/ 89565 w 160636"/>
                <a:gd name="connsiteY3" fmla="*/ 382090 h 391306"/>
                <a:gd name="connsiteX4" fmla="*/ 11467 w 160636"/>
                <a:gd name="connsiteY4" fmla="*/ 376615 h 391306"/>
                <a:gd name="connsiteX5" fmla="*/ 0 w 160636"/>
                <a:gd name="connsiteY5" fmla="*/ 326409 h 391306"/>
                <a:gd name="connsiteX6" fmla="*/ 57231 w 160636"/>
                <a:gd name="connsiteY6" fmla="*/ 31577 h 39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636" h="391306">
                  <a:moveTo>
                    <a:pt x="57231" y="31577"/>
                  </a:moveTo>
                  <a:cubicBezTo>
                    <a:pt x="60227" y="27032"/>
                    <a:pt x="140391" y="-40736"/>
                    <a:pt x="154957" y="37466"/>
                  </a:cubicBezTo>
                  <a:cubicBezTo>
                    <a:pt x="175618" y="146039"/>
                    <a:pt x="133263" y="252856"/>
                    <a:pt x="133263" y="252856"/>
                  </a:cubicBezTo>
                  <a:cubicBezTo>
                    <a:pt x="133263" y="252856"/>
                    <a:pt x="123656" y="370314"/>
                    <a:pt x="89565" y="382090"/>
                  </a:cubicBezTo>
                  <a:cubicBezTo>
                    <a:pt x="55475" y="393867"/>
                    <a:pt x="22934" y="396656"/>
                    <a:pt x="11467" y="376615"/>
                  </a:cubicBezTo>
                  <a:cubicBezTo>
                    <a:pt x="4039" y="360913"/>
                    <a:pt x="124" y="343775"/>
                    <a:pt x="0" y="326409"/>
                  </a:cubicBezTo>
                  <a:cubicBezTo>
                    <a:pt x="0" y="326409"/>
                    <a:pt x="4029" y="112671"/>
                    <a:pt x="57231" y="31577"/>
                  </a:cubicBezTo>
                  <a:close/>
                </a:path>
              </a:pathLst>
            </a:custGeom>
            <a:solidFill>
              <a:schemeClr val="accent3"/>
            </a:solidFill>
            <a:ln w="10325" cap="flat">
              <a:noFill/>
              <a:prstDash val="solid"/>
              <a:miter/>
            </a:ln>
          </p:spPr>
          <p:txBody>
            <a:bodyPr rtlCol="0" anchor="ctr"/>
            <a:lstStyle/>
            <a:p>
              <a:endParaRPr lang="zh-CN" altLang="en-US"/>
            </a:p>
          </p:txBody>
        </p:sp>
        <p:sp>
          <p:nvSpPr>
            <p:cNvPr id="1105" name="任意多边形: 形状 1104">
              <a:extLst>
                <a:ext uri="{FF2B5EF4-FFF2-40B4-BE49-F238E27FC236}">
                  <a16:creationId xmlns:a16="http://schemas.microsoft.com/office/drawing/2014/main" id="{41AF3CDE-AF58-729C-AD8F-72D7A2AFE5EF}"/>
                </a:ext>
              </a:extLst>
            </p:cNvPr>
            <p:cNvSpPr/>
            <p:nvPr/>
          </p:nvSpPr>
          <p:spPr>
            <a:xfrm>
              <a:off x="7957126" y="2716477"/>
              <a:ext cx="174993" cy="298860"/>
            </a:xfrm>
            <a:custGeom>
              <a:avLst/>
              <a:gdLst>
                <a:gd name="connsiteX0" fmla="*/ 154333 w 174993"/>
                <a:gd name="connsiteY0" fmla="*/ 0 h 298860"/>
                <a:gd name="connsiteX1" fmla="*/ 174994 w 174993"/>
                <a:gd name="connsiteY1" fmla="*/ 173449 h 298860"/>
                <a:gd name="connsiteX2" fmla="*/ 30367 w 174993"/>
                <a:gd name="connsiteY2" fmla="*/ 298861 h 298860"/>
                <a:gd name="connsiteX3" fmla="*/ 3817 w 174993"/>
                <a:gd name="connsiteY3" fmla="*/ 214564 h 298860"/>
                <a:gd name="connsiteX4" fmla="*/ 40594 w 174993"/>
                <a:gd name="connsiteY4" fmla="*/ 170143 h 298860"/>
                <a:gd name="connsiteX5" fmla="*/ 61978 w 174993"/>
                <a:gd name="connsiteY5" fmla="*/ 83780 h 29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93" h="298860">
                  <a:moveTo>
                    <a:pt x="154333" y="0"/>
                  </a:moveTo>
                  <a:cubicBezTo>
                    <a:pt x="146068" y="50000"/>
                    <a:pt x="139044" y="141321"/>
                    <a:pt x="174994" y="173449"/>
                  </a:cubicBezTo>
                  <a:cubicBezTo>
                    <a:pt x="118672" y="204864"/>
                    <a:pt x="69447" y="247560"/>
                    <a:pt x="30367" y="298861"/>
                  </a:cubicBezTo>
                  <a:cubicBezTo>
                    <a:pt x="4313" y="279398"/>
                    <a:pt x="-6379" y="245453"/>
                    <a:pt x="3817" y="214564"/>
                  </a:cubicBezTo>
                  <a:cubicBezTo>
                    <a:pt x="9561" y="195391"/>
                    <a:pt x="22826" y="179368"/>
                    <a:pt x="40594" y="170143"/>
                  </a:cubicBezTo>
                  <a:cubicBezTo>
                    <a:pt x="74478" y="151548"/>
                    <a:pt x="71585" y="116631"/>
                    <a:pt x="61978" y="83780"/>
                  </a:cubicBezTo>
                  <a:close/>
                </a:path>
              </a:pathLst>
            </a:custGeom>
            <a:solidFill>
              <a:srgbClr val="E8BFBF"/>
            </a:solidFill>
            <a:ln w="10325" cap="flat">
              <a:noFill/>
              <a:prstDash val="solid"/>
              <a:miter/>
            </a:ln>
          </p:spPr>
          <p:txBody>
            <a:bodyPr rtlCol="0" anchor="ctr"/>
            <a:lstStyle/>
            <a:p>
              <a:endParaRPr lang="zh-CN" altLang="en-US"/>
            </a:p>
          </p:txBody>
        </p:sp>
        <p:sp>
          <p:nvSpPr>
            <p:cNvPr id="1106" name="任意多边形: 形状 1105">
              <a:extLst>
                <a:ext uri="{FF2B5EF4-FFF2-40B4-BE49-F238E27FC236}">
                  <a16:creationId xmlns:a16="http://schemas.microsoft.com/office/drawing/2014/main" id="{AE7E7B19-73AB-5541-3BCD-2C015D94252A}"/>
                </a:ext>
              </a:extLst>
            </p:cNvPr>
            <p:cNvSpPr/>
            <p:nvPr/>
          </p:nvSpPr>
          <p:spPr>
            <a:xfrm>
              <a:off x="8023753" y="2801290"/>
              <a:ext cx="76342" cy="52873"/>
            </a:xfrm>
            <a:custGeom>
              <a:avLst/>
              <a:gdLst>
                <a:gd name="connsiteX0" fmla="*/ 76342 w 76342"/>
                <a:gd name="connsiteY0" fmla="*/ 0 h 52873"/>
                <a:gd name="connsiteX1" fmla="*/ 43698 w 76342"/>
                <a:gd name="connsiteY1" fmla="*/ 12500 h 52873"/>
                <a:gd name="connsiteX2" fmla="*/ 0 w 76342"/>
                <a:gd name="connsiteY2" fmla="*/ 19628 h 52873"/>
                <a:gd name="connsiteX3" fmla="*/ 0 w 76342"/>
                <a:gd name="connsiteY3" fmla="*/ 19628 h 52873"/>
                <a:gd name="connsiteX4" fmla="*/ 0 w 76342"/>
                <a:gd name="connsiteY4" fmla="*/ 50619 h 52873"/>
                <a:gd name="connsiteX5" fmla="*/ 64669 w 76342"/>
                <a:gd name="connsiteY5" fmla="*/ 29958 h 52873"/>
                <a:gd name="connsiteX6" fmla="*/ 76342 w 76342"/>
                <a:gd name="connsiteY6" fmla="*/ 0 h 5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42" h="52873">
                  <a:moveTo>
                    <a:pt x="76342" y="0"/>
                  </a:moveTo>
                  <a:lnTo>
                    <a:pt x="43698" y="12500"/>
                  </a:lnTo>
                  <a:cubicBezTo>
                    <a:pt x="29772" y="17851"/>
                    <a:pt x="14896" y="20279"/>
                    <a:pt x="0" y="19628"/>
                  </a:cubicBezTo>
                  <a:lnTo>
                    <a:pt x="0" y="19628"/>
                  </a:lnTo>
                  <a:cubicBezTo>
                    <a:pt x="2293" y="29834"/>
                    <a:pt x="2293" y="40413"/>
                    <a:pt x="0" y="50619"/>
                  </a:cubicBezTo>
                  <a:cubicBezTo>
                    <a:pt x="23750" y="57200"/>
                    <a:pt x="49132" y="49090"/>
                    <a:pt x="64669" y="29958"/>
                  </a:cubicBezTo>
                  <a:cubicBezTo>
                    <a:pt x="70010" y="20599"/>
                    <a:pt x="73946" y="10506"/>
                    <a:pt x="76342" y="0"/>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07" name="任意多边形: 形状 1106">
              <a:extLst>
                <a:ext uri="{FF2B5EF4-FFF2-40B4-BE49-F238E27FC236}">
                  <a16:creationId xmlns:a16="http://schemas.microsoft.com/office/drawing/2014/main" id="{6030A5F8-4AEE-413C-76D6-A5B225E2A0EC}"/>
                </a:ext>
              </a:extLst>
            </p:cNvPr>
            <p:cNvSpPr/>
            <p:nvPr/>
          </p:nvSpPr>
          <p:spPr>
            <a:xfrm>
              <a:off x="7880159" y="3384389"/>
              <a:ext cx="358920" cy="48197"/>
            </a:xfrm>
            <a:custGeom>
              <a:avLst/>
              <a:gdLst>
                <a:gd name="connsiteX0" fmla="*/ 349067 w 358920"/>
                <a:gd name="connsiteY0" fmla="*/ 2743 h 48197"/>
                <a:gd name="connsiteX1" fmla="*/ 358571 w 358920"/>
                <a:gd name="connsiteY1" fmla="*/ 32908 h 48197"/>
                <a:gd name="connsiteX2" fmla="*/ 353199 w 358920"/>
                <a:gd name="connsiteY2" fmla="*/ 37867 h 48197"/>
                <a:gd name="connsiteX3" fmla="*/ 9814 w 358920"/>
                <a:gd name="connsiteY3" fmla="*/ 48197 h 48197"/>
                <a:gd name="connsiteX4" fmla="*/ 3925 w 358920"/>
                <a:gd name="connsiteY4" fmla="*/ 44891 h 48197"/>
                <a:gd name="connsiteX5" fmla="*/ 0 w 358920"/>
                <a:gd name="connsiteY5" fmla="*/ 14520 h 48197"/>
                <a:gd name="connsiteX6" fmla="*/ 5578 w 358920"/>
                <a:gd name="connsiteY6" fmla="*/ 10388 h 48197"/>
                <a:gd name="connsiteX7" fmla="*/ 343075 w 358920"/>
                <a:gd name="connsiteY7" fmla="*/ 57 h 48197"/>
                <a:gd name="connsiteX8" fmla="*/ 349067 w 358920"/>
                <a:gd name="connsiteY8" fmla="*/ 2743 h 4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920" h="48197">
                  <a:moveTo>
                    <a:pt x="349067" y="2743"/>
                  </a:moveTo>
                  <a:lnTo>
                    <a:pt x="358571" y="32908"/>
                  </a:lnTo>
                  <a:cubicBezTo>
                    <a:pt x="359914" y="35284"/>
                    <a:pt x="357228" y="37763"/>
                    <a:pt x="353199" y="37867"/>
                  </a:cubicBezTo>
                  <a:lnTo>
                    <a:pt x="9814" y="48197"/>
                  </a:lnTo>
                  <a:cubicBezTo>
                    <a:pt x="6715" y="48197"/>
                    <a:pt x="4236" y="46854"/>
                    <a:pt x="3925" y="44891"/>
                  </a:cubicBezTo>
                  <a:lnTo>
                    <a:pt x="0" y="14520"/>
                  </a:lnTo>
                  <a:cubicBezTo>
                    <a:pt x="0" y="12454"/>
                    <a:pt x="2273" y="10594"/>
                    <a:pt x="5578" y="10388"/>
                  </a:cubicBezTo>
                  <a:lnTo>
                    <a:pt x="343075" y="57"/>
                  </a:lnTo>
                  <a:cubicBezTo>
                    <a:pt x="345420" y="-263"/>
                    <a:pt x="347745" y="780"/>
                    <a:pt x="349067" y="2743"/>
                  </a:cubicBezTo>
                  <a:close/>
                </a:path>
              </a:pathLst>
            </a:custGeom>
            <a:solidFill>
              <a:srgbClr val="B0BEC5"/>
            </a:solidFill>
            <a:ln w="10325" cap="flat">
              <a:noFill/>
              <a:prstDash val="solid"/>
              <a:miter/>
            </a:ln>
          </p:spPr>
          <p:txBody>
            <a:bodyPr rtlCol="0" anchor="ctr"/>
            <a:lstStyle/>
            <a:p>
              <a:endParaRPr lang="zh-CN" altLang="en-US"/>
            </a:p>
          </p:txBody>
        </p:sp>
        <p:sp>
          <p:nvSpPr>
            <p:cNvPr id="1108" name="任意多边形: 形状 1107">
              <a:extLst>
                <a:ext uri="{FF2B5EF4-FFF2-40B4-BE49-F238E27FC236}">
                  <a16:creationId xmlns:a16="http://schemas.microsoft.com/office/drawing/2014/main" id="{5DD7E25C-0EC9-6668-8021-B5853148C090}"/>
                </a:ext>
              </a:extLst>
            </p:cNvPr>
            <p:cNvSpPr/>
            <p:nvPr/>
          </p:nvSpPr>
          <p:spPr>
            <a:xfrm>
              <a:off x="7506608" y="3591779"/>
              <a:ext cx="7437" cy="10330"/>
            </a:xfrm>
            <a:custGeom>
              <a:avLst/>
              <a:gdLst>
                <a:gd name="connsiteX0" fmla="*/ 0 w 7437"/>
                <a:gd name="connsiteY0" fmla="*/ 10330 h 10330"/>
                <a:gd name="connsiteX1" fmla="*/ 7438 w 7437"/>
                <a:gd name="connsiteY1" fmla="*/ 0 h 10330"/>
                <a:gd name="connsiteX2" fmla="*/ 0 w 7437"/>
                <a:gd name="connsiteY2" fmla="*/ 10330 h 10330"/>
              </a:gdLst>
              <a:ahLst/>
              <a:cxnLst>
                <a:cxn ang="0">
                  <a:pos x="connsiteX0" y="connsiteY0"/>
                </a:cxn>
                <a:cxn ang="0">
                  <a:pos x="connsiteX1" y="connsiteY1"/>
                </a:cxn>
                <a:cxn ang="0">
                  <a:pos x="connsiteX2" y="connsiteY2"/>
                </a:cxn>
              </a:cxnLst>
              <a:rect l="l" t="t" r="r" b="b"/>
              <a:pathLst>
                <a:path w="7437" h="10330">
                  <a:moveTo>
                    <a:pt x="0" y="10330"/>
                  </a:moveTo>
                  <a:cubicBezTo>
                    <a:pt x="2190" y="6694"/>
                    <a:pt x="4680" y="3233"/>
                    <a:pt x="7438" y="0"/>
                  </a:cubicBezTo>
                  <a:cubicBezTo>
                    <a:pt x="4711" y="3264"/>
                    <a:pt x="2231" y="6715"/>
                    <a:pt x="0" y="10330"/>
                  </a:cubicBezTo>
                  <a:close/>
                </a:path>
              </a:pathLst>
            </a:custGeom>
            <a:solidFill>
              <a:srgbClr val="B0BEC5"/>
            </a:solidFill>
            <a:ln w="10325" cap="flat">
              <a:noFill/>
              <a:prstDash val="solid"/>
              <a:miter/>
            </a:ln>
          </p:spPr>
          <p:txBody>
            <a:bodyPr rtlCol="0" anchor="ctr"/>
            <a:lstStyle/>
            <a:p>
              <a:endParaRPr lang="zh-CN" altLang="en-US"/>
            </a:p>
          </p:txBody>
        </p:sp>
        <p:sp>
          <p:nvSpPr>
            <p:cNvPr id="1109" name="任意多边形: 形状 1108">
              <a:extLst>
                <a:ext uri="{FF2B5EF4-FFF2-40B4-BE49-F238E27FC236}">
                  <a16:creationId xmlns:a16="http://schemas.microsoft.com/office/drawing/2014/main" id="{001DAC8F-ECEC-23C4-3DF0-4D1C9BB79006}"/>
                </a:ext>
              </a:extLst>
            </p:cNvPr>
            <p:cNvSpPr/>
            <p:nvPr/>
          </p:nvSpPr>
          <p:spPr>
            <a:xfrm>
              <a:off x="7519108" y="3576387"/>
              <a:ext cx="10330" cy="9504"/>
            </a:xfrm>
            <a:custGeom>
              <a:avLst/>
              <a:gdLst>
                <a:gd name="connsiteX0" fmla="*/ 10330 w 10330"/>
                <a:gd name="connsiteY0" fmla="*/ 0 h 9504"/>
                <a:gd name="connsiteX1" fmla="*/ 0 w 10330"/>
                <a:gd name="connsiteY1" fmla="*/ 9504 h 9504"/>
                <a:gd name="connsiteX2" fmla="*/ 10330 w 10330"/>
                <a:gd name="connsiteY2" fmla="*/ 0 h 9504"/>
              </a:gdLst>
              <a:ahLst/>
              <a:cxnLst>
                <a:cxn ang="0">
                  <a:pos x="connsiteX0" y="connsiteY0"/>
                </a:cxn>
                <a:cxn ang="0">
                  <a:pos x="connsiteX1" y="connsiteY1"/>
                </a:cxn>
                <a:cxn ang="0">
                  <a:pos x="connsiteX2" y="connsiteY2"/>
                </a:cxn>
              </a:cxnLst>
              <a:rect l="l" t="t" r="r" b="b"/>
              <a:pathLst>
                <a:path w="10330" h="9504">
                  <a:moveTo>
                    <a:pt x="10330" y="0"/>
                  </a:moveTo>
                  <a:cubicBezTo>
                    <a:pt x="6694" y="2955"/>
                    <a:pt x="3244" y="6126"/>
                    <a:pt x="0" y="9504"/>
                  </a:cubicBezTo>
                  <a:cubicBezTo>
                    <a:pt x="3192" y="6074"/>
                    <a:pt x="6643" y="2893"/>
                    <a:pt x="10330" y="0"/>
                  </a:cubicBezTo>
                  <a:close/>
                </a:path>
              </a:pathLst>
            </a:custGeom>
            <a:solidFill>
              <a:srgbClr val="B0BEC5"/>
            </a:solidFill>
            <a:ln w="10325" cap="flat">
              <a:noFill/>
              <a:prstDash val="solid"/>
              <a:miter/>
            </a:ln>
          </p:spPr>
          <p:txBody>
            <a:bodyPr rtlCol="0" anchor="ctr"/>
            <a:lstStyle/>
            <a:p>
              <a:endParaRPr lang="zh-CN" altLang="en-US"/>
            </a:p>
          </p:txBody>
        </p:sp>
        <p:sp>
          <p:nvSpPr>
            <p:cNvPr id="1110" name="任意多边形: 形状 1109">
              <a:extLst>
                <a:ext uri="{FF2B5EF4-FFF2-40B4-BE49-F238E27FC236}">
                  <a16:creationId xmlns:a16="http://schemas.microsoft.com/office/drawing/2014/main" id="{2C2E9E1C-7D51-3FD0-D1F2-5AE5CE3D0F97}"/>
                </a:ext>
              </a:extLst>
            </p:cNvPr>
            <p:cNvSpPr/>
            <p:nvPr/>
          </p:nvSpPr>
          <p:spPr>
            <a:xfrm>
              <a:off x="7506608" y="3591779"/>
              <a:ext cx="7437" cy="10330"/>
            </a:xfrm>
            <a:custGeom>
              <a:avLst/>
              <a:gdLst>
                <a:gd name="connsiteX0" fmla="*/ 0 w 7437"/>
                <a:gd name="connsiteY0" fmla="*/ 10330 h 10330"/>
                <a:gd name="connsiteX1" fmla="*/ 7438 w 7437"/>
                <a:gd name="connsiteY1" fmla="*/ 0 h 10330"/>
                <a:gd name="connsiteX2" fmla="*/ 0 w 7437"/>
                <a:gd name="connsiteY2" fmla="*/ 10330 h 10330"/>
              </a:gdLst>
              <a:ahLst/>
              <a:cxnLst>
                <a:cxn ang="0">
                  <a:pos x="connsiteX0" y="connsiteY0"/>
                </a:cxn>
                <a:cxn ang="0">
                  <a:pos x="connsiteX1" y="connsiteY1"/>
                </a:cxn>
                <a:cxn ang="0">
                  <a:pos x="connsiteX2" y="connsiteY2"/>
                </a:cxn>
              </a:cxnLst>
              <a:rect l="l" t="t" r="r" b="b"/>
              <a:pathLst>
                <a:path w="7437" h="10330">
                  <a:moveTo>
                    <a:pt x="0" y="10330"/>
                  </a:moveTo>
                  <a:cubicBezTo>
                    <a:pt x="2190" y="6694"/>
                    <a:pt x="4680" y="3233"/>
                    <a:pt x="7438" y="0"/>
                  </a:cubicBezTo>
                  <a:cubicBezTo>
                    <a:pt x="4711" y="3264"/>
                    <a:pt x="2231" y="6715"/>
                    <a:pt x="0" y="10330"/>
                  </a:cubicBezTo>
                  <a:close/>
                </a:path>
              </a:pathLst>
            </a:custGeom>
            <a:solidFill>
              <a:srgbClr val="000000">
                <a:alpha val="60000"/>
              </a:srgbClr>
            </a:solidFill>
            <a:ln w="10325" cap="flat">
              <a:noFill/>
              <a:prstDash val="solid"/>
              <a:miter/>
            </a:ln>
          </p:spPr>
          <p:txBody>
            <a:bodyPr rtlCol="0" anchor="ctr"/>
            <a:lstStyle/>
            <a:p>
              <a:endParaRPr lang="zh-CN" altLang="en-US"/>
            </a:p>
          </p:txBody>
        </p:sp>
        <p:sp>
          <p:nvSpPr>
            <p:cNvPr id="1111" name="任意多边形: 形状 1110">
              <a:extLst>
                <a:ext uri="{FF2B5EF4-FFF2-40B4-BE49-F238E27FC236}">
                  <a16:creationId xmlns:a16="http://schemas.microsoft.com/office/drawing/2014/main" id="{4EB1FD68-486D-7431-658C-43678BABDBE5}"/>
                </a:ext>
              </a:extLst>
            </p:cNvPr>
            <p:cNvSpPr/>
            <p:nvPr/>
          </p:nvSpPr>
          <p:spPr>
            <a:xfrm>
              <a:off x="7519108" y="3576387"/>
              <a:ext cx="10330" cy="9504"/>
            </a:xfrm>
            <a:custGeom>
              <a:avLst/>
              <a:gdLst>
                <a:gd name="connsiteX0" fmla="*/ 10330 w 10330"/>
                <a:gd name="connsiteY0" fmla="*/ 0 h 9504"/>
                <a:gd name="connsiteX1" fmla="*/ 0 w 10330"/>
                <a:gd name="connsiteY1" fmla="*/ 9504 h 9504"/>
                <a:gd name="connsiteX2" fmla="*/ 10330 w 10330"/>
                <a:gd name="connsiteY2" fmla="*/ 0 h 9504"/>
              </a:gdLst>
              <a:ahLst/>
              <a:cxnLst>
                <a:cxn ang="0">
                  <a:pos x="connsiteX0" y="connsiteY0"/>
                </a:cxn>
                <a:cxn ang="0">
                  <a:pos x="connsiteX1" y="connsiteY1"/>
                </a:cxn>
                <a:cxn ang="0">
                  <a:pos x="connsiteX2" y="connsiteY2"/>
                </a:cxn>
              </a:cxnLst>
              <a:rect l="l" t="t" r="r" b="b"/>
              <a:pathLst>
                <a:path w="10330" h="9504">
                  <a:moveTo>
                    <a:pt x="10330" y="0"/>
                  </a:moveTo>
                  <a:cubicBezTo>
                    <a:pt x="6694" y="2955"/>
                    <a:pt x="3244" y="6126"/>
                    <a:pt x="0" y="9504"/>
                  </a:cubicBezTo>
                  <a:cubicBezTo>
                    <a:pt x="3192" y="6074"/>
                    <a:pt x="6643" y="2893"/>
                    <a:pt x="10330" y="0"/>
                  </a:cubicBezTo>
                  <a:close/>
                </a:path>
              </a:pathLst>
            </a:custGeom>
            <a:solidFill>
              <a:srgbClr val="000000">
                <a:alpha val="60000"/>
              </a:srgbClr>
            </a:solidFill>
            <a:ln w="10325" cap="flat">
              <a:noFill/>
              <a:prstDash val="solid"/>
              <a:miter/>
            </a:ln>
          </p:spPr>
          <p:txBody>
            <a:bodyPr rtlCol="0" anchor="ctr"/>
            <a:lstStyle/>
            <a:p>
              <a:endParaRPr lang="zh-CN" altLang="en-US"/>
            </a:p>
          </p:txBody>
        </p:sp>
        <p:sp>
          <p:nvSpPr>
            <p:cNvPr id="1112" name="任意多边形: 形状 1111">
              <a:extLst>
                <a:ext uri="{FF2B5EF4-FFF2-40B4-BE49-F238E27FC236}">
                  <a16:creationId xmlns:a16="http://schemas.microsoft.com/office/drawing/2014/main" id="{FBCFCF62-EE35-1E92-94E3-593758D1B16C}"/>
                </a:ext>
              </a:extLst>
            </p:cNvPr>
            <p:cNvSpPr/>
            <p:nvPr/>
          </p:nvSpPr>
          <p:spPr>
            <a:xfrm>
              <a:off x="7604153" y="2881765"/>
              <a:ext cx="94292" cy="283262"/>
            </a:xfrm>
            <a:custGeom>
              <a:avLst/>
              <a:gdLst>
                <a:gd name="connsiteX0" fmla="*/ 45223 w 94292"/>
                <a:gd name="connsiteY0" fmla="*/ 283262 h 283262"/>
                <a:gd name="connsiteX1" fmla="*/ 2041 w 94292"/>
                <a:gd name="connsiteY1" fmla="*/ 214048 h 283262"/>
                <a:gd name="connsiteX2" fmla="*/ 78 w 94292"/>
                <a:gd name="connsiteY2" fmla="*/ 185226 h 283262"/>
                <a:gd name="connsiteX3" fmla="*/ 17434 w 94292"/>
                <a:gd name="connsiteY3" fmla="*/ 16012 h 283262"/>
                <a:gd name="connsiteX4" fmla="*/ 65987 w 94292"/>
                <a:gd name="connsiteY4" fmla="*/ 0 h 283262"/>
                <a:gd name="connsiteX5" fmla="*/ 84375 w 94292"/>
                <a:gd name="connsiteY5" fmla="*/ 129028 h 283262"/>
                <a:gd name="connsiteX6" fmla="*/ 87165 w 94292"/>
                <a:gd name="connsiteY6" fmla="*/ 160019 h 283262"/>
                <a:gd name="connsiteX7" fmla="*/ 94293 w 94292"/>
                <a:gd name="connsiteY7" fmla="*/ 222002 h 28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2" h="283262">
                  <a:moveTo>
                    <a:pt x="45223" y="283262"/>
                  </a:moveTo>
                  <a:cubicBezTo>
                    <a:pt x="24242" y="265018"/>
                    <a:pt x="9200" y="240917"/>
                    <a:pt x="2041" y="214048"/>
                  </a:cubicBezTo>
                  <a:cubicBezTo>
                    <a:pt x="419" y="204533"/>
                    <a:pt x="-242" y="194874"/>
                    <a:pt x="78" y="185226"/>
                  </a:cubicBezTo>
                  <a:cubicBezTo>
                    <a:pt x="2878" y="128553"/>
                    <a:pt x="8673" y="72076"/>
                    <a:pt x="17434" y="16012"/>
                  </a:cubicBezTo>
                  <a:lnTo>
                    <a:pt x="65987" y="0"/>
                  </a:lnTo>
                  <a:cubicBezTo>
                    <a:pt x="65987" y="0"/>
                    <a:pt x="81069" y="83264"/>
                    <a:pt x="84375" y="129028"/>
                  </a:cubicBezTo>
                  <a:cubicBezTo>
                    <a:pt x="85098" y="138015"/>
                    <a:pt x="86132" y="148656"/>
                    <a:pt x="87165" y="160019"/>
                  </a:cubicBezTo>
                  <a:cubicBezTo>
                    <a:pt x="89334" y="180680"/>
                    <a:pt x="91917" y="202891"/>
                    <a:pt x="94293" y="222002"/>
                  </a:cubicBezTo>
                  <a:close/>
                </a:path>
              </a:pathLst>
            </a:custGeom>
            <a:solidFill>
              <a:srgbClr val="E8BFBF"/>
            </a:solidFill>
            <a:ln w="10325" cap="flat">
              <a:noFill/>
              <a:prstDash val="solid"/>
              <a:miter/>
            </a:ln>
          </p:spPr>
          <p:txBody>
            <a:bodyPr rtlCol="0" anchor="ctr"/>
            <a:lstStyle/>
            <a:p>
              <a:endParaRPr lang="zh-CN" altLang="en-US"/>
            </a:p>
          </p:txBody>
        </p:sp>
        <p:sp>
          <p:nvSpPr>
            <p:cNvPr id="1113" name="任意多边形: 形状 1112">
              <a:extLst>
                <a:ext uri="{FF2B5EF4-FFF2-40B4-BE49-F238E27FC236}">
                  <a16:creationId xmlns:a16="http://schemas.microsoft.com/office/drawing/2014/main" id="{FDB681F1-00C8-C686-4E5E-8BE97F1E6DFE}"/>
                </a:ext>
              </a:extLst>
            </p:cNvPr>
            <p:cNvSpPr/>
            <p:nvPr/>
          </p:nvSpPr>
          <p:spPr>
            <a:xfrm>
              <a:off x="7593617" y="3024406"/>
              <a:ext cx="118289" cy="175847"/>
            </a:xfrm>
            <a:custGeom>
              <a:avLst/>
              <a:gdLst>
                <a:gd name="connsiteX0" fmla="*/ 27970 w 118289"/>
                <a:gd name="connsiteY0" fmla="*/ 175848 h 175847"/>
                <a:gd name="connsiteX1" fmla="*/ 2867 w 118289"/>
                <a:gd name="connsiteY1" fmla="*/ 110559 h 175847"/>
                <a:gd name="connsiteX2" fmla="*/ 10615 w 118289"/>
                <a:gd name="connsiteY2" fmla="*/ 42584 h 175847"/>
                <a:gd name="connsiteX3" fmla="*/ 12577 w 118289"/>
                <a:gd name="connsiteY3" fmla="*/ 45477 h 175847"/>
                <a:gd name="connsiteX4" fmla="*/ 83135 w 118289"/>
                <a:gd name="connsiteY4" fmla="*/ 35146 h 175847"/>
                <a:gd name="connsiteX5" fmla="*/ 97701 w 118289"/>
                <a:gd name="connsiteY5" fmla="*/ 17275 h 175847"/>
                <a:gd name="connsiteX6" fmla="*/ 97701 w 118289"/>
                <a:gd name="connsiteY6" fmla="*/ 436 h 175847"/>
                <a:gd name="connsiteX7" fmla="*/ 116296 w 118289"/>
                <a:gd name="connsiteY7" fmla="*/ 63658 h 175847"/>
                <a:gd name="connsiteX8" fmla="*/ 112887 w 118289"/>
                <a:gd name="connsiteY8" fmla="*/ 73989 h 175847"/>
                <a:gd name="connsiteX9" fmla="*/ 87370 w 118289"/>
                <a:gd name="connsiteY9" fmla="*/ 119753 h 175847"/>
                <a:gd name="connsiteX10" fmla="*/ 61854 w 118289"/>
                <a:gd name="connsiteY10" fmla="*/ 150744 h 17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89" h="175847">
                  <a:moveTo>
                    <a:pt x="27970" y="175848"/>
                  </a:moveTo>
                  <a:cubicBezTo>
                    <a:pt x="13094" y="162211"/>
                    <a:pt x="10615" y="145683"/>
                    <a:pt x="2867" y="110559"/>
                  </a:cubicBezTo>
                  <a:cubicBezTo>
                    <a:pt x="-4468" y="77295"/>
                    <a:pt x="3796" y="36799"/>
                    <a:pt x="10615" y="42584"/>
                  </a:cubicBezTo>
                  <a:cubicBezTo>
                    <a:pt x="11493" y="43380"/>
                    <a:pt x="12164" y="44371"/>
                    <a:pt x="12577" y="45477"/>
                  </a:cubicBezTo>
                  <a:cubicBezTo>
                    <a:pt x="24251" y="73266"/>
                    <a:pt x="70118" y="48886"/>
                    <a:pt x="83135" y="35146"/>
                  </a:cubicBezTo>
                  <a:cubicBezTo>
                    <a:pt x="88672" y="29774"/>
                    <a:pt x="93558" y="23783"/>
                    <a:pt x="97701" y="17275"/>
                  </a:cubicBezTo>
                  <a:cubicBezTo>
                    <a:pt x="101151" y="12192"/>
                    <a:pt x="101151" y="5519"/>
                    <a:pt x="97701" y="436"/>
                  </a:cubicBezTo>
                  <a:cubicBezTo>
                    <a:pt x="111750" y="-5453"/>
                    <a:pt x="123010" y="50022"/>
                    <a:pt x="116296" y="63658"/>
                  </a:cubicBezTo>
                  <a:lnTo>
                    <a:pt x="112887" y="73989"/>
                  </a:lnTo>
                  <a:cubicBezTo>
                    <a:pt x="107308" y="90704"/>
                    <a:pt x="98651" y="106220"/>
                    <a:pt x="87370" y="119753"/>
                  </a:cubicBezTo>
                  <a:lnTo>
                    <a:pt x="61854" y="150744"/>
                  </a:lnTo>
                  <a:close/>
                </a:path>
              </a:pathLst>
            </a:custGeom>
            <a:solidFill>
              <a:schemeClr val="accent3"/>
            </a:solidFill>
            <a:ln w="10325" cap="flat">
              <a:noFill/>
              <a:prstDash val="solid"/>
              <a:miter/>
            </a:ln>
          </p:spPr>
          <p:txBody>
            <a:bodyPr rtlCol="0" anchor="ctr"/>
            <a:lstStyle/>
            <a:p>
              <a:endParaRPr lang="zh-CN" altLang="en-US"/>
            </a:p>
          </p:txBody>
        </p:sp>
        <p:sp>
          <p:nvSpPr>
            <p:cNvPr id="1114" name="任意多边形: 形状 1113">
              <a:extLst>
                <a:ext uri="{FF2B5EF4-FFF2-40B4-BE49-F238E27FC236}">
                  <a16:creationId xmlns:a16="http://schemas.microsoft.com/office/drawing/2014/main" id="{5BB71CD0-5510-FE99-6D61-11F8B48AA0EA}"/>
                </a:ext>
              </a:extLst>
            </p:cNvPr>
            <p:cNvSpPr/>
            <p:nvPr/>
          </p:nvSpPr>
          <p:spPr>
            <a:xfrm>
              <a:off x="7581106" y="2804183"/>
              <a:ext cx="96058" cy="93594"/>
            </a:xfrm>
            <a:custGeom>
              <a:avLst/>
              <a:gdLst>
                <a:gd name="connsiteX0" fmla="*/ 90273 w 96058"/>
                <a:gd name="connsiteY0" fmla="*/ 84710 h 93594"/>
                <a:gd name="connsiteX1" fmla="*/ 96058 w 96058"/>
                <a:gd name="connsiteY1" fmla="*/ 0 h 93594"/>
                <a:gd name="connsiteX2" fmla="*/ 49261 w 96058"/>
                <a:gd name="connsiteY2" fmla="*/ 18078 h 93594"/>
                <a:gd name="connsiteX3" fmla="*/ 1018 w 96058"/>
                <a:gd name="connsiteY3" fmla="*/ 27272 h 93594"/>
                <a:gd name="connsiteX4" fmla="*/ 40481 w 96058"/>
                <a:gd name="connsiteY4" fmla="*/ 93594 h 93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58" h="93594">
                  <a:moveTo>
                    <a:pt x="90273" y="84710"/>
                  </a:moveTo>
                  <a:lnTo>
                    <a:pt x="96058" y="0"/>
                  </a:lnTo>
                  <a:cubicBezTo>
                    <a:pt x="80924" y="7169"/>
                    <a:pt x="65284" y="13213"/>
                    <a:pt x="49261" y="18078"/>
                  </a:cubicBezTo>
                  <a:cubicBezTo>
                    <a:pt x="25708" y="26136"/>
                    <a:pt x="-6110" y="11880"/>
                    <a:pt x="1018" y="27272"/>
                  </a:cubicBezTo>
                  <a:cubicBezTo>
                    <a:pt x="12878" y="50124"/>
                    <a:pt x="26049" y="72272"/>
                    <a:pt x="40481" y="93594"/>
                  </a:cubicBezTo>
                  <a:close/>
                </a:path>
              </a:pathLst>
            </a:custGeom>
            <a:solidFill>
              <a:srgbClr val="E8BFBF"/>
            </a:solidFill>
            <a:ln w="10325" cap="flat">
              <a:noFill/>
              <a:prstDash val="solid"/>
              <a:miter/>
            </a:ln>
          </p:spPr>
          <p:txBody>
            <a:bodyPr rtlCol="0" anchor="ctr"/>
            <a:lstStyle/>
            <a:p>
              <a:endParaRPr lang="zh-CN" altLang="en-US"/>
            </a:p>
          </p:txBody>
        </p:sp>
        <p:sp>
          <p:nvSpPr>
            <p:cNvPr id="1115" name="任意多边形: 形状 1114">
              <a:extLst>
                <a:ext uri="{FF2B5EF4-FFF2-40B4-BE49-F238E27FC236}">
                  <a16:creationId xmlns:a16="http://schemas.microsoft.com/office/drawing/2014/main" id="{1082EF6C-9E3D-E988-867E-787DFF8F9D65}"/>
                </a:ext>
              </a:extLst>
            </p:cNvPr>
            <p:cNvSpPr/>
            <p:nvPr/>
          </p:nvSpPr>
          <p:spPr>
            <a:xfrm>
              <a:off x="7582068" y="2719369"/>
              <a:ext cx="95096" cy="111779"/>
            </a:xfrm>
            <a:custGeom>
              <a:avLst/>
              <a:gdLst>
                <a:gd name="connsiteX0" fmla="*/ 95097 w 95096"/>
                <a:gd name="connsiteY0" fmla="*/ 84813 h 111779"/>
                <a:gd name="connsiteX1" fmla="*/ 59044 w 95096"/>
                <a:gd name="connsiteY1" fmla="*/ 0 h 111779"/>
                <a:gd name="connsiteX2" fmla="*/ 11627 w 95096"/>
                <a:gd name="connsiteY2" fmla="*/ 29029 h 111779"/>
                <a:gd name="connsiteX3" fmla="*/ 57 w 95096"/>
                <a:gd name="connsiteY3" fmla="*/ 111673 h 111779"/>
                <a:gd name="connsiteX4" fmla="*/ 95097 w 95096"/>
                <a:gd name="connsiteY4" fmla="*/ 84813 h 11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96" h="111779">
                  <a:moveTo>
                    <a:pt x="95097" y="84813"/>
                  </a:moveTo>
                  <a:lnTo>
                    <a:pt x="59044" y="0"/>
                  </a:lnTo>
                  <a:lnTo>
                    <a:pt x="11627" y="29029"/>
                  </a:lnTo>
                  <a:cubicBezTo>
                    <a:pt x="-1493" y="57438"/>
                    <a:pt x="57" y="111673"/>
                    <a:pt x="57" y="111673"/>
                  </a:cubicBezTo>
                  <a:cubicBezTo>
                    <a:pt x="57" y="111673"/>
                    <a:pt x="65862" y="114978"/>
                    <a:pt x="95097" y="84813"/>
                  </a:cubicBezTo>
                  <a:close/>
                </a:path>
              </a:pathLst>
            </a:custGeom>
            <a:solidFill>
              <a:srgbClr val="E8BFBF"/>
            </a:solidFill>
            <a:ln w="10325" cap="flat">
              <a:noFill/>
              <a:prstDash val="solid"/>
              <a:miter/>
            </a:ln>
          </p:spPr>
          <p:txBody>
            <a:bodyPr rtlCol="0" anchor="ctr"/>
            <a:lstStyle/>
            <a:p>
              <a:endParaRPr lang="zh-CN" altLang="en-US"/>
            </a:p>
          </p:txBody>
        </p:sp>
        <p:sp>
          <p:nvSpPr>
            <p:cNvPr id="1116" name="任意多边形: 形状 1115">
              <a:extLst>
                <a:ext uri="{FF2B5EF4-FFF2-40B4-BE49-F238E27FC236}">
                  <a16:creationId xmlns:a16="http://schemas.microsoft.com/office/drawing/2014/main" id="{7D9FA905-9B2E-9DA7-BBCC-ABD295FA5D6E}"/>
                </a:ext>
              </a:extLst>
            </p:cNvPr>
            <p:cNvSpPr/>
            <p:nvPr/>
          </p:nvSpPr>
          <p:spPr>
            <a:xfrm>
              <a:off x="7900097" y="2480720"/>
              <a:ext cx="321219" cy="315921"/>
            </a:xfrm>
            <a:custGeom>
              <a:avLst/>
              <a:gdLst>
                <a:gd name="connsiteX0" fmla="*/ 22933 w 321219"/>
                <a:gd name="connsiteY0" fmla="*/ 93299 h 315921"/>
                <a:gd name="connsiteX1" fmla="*/ 33987 w 321219"/>
                <a:gd name="connsiteY1" fmla="*/ 315921 h 315921"/>
                <a:gd name="connsiteX2" fmla="*/ 263117 w 321219"/>
                <a:gd name="connsiteY2" fmla="*/ 265818 h 315921"/>
                <a:gd name="connsiteX3" fmla="*/ 318075 w 321219"/>
                <a:gd name="connsiteY3" fmla="*/ 127390 h 315921"/>
                <a:gd name="connsiteX4" fmla="*/ 186465 w 321219"/>
                <a:gd name="connsiteY4" fmla="*/ 635 h 315921"/>
                <a:gd name="connsiteX5" fmla="*/ 22933 w 321219"/>
                <a:gd name="connsiteY5" fmla="*/ 93299 h 31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19" h="315921">
                  <a:moveTo>
                    <a:pt x="22933" y="93299"/>
                  </a:moveTo>
                  <a:cubicBezTo>
                    <a:pt x="-13224" y="161790"/>
                    <a:pt x="-4443" y="248257"/>
                    <a:pt x="33987" y="315921"/>
                  </a:cubicBezTo>
                  <a:cubicBezTo>
                    <a:pt x="99792" y="271294"/>
                    <a:pt x="195349" y="306830"/>
                    <a:pt x="263117" y="265818"/>
                  </a:cubicBezTo>
                  <a:cubicBezTo>
                    <a:pt x="308364" y="238339"/>
                    <a:pt x="329748" y="179042"/>
                    <a:pt x="318075" y="127390"/>
                  </a:cubicBezTo>
                  <a:cubicBezTo>
                    <a:pt x="305575" y="71605"/>
                    <a:pt x="245142" y="6317"/>
                    <a:pt x="186465" y="635"/>
                  </a:cubicBezTo>
                  <a:cubicBezTo>
                    <a:pt x="120659" y="-5667"/>
                    <a:pt x="53408" y="35655"/>
                    <a:pt x="22933" y="93299"/>
                  </a:cubicBezTo>
                  <a:close/>
                </a:path>
              </a:pathLst>
            </a:custGeom>
            <a:solidFill>
              <a:srgbClr val="263238"/>
            </a:solidFill>
            <a:ln w="10325" cap="flat">
              <a:noFill/>
              <a:prstDash val="solid"/>
              <a:miter/>
            </a:ln>
          </p:spPr>
          <p:txBody>
            <a:bodyPr rtlCol="0" anchor="ctr"/>
            <a:lstStyle/>
            <a:p>
              <a:endParaRPr lang="zh-CN" altLang="en-US"/>
            </a:p>
          </p:txBody>
        </p:sp>
        <p:sp>
          <p:nvSpPr>
            <p:cNvPr id="1117" name="任意多边形: 形状 1116">
              <a:extLst>
                <a:ext uri="{FF2B5EF4-FFF2-40B4-BE49-F238E27FC236}">
                  <a16:creationId xmlns:a16="http://schemas.microsoft.com/office/drawing/2014/main" id="{8E1D3B69-9A89-48E1-A334-ABBC1FDC4338}"/>
                </a:ext>
              </a:extLst>
            </p:cNvPr>
            <p:cNvSpPr/>
            <p:nvPr/>
          </p:nvSpPr>
          <p:spPr>
            <a:xfrm>
              <a:off x="7928310" y="2533180"/>
              <a:ext cx="224674" cy="298189"/>
            </a:xfrm>
            <a:custGeom>
              <a:avLst/>
              <a:gdLst>
                <a:gd name="connsiteX0" fmla="*/ 217756 w 224674"/>
                <a:gd name="connsiteY0" fmla="*/ 67905 h 298189"/>
                <a:gd name="connsiteX1" fmla="*/ 81962 w 224674"/>
                <a:gd name="connsiteY1" fmla="*/ 6893 h 298189"/>
                <a:gd name="connsiteX2" fmla="*/ 81806 w 224674"/>
                <a:gd name="connsiteY2" fmla="*/ 6955 h 298189"/>
                <a:gd name="connsiteX3" fmla="*/ 4948 w 224674"/>
                <a:gd name="connsiteY3" fmla="*/ 220796 h 298189"/>
                <a:gd name="connsiteX4" fmla="*/ 175297 w 224674"/>
                <a:gd name="connsiteY4" fmla="*/ 265941 h 298189"/>
                <a:gd name="connsiteX5" fmla="*/ 224161 w 224674"/>
                <a:gd name="connsiteY5" fmla="*/ 116252 h 298189"/>
                <a:gd name="connsiteX6" fmla="*/ 217756 w 224674"/>
                <a:gd name="connsiteY6" fmla="*/ 67905 h 298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74" h="298189">
                  <a:moveTo>
                    <a:pt x="217756" y="67905"/>
                  </a:moveTo>
                  <a:cubicBezTo>
                    <a:pt x="197105" y="13556"/>
                    <a:pt x="136310" y="-13757"/>
                    <a:pt x="81962" y="6893"/>
                  </a:cubicBezTo>
                  <a:cubicBezTo>
                    <a:pt x="81910" y="6914"/>
                    <a:pt x="81858" y="6935"/>
                    <a:pt x="81806" y="6955"/>
                  </a:cubicBezTo>
                  <a:cubicBezTo>
                    <a:pt x="4948" y="35674"/>
                    <a:pt x="-9412" y="150342"/>
                    <a:pt x="4948" y="220796"/>
                  </a:cubicBezTo>
                  <a:cubicBezTo>
                    <a:pt x="20443" y="299308"/>
                    <a:pt x="114451" y="324721"/>
                    <a:pt x="175297" y="265941"/>
                  </a:cubicBezTo>
                  <a:cubicBezTo>
                    <a:pt x="215896" y="226891"/>
                    <a:pt x="217136" y="193627"/>
                    <a:pt x="224161" y="116252"/>
                  </a:cubicBezTo>
                  <a:cubicBezTo>
                    <a:pt x="225772" y="99857"/>
                    <a:pt x="223582" y="83308"/>
                    <a:pt x="217756" y="67905"/>
                  </a:cubicBezTo>
                  <a:close/>
                </a:path>
              </a:pathLst>
            </a:custGeom>
            <a:solidFill>
              <a:srgbClr val="E8BFBF"/>
            </a:solidFill>
            <a:ln w="10325" cap="flat">
              <a:noFill/>
              <a:prstDash val="solid"/>
              <a:miter/>
            </a:ln>
          </p:spPr>
          <p:txBody>
            <a:bodyPr rtlCol="0" anchor="ctr"/>
            <a:lstStyle/>
            <a:p>
              <a:endParaRPr lang="zh-CN" altLang="en-US"/>
            </a:p>
          </p:txBody>
        </p:sp>
        <p:sp>
          <p:nvSpPr>
            <p:cNvPr id="1118" name="任意多边形: 形状 1117">
              <a:extLst>
                <a:ext uri="{FF2B5EF4-FFF2-40B4-BE49-F238E27FC236}">
                  <a16:creationId xmlns:a16="http://schemas.microsoft.com/office/drawing/2014/main" id="{23E98997-BE06-2AE8-28D8-3D51CC48E422}"/>
                </a:ext>
              </a:extLst>
            </p:cNvPr>
            <p:cNvSpPr/>
            <p:nvPr/>
          </p:nvSpPr>
          <p:spPr>
            <a:xfrm>
              <a:off x="7956914" y="2681973"/>
              <a:ext cx="23759" cy="45399"/>
            </a:xfrm>
            <a:custGeom>
              <a:avLst/>
              <a:gdLst>
                <a:gd name="connsiteX0" fmla="*/ 22417 w 23759"/>
                <a:gd name="connsiteY0" fmla="*/ 44731 h 45399"/>
                <a:gd name="connsiteX1" fmla="*/ 0 w 23759"/>
                <a:gd name="connsiteY1" fmla="*/ 39876 h 45399"/>
                <a:gd name="connsiteX2" fmla="*/ 23760 w 23759"/>
                <a:gd name="connsiteY2" fmla="*/ 0 h 45399"/>
              </a:gdLst>
              <a:ahLst/>
              <a:cxnLst>
                <a:cxn ang="0">
                  <a:pos x="connsiteX0" y="connsiteY0"/>
                </a:cxn>
                <a:cxn ang="0">
                  <a:pos x="connsiteX1" y="connsiteY1"/>
                </a:cxn>
                <a:cxn ang="0">
                  <a:pos x="connsiteX2" y="connsiteY2"/>
                </a:cxn>
              </a:cxnLst>
              <a:rect l="l" t="t" r="r" b="b"/>
              <a:pathLst>
                <a:path w="23759" h="45399">
                  <a:moveTo>
                    <a:pt x="22417" y="44731"/>
                  </a:moveTo>
                  <a:cubicBezTo>
                    <a:pt x="14597" y="46498"/>
                    <a:pt x="6394" y="44721"/>
                    <a:pt x="0" y="39876"/>
                  </a:cubicBezTo>
                  <a:cubicBezTo>
                    <a:pt x="9752" y="27768"/>
                    <a:pt x="17758" y="14339"/>
                    <a:pt x="23760" y="0"/>
                  </a:cubicBezTo>
                  <a:close/>
                </a:path>
              </a:pathLst>
            </a:custGeom>
            <a:solidFill>
              <a:srgbClr val="ED893E"/>
            </a:solidFill>
            <a:ln w="10325" cap="flat">
              <a:noFill/>
              <a:prstDash val="solid"/>
              <a:miter/>
            </a:ln>
          </p:spPr>
          <p:txBody>
            <a:bodyPr rtlCol="0" anchor="ctr"/>
            <a:lstStyle/>
            <a:p>
              <a:endParaRPr lang="zh-CN" altLang="en-US"/>
            </a:p>
          </p:txBody>
        </p:sp>
        <p:sp>
          <p:nvSpPr>
            <p:cNvPr id="1119" name="任意多边形: 形状 1118">
              <a:extLst>
                <a:ext uri="{FF2B5EF4-FFF2-40B4-BE49-F238E27FC236}">
                  <a16:creationId xmlns:a16="http://schemas.microsoft.com/office/drawing/2014/main" id="{D69C9E03-D56D-75A9-C514-FC3BC33D99E6}"/>
                </a:ext>
              </a:extLst>
            </p:cNvPr>
            <p:cNvSpPr/>
            <p:nvPr/>
          </p:nvSpPr>
          <p:spPr>
            <a:xfrm>
              <a:off x="7992447" y="2730834"/>
              <a:ext cx="46332" cy="22729"/>
            </a:xfrm>
            <a:custGeom>
              <a:avLst/>
              <a:gdLst>
                <a:gd name="connsiteX0" fmla="*/ 45768 w 46332"/>
                <a:gd name="connsiteY0" fmla="*/ 3102 h 22729"/>
                <a:gd name="connsiteX1" fmla="*/ 45871 w 46332"/>
                <a:gd name="connsiteY1" fmla="*/ 623 h 22729"/>
                <a:gd name="connsiteX2" fmla="*/ 45768 w 46332"/>
                <a:gd name="connsiteY2" fmla="*/ 519 h 22729"/>
                <a:gd name="connsiteX3" fmla="*/ 43185 w 46332"/>
                <a:gd name="connsiteY3" fmla="*/ 519 h 22729"/>
                <a:gd name="connsiteX4" fmla="*/ 1863 w 46332"/>
                <a:gd name="connsiteY4" fmla="*/ 19114 h 22729"/>
                <a:gd name="connsiteX5" fmla="*/ 4 w 46332"/>
                <a:gd name="connsiteY5" fmla="*/ 20870 h 22729"/>
                <a:gd name="connsiteX6" fmla="*/ 4 w 46332"/>
                <a:gd name="connsiteY6" fmla="*/ 20870 h 22729"/>
                <a:gd name="connsiteX7" fmla="*/ 1543 w 46332"/>
                <a:gd name="connsiteY7" fmla="*/ 22626 h 22729"/>
                <a:gd name="connsiteX8" fmla="*/ 1760 w 46332"/>
                <a:gd name="connsiteY8" fmla="*/ 22626 h 22729"/>
                <a:gd name="connsiteX9" fmla="*/ 46284 w 46332"/>
                <a:gd name="connsiteY9" fmla="*/ 2585 h 2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32" h="22729">
                  <a:moveTo>
                    <a:pt x="45768" y="3102"/>
                  </a:moveTo>
                  <a:cubicBezTo>
                    <a:pt x="46481" y="2441"/>
                    <a:pt x="46522" y="1335"/>
                    <a:pt x="45871" y="623"/>
                  </a:cubicBezTo>
                  <a:cubicBezTo>
                    <a:pt x="45840" y="581"/>
                    <a:pt x="45799" y="550"/>
                    <a:pt x="45768" y="519"/>
                  </a:cubicBezTo>
                  <a:cubicBezTo>
                    <a:pt x="45045" y="-173"/>
                    <a:pt x="43908" y="-173"/>
                    <a:pt x="43185" y="519"/>
                  </a:cubicBezTo>
                  <a:cubicBezTo>
                    <a:pt x="33206" y="12998"/>
                    <a:pt x="17824" y="19920"/>
                    <a:pt x="1863" y="19114"/>
                  </a:cubicBezTo>
                  <a:cubicBezTo>
                    <a:pt x="892" y="19155"/>
                    <a:pt x="107" y="19909"/>
                    <a:pt x="4" y="20870"/>
                  </a:cubicBezTo>
                  <a:lnTo>
                    <a:pt x="4" y="20870"/>
                  </a:lnTo>
                  <a:cubicBezTo>
                    <a:pt x="-58" y="21779"/>
                    <a:pt x="634" y="22564"/>
                    <a:pt x="1543" y="22626"/>
                  </a:cubicBezTo>
                  <a:cubicBezTo>
                    <a:pt x="1615" y="22626"/>
                    <a:pt x="1688" y="22626"/>
                    <a:pt x="1760" y="22626"/>
                  </a:cubicBezTo>
                  <a:cubicBezTo>
                    <a:pt x="19002" y="23711"/>
                    <a:pt x="35665" y="16211"/>
                    <a:pt x="46284" y="2585"/>
                  </a:cubicBezTo>
                  <a:close/>
                </a:path>
              </a:pathLst>
            </a:custGeom>
            <a:solidFill>
              <a:srgbClr val="263238"/>
            </a:solidFill>
            <a:ln w="10325" cap="flat">
              <a:noFill/>
              <a:prstDash val="solid"/>
              <a:miter/>
            </a:ln>
          </p:spPr>
          <p:txBody>
            <a:bodyPr rtlCol="0" anchor="ctr"/>
            <a:lstStyle/>
            <a:p>
              <a:endParaRPr lang="zh-CN" altLang="en-US"/>
            </a:p>
          </p:txBody>
        </p:sp>
        <p:sp>
          <p:nvSpPr>
            <p:cNvPr id="1120" name="任意多边形: 形状 1119">
              <a:extLst>
                <a:ext uri="{FF2B5EF4-FFF2-40B4-BE49-F238E27FC236}">
                  <a16:creationId xmlns:a16="http://schemas.microsoft.com/office/drawing/2014/main" id="{1DE0885B-ECD4-2555-6300-385F694D451A}"/>
                </a:ext>
              </a:extLst>
            </p:cNvPr>
            <p:cNvSpPr/>
            <p:nvPr/>
          </p:nvSpPr>
          <p:spPr>
            <a:xfrm>
              <a:off x="8017038" y="2486825"/>
              <a:ext cx="258688" cy="292874"/>
            </a:xfrm>
            <a:custGeom>
              <a:avLst/>
              <a:gdLst>
                <a:gd name="connsiteX0" fmla="*/ 18491 w 258688"/>
                <a:gd name="connsiteY0" fmla="*/ 23352 h 292874"/>
                <a:gd name="connsiteX1" fmla="*/ 0 w 258688"/>
                <a:gd name="connsiteY1" fmla="*/ 51968 h 292874"/>
                <a:gd name="connsiteX2" fmla="*/ 128924 w 258688"/>
                <a:gd name="connsiteY2" fmla="*/ 292875 h 292874"/>
                <a:gd name="connsiteX3" fmla="*/ 242560 w 258688"/>
                <a:gd name="connsiteY3" fmla="*/ 207442 h 292874"/>
                <a:gd name="connsiteX4" fmla="*/ 222622 w 258688"/>
                <a:gd name="connsiteY4" fmla="*/ 83476 h 292874"/>
                <a:gd name="connsiteX5" fmla="*/ 122416 w 258688"/>
                <a:gd name="connsiteY5" fmla="*/ 13229 h 292874"/>
                <a:gd name="connsiteX6" fmla="*/ 18491 w 258688"/>
                <a:gd name="connsiteY6" fmla="*/ 23352 h 29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688" h="292874">
                  <a:moveTo>
                    <a:pt x="18491" y="23352"/>
                  </a:moveTo>
                  <a:cubicBezTo>
                    <a:pt x="10310" y="31421"/>
                    <a:pt x="3998" y="41193"/>
                    <a:pt x="0" y="51968"/>
                  </a:cubicBezTo>
                  <a:cubicBezTo>
                    <a:pt x="82644" y="93290"/>
                    <a:pt x="124999" y="199797"/>
                    <a:pt x="128924" y="292875"/>
                  </a:cubicBezTo>
                  <a:cubicBezTo>
                    <a:pt x="159916" y="267462"/>
                    <a:pt x="215390" y="240499"/>
                    <a:pt x="242560" y="207442"/>
                  </a:cubicBezTo>
                  <a:cubicBezTo>
                    <a:pt x="272725" y="170355"/>
                    <a:pt x="257436" y="115914"/>
                    <a:pt x="222622" y="83476"/>
                  </a:cubicBezTo>
                  <a:cubicBezTo>
                    <a:pt x="191228" y="57319"/>
                    <a:pt x="157716" y="33817"/>
                    <a:pt x="122416" y="13229"/>
                  </a:cubicBezTo>
                  <a:cubicBezTo>
                    <a:pt x="89555" y="-7649"/>
                    <a:pt x="46704" y="-3476"/>
                    <a:pt x="18491" y="23352"/>
                  </a:cubicBezTo>
                  <a:close/>
                </a:path>
              </a:pathLst>
            </a:custGeom>
            <a:solidFill>
              <a:srgbClr val="263238"/>
            </a:solidFill>
            <a:ln w="10325" cap="flat">
              <a:noFill/>
              <a:prstDash val="solid"/>
              <a:miter/>
            </a:ln>
          </p:spPr>
          <p:txBody>
            <a:bodyPr rtlCol="0" anchor="ctr"/>
            <a:lstStyle/>
            <a:p>
              <a:endParaRPr lang="zh-CN" altLang="en-US"/>
            </a:p>
          </p:txBody>
        </p:sp>
        <p:sp>
          <p:nvSpPr>
            <p:cNvPr id="1121" name="任意多边形: 形状 1120">
              <a:extLst>
                <a:ext uri="{FF2B5EF4-FFF2-40B4-BE49-F238E27FC236}">
                  <a16:creationId xmlns:a16="http://schemas.microsoft.com/office/drawing/2014/main" id="{A584DB81-0E9F-103C-D9B5-80691007CD08}"/>
                </a:ext>
              </a:extLst>
            </p:cNvPr>
            <p:cNvSpPr/>
            <p:nvPr/>
          </p:nvSpPr>
          <p:spPr>
            <a:xfrm>
              <a:off x="8114623" y="2675878"/>
              <a:ext cx="60175" cy="69617"/>
            </a:xfrm>
            <a:custGeom>
              <a:avLst/>
              <a:gdLst>
                <a:gd name="connsiteX0" fmla="*/ 60161 w 60175"/>
                <a:gd name="connsiteY0" fmla="*/ 26446 h 69617"/>
                <a:gd name="connsiteX1" fmla="*/ 35575 w 60175"/>
                <a:gd name="connsiteY1" fmla="*/ 0 h 69617"/>
                <a:gd name="connsiteX2" fmla="*/ 451 w 60175"/>
                <a:gd name="connsiteY2" fmla="*/ 40702 h 69617"/>
                <a:gd name="connsiteX3" fmla="*/ 27207 w 60175"/>
                <a:gd name="connsiteY3" fmla="*/ 67665 h 69617"/>
                <a:gd name="connsiteX4" fmla="*/ 57579 w 60175"/>
                <a:gd name="connsiteY4" fmla="*/ 36673 h 69617"/>
                <a:gd name="connsiteX5" fmla="*/ 60161 w 60175"/>
                <a:gd name="connsiteY5" fmla="*/ 26446 h 6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75" h="69617">
                  <a:moveTo>
                    <a:pt x="60161" y="26446"/>
                  </a:moveTo>
                  <a:cubicBezTo>
                    <a:pt x="60626" y="12376"/>
                    <a:pt x="49645" y="558"/>
                    <a:pt x="35575" y="0"/>
                  </a:cubicBezTo>
                  <a:cubicBezTo>
                    <a:pt x="16153" y="0"/>
                    <a:pt x="3344" y="23863"/>
                    <a:pt x="451" y="40702"/>
                  </a:cubicBezTo>
                  <a:cubicBezTo>
                    <a:pt x="-2441" y="59297"/>
                    <a:pt x="8819" y="75309"/>
                    <a:pt x="27207" y="67665"/>
                  </a:cubicBezTo>
                  <a:cubicBezTo>
                    <a:pt x="41040" y="61766"/>
                    <a:pt x="51959" y="50619"/>
                    <a:pt x="57579" y="36673"/>
                  </a:cubicBezTo>
                  <a:cubicBezTo>
                    <a:pt x="59118" y="33471"/>
                    <a:pt x="60006" y="30000"/>
                    <a:pt x="60161" y="26446"/>
                  </a:cubicBezTo>
                  <a:close/>
                </a:path>
              </a:pathLst>
            </a:custGeom>
            <a:solidFill>
              <a:srgbClr val="E8BFBF"/>
            </a:solidFill>
            <a:ln w="10325" cap="flat">
              <a:noFill/>
              <a:prstDash val="solid"/>
              <a:miter/>
            </a:ln>
          </p:spPr>
          <p:txBody>
            <a:bodyPr rtlCol="0" anchor="ctr"/>
            <a:lstStyle/>
            <a:p>
              <a:endParaRPr lang="zh-CN" altLang="en-US"/>
            </a:p>
          </p:txBody>
        </p:sp>
        <p:sp>
          <p:nvSpPr>
            <p:cNvPr id="1122" name="任意多边形: 形状 1121">
              <a:extLst>
                <a:ext uri="{FF2B5EF4-FFF2-40B4-BE49-F238E27FC236}">
                  <a16:creationId xmlns:a16="http://schemas.microsoft.com/office/drawing/2014/main" id="{9936CE57-278E-1CCC-40B3-CEB41C7E5400}"/>
                </a:ext>
              </a:extLst>
            </p:cNvPr>
            <p:cNvSpPr/>
            <p:nvPr/>
          </p:nvSpPr>
          <p:spPr>
            <a:xfrm>
              <a:off x="8014040" y="2647051"/>
              <a:ext cx="18390" cy="28315"/>
            </a:xfrm>
            <a:custGeom>
              <a:avLst/>
              <a:gdLst>
                <a:gd name="connsiteX0" fmla="*/ 18390 w 18390"/>
                <a:gd name="connsiteY0" fmla="*/ 13951 h 28315"/>
                <a:gd name="connsiteX1" fmla="*/ 9506 w 18390"/>
                <a:gd name="connsiteY1" fmla="*/ 28311 h 28315"/>
                <a:gd name="connsiteX2" fmla="*/ 2 w 18390"/>
                <a:gd name="connsiteY2" fmla="*/ 14365 h 28315"/>
                <a:gd name="connsiteX3" fmla="*/ 8783 w 18390"/>
                <a:gd name="connsiteY3" fmla="*/ 5 h 28315"/>
                <a:gd name="connsiteX4" fmla="*/ 18390 w 18390"/>
                <a:gd name="connsiteY4" fmla="*/ 13951 h 2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0" h="28315">
                  <a:moveTo>
                    <a:pt x="18390" y="13951"/>
                  </a:moveTo>
                  <a:cubicBezTo>
                    <a:pt x="18390" y="21699"/>
                    <a:pt x="14568" y="28104"/>
                    <a:pt x="9506" y="28311"/>
                  </a:cubicBezTo>
                  <a:cubicBezTo>
                    <a:pt x="4444" y="28517"/>
                    <a:pt x="105" y="22319"/>
                    <a:pt x="2" y="14365"/>
                  </a:cubicBezTo>
                  <a:cubicBezTo>
                    <a:pt x="-101" y="6410"/>
                    <a:pt x="3824" y="212"/>
                    <a:pt x="8783" y="5"/>
                  </a:cubicBezTo>
                  <a:cubicBezTo>
                    <a:pt x="13741" y="-201"/>
                    <a:pt x="18184" y="5790"/>
                    <a:pt x="18390" y="13951"/>
                  </a:cubicBezTo>
                  <a:close/>
                </a:path>
              </a:pathLst>
            </a:custGeom>
            <a:solidFill>
              <a:srgbClr val="263238"/>
            </a:solidFill>
            <a:ln w="10325" cap="flat">
              <a:noFill/>
              <a:prstDash val="solid"/>
              <a:miter/>
            </a:ln>
          </p:spPr>
          <p:txBody>
            <a:bodyPr rtlCol="0" anchor="ctr"/>
            <a:lstStyle/>
            <a:p>
              <a:endParaRPr lang="zh-CN" altLang="en-US"/>
            </a:p>
          </p:txBody>
        </p:sp>
        <p:sp>
          <p:nvSpPr>
            <p:cNvPr id="1123" name="任意多边形: 形状 1122">
              <a:extLst>
                <a:ext uri="{FF2B5EF4-FFF2-40B4-BE49-F238E27FC236}">
                  <a16:creationId xmlns:a16="http://schemas.microsoft.com/office/drawing/2014/main" id="{0E7899A1-83D0-A64D-61AD-8A1582402D61}"/>
                </a:ext>
              </a:extLst>
            </p:cNvPr>
            <p:cNvSpPr/>
            <p:nvPr/>
          </p:nvSpPr>
          <p:spPr>
            <a:xfrm>
              <a:off x="7941617" y="2654696"/>
              <a:ext cx="18395" cy="28315"/>
            </a:xfrm>
            <a:custGeom>
              <a:avLst/>
              <a:gdLst>
                <a:gd name="connsiteX0" fmla="*/ 18396 w 18395"/>
                <a:gd name="connsiteY0" fmla="*/ 13951 h 28315"/>
                <a:gd name="connsiteX1" fmla="*/ 9615 w 18395"/>
                <a:gd name="connsiteY1" fmla="*/ 28310 h 28315"/>
                <a:gd name="connsiteX2" fmla="*/ 8 w 18395"/>
                <a:gd name="connsiteY2" fmla="*/ 14467 h 28315"/>
                <a:gd name="connsiteX3" fmla="*/ 8892 w 18395"/>
                <a:gd name="connsiteY3" fmla="*/ 5 h 28315"/>
                <a:gd name="connsiteX4" fmla="*/ 18396 w 18395"/>
                <a:gd name="connsiteY4" fmla="*/ 13951 h 2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5" h="28315">
                  <a:moveTo>
                    <a:pt x="18396" y="13951"/>
                  </a:moveTo>
                  <a:cubicBezTo>
                    <a:pt x="18396" y="21699"/>
                    <a:pt x="14677" y="28104"/>
                    <a:pt x="9615" y="28310"/>
                  </a:cubicBezTo>
                  <a:cubicBezTo>
                    <a:pt x="4553" y="28517"/>
                    <a:pt x="214" y="22319"/>
                    <a:pt x="8" y="14467"/>
                  </a:cubicBezTo>
                  <a:cubicBezTo>
                    <a:pt x="-199" y="6616"/>
                    <a:pt x="3830" y="211"/>
                    <a:pt x="8892" y="5"/>
                  </a:cubicBezTo>
                  <a:cubicBezTo>
                    <a:pt x="13954" y="-202"/>
                    <a:pt x="18293" y="6306"/>
                    <a:pt x="18396" y="13951"/>
                  </a:cubicBezTo>
                  <a:close/>
                </a:path>
              </a:pathLst>
            </a:custGeom>
            <a:solidFill>
              <a:srgbClr val="263238"/>
            </a:solidFill>
            <a:ln w="10325" cap="flat">
              <a:noFill/>
              <a:prstDash val="solid"/>
              <a:miter/>
            </a:ln>
          </p:spPr>
          <p:txBody>
            <a:bodyPr rtlCol="0" anchor="ctr"/>
            <a:lstStyle/>
            <a:p>
              <a:endParaRPr lang="zh-CN" altLang="en-US"/>
            </a:p>
          </p:txBody>
        </p:sp>
        <p:sp>
          <p:nvSpPr>
            <p:cNvPr id="1124" name="任意多边形: 形状 1123">
              <a:extLst>
                <a:ext uri="{FF2B5EF4-FFF2-40B4-BE49-F238E27FC236}">
                  <a16:creationId xmlns:a16="http://schemas.microsoft.com/office/drawing/2014/main" id="{F55DD7F9-1897-1028-AF39-7E1AE99911EE}"/>
                </a:ext>
              </a:extLst>
            </p:cNvPr>
            <p:cNvSpPr/>
            <p:nvPr/>
          </p:nvSpPr>
          <p:spPr>
            <a:xfrm>
              <a:off x="7933981" y="2650259"/>
              <a:ext cx="18801" cy="8106"/>
            </a:xfrm>
            <a:custGeom>
              <a:avLst/>
              <a:gdLst>
                <a:gd name="connsiteX0" fmla="*/ 18802 w 18801"/>
                <a:gd name="connsiteY0" fmla="*/ 4855 h 8106"/>
                <a:gd name="connsiteX1" fmla="*/ 0 w 18801"/>
                <a:gd name="connsiteY1" fmla="*/ 0 h 8106"/>
                <a:gd name="connsiteX2" fmla="*/ 18802 w 18801"/>
                <a:gd name="connsiteY2" fmla="*/ 4855 h 8106"/>
              </a:gdLst>
              <a:ahLst/>
              <a:cxnLst>
                <a:cxn ang="0">
                  <a:pos x="connsiteX0" y="connsiteY0"/>
                </a:cxn>
                <a:cxn ang="0">
                  <a:pos x="connsiteX1" y="connsiteY1"/>
                </a:cxn>
                <a:cxn ang="0">
                  <a:pos x="connsiteX2" y="connsiteY2"/>
                </a:cxn>
              </a:cxnLst>
              <a:rect l="l" t="t" r="r" b="b"/>
              <a:pathLst>
                <a:path w="18801" h="8106">
                  <a:moveTo>
                    <a:pt x="18802" y="4855"/>
                  </a:moveTo>
                  <a:lnTo>
                    <a:pt x="0" y="0"/>
                  </a:lnTo>
                  <a:cubicBezTo>
                    <a:pt x="0" y="0"/>
                    <a:pt x="9917" y="14359"/>
                    <a:pt x="18802" y="4855"/>
                  </a:cubicBezTo>
                  <a:close/>
                </a:path>
              </a:pathLst>
            </a:custGeom>
            <a:solidFill>
              <a:srgbClr val="263238"/>
            </a:solidFill>
            <a:ln w="10325" cap="flat">
              <a:noFill/>
              <a:prstDash val="solid"/>
              <a:miter/>
            </a:ln>
          </p:spPr>
          <p:txBody>
            <a:bodyPr rtlCol="0" anchor="ctr"/>
            <a:lstStyle/>
            <a:p>
              <a:endParaRPr lang="zh-CN" altLang="en-US"/>
            </a:p>
          </p:txBody>
        </p:sp>
        <p:sp>
          <p:nvSpPr>
            <p:cNvPr id="1125" name="任意多边形: 形状 1124">
              <a:extLst>
                <a:ext uri="{FF2B5EF4-FFF2-40B4-BE49-F238E27FC236}">
                  <a16:creationId xmlns:a16="http://schemas.microsoft.com/office/drawing/2014/main" id="{9E339136-20E8-6F0A-7953-709D70F4D20C}"/>
                </a:ext>
              </a:extLst>
            </p:cNvPr>
            <p:cNvSpPr/>
            <p:nvPr/>
          </p:nvSpPr>
          <p:spPr>
            <a:xfrm>
              <a:off x="8014615" y="2610016"/>
              <a:ext cx="42587" cy="21040"/>
            </a:xfrm>
            <a:custGeom>
              <a:avLst/>
              <a:gdLst>
                <a:gd name="connsiteX0" fmla="*/ 39716 w 42587"/>
                <a:gd name="connsiteY0" fmla="*/ 20924 h 21040"/>
                <a:gd name="connsiteX1" fmla="*/ 41472 w 42587"/>
                <a:gd name="connsiteY1" fmla="*/ 19995 h 21040"/>
                <a:gd name="connsiteX2" fmla="*/ 41472 w 42587"/>
                <a:gd name="connsiteY2" fmla="*/ 14519 h 21040"/>
                <a:gd name="connsiteX3" fmla="*/ 41472 w 42587"/>
                <a:gd name="connsiteY3" fmla="*/ 14519 h 21040"/>
                <a:gd name="connsiteX4" fmla="*/ 3146 w 42587"/>
                <a:gd name="connsiteY4" fmla="*/ 367 h 21040"/>
                <a:gd name="connsiteX5" fmla="*/ 47 w 42587"/>
                <a:gd name="connsiteY5" fmla="*/ 4809 h 21040"/>
                <a:gd name="connsiteX6" fmla="*/ 4365 w 42587"/>
                <a:gd name="connsiteY6" fmla="*/ 7805 h 21040"/>
                <a:gd name="connsiteX7" fmla="*/ 4386 w 42587"/>
                <a:gd name="connsiteY7" fmla="*/ 7805 h 21040"/>
                <a:gd name="connsiteX8" fmla="*/ 36203 w 42587"/>
                <a:gd name="connsiteY8" fmla="*/ 19995 h 21040"/>
                <a:gd name="connsiteX9" fmla="*/ 39716 w 42587"/>
                <a:gd name="connsiteY9" fmla="*/ 20924 h 2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87" h="21040">
                  <a:moveTo>
                    <a:pt x="39716" y="20924"/>
                  </a:moveTo>
                  <a:cubicBezTo>
                    <a:pt x="40356" y="20738"/>
                    <a:pt x="40955" y="20428"/>
                    <a:pt x="41472" y="19995"/>
                  </a:cubicBezTo>
                  <a:cubicBezTo>
                    <a:pt x="42959" y="18466"/>
                    <a:pt x="42959" y="16048"/>
                    <a:pt x="41472" y="14519"/>
                  </a:cubicBezTo>
                  <a:lnTo>
                    <a:pt x="41472" y="14519"/>
                  </a:lnTo>
                  <a:cubicBezTo>
                    <a:pt x="31792" y="3796"/>
                    <a:pt x="17474" y="-1493"/>
                    <a:pt x="3146" y="367"/>
                  </a:cubicBezTo>
                  <a:cubicBezTo>
                    <a:pt x="1090" y="780"/>
                    <a:pt x="-274" y="2743"/>
                    <a:pt x="47" y="4809"/>
                  </a:cubicBezTo>
                  <a:cubicBezTo>
                    <a:pt x="408" y="6833"/>
                    <a:pt x="2350" y="8176"/>
                    <a:pt x="4365" y="7805"/>
                  </a:cubicBezTo>
                  <a:cubicBezTo>
                    <a:pt x="4375" y="7805"/>
                    <a:pt x="4375" y="7805"/>
                    <a:pt x="4386" y="7805"/>
                  </a:cubicBezTo>
                  <a:cubicBezTo>
                    <a:pt x="16327" y="6534"/>
                    <a:pt x="28166" y="11069"/>
                    <a:pt x="36203" y="19995"/>
                  </a:cubicBezTo>
                  <a:cubicBezTo>
                    <a:pt x="37133" y="20893"/>
                    <a:pt x="38466" y="21245"/>
                    <a:pt x="39716" y="20924"/>
                  </a:cubicBezTo>
                  <a:close/>
                </a:path>
              </a:pathLst>
            </a:custGeom>
            <a:solidFill>
              <a:srgbClr val="263238"/>
            </a:solidFill>
            <a:ln w="10325" cap="flat">
              <a:noFill/>
              <a:prstDash val="solid"/>
              <a:miter/>
            </a:ln>
          </p:spPr>
          <p:txBody>
            <a:bodyPr rtlCol="0" anchor="ctr"/>
            <a:lstStyle/>
            <a:p>
              <a:endParaRPr lang="zh-CN" altLang="en-US"/>
            </a:p>
          </p:txBody>
        </p:sp>
        <p:sp>
          <p:nvSpPr>
            <p:cNvPr id="1126" name="任意多边形: 形状 1125">
              <a:extLst>
                <a:ext uri="{FF2B5EF4-FFF2-40B4-BE49-F238E27FC236}">
                  <a16:creationId xmlns:a16="http://schemas.microsoft.com/office/drawing/2014/main" id="{86A8F18C-A805-E336-F500-1BACA6088BD2}"/>
                </a:ext>
              </a:extLst>
            </p:cNvPr>
            <p:cNvSpPr/>
            <p:nvPr/>
          </p:nvSpPr>
          <p:spPr>
            <a:xfrm>
              <a:off x="7926852" y="2618751"/>
              <a:ext cx="40599" cy="25691"/>
            </a:xfrm>
            <a:custGeom>
              <a:avLst/>
              <a:gdLst>
                <a:gd name="connsiteX0" fmla="*/ 5579 w 40599"/>
                <a:gd name="connsiteY0" fmla="*/ 25310 h 25691"/>
                <a:gd name="connsiteX1" fmla="*/ 7026 w 40599"/>
                <a:gd name="connsiteY1" fmla="*/ 23967 h 25691"/>
                <a:gd name="connsiteX2" fmla="*/ 36571 w 40599"/>
                <a:gd name="connsiteY2" fmla="*/ 7541 h 25691"/>
                <a:gd name="connsiteX3" fmla="*/ 40600 w 40599"/>
                <a:gd name="connsiteY3" fmla="*/ 3936 h 25691"/>
                <a:gd name="connsiteX4" fmla="*/ 40600 w 40599"/>
                <a:gd name="connsiteY4" fmla="*/ 3925 h 25691"/>
                <a:gd name="connsiteX5" fmla="*/ 40600 w 40599"/>
                <a:gd name="connsiteY5" fmla="*/ 3925 h 25691"/>
                <a:gd name="connsiteX6" fmla="*/ 36881 w 40599"/>
                <a:gd name="connsiteY6" fmla="*/ 0 h 25691"/>
                <a:gd name="connsiteX7" fmla="*/ 827 w 40599"/>
                <a:gd name="connsiteY7" fmla="*/ 19731 h 25691"/>
                <a:gd name="connsiteX8" fmla="*/ 1447 w 40599"/>
                <a:gd name="connsiteY8" fmla="*/ 25103 h 25691"/>
                <a:gd name="connsiteX9" fmla="*/ 1447 w 40599"/>
                <a:gd name="connsiteY9" fmla="*/ 25103 h 25691"/>
                <a:gd name="connsiteX10" fmla="*/ 5579 w 40599"/>
                <a:gd name="connsiteY10" fmla="*/ 25103 h 2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599" h="25691">
                  <a:moveTo>
                    <a:pt x="5579" y="25310"/>
                  </a:moveTo>
                  <a:cubicBezTo>
                    <a:pt x="6199" y="25041"/>
                    <a:pt x="6705" y="24566"/>
                    <a:pt x="7026" y="23967"/>
                  </a:cubicBezTo>
                  <a:cubicBezTo>
                    <a:pt x="13709" y="14111"/>
                    <a:pt x="24670" y="8016"/>
                    <a:pt x="36571" y="7541"/>
                  </a:cubicBezTo>
                  <a:cubicBezTo>
                    <a:pt x="38678" y="7655"/>
                    <a:pt x="40486" y="6043"/>
                    <a:pt x="40600" y="3936"/>
                  </a:cubicBezTo>
                  <a:cubicBezTo>
                    <a:pt x="40600" y="3936"/>
                    <a:pt x="40600" y="3925"/>
                    <a:pt x="40600" y="3925"/>
                  </a:cubicBezTo>
                  <a:lnTo>
                    <a:pt x="40600" y="3925"/>
                  </a:lnTo>
                  <a:cubicBezTo>
                    <a:pt x="40600" y="1839"/>
                    <a:pt x="38968" y="114"/>
                    <a:pt x="36881" y="0"/>
                  </a:cubicBezTo>
                  <a:cubicBezTo>
                    <a:pt x="22397" y="424"/>
                    <a:pt x="8988" y="7758"/>
                    <a:pt x="827" y="19731"/>
                  </a:cubicBezTo>
                  <a:cubicBezTo>
                    <a:pt x="-485" y="21384"/>
                    <a:pt x="-206" y="23791"/>
                    <a:pt x="1447" y="25103"/>
                  </a:cubicBezTo>
                  <a:cubicBezTo>
                    <a:pt x="1447" y="25103"/>
                    <a:pt x="1447" y="25103"/>
                    <a:pt x="1447" y="25103"/>
                  </a:cubicBezTo>
                  <a:cubicBezTo>
                    <a:pt x="2718" y="25888"/>
                    <a:pt x="4309" y="25888"/>
                    <a:pt x="5579" y="25103"/>
                  </a:cubicBezTo>
                  <a:close/>
                </a:path>
              </a:pathLst>
            </a:custGeom>
            <a:solidFill>
              <a:srgbClr val="263238"/>
            </a:solidFill>
            <a:ln w="10325" cap="flat">
              <a:noFill/>
              <a:prstDash val="solid"/>
              <a:miter/>
            </a:ln>
          </p:spPr>
          <p:txBody>
            <a:bodyPr rtlCol="0" anchor="ctr"/>
            <a:lstStyle/>
            <a:p>
              <a:endParaRPr lang="zh-CN" altLang="en-US"/>
            </a:p>
          </p:txBody>
        </p:sp>
        <p:sp>
          <p:nvSpPr>
            <p:cNvPr id="1127" name="任意多边形: 形状 1126">
              <a:extLst>
                <a:ext uri="{FF2B5EF4-FFF2-40B4-BE49-F238E27FC236}">
                  <a16:creationId xmlns:a16="http://schemas.microsoft.com/office/drawing/2014/main" id="{B5782D6C-3609-49F4-BD85-587081B49D9A}"/>
                </a:ext>
              </a:extLst>
            </p:cNvPr>
            <p:cNvSpPr/>
            <p:nvPr/>
          </p:nvSpPr>
          <p:spPr>
            <a:xfrm>
              <a:off x="8006294" y="2642304"/>
              <a:ext cx="18801" cy="8106"/>
            </a:xfrm>
            <a:custGeom>
              <a:avLst/>
              <a:gdLst>
                <a:gd name="connsiteX0" fmla="*/ 18802 w 18801"/>
                <a:gd name="connsiteY0" fmla="*/ 4855 h 8106"/>
                <a:gd name="connsiteX1" fmla="*/ 0 w 18801"/>
                <a:gd name="connsiteY1" fmla="*/ 0 h 8106"/>
                <a:gd name="connsiteX2" fmla="*/ 18802 w 18801"/>
                <a:gd name="connsiteY2" fmla="*/ 4855 h 8106"/>
              </a:gdLst>
              <a:ahLst/>
              <a:cxnLst>
                <a:cxn ang="0">
                  <a:pos x="connsiteX0" y="connsiteY0"/>
                </a:cxn>
                <a:cxn ang="0">
                  <a:pos x="connsiteX1" y="connsiteY1"/>
                </a:cxn>
                <a:cxn ang="0">
                  <a:pos x="connsiteX2" y="connsiteY2"/>
                </a:cxn>
              </a:cxnLst>
              <a:rect l="l" t="t" r="r" b="b"/>
              <a:pathLst>
                <a:path w="18801" h="8106">
                  <a:moveTo>
                    <a:pt x="18802" y="4855"/>
                  </a:moveTo>
                  <a:lnTo>
                    <a:pt x="0" y="0"/>
                  </a:lnTo>
                  <a:cubicBezTo>
                    <a:pt x="0" y="0"/>
                    <a:pt x="10021" y="14359"/>
                    <a:pt x="18802" y="4855"/>
                  </a:cubicBezTo>
                  <a:close/>
                </a:path>
              </a:pathLst>
            </a:custGeom>
            <a:solidFill>
              <a:srgbClr val="263238"/>
            </a:solidFill>
            <a:ln w="10325" cap="flat">
              <a:noFill/>
              <a:prstDash val="solid"/>
              <a:miter/>
            </a:ln>
          </p:spPr>
          <p:txBody>
            <a:bodyPr rtlCol="0" anchor="ctr"/>
            <a:lstStyle/>
            <a:p>
              <a:endParaRPr lang="zh-CN" altLang="en-US"/>
            </a:p>
          </p:txBody>
        </p:sp>
        <p:sp>
          <p:nvSpPr>
            <p:cNvPr id="1128" name="任意多边形: 形状 1127">
              <a:extLst>
                <a:ext uri="{FF2B5EF4-FFF2-40B4-BE49-F238E27FC236}">
                  <a16:creationId xmlns:a16="http://schemas.microsoft.com/office/drawing/2014/main" id="{F1B842E5-E16E-0DFA-C3B9-C944899D47C4}"/>
                </a:ext>
              </a:extLst>
            </p:cNvPr>
            <p:cNvSpPr/>
            <p:nvPr/>
          </p:nvSpPr>
          <p:spPr>
            <a:xfrm>
              <a:off x="7836728" y="2493823"/>
              <a:ext cx="196074" cy="346415"/>
            </a:xfrm>
            <a:custGeom>
              <a:avLst/>
              <a:gdLst>
                <a:gd name="connsiteX0" fmla="*/ 75558 w 196074"/>
                <a:gd name="connsiteY0" fmla="*/ 189080 h 346415"/>
                <a:gd name="connsiteX1" fmla="*/ 129174 w 196074"/>
                <a:gd name="connsiteY1" fmla="*/ 343210 h 346415"/>
                <a:gd name="connsiteX2" fmla="*/ 31240 w 196074"/>
                <a:gd name="connsiteY2" fmla="*/ 297963 h 346415"/>
                <a:gd name="connsiteX3" fmla="*/ 766 w 196074"/>
                <a:gd name="connsiteY3" fmla="*/ 202612 h 346415"/>
                <a:gd name="connsiteX4" fmla="*/ 37542 w 196074"/>
                <a:gd name="connsiteY4" fmla="*/ 107262 h 346415"/>
                <a:gd name="connsiteX5" fmla="*/ 166157 w 196074"/>
                <a:gd name="connsiteY5" fmla="*/ 3957 h 346415"/>
                <a:gd name="connsiteX6" fmla="*/ 195599 w 196074"/>
                <a:gd name="connsiteY6" fmla="*/ 7780 h 346415"/>
                <a:gd name="connsiteX7" fmla="*/ 185785 w 196074"/>
                <a:gd name="connsiteY7" fmla="*/ 27511 h 346415"/>
                <a:gd name="connsiteX8" fmla="*/ 75558 w 196074"/>
                <a:gd name="connsiteY8" fmla="*/ 189080 h 34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074" h="346415">
                  <a:moveTo>
                    <a:pt x="75558" y="189080"/>
                  </a:moveTo>
                  <a:cubicBezTo>
                    <a:pt x="73182" y="237013"/>
                    <a:pt x="95290" y="309430"/>
                    <a:pt x="129174" y="343210"/>
                  </a:cubicBezTo>
                  <a:cubicBezTo>
                    <a:pt x="97562" y="357157"/>
                    <a:pt x="55207" y="322549"/>
                    <a:pt x="31240" y="297963"/>
                  </a:cubicBezTo>
                  <a:cubicBezTo>
                    <a:pt x="7956" y="271971"/>
                    <a:pt x="-3129" y="237282"/>
                    <a:pt x="766" y="202612"/>
                  </a:cubicBezTo>
                  <a:cubicBezTo>
                    <a:pt x="4846" y="168253"/>
                    <a:pt x="17491" y="135464"/>
                    <a:pt x="37542" y="107262"/>
                  </a:cubicBezTo>
                  <a:cubicBezTo>
                    <a:pt x="68534" y="60155"/>
                    <a:pt x="115227" y="27821"/>
                    <a:pt x="166157" y="3957"/>
                  </a:cubicBezTo>
                  <a:cubicBezTo>
                    <a:pt x="176487" y="-898"/>
                    <a:pt x="192293" y="-2964"/>
                    <a:pt x="195599" y="7780"/>
                  </a:cubicBezTo>
                  <a:cubicBezTo>
                    <a:pt x="197871" y="15217"/>
                    <a:pt x="191570" y="22242"/>
                    <a:pt x="185785" y="27511"/>
                  </a:cubicBezTo>
                  <a:cubicBezTo>
                    <a:pt x="130103" y="77614"/>
                    <a:pt x="87645" y="111808"/>
                    <a:pt x="75558" y="189080"/>
                  </a:cubicBezTo>
                  <a:close/>
                </a:path>
              </a:pathLst>
            </a:custGeom>
            <a:solidFill>
              <a:srgbClr val="263238"/>
            </a:solidFill>
            <a:ln w="10325" cap="flat">
              <a:noFill/>
              <a:prstDash val="solid"/>
              <a:miter/>
            </a:ln>
          </p:spPr>
          <p:txBody>
            <a:bodyPr rtlCol="0" anchor="ctr"/>
            <a:lstStyle/>
            <a:p>
              <a:endParaRPr lang="zh-CN" altLang="en-US"/>
            </a:p>
          </p:txBody>
        </p:sp>
        <p:sp>
          <p:nvSpPr>
            <p:cNvPr id="1129" name="任意多边形: 形状 1128">
              <a:extLst>
                <a:ext uri="{FF2B5EF4-FFF2-40B4-BE49-F238E27FC236}">
                  <a16:creationId xmlns:a16="http://schemas.microsoft.com/office/drawing/2014/main" id="{711ABF7D-880D-D40F-070B-65DB413021A4}"/>
                </a:ext>
              </a:extLst>
            </p:cNvPr>
            <p:cNvSpPr/>
            <p:nvPr/>
          </p:nvSpPr>
          <p:spPr>
            <a:xfrm>
              <a:off x="8014757" y="2536406"/>
              <a:ext cx="106487" cy="280283"/>
            </a:xfrm>
            <a:custGeom>
              <a:avLst/>
              <a:gdLst>
                <a:gd name="connsiteX0" fmla="*/ 85028 w 106487"/>
                <a:gd name="connsiteY0" fmla="*/ 280070 h 280283"/>
                <a:gd name="connsiteX1" fmla="*/ 84408 w 106487"/>
                <a:gd name="connsiteY1" fmla="*/ 280070 h 280283"/>
                <a:gd name="connsiteX2" fmla="*/ 83117 w 106487"/>
                <a:gd name="connsiteY2" fmla="*/ 276341 h 280283"/>
                <a:gd name="connsiteX3" fmla="*/ 83169 w 106487"/>
                <a:gd name="connsiteY3" fmla="*/ 276248 h 280283"/>
                <a:gd name="connsiteX4" fmla="*/ 525 w 106487"/>
                <a:gd name="connsiteY4" fmla="*/ 4556 h 280283"/>
                <a:gd name="connsiteX5" fmla="*/ 1238 w 106487"/>
                <a:gd name="connsiteY5" fmla="*/ 527 h 280283"/>
                <a:gd name="connsiteX6" fmla="*/ 4554 w 106487"/>
                <a:gd name="connsiteY6" fmla="*/ 527 h 280283"/>
                <a:gd name="connsiteX7" fmla="*/ 88540 w 106487"/>
                <a:gd name="connsiteY7" fmla="*/ 278830 h 280283"/>
                <a:gd name="connsiteX8" fmla="*/ 85028 w 106487"/>
                <a:gd name="connsiteY8" fmla="*/ 280070 h 2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487" h="280283">
                  <a:moveTo>
                    <a:pt x="85028" y="280070"/>
                  </a:moveTo>
                  <a:lnTo>
                    <a:pt x="84408" y="280070"/>
                  </a:lnTo>
                  <a:cubicBezTo>
                    <a:pt x="83024" y="279398"/>
                    <a:pt x="82445" y="277725"/>
                    <a:pt x="83117" y="276341"/>
                  </a:cubicBezTo>
                  <a:cubicBezTo>
                    <a:pt x="83138" y="276310"/>
                    <a:pt x="83148" y="276279"/>
                    <a:pt x="83169" y="276248"/>
                  </a:cubicBezTo>
                  <a:cubicBezTo>
                    <a:pt x="141846" y="162612"/>
                    <a:pt x="34512" y="39576"/>
                    <a:pt x="525" y="4556"/>
                  </a:cubicBezTo>
                  <a:cubicBezTo>
                    <a:pt x="-395" y="3244"/>
                    <a:pt x="-74" y="1446"/>
                    <a:pt x="1238" y="527"/>
                  </a:cubicBezTo>
                  <a:cubicBezTo>
                    <a:pt x="2229" y="-176"/>
                    <a:pt x="3562" y="-176"/>
                    <a:pt x="4554" y="527"/>
                  </a:cubicBezTo>
                  <a:cubicBezTo>
                    <a:pt x="39574" y="36270"/>
                    <a:pt x="149181" y="161889"/>
                    <a:pt x="88540" y="278830"/>
                  </a:cubicBezTo>
                  <a:cubicBezTo>
                    <a:pt x="87859" y="280080"/>
                    <a:pt x="86340" y="280617"/>
                    <a:pt x="85028" y="280070"/>
                  </a:cubicBezTo>
                  <a:close/>
                </a:path>
              </a:pathLst>
            </a:custGeom>
            <a:solidFill>
              <a:srgbClr val="263238"/>
            </a:solidFill>
            <a:ln w="10325" cap="flat">
              <a:noFill/>
              <a:prstDash val="solid"/>
              <a:miter/>
            </a:ln>
          </p:spPr>
          <p:txBody>
            <a:bodyPr rtlCol="0" anchor="ctr"/>
            <a:lstStyle/>
            <a:p>
              <a:endParaRPr lang="zh-CN" altLang="en-US"/>
            </a:p>
          </p:txBody>
        </p:sp>
        <p:sp>
          <p:nvSpPr>
            <p:cNvPr id="1130" name="任意多边形: 形状 1129">
              <a:extLst>
                <a:ext uri="{FF2B5EF4-FFF2-40B4-BE49-F238E27FC236}">
                  <a16:creationId xmlns:a16="http://schemas.microsoft.com/office/drawing/2014/main" id="{856EC7CC-000C-DE70-EC4C-14E74C2D2F86}"/>
                </a:ext>
              </a:extLst>
            </p:cNvPr>
            <p:cNvSpPr/>
            <p:nvPr/>
          </p:nvSpPr>
          <p:spPr>
            <a:xfrm>
              <a:off x="8130776" y="2734452"/>
              <a:ext cx="17768" cy="54131"/>
            </a:xfrm>
            <a:custGeom>
              <a:avLst/>
              <a:gdLst>
                <a:gd name="connsiteX0" fmla="*/ 12603 w 17768"/>
                <a:gd name="connsiteY0" fmla="*/ 0 h 54131"/>
                <a:gd name="connsiteX1" fmla="*/ 0 w 17768"/>
                <a:gd name="connsiteY1" fmla="*/ 42148 h 54131"/>
                <a:gd name="connsiteX2" fmla="*/ 9091 w 17768"/>
                <a:gd name="connsiteY2" fmla="*/ 54132 h 54131"/>
                <a:gd name="connsiteX3" fmla="*/ 17768 w 17768"/>
                <a:gd name="connsiteY3" fmla="*/ 42458 h 54131"/>
                <a:gd name="connsiteX4" fmla="*/ 12603 w 17768"/>
                <a:gd name="connsiteY4" fmla="*/ 0 h 5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8" h="54131">
                  <a:moveTo>
                    <a:pt x="12603" y="0"/>
                  </a:moveTo>
                  <a:lnTo>
                    <a:pt x="0" y="42148"/>
                  </a:lnTo>
                  <a:lnTo>
                    <a:pt x="9091" y="54132"/>
                  </a:lnTo>
                  <a:lnTo>
                    <a:pt x="17768" y="42458"/>
                  </a:lnTo>
                  <a:lnTo>
                    <a:pt x="12603" y="0"/>
                  </a:lnTo>
                  <a:close/>
                </a:path>
              </a:pathLst>
            </a:custGeom>
            <a:solidFill>
              <a:srgbClr val="B0BEC5"/>
            </a:solidFill>
            <a:ln w="10325" cap="flat">
              <a:noFill/>
              <a:prstDash val="solid"/>
              <a:miter/>
            </a:ln>
          </p:spPr>
          <p:txBody>
            <a:bodyPr rtlCol="0" anchor="ctr"/>
            <a:lstStyle/>
            <a:p>
              <a:endParaRPr lang="zh-CN" altLang="en-US"/>
            </a:p>
          </p:txBody>
        </p:sp>
        <p:sp>
          <p:nvSpPr>
            <p:cNvPr id="1131" name="任意多边形: 形状 1130">
              <a:extLst>
                <a:ext uri="{FF2B5EF4-FFF2-40B4-BE49-F238E27FC236}">
                  <a16:creationId xmlns:a16="http://schemas.microsoft.com/office/drawing/2014/main" id="{B52BB92C-121A-C035-FC82-45AC26802082}"/>
                </a:ext>
              </a:extLst>
            </p:cNvPr>
            <p:cNvSpPr/>
            <p:nvPr/>
          </p:nvSpPr>
          <p:spPr>
            <a:xfrm>
              <a:off x="8136953" y="2740142"/>
              <a:ext cx="113105" cy="114002"/>
            </a:xfrm>
            <a:custGeom>
              <a:avLst/>
              <a:gdLst>
                <a:gd name="connsiteX0" fmla="*/ 1159 w 113105"/>
                <a:gd name="connsiteY0" fmla="*/ 101231 h 114002"/>
                <a:gd name="connsiteX1" fmla="*/ 126 w 113105"/>
                <a:gd name="connsiteY1" fmla="*/ 90901 h 114002"/>
                <a:gd name="connsiteX2" fmla="*/ 28844 w 113105"/>
                <a:gd name="connsiteY2" fmla="*/ 53298 h 114002"/>
                <a:gd name="connsiteX3" fmla="*/ 29361 w 113105"/>
                <a:gd name="connsiteY3" fmla="*/ 53298 h 114002"/>
                <a:gd name="connsiteX4" fmla="*/ 40518 w 113105"/>
                <a:gd name="connsiteY4" fmla="*/ 43690 h 114002"/>
                <a:gd name="connsiteX5" fmla="*/ 55497 w 113105"/>
                <a:gd name="connsiteY5" fmla="*/ 1335 h 114002"/>
                <a:gd name="connsiteX6" fmla="*/ 109215 w 113105"/>
                <a:gd name="connsiteY6" fmla="*/ 5364 h 114002"/>
                <a:gd name="connsiteX7" fmla="*/ 110145 w 113105"/>
                <a:gd name="connsiteY7" fmla="*/ 68483 h 114002"/>
                <a:gd name="connsiteX8" fmla="*/ 104877 w 113105"/>
                <a:gd name="connsiteY8" fmla="*/ 81396 h 114002"/>
                <a:gd name="connsiteX9" fmla="*/ 53224 w 113105"/>
                <a:gd name="connsiteY9" fmla="*/ 113111 h 114002"/>
                <a:gd name="connsiteX10" fmla="*/ 1159 w 113105"/>
                <a:gd name="connsiteY10" fmla="*/ 101231 h 11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105" h="114002">
                  <a:moveTo>
                    <a:pt x="1159" y="101231"/>
                  </a:moveTo>
                  <a:cubicBezTo>
                    <a:pt x="1159" y="98545"/>
                    <a:pt x="435" y="94929"/>
                    <a:pt x="126" y="90901"/>
                  </a:cubicBezTo>
                  <a:cubicBezTo>
                    <a:pt x="-1393" y="72843"/>
                    <a:pt x="11024" y="56583"/>
                    <a:pt x="28844" y="53298"/>
                  </a:cubicBezTo>
                  <a:lnTo>
                    <a:pt x="29361" y="53298"/>
                  </a:lnTo>
                  <a:cubicBezTo>
                    <a:pt x="34536" y="52326"/>
                    <a:pt x="38792" y="48659"/>
                    <a:pt x="40518" y="43690"/>
                  </a:cubicBezTo>
                  <a:cubicBezTo>
                    <a:pt x="46923" y="25199"/>
                    <a:pt x="49402" y="19517"/>
                    <a:pt x="55497" y="1335"/>
                  </a:cubicBezTo>
                  <a:cubicBezTo>
                    <a:pt x="72232" y="-2694"/>
                    <a:pt x="91963" y="3505"/>
                    <a:pt x="109215" y="5364"/>
                  </a:cubicBezTo>
                  <a:cubicBezTo>
                    <a:pt x="114071" y="26087"/>
                    <a:pt x="114381" y="47626"/>
                    <a:pt x="110145" y="68483"/>
                  </a:cubicBezTo>
                  <a:cubicBezTo>
                    <a:pt x="109525" y="73173"/>
                    <a:pt x="107718" y="77615"/>
                    <a:pt x="104877" y="81396"/>
                  </a:cubicBezTo>
                  <a:cubicBezTo>
                    <a:pt x="89185" y="94268"/>
                    <a:pt x="71809" y="104940"/>
                    <a:pt x="53224" y="113111"/>
                  </a:cubicBezTo>
                  <a:cubicBezTo>
                    <a:pt x="37832" y="117760"/>
                    <a:pt x="17171" y="102781"/>
                    <a:pt x="1159" y="101231"/>
                  </a:cubicBezTo>
                  <a:close/>
                </a:path>
              </a:pathLst>
            </a:custGeom>
            <a:solidFill>
              <a:srgbClr val="E8BFBF"/>
            </a:solidFill>
            <a:ln w="10325" cap="flat">
              <a:noFill/>
              <a:prstDash val="solid"/>
              <a:miter/>
            </a:ln>
          </p:spPr>
          <p:txBody>
            <a:bodyPr rtlCol="0" anchor="ctr"/>
            <a:lstStyle/>
            <a:p>
              <a:endParaRPr lang="zh-CN" altLang="en-US"/>
            </a:p>
          </p:txBody>
        </p:sp>
        <p:sp>
          <p:nvSpPr>
            <p:cNvPr id="1132" name="任意多边形: 形状 1131">
              <a:extLst>
                <a:ext uri="{FF2B5EF4-FFF2-40B4-BE49-F238E27FC236}">
                  <a16:creationId xmlns:a16="http://schemas.microsoft.com/office/drawing/2014/main" id="{AB975D5B-BBDD-5B1A-C01D-E5BA442B3EE5}"/>
                </a:ext>
              </a:extLst>
            </p:cNvPr>
            <p:cNvSpPr/>
            <p:nvPr/>
          </p:nvSpPr>
          <p:spPr>
            <a:xfrm>
              <a:off x="8105731" y="2835982"/>
              <a:ext cx="102234" cy="370894"/>
            </a:xfrm>
            <a:custGeom>
              <a:avLst/>
              <a:gdLst>
                <a:gd name="connsiteX0" fmla="*/ 82379 w 102234"/>
                <a:gd name="connsiteY0" fmla="*/ 17890 h 370894"/>
                <a:gd name="connsiteX1" fmla="*/ 81036 w 102234"/>
                <a:gd name="connsiteY1" fmla="*/ 356420 h 370894"/>
                <a:gd name="connsiteX2" fmla="*/ 14714 w 102234"/>
                <a:gd name="connsiteY2" fmla="*/ 351771 h 370894"/>
                <a:gd name="connsiteX3" fmla="*/ 355 w 102234"/>
                <a:gd name="connsiteY3" fmla="*/ 306524 h 370894"/>
                <a:gd name="connsiteX4" fmla="*/ 32380 w 102234"/>
                <a:gd name="connsiteY4" fmla="*/ 5390 h 370894"/>
                <a:gd name="connsiteX5" fmla="*/ 82379 w 102234"/>
                <a:gd name="connsiteY5" fmla="*/ 17890 h 37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234" h="370894">
                  <a:moveTo>
                    <a:pt x="82379" y="17890"/>
                  </a:moveTo>
                  <a:cubicBezTo>
                    <a:pt x="82379" y="17890"/>
                    <a:pt x="127937" y="311689"/>
                    <a:pt x="81036" y="356420"/>
                  </a:cubicBezTo>
                  <a:cubicBezTo>
                    <a:pt x="53454" y="382763"/>
                    <a:pt x="29384" y="368197"/>
                    <a:pt x="14714" y="351771"/>
                  </a:cubicBezTo>
                  <a:cubicBezTo>
                    <a:pt x="3754" y="339395"/>
                    <a:pt x="-1463" y="322960"/>
                    <a:pt x="355" y="306524"/>
                  </a:cubicBezTo>
                  <a:lnTo>
                    <a:pt x="32380" y="5390"/>
                  </a:lnTo>
                  <a:cubicBezTo>
                    <a:pt x="32380" y="5390"/>
                    <a:pt x="63991" y="-12895"/>
                    <a:pt x="82379" y="17890"/>
                  </a:cubicBezTo>
                  <a:close/>
                </a:path>
              </a:pathLst>
            </a:custGeom>
            <a:solidFill>
              <a:srgbClr val="E8BFBF"/>
            </a:solidFill>
            <a:ln w="10325" cap="flat">
              <a:noFill/>
              <a:prstDash val="solid"/>
              <a:miter/>
            </a:ln>
          </p:spPr>
          <p:txBody>
            <a:bodyPr rtlCol="0" anchor="ctr"/>
            <a:lstStyle/>
            <a:p>
              <a:endParaRPr lang="zh-CN" altLang="en-US"/>
            </a:p>
          </p:txBody>
        </p:sp>
        <p:sp>
          <p:nvSpPr>
            <p:cNvPr id="1133" name="任意多边形: 形状 1132">
              <a:extLst>
                <a:ext uri="{FF2B5EF4-FFF2-40B4-BE49-F238E27FC236}">
                  <a16:creationId xmlns:a16="http://schemas.microsoft.com/office/drawing/2014/main" id="{F8F2FFA5-5379-4594-D14F-E47087DC48BE}"/>
                </a:ext>
              </a:extLst>
            </p:cNvPr>
            <p:cNvSpPr/>
            <p:nvPr/>
          </p:nvSpPr>
          <p:spPr>
            <a:xfrm>
              <a:off x="7255371" y="3362237"/>
              <a:ext cx="1025560" cy="731566"/>
            </a:xfrm>
            <a:custGeom>
              <a:avLst/>
              <a:gdLst>
                <a:gd name="connsiteX0" fmla="*/ 951645 w 1025560"/>
                <a:gd name="connsiteY0" fmla="*/ 344933 h 731566"/>
                <a:gd name="connsiteX1" fmla="*/ 910323 w 1025560"/>
                <a:gd name="connsiteY1" fmla="*/ 360946 h 731566"/>
                <a:gd name="connsiteX2" fmla="*/ 899269 w 1025560"/>
                <a:gd name="connsiteY2" fmla="*/ 363529 h 731566"/>
                <a:gd name="connsiteX3" fmla="*/ 846274 w 1025560"/>
                <a:gd name="connsiteY3" fmla="*/ 369004 h 731566"/>
                <a:gd name="connsiteX4" fmla="*/ 828608 w 1025560"/>
                <a:gd name="connsiteY4" fmla="*/ 367971 h 731566"/>
                <a:gd name="connsiteX5" fmla="*/ 822204 w 1025560"/>
                <a:gd name="connsiteY5" fmla="*/ 367247 h 731566"/>
                <a:gd name="connsiteX6" fmla="*/ 815592 w 1025560"/>
                <a:gd name="connsiteY6" fmla="*/ 366318 h 731566"/>
                <a:gd name="connsiteX7" fmla="*/ 794931 w 1025560"/>
                <a:gd name="connsiteY7" fmla="*/ 362599 h 731566"/>
                <a:gd name="connsiteX8" fmla="*/ 771274 w 1025560"/>
                <a:gd name="connsiteY8" fmla="*/ 356917 h 731566"/>
                <a:gd name="connsiteX9" fmla="*/ 763320 w 1025560"/>
                <a:gd name="connsiteY9" fmla="*/ 354748 h 731566"/>
                <a:gd name="connsiteX10" fmla="*/ 732328 w 1025560"/>
                <a:gd name="connsiteY10" fmla="*/ 345450 h 731566"/>
                <a:gd name="connsiteX11" fmla="*/ 721481 w 1025560"/>
                <a:gd name="connsiteY11" fmla="*/ 341938 h 731566"/>
                <a:gd name="connsiteX12" fmla="*/ 658052 w 1025560"/>
                <a:gd name="connsiteY12" fmla="*/ 319211 h 731566"/>
                <a:gd name="connsiteX13" fmla="*/ 649478 w 1025560"/>
                <a:gd name="connsiteY13" fmla="*/ 315905 h 731566"/>
                <a:gd name="connsiteX14" fmla="*/ 565698 w 1025560"/>
                <a:gd name="connsiteY14" fmla="*/ 281918 h 731566"/>
                <a:gd name="connsiteX15" fmla="*/ 544417 w 1025560"/>
                <a:gd name="connsiteY15" fmla="*/ 272930 h 731566"/>
                <a:gd name="connsiteX16" fmla="*/ 327477 w 1025560"/>
                <a:gd name="connsiteY16" fmla="*/ 182848 h 731566"/>
                <a:gd name="connsiteX17" fmla="*/ 327477 w 1025560"/>
                <a:gd name="connsiteY17" fmla="*/ 182848 h 731566"/>
                <a:gd name="connsiteX18" fmla="*/ 326857 w 1025560"/>
                <a:gd name="connsiteY18" fmla="*/ 182848 h 731566"/>
                <a:gd name="connsiteX19" fmla="*/ 322105 w 1025560"/>
                <a:gd name="connsiteY19" fmla="*/ 184914 h 731566"/>
                <a:gd name="connsiteX20" fmla="*/ 308365 w 1025560"/>
                <a:gd name="connsiteY20" fmla="*/ 191423 h 731566"/>
                <a:gd name="connsiteX21" fmla="*/ 307848 w 1025560"/>
                <a:gd name="connsiteY21" fmla="*/ 191423 h 731566"/>
                <a:gd name="connsiteX22" fmla="*/ 293076 w 1025560"/>
                <a:gd name="connsiteY22" fmla="*/ 199584 h 731566"/>
                <a:gd name="connsiteX23" fmla="*/ 286258 w 1025560"/>
                <a:gd name="connsiteY23" fmla="*/ 203922 h 731566"/>
                <a:gd name="connsiteX24" fmla="*/ 279853 w 1025560"/>
                <a:gd name="connsiteY24" fmla="*/ 208468 h 731566"/>
                <a:gd name="connsiteX25" fmla="*/ 273861 w 1025560"/>
                <a:gd name="connsiteY25" fmla="*/ 213117 h 731566"/>
                <a:gd name="connsiteX26" fmla="*/ 273345 w 1025560"/>
                <a:gd name="connsiteY26" fmla="*/ 213117 h 731566"/>
                <a:gd name="connsiteX27" fmla="*/ 263014 w 1025560"/>
                <a:gd name="connsiteY27" fmla="*/ 222620 h 731566"/>
                <a:gd name="connsiteX28" fmla="*/ 258779 w 1025560"/>
                <a:gd name="connsiteY28" fmla="*/ 227269 h 731566"/>
                <a:gd name="connsiteX29" fmla="*/ 257849 w 1025560"/>
                <a:gd name="connsiteY29" fmla="*/ 228302 h 731566"/>
                <a:gd name="connsiteX30" fmla="*/ 250411 w 1025560"/>
                <a:gd name="connsiteY30" fmla="*/ 238633 h 731566"/>
                <a:gd name="connsiteX31" fmla="*/ 247725 w 1025560"/>
                <a:gd name="connsiteY31" fmla="*/ 243385 h 731566"/>
                <a:gd name="connsiteX32" fmla="*/ 247209 w 1025560"/>
                <a:gd name="connsiteY32" fmla="*/ 244418 h 731566"/>
                <a:gd name="connsiteX33" fmla="*/ 244729 w 1025560"/>
                <a:gd name="connsiteY33" fmla="*/ 249893 h 731566"/>
                <a:gd name="connsiteX34" fmla="*/ 244729 w 1025560"/>
                <a:gd name="connsiteY34" fmla="*/ 250926 h 731566"/>
                <a:gd name="connsiteX35" fmla="*/ 242870 w 1025560"/>
                <a:gd name="connsiteY35" fmla="*/ 256608 h 731566"/>
                <a:gd name="connsiteX36" fmla="*/ 242870 w 1025560"/>
                <a:gd name="connsiteY36" fmla="*/ 257331 h 731566"/>
                <a:gd name="connsiteX37" fmla="*/ 241630 w 1025560"/>
                <a:gd name="connsiteY37" fmla="*/ 262290 h 731566"/>
                <a:gd name="connsiteX38" fmla="*/ 241630 w 1025560"/>
                <a:gd name="connsiteY38" fmla="*/ 263529 h 731566"/>
                <a:gd name="connsiteX39" fmla="*/ 240907 w 1025560"/>
                <a:gd name="connsiteY39" fmla="*/ 268488 h 731566"/>
                <a:gd name="connsiteX40" fmla="*/ 240907 w 1025560"/>
                <a:gd name="connsiteY40" fmla="*/ 270037 h 731566"/>
                <a:gd name="connsiteX41" fmla="*/ 240907 w 1025560"/>
                <a:gd name="connsiteY41" fmla="*/ 276236 h 731566"/>
                <a:gd name="connsiteX42" fmla="*/ 240907 w 1025560"/>
                <a:gd name="connsiteY42" fmla="*/ 283570 h 731566"/>
                <a:gd name="connsiteX43" fmla="*/ 242147 w 1025560"/>
                <a:gd name="connsiteY43" fmla="*/ 295037 h 731566"/>
                <a:gd name="connsiteX44" fmla="*/ 256919 w 1025560"/>
                <a:gd name="connsiteY44" fmla="*/ 370553 h 731566"/>
                <a:gd name="connsiteX45" fmla="*/ 213118 w 1025560"/>
                <a:gd name="connsiteY45" fmla="*/ 476027 h 731566"/>
                <a:gd name="connsiteX46" fmla="*/ 198862 w 1025560"/>
                <a:gd name="connsiteY46" fmla="*/ 509292 h 731566"/>
                <a:gd name="connsiteX47" fmla="*/ 152891 w 1025560"/>
                <a:gd name="connsiteY47" fmla="*/ 614043 h 731566"/>
                <a:gd name="connsiteX48" fmla="*/ 147003 w 1025560"/>
                <a:gd name="connsiteY48" fmla="*/ 627059 h 731566"/>
                <a:gd name="connsiteX49" fmla="*/ 130887 w 1025560"/>
                <a:gd name="connsiteY49" fmla="*/ 662699 h 731566"/>
                <a:gd name="connsiteX50" fmla="*/ 126032 w 1025560"/>
                <a:gd name="connsiteY50" fmla="*/ 673030 h 731566"/>
                <a:gd name="connsiteX51" fmla="*/ 107437 w 1025560"/>
                <a:gd name="connsiteY51" fmla="*/ 713319 h 731566"/>
                <a:gd name="connsiteX52" fmla="*/ 105371 w 1025560"/>
                <a:gd name="connsiteY52" fmla="*/ 717658 h 731566"/>
                <a:gd name="connsiteX53" fmla="*/ 103511 w 1025560"/>
                <a:gd name="connsiteY53" fmla="*/ 721583 h 731566"/>
                <a:gd name="connsiteX54" fmla="*/ 101858 w 1025560"/>
                <a:gd name="connsiteY54" fmla="*/ 725096 h 731566"/>
                <a:gd name="connsiteX55" fmla="*/ 98966 w 1025560"/>
                <a:gd name="connsiteY55" fmla="*/ 731087 h 731566"/>
                <a:gd name="connsiteX56" fmla="*/ 0 w 1025560"/>
                <a:gd name="connsiteY56" fmla="*/ 675922 h 731566"/>
                <a:gd name="connsiteX57" fmla="*/ 121590 w 1025560"/>
                <a:gd name="connsiteY57" fmla="*/ 174274 h 731566"/>
                <a:gd name="connsiteX58" fmla="*/ 305886 w 1025560"/>
                <a:gd name="connsiteY58" fmla="*/ 3924 h 731566"/>
                <a:gd name="connsiteX59" fmla="*/ 754436 w 1025560"/>
                <a:gd name="connsiteY59" fmla="*/ 56196 h 731566"/>
                <a:gd name="connsiteX60" fmla="*/ 771998 w 1025560"/>
                <a:gd name="connsiteY60" fmla="*/ 56196 h 731566"/>
                <a:gd name="connsiteX61" fmla="*/ 813319 w 1025560"/>
                <a:gd name="connsiteY61" fmla="*/ 55577 h 731566"/>
                <a:gd name="connsiteX62" fmla="*/ 833051 w 1025560"/>
                <a:gd name="connsiteY62" fmla="*/ 55577 h 731566"/>
                <a:gd name="connsiteX63" fmla="*/ 836770 w 1025560"/>
                <a:gd name="connsiteY63" fmla="*/ 55577 h 731566"/>
                <a:gd name="connsiteX64" fmla="*/ 853298 w 1025560"/>
                <a:gd name="connsiteY64" fmla="*/ 55577 h 731566"/>
                <a:gd name="connsiteX65" fmla="*/ 878092 w 1025560"/>
                <a:gd name="connsiteY65" fmla="*/ 55577 h 731566"/>
                <a:gd name="connsiteX66" fmla="*/ 971066 w 1025560"/>
                <a:gd name="connsiteY66" fmla="*/ 55577 h 731566"/>
                <a:gd name="connsiteX67" fmla="*/ 951645 w 1025560"/>
                <a:gd name="connsiteY67" fmla="*/ 344933 h 73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5560" h="731566">
                  <a:moveTo>
                    <a:pt x="951645" y="344933"/>
                  </a:moveTo>
                  <a:cubicBezTo>
                    <a:pt x="938535" y="351845"/>
                    <a:pt x="924672" y="357217"/>
                    <a:pt x="910323" y="360946"/>
                  </a:cubicBezTo>
                  <a:cubicBezTo>
                    <a:pt x="906707" y="361876"/>
                    <a:pt x="902988" y="362805"/>
                    <a:pt x="899269" y="363529"/>
                  </a:cubicBezTo>
                  <a:cubicBezTo>
                    <a:pt x="881852" y="367237"/>
                    <a:pt x="864083" y="369076"/>
                    <a:pt x="846274" y="369004"/>
                  </a:cubicBezTo>
                  <a:cubicBezTo>
                    <a:pt x="840375" y="368993"/>
                    <a:pt x="834476" y="368652"/>
                    <a:pt x="828608" y="367971"/>
                  </a:cubicBezTo>
                  <a:lnTo>
                    <a:pt x="822204" y="367247"/>
                  </a:lnTo>
                  <a:lnTo>
                    <a:pt x="815592" y="366318"/>
                  </a:lnTo>
                  <a:cubicBezTo>
                    <a:pt x="809084" y="365285"/>
                    <a:pt x="802369" y="364045"/>
                    <a:pt x="794931" y="362599"/>
                  </a:cubicBezTo>
                  <a:cubicBezTo>
                    <a:pt x="787493" y="361152"/>
                    <a:pt x="779435" y="359086"/>
                    <a:pt x="771274" y="356917"/>
                  </a:cubicBezTo>
                  <a:lnTo>
                    <a:pt x="763320" y="354748"/>
                  </a:lnTo>
                  <a:cubicBezTo>
                    <a:pt x="753196" y="351927"/>
                    <a:pt x="742865" y="348828"/>
                    <a:pt x="732328" y="345450"/>
                  </a:cubicBezTo>
                  <a:lnTo>
                    <a:pt x="721481" y="341938"/>
                  </a:lnTo>
                  <a:cubicBezTo>
                    <a:pt x="700820" y="335223"/>
                    <a:pt x="680159" y="327475"/>
                    <a:pt x="658052" y="319211"/>
                  </a:cubicBezTo>
                  <a:lnTo>
                    <a:pt x="649478" y="315905"/>
                  </a:lnTo>
                  <a:cubicBezTo>
                    <a:pt x="621792" y="305574"/>
                    <a:pt x="593590" y="293591"/>
                    <a:pt x="565698" y="281918"/>
                  </a:cubicBezTo>
                  <a:lnTo>
                    <a:pt x="544417" y="272930"/>
                  </a:lnTo>
                  <a:cubicBezTo>
                    <a:pt x="455781" y="235121"/>
                    <a:pt x="373034" y="197414"/>
                    <a:pt x="327477" y="182848"/>
                  </a:cubicBezTo>
                  <a:lnTo>
                    <a:pt x="327477" y="182848"/>
                  </a:lnTo>
                  <a:cubicBezTo>
                    <a:pt x="327477" y="182848"/>
                    <a:pt x="327477" y="182848"/>
                    <a:pt x="326857" y="182848"/>
                  </a:cubicBezTo>
                  <a:lnTo>
                    <a:pt x="322105" y="184914"/>
                  </a:lnTo>
                  <a:lnTo>
                    <a:pt x="308365" y="191423"/>
                  </a:lnTo>
                  <a:cubicBezTo>
                    <a:pt x="308365" y="191423"/>
                    <a:pt x="308365" y="191423"/>
                    <a:pt x="307848" y="191423"/>
                  </a:cubicBezTo>
                  <a:cubicBezTo>
                    <a:pt x="302683" y="194005"/>
                    <a:pt x="297518" y="196794"/>
                    <a:pt x="293076" y="199584"/>
                  </a:cubicBezTo>
                  <a:lnTo>
                    <a:pt x="286258" y="203922"/>
                  </a:lnTo>
                  <a:lnTo>
                    <a:pt x="279853" y="208468"/>
                  </a:lnTo>
                  <a:lnTo>
                    <a:pt x="273861" y="213117"/>
                  </a:lnTo>
                  <a:cubicBezTo>
                    <a:pt x="273696" y="213075"/>
                    <a:pt x="273510" y="213075"/>
                    <a:pt x="273345" y="213117"/>
                  </a:cubicBezTo>
                  <a:cubicBezTo>
                    <a:pt x="269708" y="216071"/>
                    <a:pt x="266258" y="219242"/>
                    <a:pt x="263014" y="222620"/>
                  </a:cubicBezTo>
                  <a:lnTo>
                    <a:pt x="258779" y="227269"/>
                  </a:lnTo>
                  <a:lnTo>
                    <a:pt x="257849" y="228302"/>
                  </a:lnTo>
                  <a:cubicBezTo>
                    <a:pt x="255122" y="231567"/>
                    <a:pt x="252642" y="235017"/>
                    <a:pt x="250411" y="238633"/>
                  </a:cubicBezTo>
                  <a:cubicBezTo>
                    <a:pt x="249481" y="240182"/>
                    <a:pt x="248552" y="241732"/>
                    <a:pt x="247725" y="243385"/>
                  </a:cubicBezTo>
                  <a:cubicBezTo>
                    <a:pt x="247488" y="243695"/>
                    <a:pt x="247312" y="244046"/>
                    <a:pt x="247209" y="244418"/>
                  </a:cubicBezTo>
                  <a:cubicBezTo>
                    <a:pt x="246279" y="246195"/>
                    <a:pt x="245453" y="248023"/>
                    <a:pt x="244729" y="249893"/>
                  </a:cubicBezTo>
                  <a:lnTo>
                    <a:pt x="244729" y="250926"/>
                  </a:lnTo>
                  <a:cubicBezTo>
                    <a:pt x="244006" y="252786"/>
                    <a:pt x="243376" y="254676"/>
                    <a:pt x="242870" y="256608"/>
                  </a:cubicBezTo>
                  <a:cubicBezTo>
                    <a:pt x="242808" y="256846"/>
                    <a:pt x="242808" y="257093"/>
                    <a:pt x="242870" y="257331"/>
                  </a:cubicBezTo>
                  <a:cubicBezTo>
                    <a:pt x="242364" y="258963"/>
                    <a:pt x="241950" y="260616"/>
                    <a:pt x="241630" y="262290"/>
                  </a:cubicBezTo>
                  <a:lnTo>
                    <a:pt x="241630" y="263529"/>
                  </a:lnTo>
                  <a:cubicBezTo>
                    <a:pt x="241630" y="265182"/>
                    <a:pt x="241114" y="266835"/>
                    <a:pt x="240907" y="268488"/>
                  </a:cubicBezTo>
                  <a:lnTo>
                    <a:pt x="240907" y="270037"/>
                  </a:lnTo>
                  <a:cubicBezTo>
                    <a:pt x="240907" y="272104"/>
                    <a:pt x="240907" y="274170"/>
                    <a:pt x="240907" y="276236"/>
                  </a:cubicBezTo>
                  <a:cubicBezTo>
                    <a:pt x="240907" y="278612"/>
                    <a:pt x="240907" y="281091"/>
                    <a:pt x="240907" y="283570"/>
                  </a:cubicBezTo>
                  <a:cubicBezTo>
                    <a:pt x="240907" y="286050"/>
                    <a:pt x="241630" y="291215"/>
                    <a:pt x="242147" y="295037"/>
                  </a:cubicBezTo>
                  <a:cubicBezTo>
                    <a:pt x="245360" y="320512"/>
                    <a:pt x="250297" y="345739"/>
                    <a:pt x="256919" y="370553"/>
                  </a:cubicBezTo>
                  <a:cubicBezTo>
                    <a:pt x="242353" y="406606"/>
                    <a:pt x="227581" y="442143"/>
                    <a:pt x="213118" y="476027"/>
                  </a:cubicBezTo>
                  <a:lnTo>
                    <a:pt x="198862" y="509292"/>
                  </a:lnTo>
                  <a:cubicBezTo>
                    <a:pt x="182436" y="547514"/>
                    <a:pt x="166734" y="582948"/>
                    <a:pt x="152891" y="614043"/>
                  </a:cubicBezTo>
                  <a:cubicBezTo>
                    <a:pt x="150825" y="618516"/>
                    <a:pt x="148862" y="622855"/>
                    <a:pt x="147003" y="627059"/>
                  </a:cubicBezTo>
                  <a:lnTo>
                    <a:pt x="130887" y="662699"/>
                  </a:lnTo>
                  <a:cubicBezTo>
                    <a:pt x="129131" y="666315"/>
                    <a:pt x="127582" y="669931"/>
                    <a:pt x="126032" y="673030"/>
                  </a:cubicBezTo>
                  <a:lnTo>
                    <a:pt x="107437" y="713319"/>
                  </a:lnTo>
                  <a:cubicBezTo>
                    <a:pt x="106714" y="714765"/>
                    <a:pt x="105991" y="716211"/>
                    <a:pt x="105371" y="717658"/>
                  </a:cubicBezTo>
                  <a:cubicBezTo>
                    <a:pt x="104751" y="719104"/>
                    <a:pt x="104131" y="720343"/>
                    <a:pt x="103511" y="721583"/>
                  </a:cubicBezTo>
                  <a:cubicBezTo>
                    <a:pt x="102892" y="722823"/>
                    <a:pt x="102375" y="723959"/>
                    <a:pt x="101858" y="725096"/>
                  </a:cubicBezTo>
                  <a:cubicBezTo>
                    <a:pt x="97623" y="734083"/>
                    <a:pt x="98966" y="731087"/>
                    <a:pt x="98966" y="731087"/>
                  </a:cubicBezTo>
                  <a:lnTo>
                    <a:pt x="0" y="675922"/>
                  </a:lnTo>
                  <a:cubicBezTo>
                    <a:pt x="0" y="675922"/>
                    <a:pt x="73656" y="415078"/>
                    <a:pt x="121590" y="174274"/>
                  </a:cubicBezTo>
                  <a:cubicBezTo>
                    <a:pt x="139441" y="83459"/>
                    <a:pt x="213944" y="14585"/>
                    <a:pt x="305886" y="3924"/>
                  </a:cubicBezTo>
                  <a:cubicBezTo>
                    <a:pt x="494520" y="-17563"/>
                    <a:pt x="754436" y="56196"/>
                    <a:pt x="754436" y="56196"/>
                  </a:cubicBezTo>
                  <a:lnTo>
                    <a:pt x="771998" y="56196"/>
                  </a:lnTo>
                  <a:lnTo>
                    <a:pt x="813319" y="55577"/>
                  </a:lnTo>
                  <a:lnTo>
                    <a:pt x="833051" y="55577"/>
                  </a:lnTo>
                  <a:lnTo>
                    <a:pt x="836770" y="55577"/>
                  </a:lnTo>
                  <a:lnTo>
                    <a:pt x="853298" y="55577"/>
                  </a:lnTo>
                  <a:lnTo>
                    <a:pt x="878092" y="55577"/>
                  </a:lnTo>
                  <a:cubicBezTo>
                    <a:pt x="910942" y="55577"/>
                    <a:pt x="944620" y="54957"/>
                    <a:pt x="971066" y="55577"/>
                  </a:cubicBezTo>
                  <a:cubicBezTo>
                    <a:pt x="1062181" y="210431"/>
                    <a:pt x="1027470" y="304128"/>
                    <a:pt x="951645" y="344933"/>
                  </a:cubicBezTo>
                  <a:close/>
                </a:path>
              </a:pathLst>
            </a:custGeom>
            <a:solidFill>
              <a:srgbClr val="B0BEC5"/>
            </a:solidFill>
            <a:ln w="10325" cap="flat">
              <a:noFill/>
              <a:prstDash val="solid"/>
              <a:miter/>
            </a:ln>
          </p:spPr>
          <p:txBody>
            <a:bodyPr rtlCol="0" anchor="ctr"/>
            <a:lstStyle/>
            <a:p>
              <a:endParaRPr lang="zh-CN" altLang="en-US"/>
            </a:p>
          </p:txBody>
        </p:sp>
        <p:sp>
          <p:nvSpPr>
            <p:cNvPr id="1134" name="任意多边形: 形状 1133">
              <a:extLst>
                <a:ext uri="{FF2B5EF4-FFF2-40B4-BE49-F238E27FC236}">
                  <a16:creationId xmlns:a16="http://schemas.microsoft.com/office/drawing/2014/main" id="{3352DB28-597A-039D-4EBE-503A5FDDACA8}"/>
                </a:ext>
              </a:extLst>
            </p:cNvPr>
            <p:cNvSpPr/>
            <p:nvPr/>
          </p:nvSpPr>
          <p:spPr>
            <a:xfrm>
              <a:off x="7255371" y="3362237"/>
              <a:ext cx="1025560" cy="731566"/>
            </a:xfrm>
            <a:custGeom>
              <a:avLst/>
              <a:gdLst>
                <a:gd name="connsiteX0" fmla="*/ 951645 w 1025560"/>
                <a:gd name="connsiteY0" fmla="*/ 344933 h 731566"/>
                <a:gd name="connsiteX1" fmla="*/ 910323 w 1025560"/>
                <a:gd name="connsiteY1" fmla="*/ 360946 h 731566"/>
                <a:gd name="connsiteX2" fmla="*/ 899269 w 1025560"/>
                <a:gd name="connsiteY2" fmla="*/ 363529 h 731566"/>
                <a:gd name="connsiteX3" fmla="*/ 846274 w 1025560"/>
                <a:gd name="connsiteY3" fmla="*/ 369004 h 731566"/>
                <a:gd name="connsiteX4" fmla="*/ 828608 w 1025560"/>
                <a:gd name="connsiteY4" fmla="*/ 367971 h 731566"/>
                <a:gd name="connsiteX5" fmla="*/ 822204 w 1025560"/>
                <a:gd name="connsiteY5" fmla="*/ 367247 h 731566"/>
                <a:gd name="connsiteX6" fmla="*/ 815592 w 1025560"/>
                <a:gd name="connsiteY6" fmla="*/ 366318 h 731566"/>
                <a:gd name="connsiteX7" fmla="*/ 794931 w 1025560"/>
                <a:gd name="connsiteY7" fmla="*/ 362599 h 731566"/>
                <a:gd name="connsiteX8" fmla="*/ 771274 w 1025560"/>
                <a:gd name="connsiteY8" fmla="*/ 356917 h 731566"/>
                <a:gd name="connsiteX9" fmla="*/ 763320 w 1025560"/>
                <a:gd name="connsiteY9" fmla="*/ 354748 h 731566"/>
                <a:gd name="connsiteX10" fmla="*/ 732328 w 1025560"/>
                <a:gd name="connsiteY10" fmla="*/ 345450 h 731566"/>
                <a:gd name="connsiteX11" fmla="*/ 721481 w 1025560"/>
                <a:gd name="connsiteY11" fmla="*/ 341938 h 731566"/>
                <a:gd name="connsiteX12" fmla="*/ 658052 w 1025560"/>
                <a:gd name="connsiteY12" fmla="*/ 319211 h 731566"/>
                <a:gd name="connsiteX13" fmla="*/ 649478 w 1025560"/>
                <a:gd name="connsiteY13" fmla="*/ 315905 h 731566"/>
                <a:gd name="connsiteX14" fmla="*/ 565698 w 1025560"/>
                <a:gd name="connsiteY14" fmla="*/ 281918 h 731566"/>
                <a:gd name="connsiteX15" fmla="*/ 544417 w 1025560"/>
                <a:gd name="connsiteY15" fmla="*/ 272930 h 731566"/>
                <a:gd name="connsiteX16" fmla="*/ 327477 w 1025560"/>
                <a:gd name="connsiteY16" fmla="*/ 182848 h 731566"/>
                <a:gd name="connsiteX17" fmla="*/ 327477 w 1025560"/>
                <a:gd name="connsiteY17" fmla="*/ 182848 h 731566"/>
                <a:gd name="connsiteX18" fmla="*/ 326857 w 1025560"/>
                <a:gd name="connsiteY18" fmla="*/ 182848 h 731566"/>
                <a:gd name="connsiteX19" fmla="*/ 322105 w 1025560"/>
                <a:gd name="connsiteY19" fmla="*/ 184914 h 731566"/>
                <a:gd name="connsiteX20" fmla="*/ 308365 w 1025560"/>
                <a:gd name="connsiteY20" fmla="*/ 191423 h 731566"/>
                <a:gd name="connsiteX21" fmla="*/ 307848 w 1025560"/>
                <a:gd name="connsiteY21" fmla="*/ 191423 h 731566"/>
                <a:gd name="connsiteX22" fmla="*/ 293076 w 1025560"/>
                <a:gd name="connsiteY22" fmla="*/ 199584 h 731566"/>
                <a:gd name="connsiteX23" fmla="*/ 286258 w 1025560"/>
                <a:gd name="connsiteY23" fmla="*/ 203922 h 731566"/>
                <a:gd name="connsiteX24" fmla="*/ 279853 w 1025560"/>
                <a:gd name="connsiteY24" fmla="*/ 208468 h 731566"/>
                <a:gd name="connsiteX25" fmla="*/ 273861 w 1025560"/>
                <a:gd name="connsiteY25" fmla="*/ 213117 h 731566"/>
                <a:gd name="connsiteX26" fmla="*/ 273345 w 1025560"/>
                <a:gd name="connsiteY26" fmla="*/ 213117 h 731566"/>
                <a:gd name="connsiteX27" fmla="*/ 263014 w 1025560"/>
                <a:gd name="connsiteY27" fmla="*/ 222620 h 731566"/>
                <a:gd name="connsiteX28" fmla="*/ 258779 w 1025560"/>
                <a:gd name="connsiteY28" fmla="*/ 227269 h 731566"/>
                <a:gd name="connsiteX29" fmla="*/ 257849 w 1025560"/>
                <a:gd name="connsiteY29" fmla="*/ 228302 h 731566"/>
                <a:gd name="connsiteX30" fmla="*/ 250411 w 1025560"/>
                <a:gd name="connsiteY30" fmla="*/ 238633 h 731566"/>
                <a:gd name="connsiteX31" fmla="*/ 247725 w 1025560"/>
                <a:gd name="connsiteY31" fmla="*/ 243385 h 731566"/>
                <a:gd name="connsiteX32" fmla="*/ 247209 w 1025560"/>
                <a:gd name="connsiteY32" fmla="*/ 244418 h 731566"/>
                <a:gd name="connsiteX33" fmla="*/ 244729 w 1025560"/>
                <a:gd name="connsiteY33" fmla="*/ 249893 h 731566"/>
                <a:gd name="connsiteX34" fmla="*/ 244729 w 1025560"/>
                <a:gd name="connsiteY34" fmla="*/ 250926 h 731566"/>
                <a:gd name="connsiteX35" fmla="*/ 242870 w 1025560"/>
                <a:gd name="connsiteY35" fmla="*/ 256608 h 731566"/>
                <a:gd name="connsiteX36" fmla="*/ 242870 w 1025560"/>
                <a:gd name="connsiteY36" fmla="*/ 257331 h 731566"/>
                <a:gd name="connsiteX37" fmla="*/ 241630 w 1025560"/>
                <a:gd name="connsiteY37" fmla="*/ 262290 h 731566"/>
                <a:gd name="connsiteX38" fmla="*/ 241630 w 1025560"/>
                <a:gd name="connsiteY38" fmla="*/ 263529 h 731566"/>
                <a:gd name="connsiteX39" fmla="*/ 240907 w 1025560"/>
                <a:gd name="connsiteY39" fmla="*/ 268488 h 731566"/>
                <a:gd name="connsiteX40" fmla="*/ 240907 w 1025560"/>
                <a:gd name="connsiteY40" fmla="*/ 270037 h 731566"/>
                <a:gd name="connsiteX41" fmla="*/ 240907 w 1025560"/>
                <a:gd name="connsiteY41" fmla="*/ 276236 h 731566"/>
                <a:gd name="connsiteX42" fmla="*/ 240907 w 1025560"/>
                <a:gd name="connsiteY42" fmla="*/ 283570 h 731566"/>
                <a:gd name="connsiteX43" fmla="*/ 242147 w 1025560"/>
                <a:gd name="connsiteY43" fmla="*/ 295037 h 731566"/>
                <a:gd name="connsiteX44" fmla="*/ 256919 w 1025560"/>
                <a:gd name="connsiteY44" fmla="*/ 370553 h 731566"/>
                <a:gd name="connsiteX45" fmla="*/ 213118 w 1025560"/>
                <a:gd name="connsiteY45" fmla="*/ 476027 h 731566"/>
                <a:gd name="connsiteX46" fmla="*/ 198862 w 1025560"/>
                <a:gd name="connsiteY46" fmla="*/ 509292 h 731566"/>
                <a:gd name="connsiteX47" fmla="*/ 152891 w 1025560"/>
                <a:gd name="connsiteY47" fmla="*/ 614043 h 731566"/>
                <a:gd name="connsiteX48" fmla="*/ 147003 w 1025560"/>
                <a:gd name="connsiteY48" fmla="*/ 627059 h 731566"/>
                <a:gd name="connsiteX49" fmla="*/ 130887 w 1025560"/>
                <a:gd name="connsiteY49" fmla="*/ 662699 h 731566"/>
                <a:gd name="connsiteX50" fmla="*/ 126032 w 1025560"/>
                <a:gd name="connsiteY50" fmla="*/ 673030 h 731566"/>
                <a:gd name="connsiteX51" fmla="*/ 107437 w 1025560"/>
                <a:gd name="connsiteY51" fmla="*/ 713319 h 731566"/>
                <a:gd name="connsiteX52" fmla="*/ 105371 w 1025560"/>
                <a:gd name="connsiteY52" fmla="*/ 717658 h 731566"/>
                <a:gd name="connsiteX53" fmla="*/ 103511 w 1025560"/>
                <a:gd name="connsiteY53" fmla="*/ 721583 h 731566"/>
                <a:gd name="connsiteX54" fmla="*/ 101858 w 1025560"/>
                <a:gd name="connsiteY54" fmla="*/ 725096 h 731566"/>
                <a:gd name="connsiteX55" fmla="*/ 98966 w 1025560"/>
                <a:gd name="connsiteY55" fmla="*/ 731087 h 731566"/>
                <a:gd name="connsiteX56" fmla="*/ 0 w 1025560"/>
                <a:gd name="connsiteY56" fmla="*/ 675922 h 731566"/>
                <a:gd name="connsiteX57" fmla="*/ 121590 w 1025560"/>
                <a:gd name="connsiteY57" fmla="*/ 174274 h 731566"/>
                <a:gd name="connsiteX58" fmla="*/ 305886 w 1025560"/>
                <a:gd name="connsiteY58" fmla="*/ 3924 h 731566"/>
                <a:gd name="connsiteX59" fmla="*/ 754436 w 1025560"/>
                <a:gd name="connsiteY59" fmla="*/ 56196 h 731566"/>
                <a:gd name="connsiteX60" fmla="*/ 771998 w 1025560"/>
                <a:gd name="connsiteY60" fmla="*/ 56196 h 731566"/>
                <a:gd name="connsiteX61" fmla="*/ 813319 w 1025560"/>
                <a:gd name="connsiteY61" fmla="*/ 55577 h 731566"/>
                <a:gd name="connsiteX62" fmla="*/ 833051 w 1025560"/>
                <a:gd name="connsiteY62" fmla="*/ 55577 h 731566"/>
                <a:gd name="connsiteX63" fmla="*/ 836770 w 1025560"/>
                <a:gd name="connsiteY63" fmla="*/ 55577 h 731566"/>
                <a:gd name="connsiteX64" fmla="*/ 853298 w 1025560"/>
                <a:gd name="connsiteY64" fmla="*/ 55577 h 731566"/>
                <a:gd name="connsiteX65" fmla="*/ 878092 w 1025560"/>
                <a:gd name="connsiteY65" fmla="*/ 55577 h 731566"/>
                <a:gd name="connsiteX66" fmla="*/ 971066 w 1025560"/>
                <a:gd name="connsiteY66" fmla="*/ 55577 h 731566"/>
                <a:gd name="connsiteX67" fmla="*/ 951645 w 1025560"/>
                <a:gd name="connsiteY67" fmla="*/ 344933 h 73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5560" h="731566">
                  <a:moveTo>
                    <a:pt x="951645" y="344933"/>
                  </a:moveTo>
                  <a:cubicBezTo>
                    <a:pt x="938535" y="351845"/>
                    <a:pt x="924672" y="357217"/>
                    <a:pt x="910323" y="360946"/>
                  </a:cubicBezTo>
                  <a:cubicBezTo>
                    <a:pt x="906707" y="361876"/>
                    <a:pt x="902988" y="362805"/>
                    <a:pt x="899269" y="363529"/>
                  </a:cubicBezTo>
                  <a:cubicBezTo>
                    <a:pt x="881852" y="367237"/>
                    <a:pt x="864083" y="369076"/>
                    <a:pt x="846274" y="369004"/>
                  </a:cubicBezTo>
                  <a:cubicBezTo>
                    <a:pt x="840375" y="368993"/>
                    <a:pt x="834476" y="368652"/>
                    <a:pt x="828608" y="367971"/>
                  </a:cubicBezTo>
                  <a:lnTo>
                    <a:pt x="822204" y="367247"/>
                  </a:lnTo>
                  <a:lnTo>
                    <a:pt x="815592" y="366318"/>
                  </a:lnTo>
                  <a:cubicBezTo>
                    <a:pt x="809084" y="365285"/>
                    <a:pt x="802369" y="364045"/>
                    <a:pt x="794931" y="362599"/>
                  </a:cubicBezTo>
                  <a:cubicBezTo>
                    <a:pt x="787493" y="361152"/>
                    <a:pt x="779435" y="359086"/>
                    <a:pt x="771274" y="356917"/>
                  </a:cubicBezTo>
                  <a:lnTo>
                    <a:pt x="763320" y="354748"/>
                  </a:lnTo>
                  <a:cubicBezTo>
                    <a:pt x="753196" y="351927"/>
                    <a:pt x="742865" y="348828"/>
                    <a:pt x="732328" y="345450"/>
                  </a:cubicBezTo>
                  <a:lnTo>
                    <a:pt x="721481" y="341938"/>
                  </a:lnTo>
                  <a:cubicBezTo>
                    <a:pt x="700820" y="335223"/>
                    <a:pt x="680159" y="327475"/>
                    <a:pt x="658052" y="319211"/>
                  </a:cubicBezTo>
                  <a:lnTo>
                    <a:pt x="649478" y="315905"/>
                  </a:lnTo>
                  <a:cubicBezTo>
                    <a:pt x="621792" y="305574"/>
                    <a:pt x="593590" y="293591"/>
                    <a:pt x="565698" y="281918"/>
                  </a:cubicBezTo>
                  <a:lnTo>
                    <a:pt x="544417" y="272930"/>
                  </a:lnTo>
                  <a:cubicBezTo>
                    <a:pt x="455781" y="235121"/>
                    <a:pt x="373034" y="197414"/>
                    <a:pt x="327477" y="182848"/>
                  </a:cubicBezTo>
                  <a:lnTo>
                    <a:pt x="327477" y="182848"/>
                  </a:lnTo>
                  <a:cubicBezTo>
                    <a:pt x="327477" y="182848"/>
                    <a:pt x="327477" y="182848"/>
                    <a:pt x="326857" y="182848"/>
                  </a:cubicBezTo>
                  <a:lnTo>
                    <a:pt x="322105" y="184914"/>
                  </a:lnTo>
                  <a:lnTo>
                    <a:pt x="308365" y="191423"/>
                  </a:lnTo>
                  <a:cubicBezTo>
                    <a:pt x="308365" y="191423"/>
                    <a:pt x="308365" y="191423"/>
                    <a:pt x="307848" y="191423"/>
                  </a:cubicBezTo>
                  <a:cubicBezTo>
                    <a:pt x="302683" y="194005"/>
                    <a:pt x="297518" y="196794"/>
                    <a:pt x="293076" y="199584"/>
                  </a:cubicBezTo>
                  <a:lnTo>
                    <a:pt x="286258" y="203922"/>
                  </a:lnTo>
                  <a:lnTo>
                    <a:pt x="279853" y="208468"/>
                  </a:lnTo>
                  <a:lnTo>
                    <a:pt x="273861" y="213117"/>
                  </a:lnTo>
                  <a:cubicBezTo>
                    <a:pt x="273696" y="213075"/>
                    <a:pt x="273510" y="213075"/>
                    <a:pt x="273345" y="213117"/>
                  </a:cubicBezTo>
                  <a:cubicBezTo>
                    <a:pt x="269708" y="216071"/>
                    <a:pt x="266258" y="219242"/>
                    <a:pt x="263014" y="222620"/>
                  </a:cubicBezTo>
                  <a:lnTo>
                    <a:pt x="258779" y="227269"/>
                  </a:lnTo>
                  <a:lnTo>
                    <a:pt x="257849" y="228302"/>
                  </a:lnTo>
                  <a:cubicBezTo>
                    <a:pt x="255122" y="231567"/>
                    <a:pt x="252642" y="235017"/>
                    <a:pt x="250411" y="238633"/>
                  </a:cubicBezTo>
                  <a:cubicBezTo>
                    <a:pt x="249481" y="240182"/>
                    <a:pt x="248552" y="241732"/>
                    <a:pt x="247725" y="243385"/>
                  </a:cubicBezTo>
                  <a:cubicBezTo>
                    <a:pt x="247488" y="243695"/>
                    <a:pt x="247312" y="244046"/>
                    <a:pt x="247209" y="244418"/>
                  </a:cubicBezTo>
                  <a:cubicBezTo>
                    <a:pt x="246279" y="246195"/>
                    <a:pt x="245453" y="248023"/>
                    <a:pt x="244729" y="249893"/>
                  </a:cubicBezTo>
                  <a:lnTo>
                    <a:pt x="244729" y="250926"/>
                  </a:lnTo>
                  <a:cubicBezTo>
                    <a:pt x="244006" y="252786"/>
                    <a:pt x="243376" y="254676"/>
                    <a:pt x="242870" y="256608"/>
                  </a:cubicBezTo>
                  <a:cubicBezTo>
                    <a:pt x="242808" y="256846"/>
                    <a:pt x="242808" y="257093"/>
                    <a:pt x="242870" y="257331"/>
                  </a:cubicBezTo>
                  <a:cubicBezTo>
                    <a:pt x="242364" y="258963"/>
                    <a:pt x="241950" y="260616"/>
                    <a:pt x="241630" y="262290"/>
                  </a:cubicBezTo>
                  <a:lnTo>
                    <a:pt x="241630" y="263529"/>
                  </a:lnTo>
                  <a:cubicBezTo>
                    <a:pt x="241630" y="265182"/>
                    <a:pt x="241114" y="266835"/>
                    <a:pt x="240907" y="268488"/>
                  </a:cubicBezTo>
                  <a:lnTo>
                    <a:pt x="240907" y="270037"/>
                  </a:lnTo>
                  <a:cubicBezTo>
                    <a:pt x="240907" y="272104"/>
                    <a:pt x="240907" y="274170"/>
                    <a:pt x="240907" y="276236"/>
                  </a:cubicBezTo>
                  <a:cubicBezTo>
                    <a:pt x="240907" y="278612"/>
                    <a:pt x="240907" y="281091"/>
                    <a:pt x="240907" y="283570"/>
                  </a:cubicBezTo>
                  <a:cubicBezTo>
                    <a:pt x="240907" y="286050"/>
                    <a:pt x="241630" y="291215"/>
                    <a:pt x="242147" y="295037"/>
                  </a:cubicBezTo>
                  <a:cubicBezTo>
                    <a:pt x="245360" y="320512"/>
                    <a:pt x="250297" y="345739"/>
                    <a:pt x="256919" y="370553"/>
                  </a:cubicBezTo>
                  <a:cubicBezTo>
                    <a:pt x="242353" y="406606"/>
                    <a:pt x="227581" y="442143"/>
                    <a:pt x="213118" y="476027"/>
                  </a:cubicBezTo>
                  <a:lnTo>
                    <a:pt x="198862" y="509292"/>
                  </a:lnTo>
                  <a:cubicBezTo>
                    <a:pt x="182436" y="547514"/>
                    <a:pt x="166734" y="582948"/>
                    <a:pt x="152891" y="614043"/>
                  </a:cubicBezTo>
                  <a:cubicBezTo>
                    <a:pt x="150825" y="618516"/>
                    <a:pt x="148862" y="622855"/>
                    <a:pt x="147003" y="627059"/>
                  </a:cubicBezTo>
                  <a:lnTo>
                    <a:pt x="130887" y="662699"/>
                  </a:lnTo>
                  <a:cubicBezTo>
                    <a:pt x="129131" y="666315"/>
                    <a:pt x="127582" y="669931"/>
                    <a:pt x="126032" y="673030"/>
                  </a:cubicBezTo>
                  <a:lnTo>
                    <a:pt x="107437" y="713319"/>
                  </a:lnTo>
                  <a:cubicBezTo>
                    <a:pt x="106714" y="714765"/>
                    <a:pt x="105991" y="716211"/>
                    <a:pt x="105371" y="717658"/>
                  </a:cubicBezTo>
                  <a:cubicBezTo>
                    <a:pt x="104751" y="719104"/>
                    <a:pt x="104131" y="720343"/>
                    <a:pt x="103511" y="721583"/>
                  </a:cubicBezTo>
                  <a:cubicBezTo>
                    <a:pt x="102892" y="722823"/>
                    <a:pt x="102375" y="723959"/>
                    <a:pt x="101858" y="725096"/>
                  </a:cubicBezTo>
                  <a:cubicBezTo>
                    <a:pt x="97623" y="734083"/>
                    <a:pt x="98966" y="731087"/>
                    <a:pt x="98966" y="731087"/>
                  </a:cubicBezTo>
                  <a:lnTo>
                    <a:pt x="0" y="675922"/>
                  </a:lnTo>
                  <a:cubicBezTo>
                    <a:pt x="0" y="675922"/>
                    <a:pt x="73656" y="415078"/>
                    <a:pt x="121590" y="174274"/>
                  </a:cubicBezTo>
                  <a:cubicBezTo>
                    <a:pt x="139441" y="83459"/>
                    <a:pt x="213944" y="14585"/>
                    <a:pt x="305886" y="3924"/>
                  </a:cubicBezTo>
                  <a:cubicBezTo>
                    <a:pt x="494520" y="-17563"/>
                    <a:pt x="754436" y="56196"/>
                    <a:pt x="754436" y="56196"/>
                  </a:cubicBezTo>
                  <a:lnTo>
                    <a:pt x="771998" y="56196"/>
                  </a:lnTo>
                  <a:lnTo>
                    <a:pt x="813319" y="55577"/>
                  </a:lnTo>
                  <a:lnTo>
                    <a:pt x="833051" y="55577"/>
                  </a:lnTo>
                  <a:lnTo>
                    <a:pt x="836770" y="55577"/>
                  </a:lnTo>
                  <a:lnTo>
                    <a:pt x="853298" y="55577"/>
                  </a:lnTo>
                  <a:lnTo>
                    <a:pt x="878092" y="55577"/>
                  </a:lnTo>
                  <a:cubicBezTo>
                    <a:pt x="910942" y="55577"/>
                    <a:pt x="944620" y="54957"/>
                    <a:pt x="971066" y="55577"/>
                  </a:cubicBezTo>
                  <a:cubicBezTo>
                    <a:pt x="1062181" y="210431"/>
                    <a:pt x="1027470" y="304128"/>
                    <a:pt x="951645" y="344933"/>
                  </a:cubicBezTo>
                  <a:close/>
                </a:path>
              </a:pathLst>
            </a:custGeom>
            <a:solidFill>
              <a:srgbClr val="000000"/>
            </a:solidFill>
            <a:ln w="10325" cap="flat">
              <a:noFill/>
              <a:prstDash val="solid"/>
              <a:miter/>
            </a:ln>
          </p:spPr>
          <p:txBody>
            <a:bodyPr rtlCol="0" anchor="ctr"/>
            <a:lstStyle/>
            <a:p>
              <a:endParaRPr lang="zh-CN" altLang="en-US"/>
            </a:p>
          </p:txBody>
        </p:sp>
      </p:grpSp>
      <p:grpSp>
        <p:nvGrpSpPr>
          <p:cNvPr id="1135" name="图形 1">
            <a:extLst>
              <a:ext uri="{FF2B5EF4-FFF2-40B4-BE49-F238E27FC236}">
                <a16:creationId xmlns:a16="http://schemas.microsoft.com/office/drawing/2014/main" id="{92390D1B-DCBC-DC12-B0D4-25F82C878909}"/>
              </a:ext>
            </a:extLst>
          </p:cNvPr>
          <p:cNvGrpSpPr/>
          <p:nvPr/>
        </p:nvGrpSpPr>
        <p:grpSpPr>
          <a:xfrm>
            <a:off x="6009511" y="2278273"/>
            <a:ext cx="1383011" cy="2266417"/>
            <a:chOff x="6009511" y="2278273"/>
            <a:chExt cx="1383011" cy="2266417"/>
          </a:xfrm>
        </p:grpSpPr>
        <p:sp>
          <p:nvSpPr>
            <p:cNvPr id="1136" name="任意多边形: 形状 1135">
              <a:extLst>
                <a:ext uri="{FF2B5EF4-FFF2-40B4-BE49-F238E27FC236}">
                  <a16:creationId xmlns:a16="http://schemas.microsoft.com/office/drawing/2014/main" id="{E1FAD5E3-7194-3E4A-59B4-F0231ECE00BE}"/>
                </a:ext>
              </a:extLst>
            </p:cNvPr>
            <p:cNvSpPr/>
            <p:nvPr/>
          </p:nvSpPr>
          <p:spPr>
            <a:xfrm>
              <a:off x="6482444" y="4017808"/>
              <a:ext cx="96796" cy="404025"/>
            </a:xfrm>
            <a:custGeom>
              <a:avLst/>
              <a:gdLst>
                <a:gd name="connsiteX0" fmla="*/ 0 w 96796"/>
                <a:gd name="connsiteY0" fmla="*/ 0 h 404025"/>
                <a:gd name="connsiteX1" fmla="*/ 96797 w 96796"/>
                <a:gd name="connsiteY1" fmla="*/ 0 h 404025"/>
                <a:gd name="connsiteX2" fmla="*/ 96797 w 96796"/>
                <a:gd name="connsiteY2" fmla="*/ 404025 h 404025"/>
                <a:gd name="connsiteX3" fmla="*/ 0 w 96796"/>
                <a:gd name="connsiteY3" fmla="*/ 404025 h 404025"/>
              </a:gdLst>
              <a:ahLst/>
              <a:cxnLst>
                <a:cxn ang="0">
                  <a:pos x="connsiteX0" y="connsiteY0"/>
                </a:cxn>
                <a:cxn ang="0">
                  <a:pos x="connsiteX1" y="connsiteY1"/>
                </a:cxn>
                <a:cxn ang="0">
                  <a:pos x="connsiteX2" y="connsiteY2"/>
                </a:cxn>
                <a:cxn ang="0">
                  <a:pos x="connsiteX3" y="connsiteY3"/>
                </a:cxn>
              </a:cxnLst>
              <a:rect l="l" t="t" r="r" b="b"/>
              <a:pathLst>
                <a:path w="96796" h="404025">
                  <a:moveTo>
                    <a:pt x="0" y="0"/>
                  </a:moveTo>
                  <a:lnTo>
                    <a:pt x="96797" y="0"/>
                  </a:lnTo>
                  <a:lnTo>
                    <a:pt x="96797" y="404025"/>
                  </a:lnTo>
                  <a:lnTo>
                    <a:pt x="0" y="404025"/>
                  </a:lnTo>
                  <a:close/>
                </a:path>
              </a:pathLst>
            </a:custGeom>
            <a:solidFill>
              <a:srgbClr val="263238"/>
            </a:solidFill>
            <a:ln w="10325" cap="flat">
              <a:noFill/>
              <a:prstDash val="solid"/>
              <a:miter/>
            </a:ln>
          </p:spPr>
          <p:txBody>
            <a:bodyPr rtlCol="0" anchor="ctr"/>
            <a:lstStyle/>
            <a:p>
              <a:endParaRPr lang="zh-CN" altLang="en-US"/>
            </a:p>
          </p:txBody>
        </p:sp>
        <p:sp>
          <p:nvSpPr>
            <p:cNvPr id="1137" name="任意多边形: 形状 1136">
              <a:extLst>
                <a:ext uri="{FF2B5EF4-FFF2-40B4-BE49-F238E27FC236}">
                  <a16:creationId xmlns:a16="http://schemas.microsoft.com/office/drawing/2014/main" id="{565B0C63-9F62-A5F1-FC42-81B959A168F2}"/>
                </a:ext>
              </a:extLst>
            </p:cNvPr>
            <p:cNvSpPr/>
            <p:nvPr/>
          </p:nvSpPr>
          <p:spPr>
            <a:xfrm>
              <a:off x="6482444" y="4017808"/>
              <a:ext cx="96796" cy="404025"/>
            </a:xfrm>
            <a:custGeom>
              <a:avLst/>
              <a:gdLst>
                <a:gd name="connsiteX0" fmla="*/ 0 w 96796"/>
                <a:gd name="connsiteY0" fmla="*/ 0 h 404025"/>
                <a:gd name="connsiteX1" fmla="*/ 96797 w 96796"/>
                <a:gd name="connsiteY1" fmla="*/ 0 h 404025"/>
                <a:gd name="connsiteX2" fmla="*/ 96797 w 96796"/>
                <a:gd name="connsiteY2" fmla="*/ 404025 h 404025"/>
                <a:gd name="connsiteX3" fmla="*/ 0 w 96796"/>
                <a:gd name="connsiteY3" fmla="*/ 404025 h 404025"/>
              </a:gdLst>
              <a:ahLst/>
              <a:cxnLst>
                <a:cxn ang="0">
                  <a:pos x="connsiteX0" y="connsiteY0"/>
                </a:cxn>
                <a:cxn ang="0">
                  <a:pos x="connsiteX1" y="connsiteY1"/>
                </a:cxn>
                <a:cxn ang="0">
                  <a:pos x="connsiteX2" y="connsiteY2"/>
                </a:cxn>
                <a:cxn ang="0">
                  <a:pos x="connsiteX3" y="connsiteY3"/>
                </a:cxn>
              </a:cxnLst>
              <a:rect l="l" t="t" r="r" b="b"/>
              <a:pathLst>
                <a:path w="96796" h="404025">
                  <a:moveTo>
                    <a:pt x="0" y="0"/>
                  </a:moveTo>
                  <a:lnTo>
                    <a:pt x="96797" y="0"/>
                  </a:lnTo>
                  <a:lnTo>
                    <a:pt x="96797" y="404025"/>
                  </a:lnTo>
                  <a:lnTo>
                    <a:pt x="0" y="404025"/>
                  </a:lnTo>
                  <a:close/>
                </a:path>
              </a:pathLst>
            </a:custGeom>
            <a:solidFill>
              <a:srgbClr val="FFFFFF">
                <a:alpha val="20000"/>
              </a:srgbClr>
            </a:solidFill>
            <a:ln w="10325" cap="flat">
              <a:noFill/>
              <a:prstDash val="solid"/>
              <a:miter/>
            </a:ln>
          </p:spPr>
          <p:txBody>
            <a:bodyPr rtlCol="0" anchor="ctr"/>
            <a:lstStyle/>
            <a:p>
              <a:endParaRPr lang="zh-CN" altLang="en-US"/>
            </a:p>
          </p:txBody>
        </p:sp>
        <p:sp>
          <p:nvSpPr>
            <p:cNvPr id="1138" name="任意多边形: 形状 1137">
              <a:extLst>
                <a:ext uri="{FF2B5EF4-FFF2-40B4-BE49-F238E27FC236}">
                  <a16:creationId xmlns:a16="http://schemas.microsoft.com/office/drawing/2014/main" id="{3C7045AC-6A15-AF87-389B-90CE6FCF7196}"/>
                </a:ext>
              </a:extLst>
            </p:cNvPr>
            <p:cNvSpPr/>
            <p:nvPr/>
          </p:nvSpPr>
          <p:spPr>
            <a:xfrm>
              <a:off x="6496287" y="3761819"/>
              <a:ext cx="69007" cy="257952"/>
            </a:xfrm>
            <a:custGeom>
              <a:avLst/>
              <a:gdLst>
                <a:gd name="connsiteX0" fmla="*/ 0 w 69007"/>
                <a:gd name="connsiteY0" fmla="*/ 0 h 257952"/>
                <a:gd name="connsiteX1" fmla="*/ 69008 w 69007"/>
                <a:gd name="connsiteY1" fmla="*/ 0 h 257952"/>
                <a:gd name="connsiteX2" fmla="*/ 69008 w 69007"/>
                <a:gd name="connsiteY2" fmla="*/ 257952 h 257952"/>
                <a:gd name="connsiteX3" fmla="*/ 0 w 69007"/>
                <a:gd name="connsiteY3" fmla="*/ 257952 h 257952"/>
              </a:gdLst>
              <a:ahLst/>
              <a:cxnLst>
                <a:cxn ang="0">
                  <a:pos x="connsiteX0" y="connsiteY0"/>
                </a:cxn>
                <a:cxn ang="0">
                  <a:pos x="connsiteX1" y="connsiteY1"/>
                </a:cxn>
                <a:cxn ang="0">
                  <a:pos x="connsiteX2" y="connsiteY2"/>
                </a:cxn>
                <a:cxn ang="0">
                  <a:pos x="connsiteX3" y="connsiteY3"/>
                </a:cxn>
              </a:cxnLst>
              <a:rect l="l" t="t" r="r" b="b"/>
              <a:pathLst>
                <a:path w="69007" h="257952">
                  <a:moveTo>
                    <a:pt x="0" y="0"/>
                  </a:moveTo>
                  <a:lnTo>
                    <a:pt x="69008" y="0"/>
                  </a:lnTo>
                  <a:lnTo>
                    <a:pt x="69008" y="257952"/>
                  </a:lnTo>
                  <a:lnTo>
                    <a:pt x="0" y="257952"/>
                  </a:lnTo>
                  <a:close/>
                </a:path>
              </a:pathLst>
            </a:custGeom>
            <a:solidFill>
              <a:srgbClr val="263238"/>
            </a:solidFill>
            <a:ln w="10325" cap="flat">
              <a:noFill/>
              <a:prstDash val="solid"/>
              <a:miter/>
            </a:ln>
          </p:spPr>
          <p:txBody>
            <a:bodyPr rtlCol="0" anchor="ctr"/>
            <a:lstStyle/>
            <a:p>
              <a:endParaRPr lang="zh-CN" altLang="en-US"/>
            </a:p>
          </p:txBody>
        </p:sp>
        <p:sp>
          <p:nvSpPr>
            <p:cNvPr id="1139" name="任意多边形: 形状 1138">
              <a:extLst>
                <a:ext uri="{FF2B5EF4-FFF2-40B4-BE49-F238E27FC236}">
                  <a16:creationId xmlns:a16="http://schemas.microsoft.com/office/drawing/2014/main" id="{D6ED9DE5-379C-6ACE-C3FD-5312713B080E}"/>
                </a:ext>
              </a:extLst>
            </p:cNvPr>
            <p:cNvSpPr/>
            <p:nvPr/>
          </p:nvSpPr>
          <p:spPr>
            <a:xfrm>
              <a:off x="6496287" y="3761819"/>
              <a:ext cx="69007" cy="73036"/>
            </a:xfrm>
            <a:custGeom>
              <a:avLst/>
              <a:gdLst>
                <a:gd name="connsiteX0" fmla="*/ 69008 w 69007"/>
                <a:gd name="connsiteY0" fmla="*/ 47830 h 73036"/>
                <a:gd name="connsiteX1" fmla="*/ 0 w 69007"/>
                <a:gd name="connsiteY1" fmla="*/ 73037 h 73036"/>
                <a:gd name="connsiteX2" fmla="*/ 0 w 69007"/>
                <a:gd name="connsiteY2" fmla="*/ 0 h 73036"/>
                <a:gd name="connsiteX3" fmla="*/ 69008 w 69007"/>
                <a:gd name="connsiteY3" fmla="*/ 0 h 73036"/>
                <a:gd name="connsiteX4" fmla="*/ 69008 w 69007"/>
                <a:gd name="connsiteY4" fmla="*/ 47830 h 7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07" h="73036">
                  <a:moveTo>
                    <a:pt x="69008" y="47830"/>
                  </a:moveTo>
                  <a:lnTo>
                    <a:pt x="0" y="73037"/>
                  </a:lnTo>
                  <a:lnTo>
                    <a:pt x="0" y="0"/>
                  </a:lnTo>
                  <a:lnTo>
                    <a:pt x="69008" y="0"/>
                  </a:lnTo>
                  <a:lnTo>
                    <a:pt x="69008" y="47830"/>
                  </a:ln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40" name="任意多边形: 形状 1139">
              <a:extLst>
                <a:ext uri="{FF2B5EF4-FFF2-40B4-BE49-F238E27FC236}">
                  <a16:creationId xmlns:a16="http://schemas.microsoft.com/office/drawing/2014/main" id="{C2F93F30-6B45-606A-90BC-65B24F9C100A}"/>
                </a:ext>
              </a:extLst>
            </p:cNvPr>
            <p:cNvSpPr/>
            <p:nvPr/>
          </p:nvSpPr>
          <p:spPr>
            <a:xfrm>
              <a:off x="6808784" y="4442392"/>
              <a:ext cx="79131" cy="79131"/>
            </a:xfrm>
            <a:custGeom>
              <a:avLst/>
              <a:gdLst>
                <a:gd name="connsiteX0" fmla="*/ 0 w 79131"/>
                <a:gd name="connsiteY0" fmla="*/ 39566 h 79131"/>
                <a:gd name="connsiteX1" fmla="*/ 39566 w 79131"/>
                <a:gd name="connsiteY1" fmla="*/ 79132 h 79131"/>
                <a:gd name="connsiteX2" fmla="*/ 79132 w 79131"/>
                <a:gd name="connsiteY2" fmla="*/ 39566 h 79131"/>
                <a:gd name="connsiteX3" fmla="*/ 39566 w 79131"/>
                <a:gd name="connsiteY3" fmla="*/ 0 h 79131"/>
                <a:gd name="connsiteX4" fmla="*/ 0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0" y="39566"/>
                  </a:moveTo>
                  <a:cubicBezTo>
                    <a:pt x="0" y="61415"/>
                    <a:pt x="17717" y="79132"/>
                    <a:pt x="39566" y="79132"/>
                  </a:cubicBezTo>
                  <a:cubicBezTo>
                    <a:pt x="61415" y="79132"/>
                    <a:pt x="79132" y="61415"/>
                    <a:pt x="79132" y="39566"/>
                  </a:cubicBezTo>
                  <a:cubicBezTo>
                    <a:pt x="79132" y="17717"/>
                    <a:pt x="61415" y="0"/>
                    <a:pt x="39566" y="0"/>
                  </a:cubicBezTo>
                  <a:cubicBezTo>
                    <a:pt x="17738" y="52"/>
                    <a:pt x="52" y="17738"/>
                    <a:pt x="0" y="39566"/>
                  </a:cubicBezTo>
                  <a:close/>
                </a:path>
              </a:pathLst>
            </a:custGeom>
            <a:solidFill>
              <a:srgbClr val="263238"/>
            </a:solidFill>
            <a:ln w="10325" cap="flat">
              <a:noFill/>
              <a:prstDash val="solid"/>
              <a:miter/>
            </a:ln>
          </p:spPr>
          <p:txBody>
            <a:bodyPr rtlCol="0" anchor="ctr"/>
            <a:lstStyle/>
            <a:p>
              <a:endParaRPr lang="zh-CN" altLang="en-US"/>
            </a:p>
          </p:txBody>
        </p:sp>
        <p:sp>
          <p:nvSpPr>
            <p:cNvPr id="1141" name="任意多边形: 形状 1140">
              <a:extLst>
                <a:ext uri="{FF2B5EF4-FFF2-40B4-BE49-F238E27FC236}">
                  <a16:creationId xmlns:a16="http://schemas.microsoft.com/office/drawing/2014/main" id="{C4A51052-4F4D-533E-2040-C78F754AD2DB}"/>
                </a:ext>
              </a:extLst>
            </p:cNvPr>
            <p:cNvSpPr/>
            <p:nvPr/>
          </p:nvSpPr>
          <p:spPr>
            <a:xfrm>
              <a:off x="6148459" y="4442392"/>
              <a:ext cx="79131" cy="79131"/>
            </a:xfrm>
            <a:custGeom>
              <a:avLst/>
              <a:gdLst>
                <a:gd name="connsiteX0" fmla="*/ 79131 w 79131"/>
                <a:gd name="connsiteY0" fmla="*/ 39566 h 79131"/>
                <a:gd name="connsiteX1" fmla="*/ 39566 w 79131"/>
                <a:gd name="connsiteY1" fmla="*/ 79132 h 79131"/>
                <a:gd name="connsiteX2" fmla="*/ 0 w 79131"/>
                <a:gd name="connsiteY2" fmla="*/ 39566 h 79131"/>
                <a:gd name="connsiteX3" fmla="*/ 39566 w 79131"/>
                <a:gd name="connsiteY3" fmla="*/ 0 h 79131"/>
                <a:gd name="connsiteX4" fmla="*/ 79131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79131" y="39566"/>
                  </a:moveTo>
                  <a:cubicBezTo>
                    <a:pt x="79131" y="61415"/>
                    <a:pt x="61415" y="79132"/>
                    <a:pt x="39566" y="79132"/>
                  </a:cubicBezTo>
                  <a:cubicBezTo>
                    <a:pt x="17717" y="79132"/>
                    <a:pt x="0" y="61415"/>
                    <a:pt x="0" y="39566"/>
                  </a:cubicBezTo>
                  <a:cubicBezTo>
                    <a:pt x="0" y="17717"/>
                    <a:pt x="17717" y="0"/>
                    <a:pt x="39566" y="0"/>
                  </a:cubicBezTo>
                  <a:cubicBezTo>
                    <a:pt x="61415" y="0"/>
                    <a:pt x="79131" y="17717"/>
                    <a:pt x="79131" y="39566"/>
                  </a:cubicBezTo>
                  <a:close/>
                </a:path>
              </a:pathLst>
            </a:custGeom>
            <a:solidFill>
              <a:srgbClr val="263238"/>
            </a:solidFill>
            <a:ln w="10325" cap="flat">
              <a:noFill/>
              <a:prstDash val="solid"/>
              <a:miter/>
            </a:ln>
          </p:spPr>
          <p:txBody>
            <a:bodyPr rtlCol="0" anchor="ctr"/>
            <a:lstStyle/>
            <a:p>
              <a:endParaRPr lang="zh-CN" altLang="en-US"/>
            </a:p>
          </p:txBody>
        </p:sp>
        <p:sp>
          <p:nvSpPr>
            <p:cNvPr id="1142" name="任意多边形: 形状 1141">
              <a:extLst>
                <a:ext uri="{FF2B5EF4-FFF2-40B4-BE49-F238E27FC236}">
                  <a16:creationId xmlns:a16="http://schemas.microsoft.com/office/drawing/2014/main" id="{77E0C5C0-D8F1-774F-1E9F-D6A835BE43B6}"/>
                </a:ext>
              </a:extLst>
            </p:cNvPr>
            <p:cNvSpPr/>
            <p:nvPr/>
          </p:nvSpPr>
          <p:spPr>
            <a:xfrm>
              <a:off x="6491225" y="4429272"/>
              <a:ext cx="79131" cy="79131"/>
            </a:xfrm>
            <a:custGeom>
              <a:avLst/>
              <a:gdLst>
                <a:gd name="connsiteX0" fmla="*/ 79132 w 79131"/>
                <a:gd name="connsiteY0" fmla="*/ 39566 h 79131"/>
                <a:gd name="connsiteX1" fmla="*/ 39566 w 79131"/>
                <a:gd name="connsiteY1" fmla="*/ 79131 h 79131"/>
                <a:gd name="connsiteX2" fmla="*/ 0 w 79131"/>
                <a:gd name="connsiteY2" fmla="*/ 39566 h 79131"/>
                <a:gd name="connsiteX3" fmla="*/ 39566 w 79131"/>
                <a:gd name="connsiteY3" fmla="*/ 0 h 79131"/>
                <a:gd name="connsiteX4" fmla="*/ 79132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79132" y="39566"/>
                  </a:moveTo>
                  <a:cubicBezTo>
                    <a:pt x="79132" y="61415"/>
                    <a:pt x="61415" y="79131"/>
                    <a:pt x="39566" y="79131"/>
                  </a:cubicBezTo>
                  <a:cubicBezTo>
                    <a:pt x="17717" y="79131"/>
                    <a:pt x="0" y="61415"/>
                    <a:pt x="0" y="39566"/>
                  </a:cubicBezTo>
                  <a:cubicBezTo>
                    <a:pt x="0" y="17717"/>
                    <a:pt x="17717" y="0"/>
                    <a:pt x="39566" y="0"/>
                  </a:cubicBezTo>
                  <a:cubicBezTo>
                    <a:pt x="61415" y="0"/>
                    <a:pt x="79132" y="17717"/>
                    <a:pt x="79132" y="39566"/>
                  </a:cubicBezTo>
                  <a:close/>
                </a:path>
              </a:pathLst>
            </a:custGeom>
            <a:solidFill>
              <a:srgbClr val="263238"/>
            </a:solidFill>
            <a:ln w="10325" cap="flat">
              <a:noFill/>
              <a:prstDash val="solid"/>
              <a:miter/>
            </a:ln>
          </p:spPr>
          <p:txBody>
            <a:bodyPr rtlCol="0" anchor="ctr"/>
            <a:lstStyle/>
            <a:p>
              <a:endParaRPr lang="zh-CN" altLang="en-US"/>
            </a:p>
          </p:txBody>
        </p:sp>
        <p:sp>
          <p:nvSpPr>
            <p:cNvPr id="1143" name="任意多边形: 形状 1142">
              <a:extLst>
                <a:ext uri="{FF2B5EF4-FFF2-40B4-BE49-F238E27FC236}">
                  <a16:creationId xmlns:a16="http://schemas.microsoft.com/office/drawing/2014/main" id="{95B414F6-69EF-1696-26A4-FE5F07A2DA4C}"/>
                </a:ext>
              </a:extLst>
            </p:cNvPr>
            <p:cNvSpPr/>
            <p:nvPr/>
          </p:nvSpPr>
          <p:spPr>
            <a:xfrm>
              <a:off x="6101413" y="4361814"/>
              <a:ext cx="838654" cy="85540"/>
            </a:xfrm>
            <a:custGeom>
              <a:avLst/>
              <a:gdLst>
                <a:gd name="connsiteX0" fmla="*/ 455 w 838654"/>
                <a:gd name="connsiteY0" fmla="*/ 67045 h 85540"/>
                <a:gd name="connsiteX1" fmla="*/ 19877 w 838654"/>
                <a:gd name="connsiteY1" fmla="*/ 82437 h 85540"/>
                <a:gd name="connsiteX2" fmla="*/ 432580 w 838654"/>
                <a:gd name="connsiteY2" fmla="*/ 76859 h 85540"/>
                <a:gd name="connsiteX3" fmla="*/ 819043 w 838654"/>
                <a:gd name="connsiteY3" fmla="*/ 85536 h 85540"/>
                <a:gd name="connsiteX4" fmla="*/ 838650 w 838654"/>
                <a:gd name="connsiteY4" fmla="*/ 66725 h 85540"/>
                <a:gd name="connsiteX5" fmla="*/ 823382 w 838654"/>
                <a:gd name="connsiteY5" fmla="*/ 47520 h 85540"/>
                <a:gd name="connsiteX6" fmla="*/ 612330 w 838654"/>
                <a:gd name="connsiteY6" fmla="*/ 6198 h 85540"/>
                <a:gd name="connsiteX7" fmla="*/ 545905 w 838654"/>
                <a:gd name="connsiteY7" fmla="*/ 0 h 85540"/>
                <a:gd name="connsiteX8" fmla="*/ 319151 w 838654"/>
                <a:gd name="connsiteY8" fmla="*/ 0 h 85540"/>
                <a:gd name="connsiteX9" fmla="*/ 252829 w 838654"/>
                <a:gd name="connsiteY9" fmla="*/ 6198 h 85540"/>
                <a:gd name="connsiteX10" fmla="*/ 15228 w 838654"/>
                <a:gd name="connsiteY10" fmla="*/ 44215 h 85540"/>
                <a:gd name="connsiteX11" fmla="*/ 404 w 838654"/>
                <a:gd name="connsiteY11" fmla="*/ 66818 h 85540"/>
                <a:gd name="connsiteX12" fmla="*/ 455 w 838654"/>
                <a:gd name="connsiteY12" fmla="*/ 67045 h 8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654" h="85540">
                  <a:moveTo>
                    <a:pt x="455" y="67045"/>
                  </a:moveTo>
                  <a:cubicBezTo>
                    <a:pt x="2274" y="76249"/>
                    <a:pt x="10507" y="82768"/>
                    <a:pt x="19877" y="82437"/>
                  </a:cubicBezTo>
                  <a:lnTo>
                    <a:pt x="432580" y="76859"/>
                  </a:lnTo>
                  <a:lnTo>
                    <a:pt x="819043" y="85536"/>
                  </a:lnTo>
                  <a:cubicBezTo>
                    <a:pt x="829653" y="85753"/>
                    <a:pt x="838434" y="77334"/>
                    <a:pt x="838650" y="66725"/>
                  </a:cubicBezTo>
                  <a:cubicBezTo>
                    <a:pt x="838836" y="57479"/>
                    <a:pt x="832421" y="49421"/>
                    <a:pt x="823382" y="47520"/>
                  </a:cubicBezTo>
                  <a:lnTo>
                    <a:pt x="612330" y="6198"/>
                  </a:lnTo>
                  <a:cubicBezTo>
                    <a:pt x="590430" y="2076"/>
                    <a:pt x="568188" y="0"/>
                    <a:pt x="545905" y="0"/>
                  </a:cubicBezTo>
                  <a:lnTo>
                    <a:pt x="319151" y="0"/>
                  </a:lnTo>
                  <a:cubicBezTo>
                    <a:pt x="296899" y="-10"/>
                    <a:pt x="274699" y="2066"/>
                    <a:pt x="252829" y="6198"/>
                  </a:cubicBezTo>
                  <a:lnTo>
                    <a:pt x="15228" y="44215"/>
                  </a:lnTo>
                  <a:cubicBezTo>
                    <a:pt x="4898" y="46363"/>
                    <a:pt x="-1745" y="56477"/>
                    <a:pt x="404" y="66818"/>
                  </a:cubicBezTo>
                  <a:cubicBezTo>
                    <a:pt x="424" y="66890"/>
                    <a:pt x="435" y="66972"/>
                    <a:pt x="455" y="67045"/>
                  </a:cubicBezTo>
                  <a:close/>
                </a:path>
              </a:pathLst>
            </a:custGeom>
            <a:solidFill>
              <a:srgbClr val="263238"/>
            </a:solidFill>
            <a:ln w="10325" cap="flat">
              <a:noFill/>
              <a:prstDash val="solid"/>
              <a:miter/>
            </a:ln>
          </p:spPr>
          <p:txBody>
            <a:bodyPr rtlCol="0" anchor="ctr"/>
            <a:lstStyle/>
            <a:p>
              <a:endParaRPr lang="zh-CN" altLang="en-US"/>
            </a:p>
          </p:txBody>
        </p:sp>
        <p:sp>
          <p:nvSpPr>
            <p:cNvPr id="1144" name="任意多边形: 形状 1143">
              <a:extLst>
                <a:ext uri="{FF2B5EF4-FFF2-40B4-BE49-F238E27FC236}">
                  <a16:creationId xmlns:a16="http://schemas.microsoft.com/office/drawing/2014/main" id="{6F498131-834E-746E-4CD1-70E53F6C309A}"/>
                </a:ext>
              </a:extLst>
            </p:cNvPr>
            <p:cNvSpPr/>
            <p:nvPr/>
          </p:nvSpPr>
          <p:spPr>
            <a:xfrm>
              <a:off x="6095464" y="3760786"/>
              <a:ext cx="13223" cy="929"/>
            </a:xfrm>
            <a:custGeom>
              <a:avLst/>
              <a:gdLst>
                <a:gd name="connsiteX0" fmla="*/ 0 w 13223"/>
                <a:gd name="connsiteY0" fmla="*/ 0 h 929"/>
                <a:gd name="connsiteX1" fmla="*/ 0 w 13223"/>
                <a:gd name="connsiteY1" fmla="*/ 930 h 929"/>
                <a:gd name="connsiteX2" fmla="*/ 13223 w 13223"/>
                <a:gd name="connsiteY2" fmla="*/ 930 h 929"/>
                <a:gd name="connsiteX3" fmla="*/ 0 w 13223"/>
                <a:gd name="connsiteY3" fmla="*/ 0 h 929"/>
              </a:gdLst>
              <a:ahLst/>
              <a:cxnLst>
                <a:cxn ang="0">
                  <a:pos x="connsiteX0" y="connsiteY0"/>
                </a:cxn>
                <a:cxn ang="0">
                  <a:pos x="connsiteX1" y="connsiteY1"/>
                </a:cxn>
                <a:cxn ang="0">
                  <a:pos x="connsiteX2" y="connsiteY2"/>
                </a:cxn>
                <a:cxn ang="0">
                  <a:pos x="connsiteX3" y="connsiteY3"/>
                </a:cxn>
              </a:cxnLst>
              <a:rect l="l" t="t" r="r" b="b"/>
              <a:pathLst>
                <a:path w="13223" h="929">
                  <a:moveTo>
                    <a:pt x="0" y="0"/>
                  </a:moveTo>
                  <a:lnTo>
                    <a:pt x="0" y="930"/>
                  </a:lnTo>
                  <a:lnTo>
                    <a:pt x="13223" y="930"/>
                  </a:lnTo>
                  <a:cubicBezTo>
                    <a:pt x="8802" y="909"/>
                    <a:pt x="4380" y="599"/>
                    <a:pt x="0" y="0"/>
                  </a:cubicBezTo>
                  <a:close/>
                </a:path>
              </a:pathLst>
            </a:custGeom>
            <a:solidFill>
              <a:srgbClr val="263238"/>
            </a:solidFill>
            <a:ln w="10325" cap="flat">
              <a:noFill/>
              <a:prstDash val="solid"/>
              <a:miter/>
            </a:ln>
          </p:spPr>
          <p:txBody>
            <a:bodyPr rtlCol="0" anchor="ctr"/>
            <a:lstStyle/>
            <a:p>
              <a:endParaRPr lang="zh-CN" altLang="en-US"/>
            </a:p>
          </p:txBody>
        </p:sp>
        <p:sp>
          <p:nvSpPr>
            <p:cNvPr id="1145" name="任意多边形: 形状 1144">
              <a:extLst>
                <a:ext uri="{FF2B5EF4-FFF2-40B4-BE49-F238E27FC236}">
                  <a16:creationId xmlns:a16="http://schemas.microsoft.com/office/drawing/2014/main" id="{0C1497B7-5C32-70CC-63E7-A766E9A2E2B0}"/>
                </a:ext>
              </a:extLst>
            </p:cNvPr>
            <p:cNvSpPr/>
            <p:nvPr/>
          </p:nvSpPr>
          <p:spPr>
            <a:xfrm>
              <a:off x="6014679" y="2499743"/>
              <a:ext cx="634602" cy="1180361"/>
            </a:xfrm>
            <a:custGeom>
              <a:avLst/>
              <a:gdLst>
                <a:gd name="connsiteX0" fmla="*/ 633259 w 634602"/>
                <a:gd name="connsiteY0" fmla="*/ 471793 h 1180361"/>
                <a:gd name="connsiteX1" fmla="*/ 633259 w 634602"/>
                <a:gd name="connsiteY1" fmla="*/ 473756 h 1180361"/>
                <a:gd name="connsiteX2" fmla="*/ 633259 w 634602"/>
                <a:gd name="connsiteY2" fmla="*/ 1180362 h 1180361"/>
                <a:gd name="connsiteX3" fmla="*/ 0 w 634602"/>
                <a:gd name="connsiteY3" fmla="*/ 1180362 h 1180361"/>
                <a:gd name="connsiteX4" fmla="*/ 0 w 634602"/>
                <a:gd name="connsiteY4" fmla="*/ 466422 h 1180361"/>
                <a:gd name="connsiteX5" fmla="*/ 1033 w 634602"/>
                <a:gd name="connsiteY5" fmla="*/ 450513 h 1180361"/>
                <a:gd name="connsiteX6" fmla="*/ 0 w 634602"/>
                <a:gd name="connsiteY6" fmla="*/ 450513 h 1180361"/>
                <a:gd name="connsiteX7" fmla="*/ 5992 w 634602"/>
                <a:gd name="connsiteY7" fmla="*/ 351030 h 1180361"/>
                <a:gd name="connsiteX8" fmla="*/ 38843 w 634602"/>
                <a:gd name="connsiteY8" fmla="*/ 276031 h 1180361"/>
                <a:gd name="connsiteX9" fmla="*/ 102169 w 634602"/>
                <a:gd name="connsiteY9" fmla="*/ 209709 h 1180361"/>
                <a:gd name="connsiteX10" fmla="*/ 134813 w 634602"/>
                <a:gd name="connsiteY10" fmla="*/ 44421 h 1180361"/>
                <a:gd name="connsiteX11" fmla="*/ 188738 w 634602"/>
                <a:gd name="connsiteY11" fmla="*/ 0 h 1180361"/>
                <a:gd name="connsiteX12" fmla="*/ 334811 w 634602"/>
                <a:gd name="connsiteY12" fmla="*/ 0 h 1180361"/>
                <a:gd name="connsiteX13" fmla="*/ 386464 w 634602"/>
                <a:gd name="connsiteY13" fmla="*/ 37190 h 1180361"/>
                <a:gd name="connsiteX14" fmla="*/ 447620 w 634602"/>
                <a:gd name="connsiteY14" fmla="*/ 215494 h 1180361"/>
                <a:gd name="connsiteX15" fmla="*/ 564252 w 634602"/>
                <a:gd name="connsiteY15" fmla="*/ 287291 h 1180361"/>
                <a:gd name="connsiteX16" fmla="*/ 619416 w 634602"/>
                <a:gd name="connsiteY16" fmla="*/ 370968 h 1180361"/>
                <a:gd name="connsiteX17" fmla="*/ 634602 w 634602"/>
                <a:gd name="connsiteY17" fmla="*/ 472413 h 118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4602" h="1180361">
                  <a:moveTo>
                    <a:pt x="633259" y="471793"/>
                  </a:moveTo>
                  <a:cubicBezTo>
                    <a:pt x="633311" y="472444"/>
                    <a:pt x="633311" y="473106"/>
                    <a:pt x="633259" y="473756"/>
                  </a:cubicBezTo>
                  <a:lnTo>
                    <a:pt x="633259" y="1180362"/>
                  </a:lnTo>
                  <a:lnTo>
                    <a:pt x="0" y="1180362"/>
                  </a:lnTo>
                  <a:lnTo>
                    <a:pt x="0" y="466422"/>
                  </a:lnTo>
                  <a:cubicBezTo>
                    <a:pt x="-10" y="461101"/>
                    <a:pt x="341" y="455791"/>
                    <a:pt x="1033" y="450513"/>
                  </a:cubicBezTo>
                  <a:lnTo>
                    <a:pt x="0" y="450513"/>
                  </a:lnTo>
                  <a:lnTo>
                    <a:pt x="5992" y="351030"/>
                  </a:lnTo>
                  <a:cubicBezTo>
                    <a:pt x="7655" y="322910"/>
                    <a:pt x="19308" y="296320"/>
                    <a:pt x="38843" y="276031"/>
                  </a:cubicBezTo>
                  <a:lnTo>
                    <a:pt x="102169" y="209709"/>
                  </a:lnTo>
                  <a:lnTo>
                    <a:pt x="134813" y="44421"/>
                  </a:lnTo>
                  <a:cubicBezTo>
                    <a:pt x="139885" y="18647"/>
                    <a:pt x="162468" y="52"/>
                    <a:pt x="188738" y="0"/>
                  </a:cubicBezTo>
                  <a:lnTo>
                    <a:pt x="334811" y="0"/>
                  </a:lnTo>
                  <a:cubicBezTo>
                    <a:pt x="358169" y="217"/>
                    <a:pt x="378850" y="15113"/>
                    <a:pt x="386464" y="37190"/>
                  </a:cubicBezTo>
                  <a:lnTo>
                    <a:pt x="447620" y="215494"/>
                  </a:lnTo>
                  <a:lnTo>
                    <a:pt x="564252" y="287291"/>
                  </a:lnTo>
                  <a:cubicBezTo>
                    <a:pt x="594107" y="305658"/>
                    <a:pt x="614292" y="336299"/>
                    <a:pt x="619416" y="370968"/>
                  </a:cubicBezTo>
                  <a:lnTo>
                    <a:pt x="634602" y="472413"/>
                  </a:lnTo>
                  <a:close/>
                </a:path>
              </a:pathLst>
            </a:custGeom>
            <a:solidFill>
              <a:srgbClr val="B0BEC5"/>
            </a:solidFill>
            <a:ln w="10325" cap="flat">
              <a:noFill/>
              <a:prstDash val="solid"/>
              <a:miter/>
            </a:ln>
          </p:spPr>
          <p:txBody>
            <a:bodyPr rtlCol="0" anchor="ctr"/>
            <a:lstStyle/>
            <a:p>
              <a:endParaRPr lang="zh-CN" altLang="en-US"/>
            </a:p>
          </p:txBody>
        </p:sp>
        <p:sp>
          <p:nvSpPr>
            <p:cNvPr id="1146" name="任意多边形: 形状 1145">
              <a:extLst>
                <a:ext uri="{FF2B5EF4-FFF2-40B4-BE49-F238E27FC236}">
                  <a16:creationId xmlns:a16="http://schemas.microsoft.com/office/drawing/2014/main" id="{1A9E66F8-B0D4-9BFF-9E74-0BD8FA5F58D3}"/>
                </a:ext>
              </a:extLst>
            </p:cNvPr>
            <p:cNvSpPr/>
            <p:nvPr/>
          </p:nvSpPr>
          <p:spPr>
            <a:xfrm>
              <a:off x="6099595" y="2499847"/>
              <a:ext cx="549582" cy="1180258"/>
            </a:xfrm>
            <a:custGeom>
              <a:avLst/>
              <a:gdLst>
                <a:gd name="connsiteX0" fmla="*/ 548343 w 549582"/>
                <a:gd name="connsiteY0" fmla="*/ 471690 h 1180258"/>
                <a:gd name="connsiteX1" fmla="*/ 548343 w 549582"/>
                <a:gd name="connsiteY1" fmla="*/ 473653 h 1180258"/>
                <a:gd name="connsiteX2" fmla="*/ 548343 w 549582"/>
                <a:gd name="connsiteY2" fmla="*/ 1180258 h 1180258"/>
                <a:gd name="connsiteX3" fmla="*/ 1 w 549582"/>
                <a:gd name="connsiteY3" fmla="*/ 1180258 h 1180258"/>
                <a:gd name="connsiteX4" fmla="*/ 1 w 549582"/>
                <a:gd name="connsiteY4" fmla="*/ 466318 h 1180258"/>
                <a:gd name="connsiteX5" fmla="*/ 1034 w 549582"/>
                <a:gd name="connsiteY5" fmla="*/ 450203 h 1180258"/>
                <a:gd name="connsiteX6" fmla="*/ 1 w 549582"/>
                <a:gd name="connsiteY6" fmla="*/ 450203 h 1180258"/>
                <a:gd name="connsiteX7" fmla="*/ 5993 w 549582"/>
                <a:gd name="connsiteY7" fmla="*/ 350720 h 1180258"/>
                <a:gd name="connsiteX8" fmla="*/ 38844 w 549582"/>
                <a:gd name="connsiteY8" fmla="*/ 275721 h 1180258"/>
                <a:gd name="connsiteX9" fmla="*/ 102066 w 549582"/>
                <a:gd name="connsiteY9" fmla="*/ 209709 h 1180258"/>
                <a:gd name="connsiteX10" fmla="*/ 134711 w 549582"/>
                <a:gd name="connsiteY10" fmla="*/ 44421 h 1180258"/>
                <a:gd name="connsiteX11" fmla="*/ 188636 w 549582"/>
                <a:gd name="connsiteY11" fmla="*/ 0 h 1180258"/>
                <a:gd name="connsiteX12" fmla="*/ 249792 w 549582"/>
                <a:gd name="connsiteY12" fmla="*/ 0 h 1180258"/>
                <a:gd name="connsiteX13" fmla="*/ 301445 w 549582"/>
                <a:gd name="connsiteY13" fmla="*/ 37190 h 1180258"/>
                <a:gd name="connsiteX14" fmla="*/ 362601 w 549582"/>
                <a:gd name="connsiteY14" fmla="*/ 215494 h 1180258"/>
                <a:gd name="connsiteX15" fmla="*/ 479232 w 549582"/>
                <a:gd name="connsiteY15" fmla="*/ 287291 h 1180258"/>
                <a:gd name="connsiteX16" fmla="*/ 534397 w 549582"/>
                <a:gd name="connsiteY16" fmla="*/ 370968 h 1180258"/>
                <a:gd name="connsiteX17" fmla="*/ 549583 w 549582"/>
                <a:gd name="connsiteY17" fmla="*/ 472413 h 118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82" h="1180258">
                  <a:moveTo>
                    <a:pt x="548343" y="471690"/>
                  </a:moveTo>
                  <a:cubicBezTo>
                    <a:pt x="548395" y="472341"/>
                    <a:pt x="548395" y="473002"/>
                    <a:pt x="548343" y="473653"/>
                  </a:cubicBezTo>
                  <a:lnTo>
                    <a:pt x="548343" y="1180258"/>
                  </a:lnTo>
                  <a:lnTo>
                    <a:pt x="1" y="1180258"/>
                  </a:lnTo>
                  <a:lnTo>
                    <a:pt x="1" y="466318"/>
                  </a:lnTo>
                  <a:cubicBezTo>
                    <a:pt x="-20" y="460926"/>
                    <a:pt x="331" y="455544"/>
                    <a:pt x="1034" y="450203"/>
                  </a:cubicBezTo>
                  <a:lnTo>
                    <a:pt x="1" y="450203"/>
                  </a:lnTo>
                  <a:lnTo>
                    <a:pt x="5993" y="350720"/>
                  </a:lnTo>
                  <a:cubicBezTo>
                    <a:pt x="7656" y="322601"/>
                    <a:pt x="19309" y="296010"/>
                    <a:pt x="38844" y="275721"/>
                  </a:cubicBezTo>
                  <a:lnTo>
                    <a:pt x="102066" y="209709"/>
                  </a:lnTo>
                  <a:lnTo>
                    <a:pt x="134711" y="44421"/>
                  </a:lnTo>
                  <a:cubicBezTo>
                    <a:pt x="139783" y="18647"/>
                    <a:pt x="162365" y="52"/>
                    <a:pt x="188636" y="0"/>
                  </a:cubicBezTo>
                  <a:lnTo>
                    <a:pt x="249792" y="0"/>
                  </a:lnTo>
                  <a:cubicBezTo>
                    <a:pt x="273149" y="217"/>
                    <a:pt x="293831" y="15114"/>
                    <a:pt x="301445" y="37190"/>
                  </a:cubicBezTo>
                  <a:lnTo>
                    <a:pt x="362601" y="215494"/>
                  </a:lnTo>
                  <a:lnTo>
                    <a:pt x="479232" y="287291"/>
                  </a:lnTo>
                  <a:cubicBezTo>
                    <a:pt x="509077" y="305659"/>
                    <a:pt x="529273" y="336299"/>
                    <a:pt x="534397" y="370968"/>
                  </a:cubicBezTo>
                  <a:lnTo>
                    <a:pt x="549583" y="472413"/>
                  </a:lnTo>
                  <a:close/>
                </a:path>
              </a:pathLst>
            </a:custGeom>
            <a:solidFill>
              <a:srgbClr val="000000">
                <a:alpha val="10000"/>
              </a:srgbClr>
            </a:solidFill>
            <a:ln w="10325" cap="flat">
              <a:noFill/>
              <a:prstDash val="solid"/>
              <a:miter/>
            </a:ln>
          </p:spPr>
          <p:txBody>
            <a:bodyPr rtlCol="0" anchor="ctr"/>
            <a:lstStyle/>
            <a:p>
              <a:endParaRPr lang="zh-CN" altLang="en-US"/>
            </a:p>
          </p:txBody>
        </p:sp>
        <p:sp>
          <p:nvSpPr>
            <p:cNvPr id="1147" name="任意多边形: 形状 1146">
              <a:extLst>
                <a:ext uri="{FF2B5EF4-FFF2-40B4-BE49-F238E27FC236}">
                  <a16:creationId xmlns:a16="http://schemas.microsoft.com/office/drawing/2014/main" id="{957047F3-9902-82D2-C844-94C4ED85993E}"/>
                </a:ext>
              </a:extLst>
            </p:cNvPr>
            <p:cNvSpPr/>
            <p:nvPr/>
          </p:nvSpPr>
          <p:spPr>
            <a:xfrm>
              <a:off x="6362920" y="3796013"/>
              <a:ext cx="339976" cy="99276"/>
            </a:xfrm>
            <a:custGeom>
              <a:avLst/>
              <a:gdLst>
                <a:gd name="connsiteX0" fmla="*/ 339976 w 339976"/>
                <a:gd name="connsiteY0" fmla="*/ 0 h 99276"/>
                <a:gd name="connsiteX1" fmla="*/ 0 w 339976"/>
                <a:gd name="connsiteY1" fmla="*/ 0 h 99276"/>
                <a:gd name="connsiteX2" fmla="*/ 131094 w 339976"/>
                <a:gd name="connsiteY2" fmla="*/ 44214 h 99276"/>
                <a:gd name="connsiteX3" fmla="*/ 131094 w 339976"/>
                <a:gd name="connsiteY3" fmla="*/ 99276 h 99276"/>
                <a:gd name="connsiteX4" fmla="*/ 208986 w 339976"/>
                <a:gd name="connsiteY4" fmla="*/ 99276 h 99276"/>
                <a:gd name="connsiteX5" fmla="*/ 208986 w 339976"/>
                <a:gd name="connsiteY5" fmla="*/ 44214 h 99276"/>
                <a:gd name="connsiteX6" fmla="*/ 339976 w 339976"/>
                <a:gd name="connsiteY6" fmla="*/ 0 h 9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976" h="99276">
                  <a:moveTo>
                    <a:pt x="339976" y="0"/>
                  </a:moveTo>
                  <a:lnTo>
                    <a:pt x="0" y="0"/>
                  </a:lnTo>
                  <a:cubicBezTo>
                    <a:pt x="42851" y="17128"/>
                    <a:pt x="86621" y="31890"/>
                    <a:pt x="131094" y="44214"/>
                  </a:cubicBezTo>
                  <a:lnTo>
                    <a:pt x="131094" y="99276"/>
                  </a:lnTo>
                  <a:lnTo>
                    <a:pt x="208986" y="99276"/>
                  </a:lnTo>
                  <a:lnTo>
                    <a:pt x="208986" y="44214"/>
                  </a:lnTo>
                  <a:cubicBezTo>
                    <a:pt x="253428" y="31901"/>
                    <a:pt x="297156" y="17138"/>
                    <a:pt x="339976" y="0"/>
                  </a:cubicBezTo>
                  <a:close/>
                </a:path>
              </a:pathLst>
            </a:custGeom>
            <a:solidFill>
              <a:srgbClr val="263238"/>
            </a:solidFill>
            <a:ln w="10325" cap="flat">
              <a:noFill/>
              <a:prstDash val="solid"/>
              <a:miter/>
            </a:ln>
          </p:spPr>
          <p:txBody>
            <a:bodyPr rtlCol="0" anchor="ctr"/>
            <a:lstStyle/>
            <a:p>
              <a:endParaRPr lang="zh-CN" altLang="en-US"/>
            </a:p>
          </p:txBody>
        </p:sp>
        <p:sp>
          <p:nvSpPr>
            <p:cNvPr id="1148" name="任意多边形: 形状 1147">
              <a:extLst>
                <a:ext uri="{FF2B5EF4-FFF2-40B4-BE49-F238E27FC236}">
                  <a16:creationId xmlns:a16="http://schemas.microsoft.com/office/drawing/2014/main" id="{E43C88EC-D197-581E-ACFE-634337619295}"/>
                </a:ext>
              </a:extLst>
            </p:cNvPr>
            <p:cNvSpPr/>
            <p:nvPr/>
          </p:nvSpPr>
          <p:spPr>
            <a:xfrm>
              <a:off x="6380379" y="3625119"/>
              <a:ext cx="676041" cy="183777"/>
            </a:xfrm>
            <a:custGeom>
              <a:avLst/>
              <a:gdLst>
                <a:gd name="connsiteX0" fmla="*/ 0 w 676041"/>
                <a:gd name="connsiteY0" fmla="*/ 21928 h 183777"/>
                <a:gd name="connsiteX1" fmla="*/ 601751 w 676041"/>
                <a:gd name="connsiteY1" fmla="*/ 648 h 183777"/>
                <a:gd name="connsiteX2" fmla="*/ 675407 w 676041"/>
                <a:gd name="connsiteY2" fmla="*/ 56091 h 183777"/>
                <a:gd name="connsiteX3" fmla="*/ 676027 w 676041"/>
                <a:gd name="connsiteY3" fmla="*/ 66556 h 183777"/>
                <a:gd name="connsiteX4" fmla="*/ 676027 w 676041"/>
                <a:gd name="connsiteY4" fmla="*/ 76886 h 183777"/>
                <a:gd name="connsiteX5" fmla="*/ 601751 w 676041"/>
                <a:gd name="connsiteY5" fmla="*/ 159530 h 183777"/>
                <a:gd name="connsiteX6" fmla="*/ 0 w 676041"/>
                <a:gd name="connsiteY6" fmla="*/ 180811 h 18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041" h="183777">
                  <a:moveTo>
                    <a:pt x="0" y="21928"/>
                  </a:moveTo>
                  <a:cubicBezTo>
                    <a:pt x="200835" y="29563"/>
                    <a:pt x="401959" y="22455"/>
                    <a:pt x="601751" y="648"/>
                  </a:cubicBezTo>
                  <a:cubicBezTo>
                    <a:pt x="637402" y="-4383"/>
                    <a:pt x="670376" y="20441"/>
                    <a:pt x="675407" y="56091"/>
                  </a:cubicBezTo>
                  <a:cubicBezTo>
                    <a:pt x="675893" y="59552"/>
                    <a:pt x="676100" y="63054"/>
                    <a:pt x="676027" y="66556"/>
                  </a:cubicBezTo>
                  <a:lnTo>
                    <a:pt x="676027" y="76886"/>
                  </a:lnTo>
                  <a:cubicBezTo>
                    <a:pt x="674973" y="118952"/>
                    <a:pt x="643466" y="154004"/>
                    <a:pt x="601751" y="159530"/>
                  </a:cubicBezTo>
                  <a:cubicBezTo>
                    <a:pt x="401959" y="181338"/>
                    <a:pt x="200835" y="188446"/>
                    <a:pt x="0" y="180811"/>
                  </a:cubicBezTo>
                  <a:close/>
                </a:path>
              </a:pathLst>
            </a:custGeom>
            <a:solidFill>
              <a:srgbClr val="B0BEC5"/>
            </a:solidFill>
            <a:ln w="10325" cap="flat">
              <a:noFill/>
              <a:prstDash val="solid"/>
              <a:miter/>
            </a:ln>
          </p:spPr>
          <p:txBody>
            <a:bodyPr rtlCol="0" anchor="ctr"/>
            <a:lstStyle/>
            <a:p>
              <a:endParaRPr lang="zh-CN" altLang="en-US"/>
            </a:p>
          </p:txBody>
        </p:sp>
        <p:sp>
          <p:nvSpPr>
            <p:cNvPr id="1149" name="任意多边形: 形状 1148">
              <a:extLst>
                <a:ext uri="{FF2B5EF4-FFF2-40B4-BE49-F238E27FC236}">
                  <a16:creationId xmlns:a16="http://schemas.microsoft.com/office/drawing/2014/main" id="{6D70012E-1984-50E6-6ACC-A63E03CF6E9F}"/>
                </a:ext>
              </a:extLst>
            </p:cNvPr>
            <p:cNvSpPr/>
            <p:nvPr/>
          </p:nvSpPr>
          <p:spPr>
            <a:xfrm>
              <a:off x="6380379" y="3625119"/>
              <a:ext cx="676041" cy="183777"/>
            </a:xfrm>
            <a:custGeom>
              <a:avLst/>
              <a:gdLst>
                <a:gd name="connsiteX0" fmla="*/ 0 w 676041"/>
                <a:gd name="connsiteY0" fmla="*/ 21928 h 183777"/>
                <a:gd name="connsiteX1" fmla="*/ 601751 w 676041"/>
                <a:gd name="connsiteY1" fmla="*/ 648 h 183777"/>
                <a:gd name="connsiteX2" fmla="*/ 675407 w 676041"/>
                <a:gd name="connsiteY2" fmla="*/ 56091 h 183777"/>
                <a:gd name="connsiteX3" fmla="*/ 676027 w 676041"/>
                <a:gd name="connsiteY3" fmla="*/ 66556 h 183777"/>
                <a:gd name="connsiteX4" fmla="*/ 676027 w 676041"/>
                <a:gd name="connsiteY4" fmla="*/ 76886 h 183777"/>
                <a:gd name="connsiteX5" fmla="*/ 601751 w 676041"/>
                <a:gd name="connsiteY5" fmla="*/ 159530 h 183777"/>
                <a:gd name="connsiteX6" fmla="*/ 0 w 676041"/>
                <a:gd name="connsiteY6" fmla="*/ 180811 h 18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041" h="183777">
                  <a:moveTo>
                    <a:pt x="0" y="21928"/>
                  </a:moveTo>
                  <a:cubicBezTo>
                    <a:pt x="200835" y="29563"/>
                    <a:pt x="401959" y="22455"/>
                    <a:pt x="601751" y="648"/>
                  </a:cubicBezTo>
                  <a:cubicBezTo>
                    <a:pt x="637402" y="-4383"/>
                    <a:pt x="670376" y="20441"/>
                    <a:pt x="675407" y="56091"/>
                  </a:cubicBezTo>
                  <a:cubicBezTo>
                    <a:pt x="675893" y="59552"/>
                    <a:pt x="676100" y="63054"/>
                    <a:pt x="676027" y="66556"/>
                  </a:cubicBezTo>
                  <a:lnTo>
                    <a:pt x="676027" y="76886"/>
                  </a:lnTo>
                  <a:cubicBezTo>
                    <a:pt x="674973" y="118952"/>
                    <a:pt x="643466" y="154004"/>
                    <a:pt x="601751" y="159530"/>
                  </a:cubicBezTo>
                  <a:cubicBezTo>
                    <a:pt x="401959" y="181338"/>
                    <a:pt x="200835" y="188446"/>
                    <a:pt x="0" y="180811"/>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50" name="任意多边形: 形状 1149">
              <a:extLst>
                <a:ext uri="{FF2B5EF4-FFF2-40B4-BE49-F238E27FC236}">
                  <a16:creationId xmlns:a16="http://schemas.microsoft.com/office/drawing/2014/main" id="{C1AA3982-411D-2CA8-D6F6-6A0DF63F6B6B}"/>
                </a:ext>
              </a:extLst>
            </p:cNvPr>
            <p:cNvSpPr/>
            <p:nvPr/>
          </p:nvSpPr>
          <p:spPr>
            <a:xfrm>
              <a:off x="6009511" y="3624351"/>
              <a:ext cx="484606" cy="182844"/>
            </a:xfrm>
            <a:custGeom>
              <a:avLst/>
              <a:gdLst>
                <a:gd name="connsiteX0" fmla="*/ 70457 w 484606"/>
                <a:gd name="connsiteY0" fmla="*/ 159886 h 182844"/>
                <a:gd name="connsiteX1" fmla="*/ 413843 w 484606"/>
                <a:gd name="connsiteY1" fmla="*/ 182819 h 182844"/>
                <a:gd name="connsiteX2" fmla="*/ 484586 w 484606"/>
                <a:gd name="connsiteY2" fmla="*/ 115805 h 182844"/>
                <a:gd name="connsiteX3" fmla="*/ 484606 w 484606"/>
                <a:gd name="connsiteY3" fmla="*/ 113502 h 182844"/>
                <a:gd name="connsiteX4" fmla="*/ 484606 w 484606"/>
                <a:gd name="connsiteY4" fmla="*/ 95940 h 182844"/>
                <a:gd name="connsiteX5" fmla="*/ 413843 w 484606"/>
                <a:gd name="connsiteY5" fmla="*/ 23627 h 182844"/>
                <a:gd name="connsiteX6" fmla="*/ 70457 w 484606"/>
                <a:gd name="connsiteY6" fmla="*/ 589 h 182844"/>
                <a:gd name="connsiteX7" fmla="*/ 582 w 484606"/>
                <a:gd name="connsiteY7" fmla="*/ 53513 h 182844"/>
                <a:gd name="connsiteX8" fmla="*/ 3 w 484606"/>
                <a:gd name="connsiteY8" fmla="*/ 62572 h 182844"/>
                <a:gd name="connsiteX9" fmla="*/ 3 w 484606"/>
                <a:gd name="connsiteY9" fmla="*/ 80134 h 182844"/>
                <a:gd name="connsiteX10" fmla="*/ 70457 w 484606"/>
                <a:gd name="connsiteY10" fmla="*/ 159886 h 18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606" h="182844">
                  <a:moveTo>
                    <a:pt x="70457" y="159886"/>
                  </a:moveTo>
                  <a:cubicBezTo>
                    <a:pt x="185332" y="170216"/>
                    <a:pt x="298554" y="178274"/>
                    <a:pt x="413843" y="182819"/>
                  </a:cubicBezTo>
                  <a:cubicBezTo>
                    <a:pt x="451879" y="183842"/>
                    <a:pt x="483553" y="153842"/>
                    <a:pt x="484586" y="115805"/>
                  </a:cubicBezTo>
                  <a:cubicBezTo>
                    <a:pt x="484606" y="115031"/>
                    <a:pt x="484606" y="114266"/>
                    <a:pt x="484606" y="113502"/>
                  </a:cubicBezTo>
                  <a:lnTo>
                    <a:pt x="484606" y="95940"/>
                  </a:lnTo>
                  <a:cubicBezTo>
                    <a:pt x="484617" y="56601"/>
                    <a:pt x="453171" y="24474"/>
                    <a:pt x="413843" y="23627"/>
                  </a:cubicBezTo>
                  <a:cubicBezTo>
                    <a:pt x="298554" y="18978"/>
                    <a:pt x="185332" y="11436"/>
                    <a:pt x="70457" y="589"/>
                  </a:cubicBezTo>
                  <a:cubicBezTo>
                    <a:pt x="36542" y="-4090"/>
                    <a:pt x="5261" y="19608"/>
                    <a:pt x="582" y="53513"/>
                  </a:cubicBezTo>
                  <a:cubicBezTo>
                    <a:pt x="169" y="56519"/>
                    <a:pt x="-28" y="59546"/>
                    <a:pt x="3" y="62572"/>
                  </a:cubicBezTo>
                  <a:lnTo>
                    <a:pt x="3" y="80134"/>
                  </a:lnTo>
                  <a:cubicBezTo>
                    <a:pt x="323" y="120568"/>
                    <a:pt x="30375" y="154586"/>
                    <a:pt x="70457" y="159886"/>
                  </a:cubicBezTo>
                  <a:close/>
                </a:path>
              </a:pathLst>
            </a:custGeom>
            <a:solidFill>
              <a:srgbClr val="B0BEC5"/>
            </a:solidFill>
            <a:ln w="10325" cap="flat">
              <a:noFill/>
              <a:prstDash val="solid"/>
              <a:miter/>
            </a:ln>
          </p:spPr>
          <p:txBody>
            <a:bodyPr rtlCol="0" anchor="ctr"/>
            <a:lstStyle/>
            <a:p>
              <a:endParaRPr lang="zh-CN" altLang="en-US"/>
            </a:p>
          </p:txBody>
        </p:sp>
        <p:sp>
          <p:nvSpPr>
            <p:cNvPr id="1151" name="任意多边形: 形状 1150">
              <a:extLst>
                <a:ext uri="{FF2B5EF4-FFF2-40B4-BE49-F238E27FC236}">
                  <a16:creationId xmlns:a16="http://schemas.microsoft.com/office/drawing/2014/main" id="{46FF52DA-529A-E409-BE88-79B5B3F18C58}"/>
                </a:ext>
              </a:extLst>
            </p:cNvPr>
            <p:cNvSpPr/>
            <p:nvPr/>
          </p:nvSpPr>
          <p:spPr>
            <a:xfrm>
              <a:off x="6903680" y="2763887"/>
              <a:ext cx="130928" cy="130143"/>
            </a:xfrm>
            <a:custGeom>
              <a:avLst/>
              <a:gdLst>
                <a:gd name="connsiteX0" fmla="*/ 121321 w 130928"/>
                <a:gd name="connsiteY0" fmla="*/ 32342 h 130143"/>
                <a:gd name="connsiteX1" fmla="*/ 130928 w 130928"/>
                <a:gd name="connsiteY1" fmla="*/ 64676 h 130143"/>
                <a:gd name="connsiteX2" fmla="*/ 112746 w 130928"/>
                <a:gd name="connsiteY2" fmla="*/ 91536 h 130143"/>
                <a:gd name="connsiteX3" fmla="*/ 45908 w 130928"/>
                <a:gd name="connsiteY3" fmla="*/ 129448 h 130143"/>
                <a:gd name="connsiteX4" fmla="*/ 10061 w 130928"/>
                <a:gd name="connsiteY4" fmla="*/ 114056 h 130143"/>
                <a:gd name="connsiteX5" fmla="*/ 6239 w 130928"/>
                <a:gd name="connsiteY5" fmla="*/ 107961 h 130143"/>
                <a:gd name="connsiteX6" fmla="*/ 2210 w 130928"/>
                <a:gd name="connsiteY6" fmla="*/ 99283 h 130143"/>
                <a:gd name="connsiteX7" fmla="*/ 15020 w 130928"/>
                <a:gd name="connsiteY7" fmla="*/ 61267 h 130143"/>
                <a:gd name="connsiteX8" fmla="*/ 60887 w 130928"/>
                <a:gd name="connsiteY8" fmla="*/ 13127 h 130143"/>
                <a:gd name="connsiteX9" fmla="*/ 120598 w 130928"/>
                <a:gd name="connsiteY9" fmla="*/ 7 h 130143"/>
                <a:gd name="connsiteX10" fmla="*/ 121321 w 130928"/>
                <a:gd name="connsiteY10" fmla="*/ 32342 h 13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928" h="130143">
                  <a:moveTo>
                    <a:pt x="121321" y="32342"/>
                  </a:moveTo>
                  <a:lnTo>
                    <a:pt x="130928" y="64676"/>
                  </a:lnTo>
                  <a:lnTo>
                    <a:pt x="112746" y="91536"/>
                  </a:lnTo>
                  <a:cubicBezTo>
                    <a:pt x="94245" y="109903"/>
                    <a:pt x="71166" y="123002"/>
                    <a:pt x="45908" y="129448"/>
                  </a:cubicBezTo>
                  <a:cubicBezTo>
                    <a:pt x="31920" y="132310"/>
                    <a:pt x="17623" y="126174"/>
                    <a:pt x="10061" y="114056"/>
                  </a:cubicBezTo>
                  <a:lnTo>
                    <a:pt x="6239" y="107961"/>
                  </a:lnTo>
                  <a:cubicBezTo>
                    <a:pt x="4566" y="105234"/>
                    <a:pt x="3212" y="102320"/>
                    <a:pt x="2210" y="99283"/>
                  </a:cubicBezTo>
                  <a:cubicBezTo>
                    <a:pt x="-3265" y="82548"/>
                    <a:pt x="1590" y="72527"/>
                    <a:pt x="15020" y="61267"/>
                  </a:cubicBezTo>
                  <a:lnTo>
                    <a:pt x="60887" y="13127"/>
                  </a:lnTo>
                  <a:cubicBezTo>
                    <a:pt x="80557" y="7734"/>
                    <a:pt x="100484" y="3354"/>
                    <a:pt x="120598" y="7"/>
                  </a:cubicBezTo>
                  <a:cubicBezTo>
                    <a:pt x="126796" y="-509"/>
                    <a:pt x="121941" y="26144"/>
                    <a:pt x="121321" y="32342"/>
                  </a:cubicBezTo>
                  <a:close/>
                </a:path>
              </a:pathLst>
            </a:custGeom>
            <a:solidFill>
              <a:srgbClr val="FFB573"/>
            </a:solidFill>
            <a:ln w="10325" cap="flat">
              <a:noFill/>
              <a:prstDash val="solid"/>
              <a:miter/>
            </a:ln>
          </p:spPr>
          <p:txBody>
            <a:bodyPr rtlCol="0" anchor="ctr"/>
            <a:lstStyle/>
            <a:p>
              <a:endParaRPr lang="zh-CN" altLang="en-US"/>
            </a:p>
          </p:txBody>
        </p:sp>
        <p:sp>
          <p:nvSpPr>
            <p:cNvPr id="1152" name="任意多边形: 形状 1151">
              <a:extLst>
                <a:ext uri="{FF2B5EF4-FFF2-40B4-BE49-F238E27FC236}">
                  <a16:creationId xmlns:a16="http://schemas.microsoft.com/office/drawing/2014/main" id="{0C53C34B-3714-9021-CFE9-E0DC013DD064}"/>
                </a:ext>
              </a:extLst>
            </p:cNvPr>
            <p:cNvSpPr/>
            <p:nvPr/>
          </p:nvSpPr>
          <p:spPr>
            <a:xfrm>
              <a:off x="6547072" y="2750870"/>
              <a:ext cx="402516" cy="397245"/>
            </a:xfrm>
            <a:custGeom>
              <a:avLst/>
              <a:gdLst>
                <a:gd name="connsiteX0" fmla="*/ 187229 w 402516"/>
                <a:gd name="connsiteY0" fmla="*/ 251038 h 397245"/>
                <a:gd name="connsiteX1" fmla="*/ 350140 w 402516"/>
                <a:gd name="connsiteY1" fmla="*/ 95565 h 397245"/>
                <a:gd name="connsiteX2" fmla="*/ 359541 w 402516"/>
                <a:gd name="connsiteY2" fmla="*/ 88333 h 397245"/>
                <a:gd name="connsiteX3" fmla="*/ 402516 w 402516"/>
                <a:gd name="connsiteY3" fmla="*/ 142672 h 397245"/>
                <a:gd name="connsiteX4" fmla="*/ 118118 w 402516"/>
                <a:gd name="connsiteY4" fmla="*/ 368083 h 397245"/>
                <a:gd name="connsiteX5" fmla="*/ 78552 w 402516"/>
                <a:gd name="connsiteY5" fmla="*/ 294737 h 397245"/>
                <a:gd name="connsiteX6" fmla="*/ 28243 w 402516"/>
                <a:gd name="connsiteY6" fmla="*/ 191432 h 397245"/>
                <a:gd name="connsiteX7" fmla="*/ 22354 w 402516"/>
                <a:gd name="connsiteY7" fmla="*/ 178725 h 397245"/>
                <a:gd name="connsiteX8" fmla="*/ 41672 w 402516"/>
                <a:gd name="connsiteY8" fmla="*/ 1970 h 397245"/>
                <a:gd name="connsiteX9" fmla="*/ 41672 w 402516"/>
                <a:gd name="connsiteY9" fmla="*/ 1970 h 397245"/>
                <a:gd name="connsiteX10" fmla="*/ 106651 w 402516"/>
                <a:gd name="connsiteY10" fmla="*/ 51350 h 39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516" h="397245">
                  <a:moveTo>
                    <a:pt x="187229" y="251038"/>
                  </a:moveTo>
                  <a:cubicBezTo>
                    <a:pt x="187229" y="251038"/>
                    <a:pt x="324108" y="109821"/>
                    <a:pt x="350140" y="95565"/>
                  </a:cubicBezTo>
                  <a:lnTo>
                    <a:pt x="359541" y="88333"/>
                  </a:lnTo>
                  <a:lnTo>
                    <a:pt x="402516" y="142672"/>
                  </a:lnTo>
                  <a:cubicBezTo>
                    <a:pt x="396525" y="148767"/>
                    <a:pt x="194563" y="498660"/>
                    <a:pt x="118118" y="368083"/>
                  </a:cubicBezTo>
                  <a:cubicBezTo>
                    <a:pt x="103862" y="343600"/>
                    <a:pt x="90639" y="319323"/>
                    <a:pt x="78552" y="294737"/>
                  </a:cubicBezTo>
                  <a:cubicBezTo>
                    <a:pt x="72250" y="282030"/>
                    <a:pt x="34028" y="204551"/>
                    <a:pt x="28243" y="191432"/>
                  </a:cubicBezTo>
                  <a:lnTo>
                    <a:pt x="22354" y="178725"/>
                  </a:lnTo>
                  <a:cubicBezTo>
                    <a:pt x="-5435" y="116742"/>
                    <a:pt x="-15662" y="44429"/>
                    <a:pt x="41672" y="1970"/>
                  </a:cubicBezTo>
                  <a:lnTo>
                    <a:pt x="41672" y="1970"/>
                  </a:lnTo>
                  <a:cubicBezTo>
                    <a:pt x="63160" y="-7430"/>
                    <a:pt x="98387" y="18086"/>
                    <a:pt x="106651" y="51350"/>
                  </a:cubicBezTo>
                  <a:close/>
                </a:path>
              </a:pathLst>
            </a:custGeom>
            <a:solidFill>
              <a:srgbClr val="263238"/>
            </a:solidFill>
            <a:ln w="10325" cap="flat">
              <a:noFill/>
              <a:prstDash val="solid"/>
              <a:miter/>
            </a:ln>
          </p:spPr>
          <p:txBody>
            <a:bodyPr rtlCol="0" anchor="ctr"/>
            <a:lstStyle/>
            <a:p>
              <a:endParaRPr lang="zh-CN" altLang="en-US"/>
            </a:p>
          </p:txBody>
        </p:sp>
        <p:sp>
          <p:nvSpPr>
            <p:cNvPr id="1153" name="任意多边形: 形状 1152">
              <a:extLst>
                <a:ext uri="{FF2B5EF4-FFF2-40B4-BE49-F238E27FC236}">
                  <a16:creationId xmlns:a16="http://schemas.microsoft.com/office/drawing/2014/main" id="{D096F712-AACE-CE70-BEB3-00EB456FEFC1}"/>
                </a:ext>
              </a:extLst>
            </p:cNvPr>
            <p:cNvSpPr/>
            <p:nvPr/>
          </p:nvSpPr>
          <p:spPr>
            <a:xfrm>
              <a:off x="6547072" y="2750870"/>
              <a:ext cx="402516" cy="397245"/>
            </a:xfrm>
            <a:custGeom>
              <a:avLst/>
              <a:gdLst>
                <a:gd name="connsiteX0" fmla="*/ 187229 w 402516"/>
                <a:gd name="connsiteY0" fmla="*/ 251038 h 397245"/>
                <a:gd name="connsiteX1" fmla="*/ 350140 w 402516"/>
                <a:gd name="connsiteY1" fmla="*/ 95565 h 397245"/>
                <a:gd name="connsiteX2" fmla="*/ 359541 w 402516"/>
                <a:gd name="connsiteY2" fmla="*/ 88333 h 397245"/>
                <a:gd name="connsiteX3" fmla="*/ 402516 w 402516"/>
                <a:gd name="connsiteY3" fmla="*/ 142672 h 397245"/>
                <a:gd name="connsiteX4" fmla="*/ 118118 w 402516"/>
                <a:gd name="connsiteY4" fmla="*/ 368083 h 397245"/>
                <a:gd name="connsiteX5" fmla="*/ 78552 w 402516"/>
                <a:gd name="connsiteY5" fmla="*/ 294737 h 397245"/>
                <a:gd name="connsiteX6" fmla="*/ 28243 w 402516"/>
                <a:gd name="connsiteY6" fmla="*/ 191432 h 397245"/>
                <a:gd name="connsiteX7" fmla="*/ 22354 w 402516"/>
                <a:gd name="connsiteY7" fmla="*/ 178725 h 397245"/>
                <a:gd name="connsiteX8" fmla="*/ 41672 w 402516"/>
                <a:gd name="connsiteY8" fmla="*/ 1970 h 397245"/>
                <a:gd name="connsiteX9" fmla="*/ 41672 w 402516"/>
                <a:gd name="connsiteY9" fmla="*/ 1970 h 397245"/>
                <a:gd name="connsiteX10" fmla="*/ 106651 w 402516"/>
                <a:gd name="connsiteY10" fmla="*/ 51350 h 39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516" h="397245">
                  <a:moveTo>
                    <a:pt x="187229" y="251038"/>
                  </a:moveTo>
                  <a:cubicBezTo>
                    <a:pt x="187229" y="251038"/>
                    <a:pt x="324108" y="109821"/>
                    <a:pt x="350140" y="95565"/>
                  </a:cubicBezTo>
                  <a:lnTo>
                    <a:pt x="359541" y="88333"/>
                  </a:lnTo>
                  <a:lnTo>
                    <a:pt x="402516" y="142672"/>
                  </a:lnTo>
                  <a:cubicBezTo>
                    <a:pt x="396525" y="148767"/>
                    <a:pt x="194563" y="498660"/>
                    <a:pt x="118118" y="368083"/>
                  </a:cubicBezTo>
                  <a:cubicBezTo>
                    <a:pt x="103862" y="343600"/>
                    <a:pt x="90639" y="319323"/>
                    <a:pt x="78552" y="294737"/>
                  </a:cubicBezTo>
                  <a:cubicBezTo>
                    <a:pt x="72250" y="282030"/>
                    <a:pt x="34028" y="204551"/>
                    <a:pt x="28243" y="191432"/>
                  </a:cubicBezTo>
                  <a:lnTo>
                    <a:pt x="22354" y="178725"/>
                  </a:lnTo>
                  <a:cubicBezTo>
                    <a:pt x="-5435" y="116742"/>
                    <a:pt x="-15662" y="44429"/>
                    <a:pt x="41672" y="1970"/>
                  </a:cubicBezTo>
                  <a:lnTo>
                    <a:pt x="41672" y="1970"/>
                  </a:lnTo>
                  <a:cubicBezTo>
                    <a:pt x="63160" y="-7430"/>
                    <a:pt x="98387" y="18086"/>
                    <a:pt x="106651" y="51350"/>
                  </a:cubicBezTo>
                  <a:close/>
                </a:path>
              </a:pathLst>
            </a:custGeom>
            <a:solidFill>
              <a:schemeClr val="bg2">
                <a:lumMod val="75000"/>
              </a:schemeClr>
            </a:solidFill>
            <a:ln w="10325" cap="flat">
              <a:noFill/>
              <a:prstDash val="solid"/>
              <a:miter/>
            </a:ln>
          </p:spPr>
          <p:txBody>
            <a:bodyPr rtlCol="0" anchor="ctr"/>
            <a:lstStyle/>
            <a:p>
              <a:endParaRPr lang="zh-CN" altLang="en-US"/>
            </a:p>
          </p:txBody>
        </p:sp>
        <p:grpSp>
          <p:nvGrpSpPr>
            <p:cNvPr id="1154" name="图形 1">
              <a:extLst>
                <a:ext uri="{FF2B5EF4-FFF2-40B4-BE49-F238E27FC236}">
                  <a16:creationId xmlns:a16="http://schemas.microsoft.com/office/drawing/2014/main" id="{48B02BDB-1993-D719-1E10-FB97001013F1}"/>
                </a:ext>
              </a:extLst>
            </p:cNvPr>
            <p:cNvGrpSpPr/>
            <p:nvPr/>
          </p:nvGrpSpPr>
          <p:grpSpPr>
            <a:xfrm>
              <a:off x="6438279" y="4225761"/>
              <a:ext cx="954242" cy="318928"/>
              <a:chOff x="6438279" y="4225761"/>
              <a:chExt cx="954242" cy="318928"/>
            </a:xfrm>
          </p:grpSpPr>
          <p:sp>
            <p:nvSpPr>
              <p:cNvPr id="1155" name="任意多边形: 形状 1154">
                <a:extLst>
                  <a:ext uri="{FF2B5EF4-FFF2-40B4-BE49-F238E27FC236}">
                    <a16:creationId xmlns:a16="http://schemas.microsoft.com/office/drawing/2014/main" id="{1C859BD9-90E9-B441-F09A-CCD279AB4E33}"/>
                  </a:ext>
                </a:extLst>
              </p:cNvPr>
              <p:cNvSpPr/>
              <p:nvPr/>
            </p:nvSpPr>
            <p:spPr>
              <a:xfrm>
                <a:off x="7097108" y="4252724"/>
                <a:ext cx="124069" cy="172415"/>
              </a:xfrm>
              <a:custGeom>
                <a:avLst/>
                <a:gdLst>
                  <a:gd name="connsiteX0" fmla="*/ 97520 w 124069"/>
                  <a:gd name="connsiteY0" fmla="*/ 0 h 172415"/>
                  <a:gd name="connsiteX1" fmla="*/ 124069 w 124069"/>
                  <a:gd name="connsiteY1" fmla="*/ 172416 h 172415"/>
                  <a:gd name="connsiteX2" fmla="*/ 51446 w 124069"/>
                  <a:gd name="connsiteY2" fmla="*/ 172416 h 172415"/>
                  <a:gd name="connsiteX3" fmla="*/ 0 w 124069"/>
                  <a:gd name="connsiteY3" fmla="*/ 0 h 172415"/>
                  <a:gd name="connsiteX4" fmla="*/ 97520 w 124069"/>
                  <a:gd name="connsiteY4" fmla="*/ 0 h 17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9" h="172415">
                    <a:moveTo>
                      <a:pt x="97520" y="0"/>
                    </a:moveTo>
                    <a:lnTo>
                      <a:pt x="124069" y="172416"/>
                    </a:lnTo>
                    <a:lnTo>
                      <a:pt x="51446" y="172416"/>
                    </a:lnTo>
                    <a:lnTo>
                      <a:pt x="0" y="0"/>
                    </a:lnTo>
                    <a:lnTo>
                      <a:pt x="97520" y="0"/>
                    </a:lnTo>
                    <a:close/>
                  </a:path>
                </a:pathLst>
              </a:custGeom>
              <a:solidFill>
                <a:srgbClr val="FFB573"/>
              </a:solidFill>
              <a:ln w="10325" cap="flat">
                <a:noFill/>
                <a:prstDash val="solid"/>
                <a:miter/>
              </a:ln>
            </p:spPr>
            <p:txBody>
              <a:bodyPr rtlCol="0" anchor="ctr"/>
              <a:lstStyle/>
              <a:p>
                <a:endParaRPr lang="zh-CN" altLang="en-US"/>
              </a:p>
            </p:txBody>
          </p:sp>
          <p:sp>
            <p:nvSpPr>
              <p:cNvPr id="1156" name="任意多边形: 形状 1155">
                <a:extLst>
                  <a:ext uri="{FF2B5EF4-FFF2-40B4-BE49-F238E27FC236}">
                    <a16:creationId xmlns:a16="http://schemas.microsoft.com/office/drawing/2014/main" id="{00BC5E62-9CCD-EB93-76EB-A95ADA05C753}"/>
                  </a:ext>
                </a:extLst>
              </p:cNvPr>
              <p:cNvSpPr/>
              <p:nvPr/>
            </p:nvSpPr>
            <p:spPr>
              <a:xfrm>
                <a:off x="7136413" y="4413569"/>
                <a:ext cx="256109" cy="89209"/>
              </a:xfrm>
              <a:custGeom>
                <a:avLst/>
                <a:gdLst>
                  <a:gd name="connsiteX0" fmla="*/ 87140 w 256109"/>
                  <a:gd name="connsiteY0" fmla="*/ 0 h 89209"/>
                  <a:gd name="connsiteX1" fmla="*/ 12141 w 256109"/>
                  <a:gd name="connsiteY1" fmla="*/ 1653 h 89209"/>
                  <a:gd name="connsiteX2" fmla="*/ 6067 w 256109"/>
                  <a:gd name="connsiteY2" fmla="*/ 6684 h 89209"/>
                  <a:gd name="connsiteX3" fmla="*/ 6046 w 256109"/>
                  <a:gd name="connsiteY3" fmla="*/ 7025 h 89209"/>
                  <a:gd name="connsiteX4" fmla="*/ 6046 w 256109"/>
                  <a:gd name="connsiteY4" fmla="*/ 7025 h 89209"/>
                  <a:gd name="connsiteX5" fmla="*/ 2017 w 256109"/>
                  <a:gd name="connsiteY5" fmla="*/ 61260 h 89209"/>
                  <a:gd name="connsiteX6" fmla="*/ 13277 w 256109"/>
                  <a:gd name="connsiteY6" fmla="*/ 88842 h 89209"/>
                  <a:gd name="connsiteX7" fmla="*/ 226809 w 256109"/>
                  <a:gd name="connsiteY7" fmla="*/ 88842 h 89209"/>
                  <a:gd name="connsiteX8" fmla="*/ 235383 w 256109"/>
                  <a:gd name="connsiteY8" fmla="*/ 50413 h 89209"/>
                  <a:gd name="connsiteX9" fmla="*/ 102326 w 256109"/>
                  <a:gd name="connsiteY9" fmla="*/ 5269 h 89209"/>
                  <a:gd name="connsiteX10" fmla="*/ 87140 w 256109"/>
                  <a:gd name="connsiteY10" fmla="*/ 0 h 8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109" h="89209">
                    <a:moveTo>
                      <a:pt x="87140" y="0"/>
                    </a:moveTo>
                    <a:lnTo>
                      <a:pt x="12141" y="1653"/>
                    </a:lnTo>
                    <a:cubicBezTo>
                      <a:pt x="9073" y="1364"/>
                      <a:pt x="6356" y="3616"/>
                      <a:pt x="6067" y="6684"/>
                    </a:cubicBezTo>
                    <a:cubicBezTo>
                      <a:pt x="6057" y="6798"/>
                      <a:pt x="6046" y="6911"/>
                      <a:pt x="6046" y="7025"/>
                    </a:cubicBezTo>
                    <a:lnTo>
                      <a:pt x="6046" y="7025"/>
                    </a:lnTo>
                    <a:cubicBezTo>
                      <a:pt x="-287" y="24380"/>
                      <a:pt x="-1671" y="43161"/>
                      <a:pt x="2017" y="61260"/>
                    </a:cubicBezTo>
                    <a:cubicBezTo>
                      <a:pt x="4910" y="75206"/>
                      <a:pt x="8939" y="88739"/>
                      <a:pt x="13277" y="88842"/>
                    </a:cubicBezTo>
                    <a:cubicBezTo>
                      <a:pt x="47058" y="88842"/>
                      <a:pt x="137243" y="89669"/>
                      <a:pt x="226809" y="88842"/>
                    </a:cubicBezTo>
                    <a:cubicBezTo>
                      <a:pt x="264308" y="89669"/>
                      <a:pt x="264308" y="50413"/>
                      <a:pt x="235383" y="50413"/>
                    </a:cubicBezTo>
                    <a:cubicBezTo>
                      <a:pt x="187305" y="50237"/>
                      <a:pt x="140590" y="34390"/>
                      <a:pt x="102326" y="5269"/>
                    </a:cubicBezTo>
                    <a:cubicBezTo>
                      <a:pt x="97946" y="1952"/>
                      <a:pt x="92636" y="114"/>
                      <a:pt x="87140" y="0"/>
                    </a:cubicBezTo>
                    <a:close/>
                  </a:path>
                </a:pathLst>
              </a:custGeom>
              <a:solidFill>
                <a:srgbClr val="B0BEC5"/>
              </a:solidFill>
              <a:ln w="10325" cap="flat">
                <a:noFill/>
                <a:prstDash val="solid"/>
                <a:miter/>
              </a:ln>
            </p:spPr>
            <p:txBody>
              <a:bodyPr rtlCol="0" anchor="ctr"/>
              <a:lstStyle/>
              <a:p>
                <a:endParaRPr lang="zh-CN" altLang="en-US"/>
              </a:p>
            </p:txBody>
          </p:sp>
          <p:sp>
            <p:nvSpPr>
              <p:cNvPr id="1157" name="任意多边形: 形状 1156">
                <a:extLst>
                  <a:ext uri="{FF2B5EF4-FFF2-40B4-BE49-F238E27FC236}">
                    <a16:creationId xmlns:a16="http://schemas.microsoft.com/office/drawing/2014/main" id="{1A101637-3C4B-B5CF-2605-09C5BDD97BFC}"/>
                  </a:ext>
                </a:extLst>
              </p:cNvPr>
              <p:cNvSpPr/>
              <p:nvPr/>
            </p:nvSpPr>
            <p:spPr>
              <a:xfrm>
                <a:off x="7097108" y="4252724"/>
                <a:ext cx="110329" cy="101342"/>
              </a:xfrm>
              <a:custGeom>
                <a:avLst/>
                <a:gdLst>
                  <a:gd name="connsiteX0" fmla="*/ 110330 w 110329"/>
                  <a:gd name="connsiteY0" fmla="*/ 83161 h 101342"/>
                  <a:gd name="connsiteX1" fmla="*/ 97520 w 110329"/>
                  <a:gd name="connsiteY1" fmla="*/ 0 h 101342"/>
                  <a:gd name="connsiteX2" fmla="*/ 0 w 110329"/>
                  <a:gd name="connsiteY2" fmla="*/ 0 h 101342"/>
                  <a:gd name="connsiteX3" fmla="*/ 30372 w 110329"/>
                  <a:gd name="connsiteY3" fmla="*/ 101342 h 101342"/>
                  <a:gd name="connsiteX4" fmla="*/ 110330 w 110329"/>
                  <a:gd name="connsiteY4" fmla="*/ 83161 h 10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29" h="101342">
                    <a:moveTo>
                      <a:pt x="110330" y="83161"/>
                    </a:moveTo>
                    <a:lnTo>
                      <a:pt x="97520" y="0"/>
                    </a:lnTo>
                    <a:lnTo>
                      <a:pt x="0" y="0"/>
                    </a:lnTo>
                    <a:lnTo>
                      <a:pt x="30372" y="101342"/>
                    </a:lnTo>
                    <a:lnTo>
                      <a:pt x="110330" y="83161"/>
                    </a:ln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58" name="任意多边形: 形状 1157">
                <a:extLst>
                  <a:ext uri="{FF2B5EF4-FFF2-40B4-BE49-F238E27FC236}">
                    <a16:creationId xmlns:a16="http://schemas.microsoft.com/office/drawing/2014/main" id="{29D5474B-1A41-0541-5CED-A0AFC4D0DDAC}"/>
                  </a:ext>
                </a:extLst>
              </p:cNvPr>
              <p:cNvSpPr/>
              <p:nvPr/>
            </p:nvSpPr>
            <p:spPr>
              <a:xfrm>
                <a:off x="6484510" y="4238261"/>
                <a:ext cx="135949" cy="144213"/>
              </a:xfrm>
              <a:custGeom>
                <a:avLst/>
                <a:gdLst>
                  <a:gd name="connsiteX0" fmla="*/ 135949 w 135949"/>
                  <a:gd name="connsiteY0" fmla="*/ 0 h 144213"/>
                  <a:gd name="connsiteX1" fmla="*/ 79545 w 135949"/>
                  <a:gd name="connsiteY1" fmla="*/ 144214 h 144213"/>
                  <a:gd name="connsiteX2" fmla="*/ 0 w 135949"/>
                  <a:gd name="connsiteY2" fmla="*/ 144214 h 144213"/>
                  <a:gd name="connsiteX3" fmla="*/ 36260 w 135949"/>
                  <a:gd name="connsiteY3" fmla="*/ 2066 h 144213"/>
                  <a:gd name="connsiteX4" fmla="*/ 135949 w 135949"/>
                  <a:gd name="connsiteY4" fmla="*/ 0 h 144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49" h="144213">
                    <a:moveTo>
                      <a:pt x="135949" y="0"/>
                    </a:moveTo>
                    <a:lnTo>
                      <a:pt x="79545" y="144214"/>
                    </a:lnTo>
                    <a:lnTo>
                      <a:pt x="0" y="144214"/>
                    </a:lnTo>
                    <a:lnTo>
                      <a:pt x="36260" y="2066"/>
                    </a:lnTo>
                    <a:lnTo>
                      <a:pt x="135949" y="0"/>
                    </a:lnTo>
                    <a:close/>
                  </a:path>
                </a:pathLst>
              </a:custGeom>
              <a:solidFill>
                <a:srgbClr val="FFB573"/>
              </a:solidFill>
              <a:ln w="10325" cap="flat">
                <a:noFill/>
                <a:prstDash val="solid"/>
                <a:miter/>
              </a:ln>
            </p:spPr>
            <p:txBody>
              <a:bodyPr rtlCol="0" anchor="ctr"/>
              <a:lstStyle/>
              <a:p>
                <a:endParaRPr lang="zh-CN" altLang="en-US"/>
              </a:p>
            </p:txBody>
          </p:sp>
          <p:sp>
            <p:nvSpPr>
              <p:cNvPr id="1159" name="任意多边形: 形状 1158">
                <a:extLst>
                  <a:ext uri="{FF2B5EF4-FFF2-40B4-BE49-F238E27FC236}">
                    <a16:creationId xmlns:a16="http://schemas.microsoft.com/office/drawing/2014/main" id="{835D918F-E063-6F7C-81D8-A6D52CFE7CC6}"/>
                  </a:ext>
                </a:extLst>
              </p:cNvPr>
              <p:cNvSpPr/>
              <p:nvPr/>
            </p:nvSpPr>
            <p:spPr>
              <a:xfrm>
                <a:off x="6504448" y="4225761"/>
                <a:ext cx="116011" cy="80681"/>
              </a:xfrm>
              <a:custGeom>
                <a:avLst/>
                <a:gdLst>
                  <a:gd name="connsiteX0" fmla="*/ 0 w 116011"/>
                  <a:gd name="connsiteY0" fmla="*/ 78512 h 80681"/>
                  <a:gd name="connsiteX1" fmla="*/ 15496 w 116011"/>
                  <a:gd name="connsiteY1" fmla="*/ 0 h 80681"/>
                  <a:gd name="connsiteX2" fmla="*/ 116011 w 116011"/>
                  <a:gd name="connsiteY2" fmla="*/ 12500 h 80681"/>
                  <a:gd name="connsiteX3" fmla="*/ 90289 w 116011"/>
                  <a:gd name="connsiteY3" fmla="*/ 80681 h 80681"/>
                  <a:gd name="connsiteX4" fmla="*/ 0 w 116011"/>
                  <a:gd name="connsiteY4" fmla="*/ 78512 h 80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11" h="80681">
                    <a:moveTo>
                      <a:pt x="0" y="78512"/>
                    </a:moveTo>
                    <a:lnTo>
                      <a:pt x="15496" y="0"/>
                    </a:lnTo>
                    <a:lnTo>
                      <a:pt x="116011" y="12500"/>
                    </a:lnTo>
                    <a:lnTo>
                      <a:pt x="90289" y="80681"/>
                    </a:lnTo>
                    <a:lnTo>
                      <a:pt x="0" y="78512"/>
                    </a:ln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60" name="任意多边形: 形状 1159">
                <a:extLst>
                  <a:ext uri="{FF2B5EF4-FFF2-40B4-BE49-F238E27FC236}">
                    <a16:creationId xmlns:a16="http://schemas.microsoft.com/office/drawing/2014/main" id="{73D44EA0-C186-F2BD-3D71-78A8A1E6CDFB}"/>
                  </a:ext>
                </a:extLst>
              </p:cNvPr>
              <p:cNvSpPr/>
              <p:nvPr/>
            </p:nvSpPr>
            <p:spPr>
              <a:xfrm>
                <a:off x="6438279" y="4337358"/>
                <a:ext cx="206802" cy="207331"/>
              </a:xfrm>
              <a:custGeom>
                <a:avLst/>
                <a:gdLst>
                  <a:gd name="connsiteX0" fmla="*/ 127945 w 206802"/>
                  <a:gd name="connsiteY0" fmla="*/ 32720 h 207331"/>
                  <a:gd name="connsiteX1" fmla="*/ 61107 w 206802"/>
                  <a:gd name="connsiteY1" fmla="*/ 1729 h 207331"/>
                  <a:gd name="connsiteX2" fmla="*/ 53069 w 206802"/>
                  <a:gd name="connsiteY2" fmla="*/ 1605 h 207331"/>
                  <a:gd name="connsiteX3" fmla="*/ 52945 w 206802"/>
                  <a:gd name="connsiteY3" fmla="*/ 1729 h 207331"/>
                  <a:gd name="connsiteX4" fmla="*/ 52945 w 206802"/>
                  <a:gd name="connsiteY4" fmla="*/ 1729 h 207331"/>
                  <a:gd name="connsiteX5" fmla="*/ 2842 w 206802"/>
                  <a:gd name="connsiteY5" fmla="*/ 46150 h 207331"/>
                  <a:gd name="connsiteX6" fmla="*/ 5632 w 206802"/>
                  <a:gd name="connsiteY6" fmla="*/ 66294 h 207331"/>
                  <a:gd name="connsiteX7" fmla="*/ 81974 w 206802"/>
                  <a:gd name="connsiteY7" fmla="*/ 129000 h 207331"/>
                  <a:gd name="connsiteX8" fmla="*/ 166994 w 206802"/>
                  <a:gd name="connsiteY8" fmla="*/ 199041 h 207331"/>
                  <a:gd name="connsiteX9" fmla="*/ 204184 w 206802"/>
                  <a:gd name="connsiteY9" fmla="*/ 182925 h 207331"/>
                  <a:gd name="connsiteX10" fmla="*/ 136313 w 206802"/>
                  <a:gd name="connsiteY10" fmla="*/ 45013 h 207331"/>
                  <a:gd name="connsiteX11" fmla="*/ 127945 w 206802"/>
                  <a:gd name="connsiteY11" fmla="*/ 32720 h 20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802" h="207331">
                    <a:moveTo>
                      <a:pt x="127945" y="32720"/>
                    </a:moveTo>
                    <a:lnTo>
                      <a:pt x="61107" y="1729"/>
                    </a:lnTo>
                    <a:cubicBezTo>
                      <a:pt x="58927" y="-524"/>
                      <a:pt x="55321" y="-585"/>
                      <a:pt x="53069" y="1605"/>
                    </a:cubicBezTo>
                    <a:cubicBezTo>
                      <a:pt x="53028" y="1646"/>
                      <a:pt x="52987" y="1687"/>
                      <a:pt x="52945" y="1729"/>
                    </a:cubicBezTo>
                    <a:lnTo>
                      <a:pt x="52945" y="1729"/>
                    </a:lnTo>
                    <a:lnTo>
                      <a:pt x="2842" y="46150"/>
                    </a:lnTo>
                    <a:cubicBezTo>
                      <a:pt x="-1847" y="52513"/>
                      <a:pt x="-608" y="61449"/>
                      <a:pt x="5632" y="66294"/>
                    </a:cubicBezTo>
                    <a:cubicBezTo>
                      <a:pt x="31665" y="86128"/>
                      <a:pt x="49433" y="103484"/>
                      <a:pt x="81974" y="129000"/>
                    </a:cubicBezTo>
                    <a:cubicBezTo>
                      <a:pt x="101912" y="144702"/>
                      <a:pt x="139412" y="177347"/>
                      <a:pt x="166994" y="199041"/>
                    </a:cubicBezTo>
                    <a:cubicBezTo>
                      <a:pt x="194576" y="220735"/>
                      <a:pt x="214101" y="194289"/>
                      <a:pt x="204184" y="182925"/>
                    </a:cubicBezTo>
                    <a:cubicBezTo>
                      <a:pt x="171374" y="142709"/>
                      <a:pt x="148161" y="95540"/>
                      <a:pt x="136313" y="45013"/>
                    </a:cubicBezTo>
                    <a:cubicBezTo>
                      <a:pt x="134908" y="40127"/>
                      <a:pt x="131974" y="35819"/>
                      <a:pt x="127945" y="32720"/>
                    </a:cubicBezTo>
                    <a:close/>
                  </a:path>
                </a:pathLst>
              </a:custGeom>
              <a:solidFill>
                <a:srgbClr val="B0BEC5"/>
              </a:solidFill>
              <a:ln w="10325" cap="flat">
                <a:noFill/>
                <a:prstDash val="solid"/>
                <a:miter/>
              </a:ln>
            </p:spPr>
            <p:txBody>
              <a:bodyPr rtlCol="0" anchor="ctr"/>
              <a:lstStyle/>
              <a:p>
                <a:endParaRPr lang="zh-CN" altLang="en-US"/>
              </a:p>
            </p:txBody>
          </p:sp>
        </p:grpSp>
        <p:sp>
          <p:nvSpPr>
            <p:cNvPr id="1161" name="任意多边形: 形状 1160">
              <a:extLst>
                <a:ext uri="{FF2B5EF4-FFF2-40B4-BE49-F238E27FC236}">
                  <a16:creationId xmlns:a16="http://schemas.microsoft.com/office/drawing/2014/main" id="{04A12F62-FD83-1426-8D6B-8E229004DC98}"/>
                </a:ext>
              </a:extLst>
            </p:cNvPr>
            <p:cNvSpPr/>
            <p:nvPr/>
          </p:nvSpPr>
          <p:spPr>
            <a:xfrm>
              <a:off x="6187083" y="2710676"/>
              <a:ext cx="500937" cy="714781"/>
            </a:xfrm>
            <a:custGeom>
              <a:avLst/>
              <a:gdLst>
                <a:gd name="connsiteX0" fmla="*/ 500937 w 500937"/>
                <a:gd name="connsiteY0" fmla="*/ 714782 h 714781"/>
                <a:gd name="connsiteX1" fmla="*/ 460855 w 500937"/>
                <a:gd name="connsiteY1" fmla="*/ 153940 h 714781"/>
                <a:gd name="connsiteX2" fmla="*/ 352592 w 500937"/>
                <a:gd name="connsiteY2" fmla="*/ 34519 h 714781"/>
                <a:gd name="connsiteX3" fmla="*/ 153006 w 500937"/>
                <a:gd name="connsiteY3" fmla="*/ 1255 h 714781"/>
                <a:gd name="connsiteX4" fmla="*/ 133172 w 500937"/>
                <a:gd name="connsiteY4" fmla="*/ 15 h 714781"/>
                <a:gd name="connsiteX5" fmla="*/ 12 w 500937"/>
                <a:gd name="connsiteY5" fmla="*/ 136791 h 714781"/>
                <a:gd name="connsiteX6" fmla="*/ 117883 w 500937"/>
                <a:gd name="connsiteY6" fmla="*/ 714782 h 714781"/>
                <a:gd name="connsiteX7" fmla="*/ 298150 w 500937"/>
                <a:gd name="connsiteY7" fmla="*/ 714059 h 71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937" h="714781">
                  <a:moveTo>
                    <a:pt x="500937" y="714782"/>
                  </a:moveTo>
                  <a:cubicBezTo>
                    <a:pt x="415401" y="483896"/>
                    <a:pt x="471599" y="271501"/>
                    <a:pt x="460855" y="153940"/>
                  </a:cubicBezTo>
                  <a:cubicBezTo>
                    <a:pt x="455328" y="94498"/>
                    <a:pt x="411217" y="45831"/>
                    <a:pt x="352592" y="34519"/>
                  </a:cubicBezTo>
                  <a:cubicBezTo>
                    <a:pt x="294121" y="23156"/>
                    <a:pt x="221911" y="10553"/>
                    <a:pt x="153006" y="1255"/>
                  </a:cubicBezTo>
                  <a:cubicBezTo>
                    <a:pt x="146436" y="325"/>
                    <a:pt x="139804" y="-88"/>
                    <a:pt x="133172" y="15"/>
                  </a:cubicBezTo>
                  <a:cubicBezTo>
                    <a:pt x="58637" y="1038"/>
                    <a:pt x="-969" y="62257"/>
                    <a:pt x="12" y="136791"/>
                  </a:cubicBezTo>
                  <a:cubicBezTo>
                    <a:pt x="6004" y="485548"/>
                    <a:pt x="117883" y="714782"/>
                    <a:pt x="117883" y="714782"/>
                  </a:cubicBezTo>
                  <a:lnTo>
                    <a:pt x="298150" y="714059"/>
                  </a:lnTo>
                  <a:close/>
                </a:path>
              </a:pathLst>
            </a:custGeom>
            <a:solidFill>
              <a:srgbClr val="B0BEC5"/>
            </a:solidFill>
            <a:ln w="10325" cap="flat">
              <a:noFill/>
              <a:prstDash val="solid"/>
              <a:miter/>
            </a:ln>
          </p:spPr>
          <p:txBody>
            <a:bodyPr rtlCol="0" anchor="ctr"/>
            <a:lstStyle/>
            <a:p>
              <a:endParaRPr lang="zh-CN" altLang="en-US"/>
            </a:p>
          </p:txBody>
        </p:sp>
        <p:sp>
          <p:nvSpPr>
            <p:cNvPr id="1162" name="任意多边形: 形状 1161">
              <a:extLst>
                <a:ext uri="{FF2B5EF4-FFF2-40B4-BE49-F238E27FC236}">
                  <a16:creationId xmlns:a16="http://schemas.microsoft.com/office/drawing/2014/main" id="{003EB4B1-B886-45D9-D24E-759718ABBDA1}"/>
                </a:ext>
              </a:extLst>
            </p:cNvPr>
            <p:cNvSpPr/>
            <p:nvPr/>
          </p:nvSpPr>
          <p:spPr>
            <a:xfrm>
              <a:off x="6355585" y="2498400"/>
              <a:ext cx="200430" cy="299802"/>
            </a:xfrm>
            <a:custGeom>
              <a:avLst/>
              <a:gdLst>
                <a:gd name="connsiteX0" fmla="*/ 136879 w 200430"/>
                <a:gd name="connsiteY0" fmla="*/ 116425 h 299802"/>
                <a:gd name="connsiteX1" fmla="*/ 187292 w 200430"/>
                <a:gd name="connsiteY1" fmla="*/ 248035 h 299802"/>
                <a:gd name="connsiteX2" fmla="*/ 143594 w 200430"/>
                <a:gd name="connsiteY2" fmla="*/ 297518 h 299802"/>
                <a:gd name="connsiteX3" fmla="*/ 0 w 200430"/>
                <a:gd name="connsiteY3" fmla="*/ 216217 h 299802"/>
                <a:gd name="connsiteX4" fmla="*/ 24070 w 200430"/>
                <a:gd name="connsiteY4" fmla="*/ 0 h 299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430" h="299802">
                  <a:moveTo>
                    <a:pt x="136879" y="116425"/>
                  </a:moveTo>
                  <a:cubicBezTo>
                    <a:pt x="124586" y="164048"/>
                    <a:pt x="120660" y="223345"/>
                    <a:pt x="187292" y="248035"/>
                  </a:cubicBezTo>
                  <a:cubicBezTo>
                    <a:pt x="205783" y="277477"/>
                    <a:pt x="214874" y="308572"/>
                    <a:pt x="143594" y="297518"/>
                  </a:cubicBezTo>
                  <a:cubicBezTo>
                    <a:pt x="86952" y="290194"/>
                    <a:pt x="35423" y="261020"/>
                    <a:pt x="0" y="216217"/>
                  </a:cubicBezTo>
                  <a:cubicBezTo>
                    <a:pt x="42665" y="178924"/>
                    <a:pt x="34814" y="64566"/>
                    <a:pt x="24070" y="0"/>
                  </a:cubicBezTo>
                  <a:close/>
                </a:path>
              </a:pathLst>
            </a:custGeom>
            <a:solidFill>
              <a:srgbClr val="FFB573"/>
            </a:solidFill>
            <a:ln w="10325" cap="flat">
              <a:noFill/>
              <a:prstDash val="solid"/>
              <a:miter/>
            </a:ln>
          </p:spPr>
          <p:txBody>
            <a:bodyPr rtlCol="0" anchor="ctr"/>
            <a:lstStyle/>
            <a:p>
              <a:endParaRPr lang="zh-CN" altLang="en-US"/>
            </a:p>
          </p:txBody>
        </p:sp>
        <p:sp>
          <p:nvSpPr>
            <p:cNvPr id="1163" name="任意多边形: 形状 1162">
              <a:extLst>
                <a:ext uri="{FF2B5EF4-FFF2-40B4-BE49-F238E27FC236}">
                  <a16:creationId xmlns:a16="http://schemas.microsoft.com/office/drawing/2014/main" id="{04C998A2-6F29-C593-11DA-CFEDBA459D46}"/>
                </a:ext>
              </a:extLst>
            </p:cNvPr>
            <p:cNvSpPr/>
            <p:nvPr/>
          </p:nvSpPr>
          <p:spPr>
            <a:xfrm>
              <a:off x="6446126" y="3391884"/>
              <a:ext cx="767406" cy="928814"/>
            </a:xfrm>
            <a:custGeom>
              <a:avLst/>
              <a:gdLst>
                <a:gd name="connsiteX0" fmla="*/ 286625 w 767406"/>
                <a:gd name="connsiteY0" fmla="*/ 310 h 928814"/>
                <a:gd name="connsiteX1" fmla="*/ 708832 w 767406"/>
                <a:gd name="connsiteY1" fmla="*/ 175928 h 928814"/>
                <a:gd name="connsiteX2" fmla="*/ 767406 w 767406"/>
                <a:gd name="connsiteY2" fmla="*/ 904434 h 928814"/>
                <a:gd name="connsiteX3" fmla="*/ 656044 w 767406"/>
                <a:gd name="connsiteY3" fmla="*/ 928814 h 928814"/>
                <a:gd name="connsiteX4" fmla="*/ 490756 w 767406"/>
                <a:gd name="connsiteY4" fmla="*/ 268903 h 928814"/>
                <a:gd name="connsiteX5" fmla="*/ 24851 w 767406"/>
                <a:gd name="connsiteY5" fmla="*/ 176858 h 928814"/>
                <a:gd name="connsiteX6" fmla="*/ 5946 w 767406"/>
                <a:gd name="connsiteY6" fmla="*/ 0 h 92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406" h="928814">
                  <a:moveTo>
                    <a:pt x="286625" y="310"/>
                  </a:moveTo>
                  <a:cubicBezTo>
                    <a:pt x="286625" y="310"/>
                    <a:pt x="699845" y="-10847"/>
                    <a:pt x="708832" y="175928"/>
                  </a:cubicBezTo>
                  <a:cubicBezTo>
                    <a:pt x="721952" y="444521"/>
                    <a:pt x="767406" y="904434"/>
                    <a:pt x="767406" y="904434"/>
                  </a:cubicBezTo>
                  <a:lnTo>
                    <a:pt x="656044" y="928814"/>
                  </a:lnTo>
                  <a:cubicBezTo>
                    <a:pt x="656044" y="928814"/>
                    <a:pt x="497161" y="478921"/>
                    <a:pt x="490756" y="268903"/>
                  </a:cubicBezTo>
                  <a:cubicBezTo>
                    <a:pt x="324642" y="235845"/>
                    <a:pt x="75057" y="285948"/>
                    <a:pt x="24851" y="176858"/>
                  </a:cubicBezTo>
                  <a:cubicBezTo>
                    <a:pt x="388" y="121290"/>
                    <a:pt x="-6223" y="59483"/>
                    <a:pt x="5946" y="0"/>
                  </a:cubicBezTo>
                  <a:close/>
                </a:path>
              </a:pathLst>
            </a:custGeom>
            <a:solidFill>
              <a:srgbClr val="263238"/>
            </a:solidFill>
            <a:ln w="10325" cap="flat">
              <a:noFill/>
              <a:prstDash val="solid"/>
              <a:miter/>
            </a:ln>
          </p:spPr>
          <p:txBody>
            <a:bodyPr rtlCol="0" anchor="ctr"/>
            <a:lstStyle/>
            <a:p>
              <a:endParaRPr lang="zh-CN" altLang="en-US"/>
            </a:p>
          </p:txBody>
        </p:sp>
        <p:sp>
          <p:nvSpPr>
            <p:cNvPr id="1164" name="任意多边形: 形状 1163">
              <a:extLst>
                <a:ext uri="{FF2B5EF4-FFF2-40B4-BE49-F238E27FC236}">
                  <a16:creationId xmlns:a16="http://schemas.microsoft.com/office/drawing/2014/main" id="{ACAD7FEF-0E3F-313A-EB42-879222A18551}"/>
                </a:ext>
              </a:extLst>
            </p:cNvPr>
            <p:cNvSpPr/>
            <p:nvPr/>
          </p:nvSpPr>
          <p:spPr>
            <a:xfrm>
              <a:off x="6446126" y="3391884"/>
              <a:ext cx="767406" cy="928814"/>
            </a:xfrm>
            <a:custGeom>
              <a:avLst/>
              <a:gdLst>
                <a:gd name="connsiteX0" fmla="*/ 286625 w 767406"/>
                <a:gd name="connsiteY0" fmla="*/ 310 h 928814"/>
                <a:gd name="connsiteX1" fmla="*/ 708832 w 767406"/>
                <a:gd name="connsiteY1" fmla="*/ 175928 h 928814"/>
                <a:gd name="connsiteX2" fmla="*/ 767406 w 767406"/>
                <a:gd name="connsiteY2" fmla="*/ 904434 h 928814"/>
                <a:gd name="connsiteX3" fmla="*/ 656044 w 767406"/>
                <a:gd name="connsiteY3" fmla="*/ 928814 h 928814"/>
                <a:gd name="connsiteX4" fmla="*/ 490756 w 767406"/>
                <a:gd name="connsiteY4" fmla="*/ 268903 h 928814"/>
                <a:gd name="connsiteX5" fmla="*/ 24851 w 767406"/>
                <a:gd name="connsiteY5" fmla="*/ 176858 h 928814"/>
                <a:gd name="connsiteX6" fmla="*/ 5946 w 767406"/>
                <a:gd name="connsiteY6" fmla="*/ 0 h 92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406" h="928814">
                  <a:moveTo>
                    <a:pt x="286625" y="310"/>
                  </a:moveTo>
                  <a:cubicBezTo>
                    <a:pt x="286625" y="310"/>
                    <a:pt x="699845" y="-10847"/>
                    <a:pt x="708832" y="175928"/>
                  </a:cubicBezTo>
                  <a:cubicBezTo>
                    <a:pt x="721952" y="444521"/>
                    <a:pt x="767406" y="904434"/>
                    <a:pt x="767406" y="904434"/>
                  </a:cubicBezTo>
                  <a:lnTo>
                    <a:pt x="656044" y="928814"/>
                  </a:lnTo>
                  <a:cubicBezTo>
                    <a:pt x="656044" y="928814"/>
                    <a:pt x="497161" y="478921"/>
                    <a:pt x="490756" y="268903"/>
                  </a:cubicBezTo>
                  <a:cubicBezTo>
                    <a:pt x="324642" y="235845"/>
                    <a:pt x="75057" y="285948"/>
                    <a:pt x="24851" y="176858"/>
                  </a:cubicBezTo>
                  <a:cubicBezTo>
                    <a:pt x="388" y="121290"/>
                    <a:pt x="-6223" y="59483"/>
                    <a:pt x="5946" y="0"/>
                  </a:cubicBezTo>
                  <a:close/>
                </a:path>
              </a:pathLst>
            </a:custGeom>
            <a:solidFill>
              <a:srgbClr val="000000"/>
            </a:solidFill>
            <a:ln w="10325" cap="flat">
              <a:noFill/>
              <a:prstDash val="solid"/>
              <a:miter/>
            </a:ln>
          </p:spPr>
          <p:txBody>
            <a:bodyPr rtlCol="0" anchor="ctr"/>
            <a:lstStyle/>
            <a:p>
              <a:endParaRPr lang="zh-CN" altLang="en-US"/>
            </a:p>
          </p:txBody>
        </p:sp>
        <p:sp>
          <p:nvSpPr>
            <p:cNvPr id="1165" name="任意多边形: 形状 1164">
              <a:extLst>
                <a:ext uri="{FF2B5EF4-FFF2-40B4-BE49-F238E27FC236}">
                  <a16:creationId xmlns:a16="http://schemas.microsoft.com/office/drawing/2014/main" id="{3FFC746F-4851-B99C-1BA8-6D814D652860}"/>
                </a:ext>
              </a:extLst>
            </p:cNvPr>
            <p:cNvSpPr/>
            <p:nvPr/>
          </p:nvSpPr>
          <p:spPr>
            <a:xfrm>
              <a:off x="6287279" y="3371637"/>
              <a:ext cx="553459" cy="905570"/>
            </a:xfrm>
            <a:custGeom>
              <a:avLst/>
              <a:gdLst>
                <a:gd name="connsiteX0" fmla="*/ 286279 w 553459"/>
                <a:gd name="connsiteY0" fmla="*/ 103 h 905570"/>
                <a:gd name="connsiteX1" fmla="*/ 553013 w 553459"/>
                <a:gd name="connsiteY1" fmla="*/ 226444 h 905570"/>
                <a:gd name="connsiteX2" fmla="*/ 324089 w 553459"/>
                <a:gd name="connsiteY2" fmla="*/ 905571 h 905570"/>
                <a:gd name="connsiteX3" fmla="*/ 215929 w 553459"/>
                <a:gd name="connsiteY3" fmla="*/ 905571 h 905570"/>
                <a:gd name="connsiteX4" fmla="*/ 320577 w 553459"/>
                <a:gd name="connsiteY4" fmla="*/ 266423 h 905570"/>
                <a:gd name="connsiteX5" fmla="*/ 24815 w 553459"/>
                <a:gd name="connsiteY5" fmla="*/ 176858 h 905570"/>
                <a:gd name="connsiteX6" fmla="*/ 6013 w 553459"/>
                <a:gd name="connsiteY6" fmla="*/ 0 h 90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59" h="905570">
                  <a:moveTo>
                    <a:pt x="286279" y="103"/>
                  </a:moveTo>
                  <a:cubicBezTo>
                    <a:pt x="286279" y="103"/>
                    <a:pt x="566132" y="39462"/>
                    <a:pt x="553013" y="226444"/>
                  </a:cubicBezTo>
                  <a:cubicBezTo>
                    <a:pt x="538550" y="431091"/>
                    <a:pt x="324089" y="905571"/>
                    <a:pt x="324089" y="905571"/>
                  </a:cubicBezTo>
                  <a:lnTo>
                    <a:pt x="215929" y="905571"/>
                  </a:lnTo>
                  <a:cubicBezTo>
                    <a:pt x="215929" y="905571"/>
                    <a:pt x="288242" y="474996"/>
                    <a:pt x="320577" y="266423"/>
                  </a:cubicBezTo>
                  <a:cubicBezTo>
                    <a:pt x="169545" y="266423"/>
                    <a:pt x="75124" y="286154"/>
                    <a:pt x="24815" y="176858"/>
                  </a:cubicBezTo>
                  <a:cubicBezTo>
                    <a:pt x="331" y="121290"/>
                    <a:pt x="-6239" y="59473"/>
                    <a:pt x="6013" y="0"/>
                  </a:cubicBezTo>
                  <a:close/>
                </a:path>
              </a:pathLst>
            </a:custGeom>
            <a:solidFill>
              <a:srgbClr val="263238"/>
            </a:solidFill>
            <a:ln w="10325" cap="flat">
              <a:noFill/>
              <a:prstDash val="solid"/>
              <a:miter/>
            </a:ln>
          </p:spPr>
          <p:txBody>
            <a:bodyPr rtlCol="0" anchor="ctr"/>
            <a:lstStyle/>
            <a:p>
              <a:endParaRPr lang="zh-CN" altLang="en-US"/>
            </a:p>
          </p:txBody>
        </p:sp>
        <p:sp>
          <p:nvSpPr>
            <p:cNvPr id="1166" name="任意多边形: 形状 1165">
              <a:extLst>
                <a:ext uri="{FF2B5EF4-FFF2-40B4-BE49-F238E27FC236}">
                  <a16:creationId xmlns:a16="http://schemas.microsoft.com/office/drawing/2014/main" id="{00657E2D-2F59-963A-F6FF-C5940E798538}"/>
                </a:ext>
              </a:extLst>
            </p:cNvPr>
            <p:cNvSpPr/>
            <p:nvPr/>
          </p:nvSpPr>
          <p:spPr>
            <a:xfrm>
              <a:off x="6492246" y="2702221"/>
              <a:ext cx="216951" cy="698754"/>
            </a:xfrm>
            <a:custGeom>
              <a:avLst/>
              <a:gdLst>
                <a:gd name="connsiteX0" fmla="*/ 110341 w 216951"/>
                <a:gd name="connsiteY0" fmla="*/ 47210 h 698754"/>
                <a:gd name="connsiteX1" fmla="*/ 179142 w 216951"/>
                <a:gd name="connsiteY1" fmla="*/ 294212 h 698754"/>
                <a:gd name="connsiteX2" fmla="*/ 173254 w 216951"/>
                <a:gd name="connsiteY2" fmla="*/ 480161 h 698754"/>
                <a:gd name="connsiteX3" fmla="*/ 216952 w 216951"/>
                <a:gd name="connsiteY3" fmla="*/ 669519 h 698754"/>
                <a:gd name="connsiteX4" fmla="*/ 172221 w 216951"/>
                <a:gd name="connsiteY4" fmla="*/ 698754 h 698754"/>
                <a:gd name="connsiteX5" fmla="*/ 104556 w 216951"/>
                <a:gd name="connsiteY5" fmla="*/ 414149 h 698754"/>
                <a:gd name="connsiteX6" fmla="*/ 115 w 216951"/>
                <a:gd name="connsiteY6" fmla="*/ 0 h 69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951" h="698754">
                  <a:moveTo>
                    <a:pt x="110341" y="47210"/>
                  </a:moveTo>
                  <a:cubicBezTo>
                    <a:pt x="134204" y="67355"/>
                    <a:pt x="172324" y="99896"/>
                    <a:pt x="179142" y="294212"/>
                  </a:cubicBezTo>
                  <a:cubicBezTo>
                    <a:pt x="181208" y="356195"/>
                    <a:pt x="171601" y="418178"/>
                    <a:pt x="173254" y="480161"/>
                  </a:cubicBezTo>
                  <a:cubicBezTo>
                    <a:pt x="175113" y="551855"/>
                    <a:pt x="192365" y="602268"/>
                    <a:pt x="216952" y="669519"/>
                  </a:cubicBezTo>
                  <a:cubicBezTo>
                    <a:pt x="216952" y="685531"/>
                    <a:pt x="192778" y="694519"/>
                    <a:pt x="172221" y="698754"/>
                  </a:cubicBezTo>
                  <a:cubicBezTo>
                    <a:pt x="129659" y="605780"/>
                    <a:pt x="102903" y="516628"/>
                    <a:pt x="104556" y="414149"/>
                  </a:cubicBezTo>
                  <a:cubicBezTo>
                    <a:pt x="110341" y="47314"/>
                    <a:pt x="-4121" y="13120"/>
                    <a:pt x="115" y="0"/>
                  </a:cubicBezTo>
                  <a:close/>
                </a:path>
              </a:pathLst>
            </a:custGeom>
            <a:solidFill>
              <a:schemeClr val="tx2">
                <a:lumMod val="75000"/>
              </a:schemeClr>
            </a:solidFill>
            <a:ln w="10325" cap="flat">
              <a:noFill/>
              <a:prstDash val="solid"/>
              <a:miter/>
            </a:ln>
          </p:spPr>
          <p:txBody>
            <a:bodyPr rtlCol="0" anchor="ctr"/>
            <a:lstStyle/>
            <a:p>
              <a:endParaRPr lang="zh-CN" altLang="en-US"/>
            </a:p>
          </p:txBody>
        </p:sp>
        <p:sp>
          <p:nvSpPr>
            <p:cNvPr id="1167" name="任意多边形: 形状 1166">
              <a:extLst>
                <a:ext uri="{FF2B5EF4-FFF2-40B4-BE49-F238E27FC236}">
                  <a16:creationId xmlns:a16="http://schemas.microsoft.com/office/drawing/2014/main" id="{7C0FB411-EB62-3DB5-F84D-213E6E4E0D3F}"/>
                </a:ext>
              </a:extLst>
            </p:cNvPr>
            <p:cNvSpPr/>
            <p:nvPr/>
          </p:nvSpPr>
          <p:spPr>
            <a:xfrm>
              <a:off x="6410999" y="2565342"/>
              <a:ext cx="77126" cy="96138"/>
            </a:xfrm>
            <a:custGeom>
              <a:avLst/>
              <a:gdLst>
                <a:gd name="connsiteX0" fmla="*/ 29503 w 77126"/>
                <a:gd name="connsiteY0" fmla="*/ 84400 h 96138"/>
                <a:gd name="connsiteX1" fmla="*/ 74648 w 77126"/>
                <a:gd name="connsiteY1" fmla="*/ 95350 h 96138"/>
                <a:gd name="connsiteX2" fmla="*/ 77127 w 77126"/>
                <a:gd name="connsiteY2" fmla="*/ 60743 h 96138"/>
                <a:gd name="connsiteX3" fmla="*/ 3264 w 77126"/>
                <a:gd name="connsiteY3" fmla="*/ 0 h 96138"/>
                <a:gd name="connsiteX4" fmla="*/ 165 w 77126"/>
                <a:gd name="connsiteY4" fmla="*/ 23863 h 96138"/>
                <a:gd name="connsiteX5" fmla="*/ 29503 w 77126"/>
                <a:gd name="connsiteY5" fmla="*/ 84400 h 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26" h="96138">
                  <a:moveTo>
                    <a:pt x="29503" y="84400"/>
                  </a:moveTo>
                  <a:cubicBezTo>
                    <a:pt x="42447" y="94018"/>
                    <a:pt x="58739" y="97964"/>
                    <a:pt x="74648" y="95350"/>
                  </a:cubicBezTo>
                  <a:cubicBezTo>
                    <a:pt x="74544" y="83770"/>
                    <a:pt x="75371" y="72189"/>
                    <a:pt x="77127" y="60743"/>
                  </a:cubicBezTo>
                  <a:lnTo>
                    <a:pt x="3264" y="0"/>
                  </a:lnTo>
                  <a:cubicBezTo>
                    <a:pt x="1621" y="7862"/>
                    <a:pt x="578" y="15837"/>
                    <a:pt x="165" y="23863"/>
                  </a:cubicBezTo>
                  <a:cubicBezTo>
                    <a:pt x="-1509" y="47820"/>
                    <a:pt x="9659" y="70867"/>
                    <a:pt x="29503" y="84400"/>
                  </a:cubicBezTo>
                  <a:close/>
                </a:path>
              </a:pathLst>
            </a:custGeom>
            <a:solidFill>
              <a:srgbClr val="000000">
                <a:alpha val="30000"/>
              </a:srgbClr>
            </a:solidFill>
            <a:ln w="10325" cap="flat">
              <a:noFill/>
              <a:prstDash val="solid"/>
              <a:miter/>
            </a:ln>
          </p:spPr>
          <p:txBody>
            <a:bodyPr rtlCol="0" anchor="ctr"/>
            <a:lstStyle/>
            <a:p>
              <a:endParaRPr lang="zh-CN" altLang="en-US"/>
            </a:p>
          </p:txBody>
        </p:sp>
        <p:sp>
          <p:nvSpPr>
            <p:cNvPr id="1168" name="任意多边形: 形状 1167">
              <a:extLst>
                <a:ext uri="{FF2B5EF4-FFF2-40B4-BE49-F238E27FC236}">
                  <a16:creationId xmlns:a16="http://schemas.microsoft.com/office/drawing/2014/main" id="{F5DCB787-2FFA-0367-5919-810E2367920A}"/>
                </a:ext>
              </a:extLst>
            </p:cNvPr>
            <p:cNvSpPr/>
            <p:nvPr/>
          </p:nvSpPr>
          <p:spPr>
            <a:xfrm>
              <a:off x="6384027" y="2317044"/>
              <a:ext cx="235745" cy="332243"/>
            </a:xfrm>
            <a:custGeom>
              <a:avLst/>
              <a:gdLst>
                <a:gd name="connsiteX0" fmla="*/ 167011 w 235745"/>
                <a:gd name="connsiteY0" fmla="*/ 15862 h 332243"/>
                <a:gd name="connsiteX1" fmla="*/ 221866 w 235745"/>
                <a:gd name="connsiteY1" fmla="*/ 257079 h 332243"/>
                <a:gd name="connsiteX2" fmla="*/ 85845 w 235745"/>
                <a:gd name="connsiteY2" fmla="*/ 327048 h 332243"/>
                <a:gd name="connsiteX3" fmla="*/ 32302 w 235745"/>
                <a:gd name="connsiteY3" fmla="*/ 288897 h 332243"/>
                <a:gd name="connsiteX4" fmla="*/ 1310 w 235745"/>
                <a:gd name="connsiteY4" fmla="*/ 108010 h 332243"/>
                <a:gd name="connsiteX5" fmla="*/ 167011 w 235745"/>
                <a:gd name="connsiteY5" fmla="*/ 15862 h 33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45" h="332243">
                  <a:moveTo>
                    <a:pt x="167011" y="15862"/>
                  </a:moveTo>
                  <a:cubicBezTo>
                    <a:pt x="245110" y="59973"/>
                    <a:pt x="245936" y="184869"/>
                    <a:pt x="221866" y="257079"/>
                  </a:cubicBezTo>
                  <a:cubicBezTo>
                    <a:pt x="203633" y="313959"/>
                    <a:pt x="142735" y="345291"/>
                    <a:pt x="85845" y="327048"/>
                  </a:cubicBezTo>
                  <a:cubicBezTo>
                    <a:pt x="64471" y="320199"/>
                    <a:pt x="45762" y="306862"/>
                    <a:pt x="32302" y="288897"/>
                  </a:cubicBezTo>
                  <a:cubicBezTo>
                    <a:pt x="-5921" y="240551"/>
                    <a:pt x="-446" y="191791"/>
                    <a:pt x="1310" y="108010"/>
                  </a:cubicBezTo>
                  <a:cubicBezTo>
                    <a:pt x="3066" y="24230"/>
                    <a:pt x="88809" y="-27939"/>
                    <a:pt x="167011" y="15862"/>
                  </a:cubicBezTo>
                  <a:close/>
                </a:path>
              </a:pathLst>
            </a:custGeom>
            <a:solidFill>
              <a:srgbClr val="FFB573"/>
            </a:solidFill>
            <a:ln w="10325" cap="flat">
              <a:noFill/>
              <a:prstDash val="solid"/>
              <a:miter/>
            </a:ln>
          </p:spPr>
          <p:txBody>
            <a:bodyPr rtlCol="0" anchor="ctr"/>
            <a:lstStyle/>
            <a:p>
              <a:endParaRPr lang="zh-CN" altLang="en-US"/>
            </a:p>
          </p:txBody>
        </p:sp>
        <p:sp>
          <p:nvSpPr>
            <p:cNvPr id="1169" name="任意多边形: 形状 1168">
              <a:extLst>
                <a:ext uri="{FF2B5EF4-FFF2-40B4-BE49-F238E27FC236}">
                  <a16:creationId xmlns:a16="http://schemas.microsoft.com/office/drawing/2014/main" id="{EB480047-C75B-FF9D-9173-0B4E5AA89AD1}"/>
                </a:ext>
              </a:extLst>
            </p:cNvPr>
            <p:cNvSpPr/>
            <p:nvPr/>
          </p:nvSpPr>
          <p:spPr>
            <a:xfrm>
              <a:off x="6380957" y="2467409"/>
              <a:ext cx="229481" cy="181794"/>
            </a:xfrm>
            <a:custGeom>
              <a:avLst/>
              <a:gdLst>
                <a:gd name="connsiteX0" fmla="*/ 157168 w 229481"/>
                <a:gd name="connsiteY0" fmla="*/ 76342 h 181794"/>
                <a:gd name="connsiteX1" fmla="*/ 229481 w 229481"/>
                <a:gd name="connsiteY1" fmla="*/ 90908 h 181794"/>
                <a:gd name="connsiteX2" fmla="*/ 186816 w 229481"/>
                <a:gd name="connsiteY2" fmla="*/ 160123 h 181794"/>
                <a:gd name="connsiteX3" fmla="*/ 35268 w 229481"/>
                <a:gd name="connsiteY3" fmla="*/ 138532 h 181794"/>
                <a:gd name="connsiteX4" fmla="*/ 3347 w 229481"/>
                <a:gd name="connsiteY4" fmla="*/ 0 h 181794"/>
                <a:gd name="connsiteX5" fmla="*/ 157168 w 229481"/>
                <a:gd name="connsiteY5" fmla="*/ 76342 h 18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481" h="181794">
                  <a:moveTo>
                    <a:pt x="157168" y="76342"/>
                  </a:moveTo>
                  <a:cubicBezTo>
                    <a:pt x="180577" y="84173"/>
                    <a:pt x="204864" y="89070"/>
                    <a:pt x="229481" y="90908"/>
                  </a:cubicBezTo>
                  <a:cubicBezTo>
                    <a:pt x="223913" y="118305"/>
                    <a:pt x="208789" y="142840"/>
                    <a:pt x="186816" y="160123"/>
                  </a:cubicBezTo>
                  <a:cubicBezTo>
                    <a:pt x="139007" y="196000"/>
                    <a:pt x="71156" y="186331"/>
                    <a:pt x="35268" y="138532"/>
                  </a:cubicBezTo>
                  <a:cubicBezTo>
                    <a:pt x="4276" y="98966"/>
                    <a:pt x="-6054" y="72210"/>
                    <a:pt x="3347" y="0"/>
                  </a:cubicBezTo>
                  <a:cubicBezTo>
                    <a:pt x="52974" y="28626"/>
                    <a:pt x="104348" y="54132"/>
                    <a:pt x="157168" y="76342"/>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70" name="任意多边形: 形状 1169">
              <a:extLst>
                <a:ext uri="{FF2B5EF4-FFF2-40B4-BE49-F238E27FC236}">
                  <a16:creationId xmlns:a16="http://schemas.microsoft.com/office/drawing/2014/main" id="{916AFD1B-2AA8-5EC0-9FF8-03EA6A7F8CD9}"/>
                </a:ext>
              </a:extLst>
            </p:cNvPr>
            <p:cNvSpPr/>
            <p:nvPr/>
          </p:nvSpPr>
          <p:spPr>
            <a:xfrm>
              <a:off x="6367880" y="2351740"/>
              <a:ext cx="77509" cy="140151"/>
            </a:xfrm>
            <a:custGeom>
              <a:avLst/>
              <a:gdLst>
                <a:gd name="connsiteX0" fmla="*/ 28201 w 77509"/>
                <a:gd name="connsiteY0" fmla="*/ 140152 h 140151"/>
                <a:gd name="connsiteX1" fmla="*/ 17871 w 77509"/>
                <a:gd name="connsiteY1" fmla="*/ 120524 h 140151"/>
                <a:gd name="connsiteX2" fmla="*/ 2375 w 77509"/>
                <a:gd name="connsiteY2" fmla="*/ 103892 h 140151"/>
                <a:gd name="connsiteX3" fmla="*/ 516 w 77509"/>
                <a:gd name="connsiteY3" fmla="*/ 83231 h 140151"/>
                <a:gd name="connsiteX4" fmla="*/ 5164 w 77509"/>
                <a:gd name="connsiteY4" fmla="*/ 24037 h 140151"/>
                <a:gd name="connsiteX5" fmla="*/ 77478 w 77509"/>
                <a:gd name="connsiteY5" fmla="*/ 43252 h 140151"/>
                <a:gd name="connsiteX6" fmla="*/ 42354 w 77509"/>
                <a:gd name="connsiteY6" fmla="*/ 85297 h 140151"/>
                <a:gd name="connsiteX7" fmla="*/ 28201 w 77509"/>
                <a:gd name="connsiteY7" fmla="*/ 140152 h 1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9" h="140151">
                  <a:moveTo>
                    <a:pt x="28201" y="140152"/>
                  </a:moveTo>
                  <a:cubicBezTo>
                    <a:pt x="28212" y="132301"/>
                    <a:pt x="24348" y="124956"/>
                    <a:pt x="17871" y="120524"/>
                  </a:cubicBezTo>
                  <a:cubicBezTo>
                    <a:pt x="11631" y="116082"/>
                    <a:pt x="6363" y="110431"/>
                    <a:pt x="2375" y="103892"/>
                  </a:cubicBezTo>
                  <a:cubicBezTo>
                    <a:pt x="61" y="97260"/>
                    <a:pt x="-569" y="90163"/>
                    <a:pt x="516" y="83231"/>
                  </a:cubicBezTo>
                  <a:lnTo>
                    <a:pt x="5164" y="24037"/>
                  </a:lnTo>
                  <a:cubicBezTo>
                    <a:pt x="8677" y="-21624"/>
                    <a:pt x="79234" y="5132"/>
                    <a:pt x="77478" y="43252"/>
                  </a:cubicBezTo>
                  <a:cubicBezTo>
                    <a:pt x="76031" y="69285"/>
                    <a:pt x="57643" y="69801"/>
                    <a:pt x="42354" y="85297"/>
                  </a:cubicBezTo>
                  <a:cubicBezTo>
                    <a:pt x="24689" y="103685"/>
                    <a:pt x="31300" y="118974"/>
                    <a:pt x="28201" y="140152"/>
                  </a:cubicBezTo>
                  <a:close/>
                </a:path>
              </a:pathLst>
            </a:custGeom>
            <a:solidFill>
              <a:srgbClr val="FFB573"/>
            </a:solidFill>
            <a:ln w="10325" cap="flat">
              <a:noFill/>
              <a:prstDash val="solid"/>
              <a:miter/>
            </a:ln>
          </p:spPr>
          <p:txBody>
            <a:bodyPr rtlCol="0" anchor="ctr"/>
            <a:lstStyle/>
            <a:p>
              <a:endParaRPr lang="zh-CN" altLang="en-US"/>
            </a:p>
          </p:txBody>
        </p:sp>
        <p:sp>
          <p:nvSpPr>
            <p:cNvPr id="1171" name="任意多边形: 形状 1170">
              <a:extLst>
                <a:ext uri="{FF2B5EF4-FFF2-40B4-BE49-F238E27FC236}">
                  <a16:creationId xmlns:a16="http://schemas.microsoft.com/office/drawing/2014/main" id="{414B8363-E680-DC43-2F26-026595E62834}"/>
                </a:ext>
              </a:extLst>
            </p:cNvPr>
            <p:cNvSpPr/>
            <p:nvPr/>
          </p:nvSpPr>
          <p:spPr>
            <a:xfrm>
              <a:off x="6367880" y="2351740"/>
              <a:ext cx="77509" cy="140151"/>
            </a:xfrm>
            <a:custGeom>
              <a:avLst/>
              <a:gdLst>
                <a:gd name="connsiteX0" fmla="*/ 28201 w 77509"/>
                <a:gd name="connsiteY0" fmla="*/ 140152 h 140151"/>
                <a:gd name="connsiteX1" fmla="*/ 17871 w 77509"/>
                <a:gd name="connsiteY1" fmla="*/ 120524 h 140151"/>
                <a:gd name="connsiteX2" fmla="*/ 2375 w 77509"/>
                <a:gd name="connsiteY2" fmla="*/ 103892 h 140151"/>
                <a:gd name="connsiteX3" fmla="*/ 516 w 77509"/>
                <a:gd name="connsiteY3" fmla="*/ 83231 h 140151"/>
                <a:gd name="connsiteX4" fmla="*/ 5164 w 77509"/>
                <a:gd name="connsiteY4" fmla="*/ 24037 h 140151"/>
                <a:gd name="connsiteX5" fmla="*/ 77478 w 77509"/>
                <a:gd name="connsiteY5" fmla="*/ 43252 h 140151"/>
                <a:gd name="connsiteX6" fmla="*/ 42354 w 77509"/>
                <a:gd name="connsiteY6" fmla="*/ 85297 h 140151"/>
                <a:gd name="connsiteX7" fmla="*/ 28201 w 77509"/>
                <a:gd name="connsiteY7" fmla="*/ 140152 h 1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9" h="140151">
                  <a:moveTo>
                    <a:pt x="28201" y="140152"/>
                  </a:moveTo>
                  <a:cubicBezTo>
                    <a:pt x="28212" y="132301"/>
                    <a:pt x="24348" y="124956"/>
                    <a:pt x="17871" y="120524"/>
                  </a:cubicBezTo>
                  <a:cubicBezTo>
                    <a:pt x="11631" y="116082"/>
                    <a:pt x="6363" y="110431"/>
                    <a:pt x="2375" y="103892"/>
                  </a:cubicBezTo>
                  <a:cubicBezTo>
                    <a:pt x="61" y="97260"/>
                    <a:pt x="-569" y="90163"/>
                    <a:pt x="516" y="83231"/>
                  </a:cubicBezTo>
                  <a:lnTo>
                    <a:pt x="5164" y="24037"/>
                  </a:lnTo>
                  <a:cubicBezTo>
                    <a:pt x="8677" y="-21624"/>
                    <a:pt x="79234" y="5132"/>
                    <a:pt x="77478" y="43252"/>
                  </a:cubicBezTo>
                  <a:cubicBezTo>
                    <a:pt x="76031" y="69285"/>
                    <a:pt x="57643" y="69801"/>
                    <a:pt x="42354" y="85297"/>
                  </a:cubicBezTo>
                  <a:cubicBezTo>
                    <a:pt x="24689" y="103685"/>
                    <a:pt x="31300" y="118974"/>
                    <a:pt x="28201" y="140152"/>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72" name="任意多边形: 形状 1171">
              <a:extLst>
                <a:ext uri="{FF2B5EF4-FFF2-40B4-BE49-F238E27FC236}">
                  <a16:creationId xmlns:a16="http://schemas.microsoft.com/office/drawing/2014/main" id="{6AF62C4F-CE20-1421-236D-5A9152D92A19}"/>
                </a:ext>
              </a:extLst>
            </p:cNvPr>
            <p:cNvSpPr/>
            <p:nvPr/>
          </p:nvSpPr>
          <p:spPr>
            <a:xfrm>
              <a:off x="6337057" y="2457711"/>
              <a:ext cx="68555" cy="92746"/>
            </a:xfrm>
            <a:custGeom>
              <a:avLst/>
              <a:gdLst>
                <a:gd name="connsiteX0" fmla="*/ 35780 w 68555"/>
                <a:gd name="connsiteY0" fmla="*/ 813 h 92746"/>
                <a:gd name="connsiteX1" fmla="*/ 68528 w 68555"/>
                <a:gd name="connsiteY1" fmla="*/ 61350 h 92746"/>
                <a:gd name="connsiteX2" fmla="*/ 29995 w 68555"/>
                <a:gd name="connsiteY2" fmla="*/ 87073 h 92746"/>
                <a:gd name="connsiteX3" fmla="*/ 657 w 68555"/>
                <a:gd name="connsiteY3" fmla="*/ 39966 h 92746"/>
                <a:gd name="connsiteX4" fmla="*/ 35780 w 68555"/>
                <a:gd name="connsiteY4" fmla="*/ 813 h 92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55" h="92746">
                  <a:moveTo>
                    <a:pt x="35780" y="813"/>
                  </a:moveTo>
                  <a:cubicBezTo>
                    <a:pt x="59231" y="6082"/>
                    <a:pt x="69148" y="39759"/>
                    <a:pt x="68528" y="61350"/>
                  </a:cubicBezTo>
                  <a:cubicBezTo>
                    <a:pt x="68528" y="85833"/>
                    <a:pt x="50346" y="101845"/>
                    <a:pt x="29995" y="87073"/>
                  </a:cubicBezTo>
                  <a:cubicBezTo>
                    <a:pt x="14634" y="75616"/>
                    <a:pt x="4159" y="58798"/>
                    <a:pt x="657" y="39966"/>
                  </a:cubicBezTo>
                  <a:cubicBezTo>
                    <a:pt x="-3475" y="16722"/>
                    <a:pt x="12330" y="-4455"/>
                    <a:pt x="35780" y="813"/>
                  </a:cubicBezTo>
                  <a:close/>
                </a:path>
              </a:pathLst>
            </a:custGeom>
            <a:solidFill>
              <a:srgbClr val="FFB573"/>
            </a:solidFill>
            <a:ln w="10325" cap="flat">
              <a:noFill/>
              <a:prstDash val="solid"/>
              <a:miter/>
            </a:ln>
          </p:spPr>
          <p:txBody>
            <a:bodyPr rtlCol="0" anchor="ctr"/>
            <a:lstStyle/>
            <a:p>
              <a:endParaRPr lang="zh-CN" altLang="en-US"/>
            </a:p>
          </p:txBody>
        </p:sp>
        <p:sp>
          <p:nvSpPr>
            <p:cNvPr id="1173" name="任意多边形: 形状 1172">
              <a:extLst>
                <a:ext uri="{FF2B5EF4-FFF2-40B4-BE49-F238E27FC236}">
                  <a16:creationId xmlns:a16="http://schemas.microsoft.com/office/drawing/2014/main" id="{A219711A-BFE6-A21D-A290-E5FDD3776035}"/>
                </a:ext>
              </a:extLst>
            </p:cNvPr>
            <p:cNvSpPr/>
            <p:nvPr/>
          </p:nvSpPr>
          <p:spPr>
            <a:xfrm>
              <a:off x="6490635" y="2414928"/>
              <a:ext cx="45983" cy="18517"/>
            </a:xfrm>
            <a:custGeom>
              <a:avLst/>
              <a:gdLst>
                <a:gd name="connsiteX0" fmla="*/ 6271 w 45983"/>
                <a:gd name="connsiteY0" fmla="*/ 17150 h 18517"/>
                <a:gd name="connsiteX1" fmla="*/ 41602 w 45983"/>
                <a:gd name="connsiteY1" fmla="*/ 8473 h 18517"/>
                <a:gd name="connsiteX2" fmla="*/ 41602 w 45983"/>
                <a:gd name="connsiteY2" fmla="*/ 8473 h 18517"/>
                <a:gd name="connsiteX3" fmla="*/ 45940 w 45983"/>
                <a:gd name="connsiteY3" fmla="*/ 5270 h 18517"/>
                <a:gd name="connsiteX4" fmla="*/ 42531 w 45983"/>
                <a:gd name="connsiteY4" fmla="*/ 518 h 18517"/>
                <a:gd name="connsiteX5" fmla="*/ 1209 w 45983"/>
                <a:gd name="connsiteY5" fmla="*/ 11779 h 18517"/>
                <a:gd name="connsiteX6" fmla="*/ 1209 w 45983"/>
                <a:gd name="connsiteY6" fmla="*/ 11779 h 18517"/>
                <a:gd name="connsiteX7" fmla="*/ 1034 w 45983"/>
                <a:gd name="connsiteY7" fmla="*/ 17181 h 18517"/>
                <a:gd name="connsiteX8" fmla="*/ 1209 w 45983"/>
                <a:gd name="connsiteY8" fmla="*/ 17357 h 18517"/>
                <a:gd name="connsiteX9" fmla="*/ 2966 w 45983"/>
                <a:gd name="connsiteY9" fmla="*/ 18493 h 18517"/>
                <a:gd name="connsiteX10" fmla="*/ 6271 w 45983"/>
                <a:gd name="connsiteY10" fmla="*/ 17150 h 1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83" h="18517">
                  <a:moveTo>
                    <a:pt x="6271" y="17150"/>
                  </a:moveTo>
                  <a:cubicBezTo>
                    <a:pt x="16426" y="9682"/>
                    <a:pt x="29143" y="6562"/>
                    <a:pt x="41602" y="8473"/>
                  </a:cubicBezTo>
                  <a:lnTo>
                    <a:pt x="41602" y="8473"/>
                  </a:lnTo>
                  <a:cubicBezTo>
                    <a:pt x="43678" y="8783"/>
                    <a:pt x="45620" y="7347"/>
                    <a:pt x="45940" y="5270"/>
                  </a:cubicBezTo>
                  <a:cubicBezTo>
                    <a:pt x="46261" y="3029"/>
                    <a:pt x="44752" y="942"/>
                    <a:pt x="42531" y="518"/>
                  </a:cubicBezTo>
                  <a:cubicBezTo>
                    <a:pt x="27800" y="-1527"/>
                    <a:pt x="12862" y="2533"/>
                    <a:pt x="1209" y="11779"/>
                  </a:cubicBezTo>
                  <a:lnTo>
                    <a:pt x="1209" y="11779"/>
                  </a:lnTo>
                  <a:cubicBezTo>
                    <a:pt x="-330" y="13225"/>
                    <a:pt x="-412" y="15642"/>
                    <a:pt x="1034" y="17181"/>
                  </a:cubicBezTo>
                  <a:cubicBezTo>
                    <a:pt x="1086" y="17243"/>
                    <a:pt x="1148" y="17305"/>
                    <a:pt x="1209" y="17357"/>
                  </a:cubicBezTo>
                  <a:cubicBezTo>
                    <a:pt x="1664" y="17905"/>
                    <a:pt x="2273" y="18297"/>
                    <a:pt x="2966" y="18493"/>
                  </a:cubicBezTo>
                  <a:cubicBezTo>
                    <a:pt x="4226" y="18638"/>
                    <a:pt x="5466" y="18132"/>
                    <a:pt x="6271" y="17150"/>
                  </a:cubicBezTo>
                  <a:close/>
                </a:path>
              </a:pathLst>
            </a:custGeom>
            <a:solidFill>
              <a:srgbClr val="263238"/>
            </a:solidFill>
            <a:ln w="10325" cap="flat">
              <a:noFill/>
              <a:prstDash val="solid"/>
              <a:miter/>
            </a:ln>
          </p:spPr>
          <p:txBody>
            <a:bodyPr rtlCol="0" anchor="ctr"/>
            <a:lstStyle/>
            <a:p>
              <a:endParaRPr lang="zh-CN" altLang="en-US"/>
            </a:p>
          </p:txBody>
        </p:sp>
        <p:sp>
          <p:nvSpPr>
            <p:cNvPr id="1174" name="任意多边形: 形状 1173">
              <a:extLst>
                <a:ext uri="{FF2B5EF4-FFF2-40B4-BE49-F238E27FC236}">
                  <a16:creationId xmlns:a16="http://schemas.microsoft.com/office/drawing/2014/main" id="{17276D3F-9690-D963-8EDE-8FE1C5267BEF}"/>
                </a:ext>
              </a:extLst>
            </p:cNvPr>
            <p:cNvSpPr/>
            <p:nvPr/>
          </p:nvSpPr>
          <p:spPr>
            <a:xfrm>
              <a:off x="6578929" y="2423298"/>
              <a:ext cx="35318" cy="27065"/>
            </a:xfrm>
            <a:custGeom>
              <a:avLst/>
              <a:gdLst>
                <a:gd name="connsiteX0" fmla="*/ 33576 w 35318"/>
                <a:gd name="connsiteY0" fmla="*/ 25929 h 27065"/>
                <a:gd name="connsiteX1" fmla="*/ 33576 w 35318"/>
                <a:gd name="connsiteY1" fmla="*/ 25929 h 27065"/>
                <a:gd name="connsiteX2" fmla="*/ 34712 w 35318"/>
                <a:gd name="connsiteY2" fmla="*/ 20661 h 27065"/>
                <a:gd name="connsiteX3" fmla="*/ 3721 w 35318"/>
                <a:gd name="connsiteY3" fmla="*/ 0 h 27065"/>
                <a:gd name="connsiteX4" fmla="*/ 3721 w 35318"/>
                <a:gd name="connsiteY4" fmla="*/ 0 h 27065"/>
                <a:gd name="connsiteX5" fmla="*/ 2 w 35318"/>
                <a:gd name="connsiteY5" fmla="*/ 3719 h 27065"/>
                <a:gd name="connsiteX6" fmla="*/ 3824 w 35318"/>
                <a:gd name="connsiteY6" fmla="*/ 8058 h 27065"/>
                <a:gd name="connsiteX7" fmla="*/ 27894 w 35318"/>
                <a:gd name="connsiteY7" fmla="*/ 25000 h 27065"/>
                <a:gd name="connsiteX8" fmla="*/ 31200 w 35318"/>
                <a:gd name="connsiteY8" fmla="*/ 27066 h 27065"/>
                <a:gd name="connsiteX9" fmla="*/ 33576 w 35318"/>
                <a:gd name="connsiteY9" fmla="*/ 25929 h 2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18" h="27065">
                  <a:moveTo>
                    <a:pt x="33576" y="25929"/>
                  </a:moveTo>
                  <a:lnTo>
                    <a:pt x="33576" y="25929"/>
                  </a:lnTo>
                  <a:cubicBezTo>
                    <a:pt x="35342" y="24783"/>
                    <a:pt x="35848" y="22427"/>
                    <a:pt x="34712" y="20661"/>
                  </a:cubicBezTo>
                  <a:cubicBezTo>
                    <a:pt x="28173" y="9318"/>
                    <a:pt x="16706" y="1673"/>
                    <a:pt x="3721" y="0"/>
                  </a:cubicBezTo>
                  <a:lnTo>
                    <a:pt x="3721" y="0"/>
                  </a:lnTo>
                  <a:cubicBezTo>
                    <a:pt x="1665" y="0"/>
                    <a:pt x="2" y="1663"/>
                    <a:pt x="2" y="3719"/>
                  </a:cubicBezTo>
                  <a:cubicBezTo>
                    <a:pt x="-60" y="5950"/>
                    <a:pt x="1603" y="7841"/>
                    <a:pt x="3824" y="8058"/>
                  </a:cubicBezTo>
                  <a:cubicBezTo>
                    <a:pt x="14041" y="9669"/>
                    <a:pt x="22925" y="15930"/>
                    <a:pt x="27894" y="25000"/>
                  </a:cubicBezTo>
                  <a:cubicBezTo>
                    <a:pt x="28617" y="26157"/>
                    <a:pt x="29836" y="26921"/>
                    <a:pt x="31200" y="27066"/>
                  </a:cubicBezTo>
                  <a:cubicBezTo>
                    <a:pt x="32098" y="26973"/>
                    <a:pt x="32935" y="26570"/>
                    <a:pt x="33576" y="25929"/>
                  </a:cubicBezTo>
                  <a:close/>
                </a:path>
              </a:pathLst>
            </a:custGeom>
            <a:solidFill>
              <a:srgbClr val="263238"/>
            </a:solidFill>
            <a:ln w="10325" cap="flat">
              <a:noFill/>
              <a:prstDash val="solid"/>
              <a:miter/>
            </a:ln>
          </p:spPr>
          <p:txBody>
            <a:bodyPr rtlCol="0" anchor="ctr"/>
            <a:lstStyle/>
            <a:p>
              <a:endParaRPr lang="zh-CN" altLang="en-US"/>
            </a:p>
          </p:txBody>
        </p:sp>
        <p:sp>
          <p:nvSpPr>
            <p:cNvPr id="1175" name="任意多边形: 形状 1174">
              <a:extLst>
                <a:ext uri="{FF2B5EF4-FFF2-40B4-BE49-F238E27FC236}">
                  <a16:creationId xmlns:a16="http://schemas.microsoft.com/office/drawing/2014/main" id="{B5FD5CC9-1B9C-165F-F834-E57D690520B3}"/>
                </a:ext>
              </a:extLst>
            </p:cNvPr>
            <p:cNvSpPr/>
            <p:nvPr/>
          </p:nvSpPr>
          <p:spPr>
            <a:xfrm>
              <a:off x="6475729" y="2534454"/>
              <a:ext cx="61776" cy="72003"/>
            </a:xfrm>
            <a:custGeom>
              <a:avLst/>
              <a:gdLst>
                <a:gd name="connsiteX0" fmla="*/ 61776 w 61776"/>
                <a:gd name="connsiteY0" fmla="*/ 37706 h 72003"/>
                <a:gd name="connsiteX1" fmla="*/ 38120 w 61776"/>
                <a:gd name="connsiteY1" fmla="*/ 72004 h 72003"/>
                <a:gd name="connsiteX2" fmla="*/ 32541 w 61776"/>
                <a:gd name="connsiteY2" fmla="*/ 69628 h 72003"/>
                <a:gd name="connsiteX3" fmla="*/ 0 w 61776"/>
                <a:gd name="connsiteY3" fmla="*/ 30165 h 72003"/>
                <a:gd name="connsiteX4" fmla="*/ 9504 w 61776"/>
                <a:gd name="connsiteY4" fmla="*/ 0 h 72003"/>
                <a:gd name="connsiteX5" fmla="*/ 53305 w 61776"/>
                <a:gd name="connsiteY5" fmla="*/ 33781 h 72003"/>
                <a:gd name="connsiteX6" fmla="*/ 61776 w 61776"/>
                <a:gd name="connsiteY6" fmla="*/ 37706 h 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76" h="72003">
                  <a:moveTo>
                    <a:pt x="61776" y="37706"/>
                  </a:moveTo>
                  <a:cubicBezTo>
                    <a:pt x="53243" y="48677"/>
                    <a:pt x="45341" y="60124"/>
                    <a:pt x="38120" y="72004"/>
                  </a:cubicBezTo>
                  <a:cubicBezTo>
                    <a:pt x="36260" y="71280"/>
                    <a:pt x="34401" y="70557"/>
                    <a:pt x="32541" y="69628"/>
                  </a:cubicBezTo>
                  <a:cubicBezTo>
                    <a:pt x="7438" y="58781"/>
                    <a:pt x="310" y="43595"/>
                    <a:pt x="0" y="30165"/>
                  </a:cubicBezTo>
                  <a:cubicBezTo>
                    <a:pt x="196" y="19401"/>
                    <a:pt x="3502" y="8926"/>
                    <a:pt x="9504" y="0"/>
                  </a:cubicBezTo>
                  <a:cubicBezTo>
                    <a:pt x="18492" y="15496"/>
                    <a:pt x="41012" y="27789"/>
                    <a:pt x="53305" y="33781"/>
                  </a:cubicBezTo>
                  <a:cubicBezTo>
                    <a:pt x="58471" y="36363"/>
                    <a:pt x="61776" y="37706"/>
                    <a:pt x="61776" y="37706"/>
                  </a:cubicBezTo>
                  <a:close/>
                </a:path>
              </a:pathLst>
            </a:custGeom>
            <a:solidFill>
              <a:srgbClr val="2E353A"/>
            </a:solidFill>
            <a:ln w="10325" cap="flat">
              <a:noFill/>
              <a:prstDash val="solid"/>
              <a:miter/>
            </a:ln>
          </p:spPr>
          <p:txBody>
            <a:bodyPr rtlCol="0" anchor="ctr"/>
            <a:lstStyle/>
            <a:p>
              <a:endParaRPr lang="zh-CN" altLang="en-US"/>
            </a:p>
          </p:txBody>
        </p:sp>
        <p:sp>
          <p:nvSpPr>
            <p:cNvPr id="1176" name="任意多边形: 形状 1175">
              <a:extLst>
                <a:ext uri="{FF2B5EF4-FFF2-40B4-BE49-F238E27FC236}">
                  <a16:creationId xmlns:a16="http://schemas.microsoft.com/office/drawing/2014/main" id="{2B4483AF-760A-329E-55F7-A388F1FE73C0}"/>
                </a:ext>
              </a:extLst>
            </p:cNvPr>
            <p:cNvSpPr/>
            <p:nvPr/>
          </p:nvSpPr>
          <p:spPr>
            <a:xfrm>
              <a:off x="6480197" y="2534247"/>
              <a:ext cx="48837" cy="41898"/>
            </a:xfrm>
            <a:custGeom>
              <a:avLst/>
              <a:gdLst>
                <a:gd name="connsiteX0" fmla="*/ 48837 w 48837"/>
                <a:gd name="connsiteY0" fmla="*/ 33781 h 41898"/>
                <a:gd name="connsiteX1" fmla="*/ 45222 w 48837"/>
                <a:gd name="connsiteY1" fmla="*/ 38739 h 41898"/>
                <a:gd name="connsiteX2" fmla="*/ 36028 w 48837"/>
                <a:gd name="connsiteY2" fmla="*/ 41219 h 41898"/>
                <a:gd name="connsiteX3" fmla="*/ 697 w 48837"/>
                <a:gd name="connsiteY3" fmla="*/ 13223 h 41898"/>
                <a:gd name="connsiteX4" fmla="*/ 697 w 48837"/>
                <a:gd name="connsiteY4" fmla="*/ 7231 h 41898"/>
                <a:gd name="connsiteX5" fmla="*/ 4726 w 48837"/>
                <a:gd name="connsiteY5" fmla="*/ 0 h 41898"/>
                <a:gd name="connsiteX6" fmla="*/ 48837 w 48837"/>
                <a:gd name="connsiteY6" fmla="*/ 33781 h 4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37" h="41898">
                  <a:moveTo>
                    <a:pt x="48837" y="33781"/>
                  </a:moveTo>
                  <a:lnTo>
                    <a:pt x="45222" y="38739"/>
                  </a:lnTo>
                  <a:cubicBezTo>
                    <a:pt x="43156" y="41673"/>
                    <a:pt x="39292" y="42717"/>
                    <a:pt x="36028" y="41219"/>
                  </a:cubicBezTo>
                  <a:cubicBezTo>
                    <a:pt x="17433" y="32438"/>
                    <a:pt x="5036" y="23140"/>
                    <a:pt x="697" y="13223"/>
                  </a:cubicBezTo>
                  <a:cubicBezTo>
                    <a:pt x="-232" y="11333"/>
                    <a:pt x="-232" y="9122"/>
                    <a:pt x="697" y="7231"/>
                  </a:cubicBezTo>
                  <a:cubicBezTo>
                    <a:pt x="1844" y="4721"/>
                    <a:pt x="3187" y="2304"/>
                    <a:pt x="4726" y="0"/>
                  </a:cubicBezTo>
                  <a:cubicBezTo>
                    <a:pt x="14024" y="15702"/>
                    <a:pt x="36544" y="27996"/>
                    <a:pt x="48837" y="33781"/>
                  </a:cubicBezTo>
                  <a:close/>
                </a:path>
              </a:pathLst>
            </a:custGeom>
            <a:solidFill>
              <a:srgbClr val="FFFFFF"/>
            </a:solidFill>
            <a:ln w="10325" cap="flat">
              <a:noFill/>
              <a:prstDash val="solid"/>
              <a:miter/>
            </a:ln>
          </p:spPr>
          <p:txBody>
            <a:bodyPr rtlCol="0" anchor="ctr"/>
            <a:lstStyle/>
            <a:p>
              <a:endParaRPr lang="zh-CN" altLang="en-US"/>
            </a:p>
          </p:txBody>
        </p:sp>
        <p:sp>
          <p:nvSpPr>
            <p:cNvPr id="1177" name="任意多边形: 形状 1176">
              <a:extLst>
                <a:ext uri="{FF2B5EF4-FFF2-40B4-BE49-F238E27FC236}">
                  <a16:creationId xmlns:a16="http://schemas.microsoft.com/office/drawing/2014/main" id="{EC9006A1-CDF9-3E80-197B-1125EE788C03}"/>
                </a:ext>
              </a:extLst>
            </p:cNvPr>
            <p:cNvSpPr/>
            <p:nvPr/>
          </p:nvSpPr>
          <p:spPr>
            <a:xfrm>
              <a:off x="6475729" y="2564619"/>
              <a:ext cx="32540" cy="39462"/>
            </a:xfrm>
            <a:custGeom>
              <a:avLst/>
              <a:gdLst>
                <a:gd name="connsiteX0" fmla="*/ 32541 w 32540"/>
                <a:gd name="connsiteY0" fmla="*/ 39463 h 39462"/>
                <a:gd name="connsiteX1" fmla="*/ 0 w 32540"/>
                <a:gd name="connsiteY1" fmla="*/ 0 h 39462"/>
                <a:gd name="connsiteX2" fmla="*/ 24897 w 32540"/>
                <a:gd name="connsiteY2" fmla="*/ 18802 h 39462"/>
                <a:gd name="connsiteX3" fmla="*/ 32541 w 32540"/>
                <a:gd name="connsiteY3" fmla="*/ 39463 h 39462"/>
              </a:gdLst>
              <a:ahLst/>
              <a:cxnLst>
                <a:cxn ang="0">
                  <a:pos x="connsiteX0" y="connsiteY0"/>
                </a:cxn>
                <a:cxn ang="0">
                  <a:pos x="connsiteX1" y="connsiteY1"/>
                </a:cxn>
                <a:cxn ang="0">
                  <a:pos x="connsiteX2" y="connsiteY2"/>
                </a:cxn>
                <a:cxn ang="0">
                  <a:pos x="connsiteX3" y="connsiteY3"/>
                </a:cxn>
              </a:cxnLst>
              <a:rect l="l" t="t" r="r" b="b"/>
              <a:pathLst>
                <a:path w="32540" h="39462">
                  <a:moveTo>
                    <a:pt x="32541" y="39463"/>
                  </a:moveTo>
                  <a:cubicBezTo>
                    <a:pt x="7438" y="28615"/>
                    <a:pt x="310" y="13430"/>
                    <a:pt x="0" y="0"/>
                  </a:cubicBezTo>
                  <a:cubicBezTo>
                    <a:pt x="9576" y="4359"/>
                    <a:pt x="18078" y="10785"/>
                    <a:pt x="24897" y="18802"/>
                  </a:cubicBezTo>
                  <a:cubicBezTo>
                    <a:pt x="29618" y="24680"/>
                    <a:pt x="32293" y="31932"/>
                    <a:pt x="32541" y="39463"/>
                  </a:cubicBezTo>
                  <a:close/>
                </a:path>
              </a:pathLst>
            </a:custGeom>
            <a:solidFill>
              <a:srgbClr val="DE5753"/>
            </a:solidFill>
            <a:ln w="10325" cap="flat">
              <a:noFill/>
              <a:prstDash val="solid"/>
              <a:miter/>
            </a:ln>
          </p:spPr>
          <p:txBody>
            <a:bodyPr rtlCol="0" anchor="ctr"/>
            <a:lstStyle/>
            <a:p>
              <a:endParaRPr lang="zh-CN" altLang="en-US"/>
            </a:p>
          </p:txBody>
        </p:sp>
        <p:sp>
          <p:nvSpPr>
            <p:cNvPr id="1178" name="任意多边形: 形状 1177">
              <a:extLst>
                <a:ext uri="{FF2B5EF4-FFF2-40B4-BE49-F238E27FC236}">
                  <a16:creationId xmlns:a16="http://schemas.microsoft.com/office/drawing/2014/main" id="{2891BC38-F05C-8732-F3AB-708710A6258E}"/>
                </a:ext>
              </a:extLst>
            </p:cNvPr>
            <p:cNvSpPr/>
            <p:nvPr/>
          </p:nvSpPr>
          <p:spPr>
            <a:xfrm>
              <a:off x="6571587" y="2472992"/>
              <a:ext cx="16547" cy="24336"/>
            </a:xfrm>
            <a:custGeom>
              <a:avLst/>
              <a:gdLst>
                <a:gd name="connsiteX0" fmla="*/ 10650 w 16547"/>
                <a:gd name="connsiteY0" fmla="*/ 99 h 24336"/>
                <a:gd name="connsiteX1" fmla="*/ 16228 w 16547"/>
                <a:gd name="connsiteY1" fmla="*/ 13838 h 24336"/>
                <a:gd name="connsiteX2" fmla="*/ 5898 w 16547"/>
                <a:gd name="connsiteY2" fmla="*/ 24169 h 24336"/>
                <a:gd name="connsiteX3" fmla="*/ 319 w 16547"/>
                <a:gd name="connsiteY3" fmla="*/ 10429 h 24336"/>
                <a:gd name="connsiteX4" fmla="*/ 10650 w 16547"/>
                <a:gd name="connsiteY4" fmla="*/ 99 h 24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7" h="24336">
                  <a:moveTo>
                    <a:pt x="10650" y="99"/>
                  </a:moveTo>
                  <a:cubicBezTo>
                    <a:pt x="14988" y="925"/>
                    <a:pt x="17468" y="7124"/>
                    <a:pt x="16228" y="13838"/>
                  </a:cubicBezTo>
                  <a:cubicBezTo>
                    <a:pt x="14988" y="20553"/>
                    <a:pt x="10236" y="25305"/>
                    <a:pt x="5898" y="24169"/>
                  </a:cubicBezTo>
                  <a:cubicBezTo>
                    <a:pt x="1559" y="23032"/>
                    <a:pt x="-921" y="17144"/>
                    <a:pt x="319" y="10429"/>
                  </a:cubicBezTo>
                  <a:cubicBezTo>
                    <a:pt x="1559" y="3714"/>
                    <a:pt x="6311" y="-728"/>
                    <a:pt x="10650" y="99"/>
                  </a:cubicBezTo>
                  <a:close/>
                </a:path>
              </a:pathLst>
            </a:custGeom>
            <a:solidFill>
              <a:srgbClr val="263238"/>
            </a:solidFill>
            <a:ln w="10325" cap="flat">
              <a:noFill/>
              <a:prstDash val="solid"/>
              <a:miter/>
            </a:ln>
          </p:spPr>
          <p:txBody>
            <a:bodyPr rtlCol="0" anchor="ctr"/>
            <a:lstStyle/>
            <a:p>
              <a:endParaRPr lang="zh-CN" altLang="en-US"/>
            </a:p>
          </p:txBody>
        </p:sp>
        <p:sp>
          <p:nvSpPr>
            <p:cNvPr id="1179" name="任意多边形: 形状 1178">
              <a:extLst>
                <a:ext uri="{FF2B5EF4-FFF2-40B4-BE49-F238E27FC236}">
                  <a16:creationId xmlns:a16="http://schemas.microsoft.com/office/drawing/2014/main" id="{95A8BBEA-794F-07B2-ED9F-F9605F7FCDB1}"/>
                </a:ext>
              </a:extLst>
            </p:cNvPr>
            <p:cNvSpPr/>
            <p:nvPr/>
          </p:nvSpPr>
          <p:spPr>
            <a:xfrm>
              <a:off x="6487554" y="2453159"/>
              <a:ext cx="16536" cy="24257"/>
            </a:xfrm>
            <a:custGeom>
              <a:avLst/>
              <a:gdLst>
                <a:gd name="connsiteX0" fmla="*/ 10696 w 16536"/>
                <a:gd name="connsiteY0" fmla="*/ 97 h 24257"/>
                <a:gd name="connsiteX1" fmla="*/ 16171 w 16536"/>
                <a:gd name="connsiteY1" fmla="*/ 13733 h 24257"/>
                <a:gd name="connsiteX2" fmla="*/ 5840 w 16536"/>
                <a:gd name="connsiteY2" fmla="*/ 24064 h 24257"/>
                <a:gd name="connsiteX3" fmla="*/ 365 w 16536"/>
                <a:gd name="connsiteY3" fmla="*/ 10427 h 24257"/>
                <a:gd name="connsiteX4" fmla="*/ 10696 w 16536"/>
                <a:gd name="connsiteY4" fmla="*/ 97 h 24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6" h="24257">
                  <a:moveTo>
                    <a:pt x="10696" y="97"/>
                  </a:moveTo>
                  <a:cubicBezTo>
                    <a:pt x="15035" y="820"/>
                    <a:pt x="17514" y="7018"/>
                    <a:pt x="16171" y="13733"/>
                  </a:cubicBezTo>
                  <a:cubicBezTo>
                    <a:pt x="14828" y="20448"/>
                    <a:pt x="10179" y="25303"/>
                    <a:pt x="5840" y="24064"/>
                  </a:cubicBezTo>
                  <a:cubicBezTo>
                    <a:pt x="1502" y="22824"/>
                    <a:pt x="-978" y="17039"/>
                    <a:pt x="365" y="10427"/>
                  </a:cubicBezTo>
                  <a:cubicBezTo>
                    <a:pt x="1708" y="3816"/>
                    <a:pt x="6254" y="-730"/>
                    <a:pt x="10696" y="97"/>
                  </a:cubicBezTo>
                  <a:close/>
                </a:path>
              </a:pathLst>
            </a:custGeom>
            <a:solidFill>
              <a:srgbClr val="263238"/>
            </a:solidFill>
            <a:ln w="10325" cap="flat">
              <a:noFill/>
              <a:prstDash val="solid"/>
              <a:miter/>
            </a:ln>
          </p:spPr>
          <p:txBody>
            <a:bodyPr rtlCol="0" anchor="ctr"/>
            <a:lstStyle/>
            <a:p>
              <a:endParaRPr lang="zh-CN" altLang="en-US"/>
            </a:p>
          </p:txBody>
        </p:sp>
        <p:sp>
          <p:nvSpPr>
            <p:cNvPr id="1180" name="任意多边形: 形状 1179">
              <a:extLst>
                <a:ext uri="{FF2B5EF4-FFF2-40B4-BE49-F238E27FC236}">
                  <a16:creationId xmlns:a16="http://schemas.microsoft.com/office/drawing/2014/main" id="{4403965C-4E08-0F73-5911-953516B1E335}"/>
                </a:ext>
              </a:extLst>
            </p:cNvPr>
            <p:cNvSpPr/>
            <p:nvPr/>
          </p:nvSpPr>
          <p:spPr>
            <a:xfrm>
              <a:off x="6541018" y="2476810"/>
              <a:ext cx="33677" cy="71498"/>
            </a:xfrm>
            <a:custGeom>
              <a:avLst/>
              <a:gdLst>
                <a:gd name="connsiteX0" fmla="*/ 0 w 33677"/>
                <a:gd name="connsiteY0" fmla="*/ 64152 h 71498"/>
                <a:gd name="connsiteX1" fmla="*/ 33677 w 33677"/>
                <a:gd name="connsiteY1" fmla="*/ 69318 h 71498"/>
                <a:gd name="connsiteX2" fmla="*/ 19008 w 33677"/>
                <a:gd name="connsiteY2" fmla="*/ 0 h 71498"/>
              </a:gdLst>
              <a:ahLst/>
              <a:cxnLst>
                <a:cxn ang="0">
                  <a:pos x="connsiteX0" y="connsiteY0"/>
                </a:cxn>
                <a:cxn ang="0">
                  <a:pos x="connsiteX1" y="connsiteY1"/>
                </a:cxn>
                <a:cxn ang="0">
                  <a:pos x="connsiteX2" y="connsiteY2"/>
                </a:cxn>
              </a:cxnLst>
              <a:rect l="l" t="t" r="r" b="b"/>
              <a:pathLst>
                <a:path w="33677" h="71498">
                  <a:moveTo>
                    <a:pt x="0" y="64152"/>
                  </a:moveTo>
                  <a:cubicBezTo>
                    <a:pt x="0" y="64152"/>
                    <a:pt x="18492" y="76342"/>
                    <a:pt x="33677" y="69318"/>
                  </a:cubicBezTo>
                  <a:cubicBezTo>
                    <a:pt x="21074" y="41322"/>
                    <a:pt x="22830" y="47624"/>
                    <a:pt x="19008" y="0"/>
                  </a:cubicBezTo>
                  <a:close/>
                </a:path>
              </a:pathLst>
            </a:custGeom>
            <a:solidFill>
              <a:srgbClr val="ED847E"/>
            </a:solidFill>
            <a:ln w="10325" cap="flat">
              <a:noFill/>
              <a:prstDash val="solid"/>
              <a:miter/>
            </a:ln>
          </p:spPr>
          <p:txBody>
            <a:bodyPr rtlCol="0" anchor="ctr"/>
            <a:lstStyle/>
            <a:p>
              <a:endParaRPr lang="zh-CN" altLang="en-US"/>
            </a:p>
          </p:txBody>
        </p:sp>
        <p:sp>
          <p:nvSpPr>
            <p:cNvPr id="1181" name="任意多边形: 形状 1180">
              <a:extLst>
                <a:ext uri="{FF2B5EF4-FFF2-40B4-BE49-F238E27FC236}">
                  <a16:creationId xmlns:a16="http://schemas.microsoft.com/office/drawing/2014/main" id="{953E163F-9F1E-F55A-F517-075487D355E0}"/>
                </a:ext>
              </a:extLst>
            </p:cNvPr>
            <p:cNvSpPr/>
            <p:nvPr/>
          </p:nvSpPr>
          <p:spPr>
            <a:xfrm>
              <a:off x="6168539" y="2694794"/>
              <a:ext cx="412870" cy="786873"/>
            </a:xfrm>
            <a:custGeom>
              <a:avLst/>
              <a:gdLst>
                <a:gd name="connsiteX0" fmla="*/ 412871 w 412870"/>
                <a:gd name="connsiteY0" fmla="*/ 720334 h 786873"/>
                <a:gd name="connsiteX1" fmla="*/ 287975 w 412870"/>
                <a:gd name="connsiteY1" fmla="*/ 767441 h 786873"/>
                <a:gd name="connsiteX2" fmla="*/ 204298 w 412870"/>
                <a:gd name="connsiteY2" fmla="*/ 786656 h 786873"/>
                <a:gd name="connsiteX3" fmla="*/ 125063 w 412870"/>
                <a:gd name="connsiteY3" fmla="*/ 757110 h 786873"/>
                <a:gd name="connsiteX4" fmla="*/ 86944 w 412870"/>
                <a:gd name="connsiteY4" fmla="*/ 655045 h 786873"/>
                <a:gd name="connsiteX5" fmla="*/ 31056 w 412870"/>
                <a:gd name="connsiteY5" fmla="*/ 330564 h 786873"/>
                <a:gd name="connsiteX6" fmla="*/ 65 w 412870"/>
                <a:gd name="connsiteY6" fmla="*/ 166413 h 786873"/>
                <a:gd name="connsiteX7" fmla="*/ 130642 w 412870"/>
                <a:gd name="connsiteY7" fmla="*/ 7220 h 786873"/>
                <a:gd name="connsiteX8" fmla="*/ 230951 w 412870"/>
                <a:gd name="connsiteY8" fmla="*/ 34183 h 786873"/>
                <a:gd name="connsiteX9" fmla="*/ 313595 w 412870"/>
                <a:gd name="connsiteY9" fmla="*/ 196991 h 786873"/>
                <a:gd name="connsiteX10" fmla="*/ 338698 w 412870"/>
                <a:gd name="connsiteY10" fmla="*/ 436452 h 786873"/>
                <a:gd name="connsiteX11" fmla="*/ 412871 w 412870"/>
                <a:gd name="connsiteY11" fmla="*/ 720334 h 78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870" h="786873">
                  <a:moveTo>
                    <a:pt x="412871" y="720334"/>
                  </a:moveTo>
                  <a:cubicBezTo>
                    <a:pt x="412871" y="720334"/>
                    <a:pt x="311219" y="759693"/>
                    <a:pt x="287975" y="767441"/>
                  </a:cubicBezTo>
                  <a:cubicBezTo>
                    <a:pt x="261178" y="777906"/>
                    <a:pt x="232986" y="784383"/>
                    <a:pt x="204298" y="786656"/>
                  </a:cubicBezTo>
                  <a:cubicBezTo>
                    <a:pt x="174877" y="788567"/>
                    <a:pt x="146045" y="777813"/>
                    <a:pt x="125063" y="757110"/>
                  </a:cubicBezTo>
                  <a:cubicBezTo>
                    <a:pt x="100787" y="731181"/>
                    <a:pt x="93246" y="691822"/>
                    <a:pt x="86944" y="655045"/>
                  </a:cubicBezTo>
                  <a:cubicBezTo>
                    <a:pt x="68277" y="547060"/>
                    <a:pt x="49651" y="438900"/>
                    <a:pt x="31056" y="330564"/>
                  </a:cubicBezTo>
                  <a:cubicBezTo>
                    <a:pt x="21862" y="277259"/>
                    <a:pt x="-1382" y="196991"/>
                    <a:pt x="65" y="166413"/>
                  </a:cubicBezTo>
                  <a:cubicBezTo>
                    <a:pt x="3680" y="110215"/>
                    <a:pt x="39527" y="43790"/>
                    <a:pt x="130642" y="7220"/>
                  </a:cubicBezTo>
                  <a:cubicBezTo>
                    <a:pt x="166075" y="-6933"/>
                    <a:pt x="201096" y="-1457"/>
                    <a:pt x="230951" y="34183"/>
                  </a:cubicBezTo>
                  <a:cubicBezTo>
                    <a:pt x="248719" y="55567"/>
                    <a:pt x="300682" y="106496"/>
                    <a:pt x="313595" y="196991"/>
                  </a:cubicBezTo>
                  <a:cubicBezTo>
                    <a:pt x="323925" y="269305"/>
                    <a:pt x="339628" y="363002"/>
                    <a:pt x="338698" y="436452"/>
                  </a:cubicBezTo>
                  <a:cubicBezTo>
                    <a:pt x="337871" y="532835"/>
                    <a:pt x="376198" y="654632"/>
                    <a:pt x="412871" y="720334"/>
                  </a:cubicBezTo>
                  <a:close/>
                </a:path>
              </a:pathLst>
            </a:custGeom>
            <a:solidFill>
              <a:schemeClr val="tx2">
                <a:lumMod val="75000"/>
              </a:schemeClr>
            </a:solidFill>
            <a:ln w="10325" cap="flat">
              <a:noFill/>
              <a:prstDash val="solid"/>
              <a:miter/>
            </a:ln>
          </p:spPr>
          <p:txBody>
            <a:bodyPr rtlCol="0" anchor="ctr"/>
            <a:lstStyle/>
            <a:p>
              <a:endParaRPr lang="zh-CN" altLang="en-US"/>
            </a:p>
          </p:txBody>
        </p:sp>
        <p:sp>
          <p:nvSpPr>
            <p:cNvPr id="1182" name="任意多边形: 形状 1181">
              <a:extLst>
                <a:ext uri="{FF2B5EF4-FFF2-40B4-BE49-F238E27FC236}">
                  <a16:creationId xmlns:a16="http://schemas.microsoft.com/office/drawing/2014/main" id="{E64A0673-C4E7-799F-B9AA-B5DEEADB4673}"/>
                </a:ext>
              </a:extLst>
            </p:cNvPr>
            <p:cNvSpPr/>
            <p:nvPr/>
          </p:nvSpPr>
          <p:spPr>
            <a:xfrm>
              <a:off x="6172720" y="2788135"/>
              <a:ext cx="474597" cy="471688"/>
            </a:xfrm>
            <a:custGeom>
              <a:avLst/>
              <a:gdLst>
                <a:gd name="connsiteX0" fmla="*/ 1358 w 474597"/>
                <a:gd name="connsiteY0" fmla="*/ 43424 h 471688"/>
                <a:gd name="connsiteX1" fmla="*/ 53011 w 474597"/>
                <a:gd name="connsiteY1" fmla="*/ 388979 h 471688"/>
                <a:gd name="connsiteX2" fmla="*/ 229869 w 474597"/>
                <a:gd name="connsiteY2" fmla="*/ 446106 h 471688"/>
                <a:gd name="connsiteX3" fmla="*/ 317575 w 474597"/>
                <a:gd name="connsiteY3" fmla="*/ 399619 h 471688"/>
                <a:gd name="connsiteX4" fmla="*/ 474598 w 474597"/>
                <a:gd name="connsiteY4" fmla="*/ 316975 h 471688"/>
                <a:gd name="connsiteX5" fmla="*/ 445983 w 474597"/>
                <a:gd name="connsiteY5" fmla="*/ 260571 h 471688"/>
                <a:gd name="connsiteX6" fmla="*/ 207038 w 474597"/>
                <a:gd name="connsiteY6" fmla="*/ 326583 h 471688"/>
                <a:gd name="connsiteX7" fmla="*/ 152390 w 474597"/>
                <a:gd name="connsiteY7" fmla="*/ 322140 h 471688"/>
                <a:gd name="connsiteX8" fmla="*/ 118816 w 474597"/>
                <a:gd name="connsiteY8" fmla="*/ 46213 h 471688"/>
                <a:gd name="connsiteX9" fmla="*/ 107866 w 474597"/>
                <a:gd name="connsiteY9" fmla="*/ 24829 h 471688"/>
                <a:gd name="connsiteX10" fmla="*/ 106110 w 474597"/>
                <a:gd name="connsiteY10" fmla="*/ 22660 h 471688"/>
                <a:gd name="connsiteX11" fmla="*/ 21616 w 474597"/>
                <a:gd name="connsiteY11" fmla="*/ 13104 h 471688"/>
                <a:gd name="connsiteX12" fmla="*/ 1358 w 474597"/>
                <a:gd name="connsiteY12" fmla="*/ 43320 h 47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597" h="471688">
                  <a:moveTo>
                    <a:pt x="1358" y="43424"/>
                  </a:moveTo>
                  <a:cubicBezTo>
                    <a:pt x="-8972" y="137534"/>
                    <a:pt x="42680" y="374722"/>
                    <a:pt x="53011" y="388979"/>
                  </a:cubicBezTo>
                  <a:cubicBezTo>
                    <a:pt x="95676" y="526581"/>
                    <a:pt x="212823" y="452408"/>
                    <a:pt x="229869" y="446106"/>
                  </a:cubicBezTo>
                  <a:cubicBezTo>
                    <a:pt x="259414" y="435156"/>
                    <a:pt x="289476" y="413875"/>
                    <a:pt x="317575" y="399619"/>
                  </a:cubicBezTo>
                  <a:cubicBezTo>
                    <a:pt x="372223" y="372553"/>
                    <a:pt x="423772" y="350756"/>
                    <a:pt x="474598" y="316975"/>
                  </a:cubicBezTo>
                  <a:lnTo>
                    <a:pt x="445983" y="260571"/>
                  </a:lnTo>
                  <a:cubicBezTo>
                    <a:pt x="390405" y="279579"/>
                    <a:pt x="232968" y="320177"/>
                    <a:pt x="207038" y="326583"/>
                  </a:cubicBezTo>
                  <a:cubicBezTo>
                    <a:pt x="195778" y="329475"/>
                    <a:pt x="151977" y="352512"/>
                    <a:pt x="152390" y="322140"/>
                  </a:cubicBezTo>
                  <a:cubicBezTo>
                    <a:pt x="146192" y="311810"/>
                    <a:pt x="137618" y="115530"/>
                    <a:pt x="118816" y="46213"/>
                  </a:cubicBezTo>
                  <a:cubicBezTo>
                    <a:pt x="116626" y="38434"/>
                    <a:pt x="112897" y="31161"/>
                    <a:pt x="107866" y="24829"/>
                  </a:cubicBezTo>
                  <a:lnTo>
                    <a:pt x="106110" y="22660"/>
                  </a:lnTo>
                  <a:cubicBezTo>
                    <a:pt x="85417" y="-3311"/>
                    <a:pt x="47587" y="-7588"/>
                    <a:pt x="21616" y="13104"/>
                  </a:cubicBezTo>
                  <a:cubicBezTo>
                    <a:pt x="11906" y="20841"/>
                    <a:pt x="4829" y="31399"/>
                    <a:pt x="1358" y="43320"/>
                  </a:cubicBezTo>
                  <a:close/>
                </a:path>
              </a:pathLst>
            </a:custGeom>
            <a:solidFill>
              <a:srgbClr val="263238"/>
            </a:solidFill>
            <a:ln w="10325" cap="flat">
              <a:noFill/>
              <a:prstDash val="solid"/>
              <a:miter/>
            </a:ln>
          </p:spPr>
          <p:txBody>
            <a:bodyPr rtlCol="0" anchor="ctr"/>
            <a:lstStyle/>
            <a:p>
              <a:endParaRPr lang="zh-CN" altLang="en-US"/>
            </a:p>
          </p:txBody>
        </p:sp>
        <p:sp>
          <p:nvSpPr>
            <p:cNvPr id="1183" name="任意多边形: 形状 1182">
              <a:extLst>
                <a:ext uri="{FF2B5EF4-FFF2-40B4-BE49-F238E27FC236}">
                  <a16:creationId xmlns:a16="http://schemas.microsoft.com/office/drawing/2014/main" id="{902EACB7-7823-418E-F844-F9A713AA6961}"/>
                </a:ext>
              </a:extLst>
            </p:cNvPr>
            <p:cNvSpPr/>
            <p:nvPr/>
          </p:nvSpPr>
          <p:spPr>
            <a:xfrm>
              <a:off x="6172720" y="2788135"/>
              <a:ext cx="474597" cy="471688"/>
            </a:xfrm>
            <a:custGeom>
              <a:avLst/>
              <a:gdLst>
                <a:gd name="connsiteX0" fmla="*/ 1358 w 474597"/>
                <a:gd name="connsiteY0" fmla="*/ 43424 h 471688"/>
                <a:gd name="connsiteX1" fmla="*/ 53011 w 474597"/>
                <a:gd name="connsiteY1" fmla="*/ 388979 h 471688"/>
                <a:gd name="connsiteX2" fmla="*/ 229869 w 474597"/>
                <a:gd name="connsiteY2" fmla="*/ 446106 h 471688"/>
                <a:gd name="connsiteX3" fmla="*/ 317575 w 474597"/>
                <a:gd name="connsiteY3" fmla="*/ 399619 h 471688"/>
                <a:gd name="connsiteX4" fmla="*/ 474598 w 474597"/>
                <a:gd name="connsiteY4" fmla="*/ 316975 h 471688"/>
                <a:gd name="connsiteX5" fmla="*/ 445983 w 474597"/>
                <a:gd name="connsiteY5" fmla="*/ 260571 h 471688"/>
                <a:gd name="connsiteX6" fmla="*/ 207038 w 474597"/>
                <a:gd name="connsiteY6" fmla="*/ 326583 h 471688"/>
                <a:gd name="connsiteX7" fmla="*/ 152390 w 474597"/>
                <a:gd name="connsiteY7" fmla="*/ 322140 h 471688"/>
                <a:gd name="connsiteX8" fmla="*/ 118816 w 474597"/>
                <a:gd name="connsiteY8" fmla="*/ 46213 h 471688"/>
                <a:gd name="connsiteX9" fmla="*/ 107866 w 474597"/>
                <a:gd name="connsiteY9" fmla="*/ 24829 h 471688"/>
                <a:gd name="connsiteX10" fmla="*/ 106110 w 474597"/>
                <a:gd name="connsiteY10" fmla="*/ 22660 h 471688"/>
                <a:gd name="connsiteX11" fmla="*/ 21616 w 474597"/>
                <a:gd name="connsiteY11" fmla="*/ 13104 h 471688"/>
                <a:gd name="connsiteX12" fmla="*/ 1358 w 474597"/>
                <a:gd name="connsiteY12" fmla="*/ 43320 h 47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597" h="471688">
                  <a:moveTo>
                    <a:pt x="1358" y="43424"/>
                  </a:moveTo>
                  <a:cubicBezTo>
                    <a:pt x="-8972" y="137534"/>
                    <a:pt x="42680" y="374722"/>
                    <a:pt x="53011" y="388979"/>
                  </a:cubicBezTo>
                  <a:cubicBezTo>
                    <a:pt x="95676" y="526581"/>
                    <a:pt x="212823" y="452408"/>
                    <a:pt x="229869" y="446106"/>
                  </a:cubicBezTo>
                  <a:cubicBezTo>
                    <a:pt x="259414" y="435156"/>
                    <a:pt x="289476" y="413875"/>
                    <a:pt x="317575" y="399619"/>
                  </a:cubicBezTo>
                  <a:cubicBezTo>
                    <a:pt x="372223" y="372553"/>
                    <a:pt x="423772" y="350756"/>
                    <a:pt x="474598" y="316975"/>
                  </a:cubicBezTo>
                  <a:lnTo>
                    <a:pt x="445983" y="260571"/>
                  </a:lnTo>
                  <a:cubicBezTo>
                    <a:pt x="390405" y="279579"/>
                    <a:pt x="232968" y="320177"/>
                    <a:pt x="207038" y="326583"/>
                  </a:cubicBezTo>
                  <a:cubicBezTo>
                    <a:pt x="195778" y="329475"/>
                    <a:pt x="151977" y="352512"/>
                    <a:pt x="152390" y="322140"/>
                  </a:cubicBezTo>
                  <a:cubicBezTo>
                    <a:pt x="146192" y="311810"/>
                    <a:pt x="137618" y="115530"/>
                    <a:pt x="118816" y="46213"/>
                  </a:cubicBezTo>
                  <a:cubicBezTo>
                    <a:pt x="116626" y="38434"/>
                    <a:pt x="112897" y="31161"/>
                    <a:pt x="107866" y="24829"/>
                  </a:cubicBezTo>
                  <a:lnTo>
                    <a:pt x="106110" y="22660"/>
                  </a:lnTo>
                  <a:cubicBezTo>
                    <a:pt x="85417" y="-3311"/>
                    <a:pt x="47587" y="-7588"/>
                    <a:pt x="21616" y="13104"/>
                  </a:cubicBezTo>
                  <a:cubicBezTo>
                    <a:pt x="11906" y="20841"/>
                    <a:pt x="4829" y="31399"/>
                    <a:pt x="1358" y="43320"/>
                  </a:cubicBezTo>
                  <a:close/>
                </a:path>
              </a:pathLst>
            </a:custGeom>
            <a:solidFill>
              <a:schemeClr val="bg2">
                <a:lumMod val="75000"/>
              </a:schemeClr>
            </a:solidFill>
            <a:ln w="10325" cap="flat">
              <a:noFill/>
              <a:prstDash val="solid"/>
              <a:miter/>
            </a:ln>
          </p:spPr>
          <p:txBody>
            <a:bodyPr rtlCol="0" anchor="ctr"/>
            <a:lstStyle/>
            <a:p>
              <a:endParaRPr lang="zh-CN" altLang="en-US"/>
            </a:p>
          </p:txBody>
        </p:sp>
        <p:sp>
          <p:nvSpPr>
            <p:cNvPr id="1184" name="任意多边形: 形状 1183">
              <a:extLst>
                <a:ext uri="{FF2B5EF4-FFF2-40B4-BE49-F238E27FC236}">
                  <a16:creationId xmlns:a16="http://schemas.microsoft.com/office/drawing/2014/main" id="{D67EEFA3-9147-B824-C6EA-14D503C01969}"/>
                </a:ext>
              </a:extLst>
            </p:cNvPr>
            <p:cNvSpPr/>
            <p:nvPr/>
          </p:nvSpPr>
          <p:spPr>
            <a:xfrm>
              <a:off x="6591637" y="3031764"/>
              <a:ext cx="96176" cy="96418"/>
            </a:xfrm>
            <a:custGeom>
              <a:avLst/>
              <a:gdLst>
                <a:gd name="connsiteX0" fmla="*/ 5992 w 96176"/>
                <a:gd name="connsiteY0" fmla="*/ 35640 h 96418"/>
                <a:gd name="connsiteX1" fmla="*/ 0 w 96176"/>
                <a:gd name="connsiteY1" fmla="*/ 67871 h 96418"/>
                <a:gd name="connsiteX2" fmla="*/ 96177 w 96176"/>
                <a:gd name="connsiteY2" fmla="*/ 95247 h 96418"/>
                <a:gd name="connsiteX3" fmla="*/ 96177 w 96176"/>
                <a:gd name="connsiteY3" fmla="*/ 0 h 96418"/>
                <a:gd name="connsiteX4" fmla="*/ 23863 w 96176"/>
                <a:gd name="connsiteY4" fmla="*/ 16838 h 96418"/>
                <a:gd name="connsiteX5" fmla="*/ 5992 w 96176"/>
                <a:gd name="connsiteY5" fmla="*/ 35640 h 9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76" h="96418">
                  <a:moveTo>
                    <a:pt x="5992" y="35640"/>
                  </a:moveTo>
                  <a:lnTo>
                    <a:pt x="0" y="67871"/>
                  </a:lnTo>
                  <a:cubicBezTo>
                    <a:pt x="14256" y="105061"/>
                    <a:pt x="96177" y="95247"/>
                    <a:pt x="96177" y="95247"/>
                  </a:cubicBezTo>
                  <a:lnTo>
                    <a:pt x="96177" y="0"/>
                  </a:lnTo>
                  <a:lnTo>
                    <a:pt x="23863" y="16838"/>
                  </a:lnTo>
                  <a:cubicBezTo>
                    <a:pt x="14752" y="19080"/>
                    <a:pt x="7769" y="26425"/>
                    <a:pt x="5992" y="35640"/>
                  </a:cubicBezTo>
                  <a:close/>
                </a:path>
              </a:pathLst>
            </a:custGeom>
            <a:solidFill>
              <a:srgbClr val="FFB573"/>
            </a:solidFill>
            <a:ln w="10325" cap="flat">
              <a:noFill/>
              <a:prstDash val="solid"/>
              <a:miter/>
            </a:ln>
          </p:spPr>
          <p:txBody>
            <a:bodyPr rtlCol="0" anchor="ctr"/>
            <a:lstStyle/>
            <a:p>
              <a:endParaRPr lang="zh-CN" altLang="en-US"/>
            </a:p>
          </p:txBody>
        </p:sp>
        <p:sp>
          <p:nvSpPr>
            <p:cNvPr id="1185" name="任意多边形: 形状 1184">
              <a:extLst>
                <a:ext uri="{FF2B5EF4-FFF2-40B4-BE49-F238E27FC236}">
                  <a16:creationId xmlns:a16="http://schemas.microsoft.com/office/drawing/2014/main" id="{44B0251E-E6E3-A913-0E1F-E7D295F90C50}"/>
                </a:ext>
              </a:extLst>
            </p:cNvPr>
            <p:cNvSpPr/>
            <p:nvPr/>
          </p:nvSpPr>
          <p:spPr>
            <a:xfrm>
              <a:off x="6687607" y="3031764"/>
              <a:ext cx="89152" cy="97209"/>
            </a:xfrm>
            <a:custGeom>
              <a:avLst/>
              <a:gdLst>
                <a:gd name="connsiteX0" fmla="*/ 413 w 89152"/>
                <a:gd name="connsiteY0" fmla="*/ 0 h 97209"/>
                <a:gd name="connsiteX1" fmla="*/ 0 w 89152"/>
                <a:gd name="connsiteY1" fmla="*/ 95454 h 97209"/>
                <a:gd name="connsiteX2" fmla="*/ 72520 w 89152"/>
                <a:gd name="connsiteY2" fmla="*/ 97210 h 97209"/>
                <a:gd name="connsiteX3" fmla="*/ 89152 w 89152"/>
                <a:gd name="connsiteY3" fmla="*/ 13326 h 97209"/>
                <a:gd name="connsiteX4" fmla="*/ 413 w 89152"/>
                <a:gd name="connsiteY4" fmla="*/ 0 h 9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2" h="97209">
                  <a:moveTo>
                    <a:pt x="413" y="0"/>
                  </a:moveTo>
                  <a:lnTo>
                    <a:pt x="0" y="95454"/>
                  </a:lnTo>
                  <a:lnTo>
                    <a:pt x="72520" y="97210"/>
                  </a:lnTo>
                  <a:lnTo>
                    <a:pt x="89152" y="13326"/>
                  </a:lnTo>
                  <a:lnTo>
                    <a:pt x="413" y="0"/>
                  </a:lnTo>
                  <a:close/>
                </a:path>
              </a:pathLst>
            </a:custGeom>
            <a:solidFill>
              <a:srgbClr val="FFB573"/>
            </a:solidFill>
            <a:ln w="10325" cap="flat">
              <a:noFill/>
              <a:prstDash val="solid"/>
              <a:miter/>
            </a:ln>
          </p:spPr>
          <p:txBody>
            <a:bodyPr rtlCol="0" anchor="ctr"/>
            <a:lstStyle/>
            <a:p>
              <a:endParaRPr lang="zh-CN" altLang="en-US"/>
            </a:p>
          </p:txBody>
        </p:sp>
        <p:sp>
          <p:nvSpPr>
            <p:cNvPr id="1186" name="任意多边形: 形状 1185">
              <a:extLst>
                <a:ext uri="{FF2B5EF4-FFF2-40B4-BE49-F238E27FC236}">
                  <a16:creationId xmlns:a16="http://schemas.microsoft.com/office/drawing/2014/main" id="{75CF9DB1-B832-A328-FECE-A97A360D427B}"/>
                </a:ext>
              </a:extLst>
            </p:cNvPr>
            <p:cNvSpPr/>
            <p:nvPr/>
          </p:nvSpPr>
          <p:spPr>
            <a:xfrm>
              <a:off x="6375786" y="2278273"/>
              <a:ext cx="269793" cy="135725"/>
            </a:xfrm>
            <a:custGeom>
              <a:avLst/>
              <a:gdLst>
                <a:gd name="connsiteX0" fmla="*/ 269259 w 269793"/>
                <a:gd name="connsiteY0" fmla="*/ 110418 h 135725"/>
                <a:gd name="connsiteX1" fmla="*/ 259859 w 269793"/>
                <a:gd name="connsiteY1" fmla="*/ 133558 h 135725"/>
                <a:gd name="connsiteX2" fmla="*/ 239198 w 269793"/>
                <a:gd name="connsiteY2" fmla="*/ 134488 h 135725"/>
                <a:gd name="connsiteX3" fmla="*/ 167917 w 269793"/>
                <a:gd name="connsiteY3" fmla="*/ 122195 h 135725"/>
                <a:gd name="connsiteX4" fmla="*/ 45708 w 269793"/>
                <a:gd name="connsiteY4" fmla="*/ 98228 h 135725"/>
                <a:gd name="connsiteX5" fmla="*/ 150 w 269793"/>
                <a:gd name="connsiteY5" fmla="*/ 69923 h 135725"/>
                <a:gd name="connsiteX6" fmla="*/ 171843 w 269793"/>
                <a:gd name="connsiteY6" fmla="*/ 9076 h 135725"/>
                <a:gd name="connsiteX7" fmla="*/ 269259 w 269793"/>
                <a:gd name="connsiteY7" fmla="*/ 110418 h 13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93" h="135725">
                  <a:moveTo>
                    <a:pt x="269259" y="110418"/>
                  </a:moveTo>
                  <a:cubicBezTo>
                    <a:pt x="271263" y="119333"/>
                    <a:pt x="267514" y="128558"/>
                    <a:pt x="259859" y="133558"/>
                  </a:cubicBezTo>
                  <a:cubicBezTo>
                    <a:pt x="253247" y="136089"/>
                    <a:pt x="246005" y="136410"/>
                    <a:pt x="239198" y="134488"/>
                  </a:cubicBezTo>
                  <a:lnTo>
                    <a:pt x="167917" y="122195"/>
                  </a:lnTo>
                  <a:cubicBezTo>
                    <a:pt x="126595" y="115067"/>
                    <a:pt x="86100" y="107939"/>
                    <a:pt x="45708" y="98228"/>
                  </a:cubicBezTo>
                  <a:cubicBezTo>
                    <a:pt x="27629" y="93889"/>
                    <a:pt x="1286" y="88517"/>
                    <a:pt x="150" y="69923"/>
                  </a:cubicBezTo>
                  <a:cubicBezTo>
                    <a:pt x="-5325" y="-19436"/>
                    <a:pt x="140645" y="-1771"/>
                    <a:pt x="171843" y="9076"/>
                  </a:cubicBezTo>
                  <a:cubicBezTo>
                    <a:pt x="273908" y="45026"/>
                    <a:pt x="267710" y="101637"/>
                    <a:pt x="269259" y="110418"/>
                  </a:cubicBezTo>
                  <a:close/>
                </a:path>
              </a:pathLst>
            </a:custGeom>
            <a:solidFill>
              <a:srgbClr val="263238"/>
            </a:solidFill>
            <a:ln w="10325" cap="flat">
              <a:noFill/>
              <a:prstDash val="solid"/>
              <a:miter/>
            </a:ln>
          </p:spPr>
          <p:txBody>
            <a:bodyPr rtlCol="0" anchor="ctr"/>
            <a:lstStyle/>
            <a:p>
              <a:endParaRPr lang="zh-CN" altLang="en-US"/>
            </a:p>
          </p:txBody>
        </p:sp>
      </p:grpSp>
      <p:grpSp>
        <p:nvGrpSpPr>
          <p:cNvPr id="1187" name="图形 1">
            <a:extLst>
              <a:ext uri="{FF2B5EF4-FFF2-40B4-BE49-F238E27FC236}">
                <a16:creationId xmlns:a16="http://schemas.microsoft.com/office/drawing/2014/main" id="{E4C128B0-FB78-85D3-8D09-1B07D7D675F5}"/>
              </a:ext>
            </a:extLst>
          </p:cNvPr>
          <p:cNvGrpSpPr/>
          <p:nvPr/>
        </p:nvGrpSpPr>
        <p:grpSpPr>
          <a:xfrm>
            <a:off x="4775431" y="2284967"/>
            <a:ext cx="1262465" cy="2236763"/>
            <a:chOff x="4775431" y="2284967"/>
            <a:chExt cx="1262465" cy="2236763"/>
          </a:xfrm>
        </p:grpSpPr>
        <p:sp>
          <p:nvSpPr>
            <p:cNvPr id="1188" name="任意多边形: 形状 1187">
              <a:extLst>
                <a:ext uri="{FF2B5EF4-FFF2-40B4-BE49-F238E27FC236}">
                  <a16:creationId xmlns:a16="http://schemas.microsoft.com/office/drawing/2014/main" id="{DDB9B800-4289-BA58-9F5D-92D418FDC0A6}"/>
                </a:ext>
              </a:extLst>
            </p:cNvPr>
            <p:cNvSpPr/>
            <p:nvPr/>
          </p:nvSpPr>
          <p:spPr>
            <a:xfrm>
              <a:off x="5248467" y="4017808"/>
              <a:ext cx="96796" cy="404025"/>
            </a:xfrm>
            <a:custGeom>
              <a:avLst/>
              <a:gdLst>
                <a:gd name="connsiteX0" fmla="*/ 0 w 96796"/>
                <a:gd name="connsiteY0" fmla="*/ 0 h 404025"/>
                <a:gd name="connsiteX1" fmla="*/ 96797 w 96796"/>
                <a:gd name="connsiteY1" fmla="*/ 0 h 404025"/>
                <a:gd name="connsiteX2" fmla="*/ 96797 w 96796"/>
                <a:gd name="connsiteY2" fmla="*/ 404025 h 404025"/>
                <a:gd name="connsiteX3" fmla="*/ 0 w 96796"/>
                <a:gd name="connsiteY3" fmla="*/ 404025 h 404025"/>
              </a:gdLst>
              <a:ahLst/>
              <a:cxnLst>
                <a:cxn ang="0">
                  <a:pos x="connsiteX0" y="connsiteY0"/>
                </a:cxn>
                <a:cxn ang="0">
                  <a:pos x="connsiteX1" y="connsiteY1"/>
                </a:cxn>
                <a:cxn ang="0">
                  <a:pos x="connsiteX2" y="connsiteY2"/>
                </a:cxn>
                <a:cxn ang="0">
                  <a:pos x="connsiteX3" y="connsiteY3"/>
                </a:cxn>
              </a:cxnLst>
              <a:rect l="l" t="t" r="r" b="b"/>
              <a:pathLst>
                <a:path w="96796" h="404025">
                  <a:moveTo>
                    <a:pt x="0" y="0"/>
                  </a:moveTo>
                  <a:lnTo>
                    <a:pt x="96797" y="0"/>
                  </a:lnTo>
                  <a:lnTo>
                    <a:pt x="96797" y="404025"/>
                  </a:lnTo>
                  <a:lnTo>
                    <a:pt x="0" y="404025"/>
                  </a:lnTo>
                  <a:close/>
                </a:path>
              </a:pathLst>
            </a:custGeom>
            <a:solidFill>
              <a:srgbClr val="263238"/>
            </a:solidFill>
            <a:ln w="10325" cap="flat">
              <a:noFill/>
              <a:prstDash val="solid"/>
              <a:miter/>
            </a:ln>
          </p:spPr>
          <p:txBody>
            <a:bodyPr rtlCol="0" anchor="ctr"/>
            <a:lstStyle/>
            <a:p>
              <a:endParaRPr lang="zh-CN" altLang="en-US"/>
            </a:p>
          </p:txBody>
        </p:sp>
        <p:sp>
          <p:nvSpPr>
            <p:cNvPr id="1189" name="任意多边形: 形状 1188">
              <a:extLst>
                <a:ext uri="{FF2B5EF4-FFF2-40B4-BE49-F238E27FC236}">
                  <a16:creationId xmlns:a16="http://schemas.microsoft.com/office/drawing/2014/main" id="{B1728004-1390-3AE4-2AB3-F9992A982F82}"/>
                </a:ext>
              </a:extLst>
            </p:cNvPr>
            <p:cNvSpPr/>
            <p:nvPr/>
          </p:nvSpPr>
          <p:spPr>
            <a:xfrm>
              <a:off x="5248467" y="4017808"/>
              <a:ext cx="96796" cy="404025"/>
            </a:xfrm>
            <a:custGeom>
              <a:avLst/>
              <a:gdLst>
                <a:gd name="connsiteX0" fmla="*/ 0 w 96796"/>
                <a:gd name="connsiteY0" fmla="*/ 0 h 404025"/>
                <a:gd name="connsiteX1" fmla="*/ 96797 w 96796"/>
                <a:gd name="connsiteY1" fmla="*/ 0 h 404025"/>
                <a:gd name="connsiteX2" fmla="*/ 96797 w 96796"/>
                <a:gd name="connsiteY2" fmla="*/ 404025 h 404025"/>
                <a:gd name="connsiteX3" fmla="*/ 0 w 96796"/>
                <a:gd name="connsiteY3" fmla="*/ 404025 h 404025"/>
              </a:gdLst>
              <a:ahLst/>
              <a:cxnLst>
                <a:cxn ang="0">
                  <a:pos x="connsiteX0" y="connsiteY0"/>
                </a:cxn>
                <a:cxn ang="0">
                  <a:pos x="connsiteX1" y="connsiteY1"/>
                </a:cxn>
                <a:cxn ang="0">
                  <a:pos x="connsiteX2" y="connsiteY2"/>
                </a:cxn>
                <a:cxn ang="0">
                  <a:pos x="connsiteX3" y="connsiteY3"/>
                </a:cxn>
              </a:cxnLst>
              <a:rect l="l" t="t" r="r" b="b"/>
              <a:pathLst>
                <a:path w="96796" h="404025">
                  <a:moveTo>
                    <a:pt x="0" y="0"/>
                  </a:moveTo>
                  <a:lnTo>
                    <a:pt x="96797" y="0"/>
                  </a:lnTo>
                  <a:lnTo>
                    <a:pt x="96797" y="404025"/>
                  </a:lnTo>
                  <a:lnTo>
                    <a:pt x="0" y="404025"/>
                  </a:lnTo>
                  <a:close/>
                </a:path>
              </a:pathLst>
            </a:custGeom>
            <a:solidFill>
              <a:srgbClr val="FFFFFF">
                <a:alpha val="20000"/>
              </a:srgbClr>
            </a:solidFill>
            <a:ln w="10325" cap="flat">
              <a:noFill/>
              <a:prstDash val="solid"/>
              <a:miter/>
            </a:ln>
          </p:spPr>
          <p:txBody>
            <a:bodyPr rtlCol="0" anchor="ctr"/>
            <a:lstStyle/>
            <a:p>
              <a:endParaRPr lang="zh-CN" altLang="en-US"/>
            </a:p>
          </p:txBody>
        </p:sp>
        <p:sp>
          <p:nvSpPr>
            <p:cNvPr id="1190" name="任意多边形: 形状 1189">
              <a:extLst>
                <a:ext uri="{FF2B5EF4-FFF2-40B4-BE49-F238E27FC236}">
                  <a16:creationId xmlns:a16="http://schemas.microsoft.com/office/drawing/2014/main" id="{45C66919-10EF-8D08-5E40-11D3C50F0E30}"/>
                </a:ext>
              </a:extLst>
            </p:cNvPr>
            <p:cNvSpPr/>
            <p:nvPr/>
          </p:nvSpPr>
          <p:spPr>
            <a:xfrm>
              <a:off x="5262310" y="3761819"/>
              <a:ext cx="69007" cy="257952"/>
            </a:xfrm>
            <a:custGeom>
              <a:avLst/>
              <a:gdLst>
                <a:gd name="connsiteX0" fmla="*/ 0 w 69007"/>
                <a:gd name="connsiteY0" fmla="*/ 0 h 257952"/>
                <a:gd name="connsiteX1" fmla="*/ 69008 w 69007"/>
                <a:gd name="connsiteY1" fmla="*/ 0 h 257952"/>
                <a:gd name="connsiteX2" fmla="*/ 69008 w 69007"/>
                <a:gd name="connsiteY2" fmla="*/ 257952 h 257952"/>
                <a:gd name="connsiteX3" fmla="*/ 0 w 69007"/>
                <a:gd name="connsiteY3" fmla="*/ 257952 h 257952"/>
              </a:gdLst>
              <a:ahLst/>
              <a:cxnLst>
                <a:cxn ang="0">
                  <a:pos x="connsiteX0" y="connsiteY0"/>
                </a:cxn>
                <a:cxn ang="0">
                  <a:pos x="connsiteX1" y="connsiteY1"/>
                </a:cxn>
                <a:cxn ang="0">
                  <a:pos x="connsiteX2" y="connsiteY2"/>
                </a:cxn>
                <a:cxn ang="0">
                  <a:pos x="connsiteX3" y="connsiteY3"/>
                </a:cxn>
              </a:cxnLst>
              <a:rect l="l" t="t" r="r" b="b"/>
              <a:pathLst>
                <a:path w="69007" h="257952">
                  <a:moveTo>
                    <a:pt x="0" y="0"/>
                  </a:moveTo>
                  <a:lnTo>
                    <a:pt x="69008" y="0"/>
                  </a:lnTo>
                  <a:lnTo>
                    <a:pt x="69008" y="257952"/>
                  </a:lnTo>
                  <a:lnTo>
                    <a:pt x="0" y="257952"/>
                  </a:lnTo>
                  <a:close/>
                </a:path>
              </a:pathLst>
            </a:custGeom>
            <a:solidFill>
              <a:srgbClr val="263238"/>
            </a:solidFill>
            <a:ln w="10325" cap="flat">
              <a:noFill/>
              <a:prstDash val="solid"/>
              <a:miter/>
            </a:ln>
          </p:spPr>
          <p:txBody>
            <a:bodyPr rtlCol="0" anchor="ctr"/>
            <a:lstStyle/>
            <a:p>
              <a:endParaRPr lang="zh-CN" altLang="en-US"/>
            </a:p>
          </p:txBody>
        </p:sp>
        <p:sp>
          <p:nvSpPr>
            <p:cNvPr id="1191" name="任意多边形: 形状 1190">
              <a:extLst>
                <a:ext uri="{FF2B5EF4-FFF2-40B4-BE49-F238E27FC236}">
                  <a16:creationId xmlns:a16="http://schemas.microsoft.com/office/drawing/2014/main" id="{DDBE2230-5573-B980-56F4-36C914B5761F}"/>
                </a:ext>
              </a:extLst>
            </p:cNvPr>
            <p:cNvSpPr/>
            <p:nvPr/>
          </p:nvSpPr>
          <p:spPr>
            <a:xfrm>
              <a:off x="5262310" y="3761819"/>
              <a:ext cx="69007" cy="73036"/>
            </a:xfrm>
            <a:custGeom>
              <a:avLst/>
              <a:gdLst>
                <a:gd name="connsiteX0" fmla="*/ 69008 w 69007"/>
                <a:gd name="connsiteY0" fmla="*/ 47830 h 73036"/>
                <a:gd name="connsiteX1" fmla="*/ 0 w 69007"/>
                <a:gd name="connsiteY1" fmla="*/ 73037 h 73036"/>
                <a:gd name="connsiteX2" fmla="*/ 0 w 69007"/>
                <a:gd name="connsiteY2" fmla="*/ 0 h 73036"/>
                <a:gd name="connsiteX3" fmla="*/ 69008 w 69007"/>
                <a:gd name="connsiteY3" fmla="*/ 0 h 73036"/>
                <a:gd name="connsiteX4" fmla="*/ 69008 w 69007"/>
                <a:gd name="connsiteY4" fmla="*/ 47830 h 7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07" h="73036">
                  <a:moveTo>
                    <a:pt x="69008" y="47830"/>
                  </a:moveTo>
                  <a:lnTo>
                    <a:pt x="0" y="73037"/>
                  </a:lnTo>
                  <a:lnTo>
                    <a:pt x="0" y="0"/>
                  </a:lnTo>
                  <a:lnTo>
                    <a:pt x="69008" y="0"/>
                  </a:lnTo>
                  <a:lnTo>
                    <a:pt x="69008" y="47830"/>
                  </a:ln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192" name="任意多边形: 形状 1191">
              <a:extLst>
                <a:ext uri="{FF2B5EF4-FFF2-40B4-BE49-F238E27FC236}">
                  <a16:creationId xmlns:a16="http://schemas.microsoft.com/office/drawing/2014/main" id="{CB5A08A0-5A67-2014-7BAC-2542978A176C}"/>
                </a:ext>
              </a:extLst>
            </p:cNvPr>
            <p:cNvSpPr/>
            <p:nvPr/>
          </p:nvSpPr>
          <p:spPr>
            <a:xfrm>
              <a:off x="5574807" y="4442392"/>
              <a:ext cx="79131" cy="79131"/>
            </a:xfrm>
            <a:custGeom>
              <a:avLst/>
              <a:gdLst>
                <a:gd name="connsiteX0" fmla="*/ 0 w 79131"/>
                <a:gd name="connsiteY0" fmla="*/ 39566 h 79131"/>
                <a:gd name="connsiteX1" fmla="*/ 39566 w 79131"/>
                <a:gd name="connsiteY1" fmla="*/ 79132 h 79131"/>
                <a:gd name="connsiteX2" fmla="*/ 79131 w 79131"/>
                <a:gd name="connsiteY2" fmla="*/ 39566 h 79131"/>
                <a:gd name="connsiteX3" fmla="*/ 39566 w 79131"/>
                <a:gd name="connsiteY3" fmla="*/ 0 h 79131"/>
                <a:gd name="connsiteX4" fmla="*/ 0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0" y="39566"/>
                  </a:moveTo>
                  <a:cubicBezTo>
                    <a:pt x="0" y="61415"/>
                    <a:pt x="17717" y="79132"/>
                    <a:pt x="39566" y="79132"/>
                  </a:cubicBezTo>
                  <a:cubicBezTo>
                    <a:pt x="61415" y="79132"/>
                    <a:pt x="79131" y="61415"/>
                    <a:pt x="79131" y="39566"/>
                  </a:cubicBezTo>
                  <a:cubicBezTo>
                    <a:pt x="79131" y="17717"/>
                    <a:pt x="61415" y="0"/>
                    <a:pt x="39566" y="0"/>
                  </a:cubicBezTo>
                  <a:cubicBezTo>
                    <a:pt x="17717" y="0"/>
                    <a:pt x="0" y="17717"/>
                    <a:pt x="0" y="39566"/>
                  </a:cubicBezTo>
                  <a:close/>
                </a:path>
              </a:pathLst>
            </a:custGeom>
            <a:solidFill>
              <a:srgbClr val="263238"/>
            </a:solidFill>
            <a:ln w="10325" cap="flat">
              <a:noFill/>
              <a:prstDash val="solid"/>
              <a:miter/>
            </a:ln>
          </p:spPr>
          <p:txBody>
            <a:bodyPr rtlCol="0" anchor="ctr"/>
            <a:lstStyle/>
            <a:p>
              <a:endParaRPr lang="zh-CN" altLang="en-US"/>
            </a:p>
          </p:txBody>
        </p:sp>
        <p:sp>
          <p:nvSpPr>
            <p:cNvPr id="1193" name="任意多边形: 形状 1192">
              <a:extLst>
                <a:ext uri="{FF2B5EF4-FFF2-40B4-BE49-F238E27FC236}">
                  <a16:creationId xmlns:a16="http://schemas.microsoft.com/office/drawing/2014/main" id="{9EDB144E-833C-1C32-E7CE-E47F455A01DC}"/>
                </a:ext>
              </a:extLst>
            </p:cNvPr>
            <p:cNvSpPr/>
            <p:nvPr/>
          </p:nvSpPr>
          <p:spPr>
            <a:xfrm>
              <a:off x="4914275" y="4442392"/>
              <a:ext cx="79338" cy="79338"/>
            </a:xfrm>
            <a:custGeom>
              <a:avLst/>
              <a:gdLst>
                <a:gd name="connsiteX0" fmla="*/ 79338 w 79338"/>
                <a:gd name="connsiteY0" fmla="*/ 39566 h 79338"/>
                <a:gd name="connsiteX1" fmla="*/ 39773 w 79338"/>
                <a:gd name="connsiteY1" fmla="*/ 79338 h 79338"/>
                <a:gd name="connsiteX2" fmla="*/ 0 w 79338"/>
                <a:gd name="connsiteY2" fmla="*/ 39772 h 79338"/>
                <a:gd name="connsiteX3" fmla="*/ 39566 w 79338"/>
                <a:gd name="connsiteY3" fmla="*/ 0 h 79338"/>
                <a:gd name="connsiteX4" fmla="*/ 39773 w 79338"/>
                <a:gd name="connsiteY4" fmla="*/ 0 h 79338"/>
                <a:gd name="connsiteX5" fmla="*/ 79338 w 79338"/>
                <a:gd name="connsiteY5" fmla="*/ 39566 h 7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38" h="79338">
                  <a:moveTo>
                    <a:pt x="79338" y="39566"/>
                  </a:moveTo>
                  <a:cubicBezTo>
                    <a:pt x="79395" y="61477"/>
                    <a:pt x="61681" y="79276"/>
                    <a:pt x="39773" y="79338"/>
                  </a:cubicBezTo>
                  <a:cubicBezTo>
                    <a:pt x="17864" y="79390"/>
                    <a:pt x="57" y="61683"/>
                    <a:pt x="0" y="39772"/>
                  </a:cubicBezTo>
                  <a:cubicBezTo>
                    <a:pt x="-57" y="17861"/>
                    <a:pt x="17658" y="62"/>
                    <a:pt x="39566" y="0"/>
                  </a:cubicBezTo>
                  <a:cubicBezTo>
                    <a:pt x="39635" y="0"/>
                    <a:pt x="39703" y="0"/>
                    <a:pt x="39773" y="0"/>
                  </a:cubicBezTo>
                  <a:cubicBezTo>
                    <a:pt x="61601" y="52"/>
                    <a:pt x="79281" y="17738"/>
                    <a:pt x="79338" y="39566"/>
                  </a:cubicBezTo>
                  <a:close/>
                </a:path>
              </a:pathLst>
            </a:custGeom>
            <a:solidFill>
              <a:srgbClr val="263238"/>
            </a:solidFill>
            <a:ln w="10325" cap="flat">
              <a:noFill/>
              <a:prstDash val="solid"/>
              <a:miter/>
            </a:ln>
          </p:spPr>
          <p:txBody>
            <a:bodyPr rtlCol="0" anchor="ctr"/>
            <a:lstStyle/>
            <a:p>
              <a:endParaRPr lang="zh-CN" altLang="en-US"/>
            </a:p>
          </p:txBody>
        </p:sp>
        <p:sp>
          <p:nvSpPr>
            <p:cNvPr id="1194" name="任意多边形: 形状 1193">
              <a:extLst>
                <a:ext uri="{FF2B5EF4-FFF2-40B4-BE49-F238E27FC236}">
                  <a16:creationId xmlns:a16="http://schemas.microsoft.com/office/drawing/2014/main" id="{B0DE0F94-FB81-192E-B9BF-A6D20CD10A88}"/>
                </a:ext>
              </a:extLst>
            </p:cNvPr>
            <p:cNvSpPr/>
            <p:nvPr/>
          </p:nvSpPr>
          <p:spPr>
            <a:xfrm>
              <a:off x="5257248" y="4429272"/>
              <a:ext cx="79131" cy="79131"/>
            </a:xfrm>
            <a:custGeom>
              <a:avLst/>
              <a:gdLst>
                <a:gd name="connsiteX0" fmla="*/ 79132 w 79131"/>
                <a:gd name="connsiteY0" fmla="*/ 39566 h 79131"/>
                <a:gd name="connsiteX1" fmla="*/ 39566 w 79131"/>
                <a:gd name="connsiteY1" fmla="*/ 79131 h 79131"/>
                <a:gd name="connsiteX2" fmla="*/ 0 w 79131"/>
                <a:gd name="connsiteY2" fmla="*/ 39566 h 79131"/>
                <a:gd name="connsiteX3" fmla="*/ 39566 w 79131"/>
                <a:gd name="connsiteY3" fmla="*/ 0 h 79131"/>
                <a:gd name="connsiteX4" fmla="*/ 79132 w 79131"/>
                <a:gd name="connsiteY4" fmla="*/ 39566 h 7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1" h="79131">
                  <a:moveTo>
                    <a:pt x="79132" y="39566"/>
                  </a:moveTo>
                  <a:cubicBezTo>
                    <a:pt x="79132" y="61415"/>
                    <a:pt x="61415" y="79131"/>
                    <a:pt x="39566" y="79131"/>
                  </a:cubicBezTo>
                  <a:cubicBezTo>
                    <a:pt x="17717" y="79131"/>
                    <a:pt x="0" y="61415"/>
                    <a:pt x="0" y="39566"/>
                  </a:cubicBezTo>
                  <a:cubicBezTo>
                    <a:pt x="0" y="17717"/>
                    <a:pt x="17717" y="0"/>
                    <a:pt x="39566" y="0"/>
                  </a:cubicBezTo>
                  <a:cubicBezTo>
                    <a:pt x="61394" y="62"/>
                    <a:pt x="79070" y="17737"/>
                    <a:pt x="79132" y="39566"/>
                  </a:cubicBezTo>
                  <a:close/>
                </a:path>
              </a:pathLst>
            </a:custGeom>
            <a:solidFill>
              <a:srgbClr val="263238"/>
            </a:solidFill>
            <a:ln w="10325" cap="flat">
              <a:noFill/>
              <a:prstDash val="solid"/>
              <a:miter/>
            </a:ln>
          </p:spPr>
          <p:txBody>
            <a:bodyPr rtlCol="0" anchor="ctr"/>
            <a:lstStyle/>
            <a:p>
              <a:endParaRPr lang="zh-CN" altLang="en-US"/>
            </a:p>
          </p:txBody>
        </p:sp>
        <p:sp>
          <p:nvSpPr>
            <p:cNvPr id="1195" name="任意多边形: 形状 1194">
              <a:extLst>
                <a:ext uri="{FF2B5EF4-FFF2-40B4-BE49-F238E27FC236}">
                  <a16:creationId xmlns:a16="http://schemas.microsoft.com/office/drawing/2014/main" id="{B6EC34F5-03DF-88BB-331D-61EB82EDDC47}"/>
                </a:ext>
              </a:extLst>
            </p:cNvPr>
            <p:cNvSpPr/>
            <p:nvPr/>
          </p:nvSpPr>
          <p:spPr>
            <a:xfrm>
              <a:off x="4867355" y="4361814"/>
              <a:ext cx="839356" cy="85547"/>
            </a:xfrm>
            <a:custGeom>
              <a:avLst/>
              <a:gdLst>
                <a:gd name="connsiteX0" fmla="*/ 434 w 839356"/>
                <a:gd name="connsiteY0" fmla="*/ 67045 h 85547"/>
                <a:gd name="connsiteX1" fmla="*/ 19958 w 839356"/>
                <a:gd name="connsiteY1" fmla="*/ 82437 h 85547"/>
                <a:gd name="connsiteX2" fmla="*/ 433178 w 839356"/>
                <a:gd name="connsiteY2" fmla="*/ 76859 h 85547"/>
                <a:gd name="connsiteX3" fmla="*/ 819641 w 839356"/>
                <a:gd name="connsiteY3" fmla="*/ 85536 h 85547"/>
                <a:gd name="connsiteX4" fmla="*/ 838959 w 839356"/>
                <a:gd name="connsiteY4" fmla="*/ 70144 h 85547"/>
                <a:gd name="connsiteX5" fmla="*/ 824104 w 839356"/>
                <a:gd name="connsiteY5" fmla="*/ 47561 h 85547"/>
                <a:gd name="connsiteX6" fmla="*/ 823877 w 839356"/>
                <a:gd name="connsiteY6" fmla="*/ 47520 h 85547"/>
                <a:gd name="connsiteX7" fmla="*/ 612825 w 839356"/>
                <a:gd name="connsiteY7" fmla="*/ 6198 h 85547"/>
                <a:gd name="connsiteX8" fmla="*/ 546400 w 839356"/>
                <a:gd name="connsiteY8" fmla="*/ 0 h 85547"/>
                <a:gd name="connsiteX9" fmla="*/ 319129 w 839356"/>
                <a:gd name="connsiteY9" fmla="*/ 0 h 85547"/>
                <a:gd name="connsiteX10" fmla="*/ 252808 w 839356"/>
                <a:gd name="connsiteY10" fmla="*/ 6198 h 85547"/>
                <a:gd name="connsiteX11" fmla="*/ 15206 w 839356"/>
                <a:gd name="connsiteY11" fmla="*/ 44215 h 85547"/>
                <a:gd name="connsiteX12" fmla="*/ 428 w 839356"/>
                <a:gd name="connsiteY12" fmla="*/ 67014 h 85547"/>
                <a:gd name="connsiteX13" fmla="*/ 434 w 839356"/>
                <a:gd name="connsiteY13" fmla="*/ 67045 h 8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9356" h="85547">
                  <a:moveTo>
                    <a:pt x="434" y="67045"/>
                  </a:moveTo>
                  <a:cubicBezTo>
                    <a:pt x="2298" y="76260"/>
                    <a:pt x="10561" y="82778"/>
                    <a:pt x="19958" y="82437"/>
                  </a:cubicBezTo>
                  <a:lnTo>
                    <a:pt x="433178" y="76859"/>
                  </a:lnTo>
                  <a:lnTo>
                    <a:pt x="819641" y="85536"/>
                  </a:lnTo>
                  <a:cubicBezTo>
                    <a:pt x="828991" y="85856"/>
                    <a:pt x="837183" y="79328"/>
                    <a:pt x="838959" y="70144"/>
                  </a:cubicBezTo>
                  <a:cubicBezTo>
                    <a:pt x="841087" y="59803"/>
                    <a:pt x="834445" y="49700"/>
                    <a:pt x="824104" y="47561"/>
                  </a:cubicBezTo>
                  <a:cubicBezTo>
                    <a:pt x="824032" y="47551"/>
                    <a:pt x="823949" y="47530"/>
                    <a:pt x="823877" y="47520"/>
                  </a:cubicBezTo>
                  <a:lnTo>
                    <a:pt x="612825" y="6198"/>
                  </a:lnTo>
                  <a:cubicBezTo>
                    <a:pt x="590924" y="2066"/>
                    <a:pt x="568683" y="-10"/>
                    <a:pt x="546400" y="0"/>
                  </a:cubicBezTo>
                  <a:lnTo>
                    <a:pt x="319129" y="0"/>
                  </a:lnTo>
                  <a:cubicBezTo>
                    <a:pt x="296877" y="0"/>
                    <a:pt x="274677" y="2076"/>
                    <a:pt x="252808" y="6198"/>
                  </a:cubicBezTo>
                  <a:lnTo>
                    <a:pt x="15206" y="44215"/>
                  </a:lnTo>
                  <a:cubicBezTo>
                    <a:pt x="4828" y="46436"/>
                    <a:pt x="-1788" y="56642"/>
                    <a:pt x="428" y="67014"/>
                  </a:cubicBezTo>
                  <a:cubicBezTo>
                    <a:pt x="430" y="67024"/>
                    <a:pt x="432" y="67034"/>
                    <a:pt x="434" y="67045"/>
                  </a:cubicBezTo>
                  <a:close/>
                </a:path>
              </a:pathLst>
            </a:custGeom>
            <a:solidFill>
              <a:srgbClr val="263238"/>
            </a:solidFill>
            <a:ln w="10325" cap="flat">
              <a:noFill/>
              <a:prstDash val="solid"/>
              <a:miter/>
            </a:ln>
          </p:spPr>
          <p:txBody>
            <a:bodyPr rtlCol="0" anchor="ctr"/>
            <a:lstStyle/>
            <a:p>
              <a:endParaRPr lang="zh-CN" altLang="en-US"/>
            </a:p>
          </p:txBody>
        </p:sp>
        <p:sp>
          <p:nvSpPr>
            <p:cNvPr id="1196" name="任意多边形: 形状 1195">
              <a:extLst>
                <a:ext uri="{FF2B5EF4-FFF2-40B4-BE49-F238E27FC236}">
                  <a16:creationId xmlns:a16="http://schemas.microsoft.com/office/drawing/2014/main" id="{E815E6AC-595A-ECCA-0E12-83BC172ABBDA}"/>
                </a:ext>
              </a:extLst>
            </p:cNvPr>
            <p:cNvSpPr/>
            <p:nvPr/>
          </p:nvSpPr>
          <p:spPr>
            <a:xfrm>
              <a:off x="4861487" y="3760786"/>
              <a:ext cx="13532" cy="929"/>
            </a:xfrm>
            <a:custGeom>
              <a:avLst/>
              <a:gdLst>
                <a:gd name="connsiteX0" fmla="*/ 0 w 13532"/>
                <a:gd name="connsiteY0" fmla="*/ 0 h 929"/>
                <a:gd name="connsiteX1" fmla="*/ 0 w 13532"/>
                <a:gd name="connsiteY1" fmla="*/ 930 h 929"/>
                <a:gd name="connsiteX2" fmla="*/ 13533 w 13532"/>
                <a:gd name="connsiteY2" fmla="*/ 930 h 929"/>
                <a:gd name="connsiteX3" fmla="*/ 0 w 13532"/>
                <a:gd name="connsiteY3" fmla="*/ 0 h 929"/>
              </a:gdLst>
              <a:ahLst/>
              <a:cxnLst>
                <a:cxn ang="0">
                  <a:pos x="connsiteX0" y="connsiteY0"/>
                </a:cxn>
                <a:cxn ang="0">
                  <a:pos x="connsiteX1" y="connsiteY1"/>
                </a:cxn>
                <a:cxn ang="0">
                  <a:pos x="connsiteX2" y="connsiteY2"/>
                </a:cxn>
                <a:cxn ang="0">
                  <a:pos x="connsiteX3" y="connsiteY3"/>
                </a:cxn>
              </a:cxnLst>
              <a:rect l="l" t="t" r="r" b="b"/>
              <a:pathLst>
                <a:path w="13532" h="929">
                  <a:moveTo>
                    <a:pt x="0" y="0"/>
                  </a:moveTo>
                  <a:lnTo>
                    <a:pt x="0" y="930"/>
                  </a:lnTo>
                  <a:lnTo>
                    <a:pt x="13533" y="930"/>
                  </a:lnTo>
                  <a:cubicBezTo>
                    <a:pt x="9006" y="940"/>
                    <a:pt x="4483" y="620"/>
                    <a:pt x="0" y="0"/>
                  </a:cubicBezTo>
                  <a:close/>
                </a:path>
              </a:pathLst>
            </a:custGeom>
            <a:solidFill>
              <a:srgbClr val="263238"/>
            </a:solidFill>
            <a:ln w="10325" cap="flat">
              <a:noFill/>
              <a:prstDash val="solid"/>
              <a:miter/>
            </a:ln>
          </p:spPr>
          <p:txBody>
            <a:bodyPr rtlCol="0" anchor="ctr"/>
            <a:lstStyle/>
            <a:p>
              <a:endParaRPr lang="zh-CN" altLang="en-US"/>
            </a:p>
          </p:txBody>
        </p:sp>
        <p:sp>
          <p:nvSpPr>
            <p:cNvPr id="1197" name="任意多边形: 形状 1196">
              <a:extLst>
                <a:ext uri="{FF2B5EF4-FFF2-40B4-BE49-F238E27FC236}">
                  <a16:creationId xmlns:a16="http://schemas.microsoft.com/office/drawing/2014/main" id="{4F3EADFA-7DF5-DBE3-C6F8-70D695F3912D}"/>
                </a:ext>
              </a:extLst>
            </p:cNvPr>
            <p:cNvSpPr/>
            <p:nvPr/>
          </p:nvSpPr>
          <p:spPr>
            <a:xfrm>
              <a:off x="4780599" y="2499537"/>
              <a:ext cx="634602" cy="1180568"/>
            </a:xfrm>
            <a:custGeom>
              <a:avLst/>
              <a:gdLst>
                <a:gd name="connsiteX0" fmla="*/ 633259 w 634602"/>
                <a:gd name="connsiteY0" fmla="*/ 472000 h 1180568"/>
                <a:gd name="connsiteX1" fmla="*/ 633259 w 634602"/>
                <a:gd name="connsiteY1" fmla="*/ 473963 h 1180568"/>
                <a:gd name="connsiteX2" fmla="*/ 633259 w 634602"/>
                <a:gd name="connsiteY2" fmla="*/ 1180568 h 1180568"/>
                <a:gd name="connsiteX3" fmla="*/ 1 w 634602"/>
                <a:gd name="connsiteY3" fmla="*/ 1180568 h 1180568"/>
                <a:gd name="connsiteX4" fmla="*/ 1 w 634602"/>
                <a:gd name="connsiteY4" fmla="*/ 466628 h 1180568"/>
                <a:gd name="connsiteX5" fmla="*/ 1034 w 634602"/>
                <a:gd name="connsiteY5" fmla="*/ 450513 h 1180568"/>
                <a:gd name="connsiteX6" fmla="*/ 1 w 634602"/>
                <a:gd name="connsiteY6" fmla="*/ 450513 h 1180568"/>
                <a:gd name="connsiteX7" fmla="*/ 5992 w 634602"/>
                <a:gd name="connsiteY7" fmla="*/ 351030 h 1180568"/>
                <a:gd name="connsiteX8" fmla="*/ 38843 w 634602"/>
                <a:gd name="connsiteY8" fmla="*/ 276031 h 1180568"/>
                <a:gd name="connsiteX9" fmla="*/ 102169 w 634602"/>
                <a:gd name="connsiteY9" fmla="*/ 209709 h 1180568"/>
                <a:gd name="connsiteX10" fmla="*/ 134813 w 634602"/>
                <a:gd name="connsiteY10" fmla="*/ 44421 h 1180568"/>
                <a:gd name="connsiteX11" fmla="*/ 188739 w 634602"/>
                <a:gd name="connsiteY11" fmla="*/ 0 h 1180568"/>
                <a:gd name="connsiteX12" fmla="*/ 334812 w 634602"/>
                <a:gd name="connsiteY12" fmla="*/ 0 h 1180568"/>
                <a:gd name="connsiteX13" fmla="*/ 386464 w 634602"/>
                <a:gd name="connsiteY13" fmla="*/ 37190 h 1180568"/>
                <a:gd name="connsiteX14" fmla="*/ 447621 w 634602"/>
                <a:gd name="connsiteY14" fmla="*/ 215494 h 1180568"/>
                <a:gd name="connsiteX15" fmla="*/ 564252 w 634602"/>
                <a:gd name="connsiteY15" fmla="*/ 287291 h 1180568"/>
                <a:gd name="connsiteX16" fmla="*/ 619417 w 634602"/>
                <a:gd name="connsiteY16" fmla="*/ 370968 h 1180568"/>
                <a:gd name="connsiteX17" fmla="*/ 634602 w 634602"/>
                <a:gd name="connsiteY17" fmla="*/ 472413 h 11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4602" h="1180568">
                  <a:moveTo>
                    <a:pt x="633259" y="472000"/>
                  </a:moveTo>
                  <a:cubicBezTo>
                    <a:pt x="633311" y="472651"/>
                    <a:pt x="633311" y="473312"/>
                    <a:pt x="633259" y="473963"/>
                  </a:cubicBezTo>
                  <a:lnTo>
                    <a:pt x="633259" y="1180568"/>
                  </a:lnTo>
                  <a:lnTo>
                    <a:pt x="1" y="1180568"/>
                  </a:lnTo>
                  <a:lnTo>
                    <a:pt x="1" y="466628"/>
                  </a:lnTo>
                  <a:cubicBezTo>
                    <a:pt x="-16" y="461236"/>
                    <a:pt x="329" y="455854"/>
                    <a:pt x="1034" y="450513"/>
                  </a:cubicBezTo>
                  <a:lnTo>
                    <a:pt x="1" y="450513"/>
                  </a:lnTo>
                  <a:lnTo>
                    <a:pt x="5992" y="351030"/>
                  </a:lnTo>
                  <a:cubicBezTo>
                    <a:pt x="7655" y="322911"/>
                    <a:pt x="19306" y="296320"/>
                    <a:pt x="38843" y="276031"/>
                  </a:cubicBezTo>
                  <a:lnTo>
                    <a:pt x="102169" y="209709"/>
                  </a:lnTo>
                  <a:lnTo>
                    <a:pt x="134813" y="44421"/>
                  </a:lnTo>
                  <a:cubicBezTo>
                    <a:pt x="139890" y="18647"/>
                    <a:pt x="162468" y="52"/>
                    <a:pt x="188739" y="0"/>
                  </a:cubicBezTo>
                  <a:lnTo>
                    <a:pt x="334812" y="0"/>
                  </a:lnTo>
                  <a:cubicBezTo>
                    <a:pt x="358169" y="217"/>
                    <a:pt x="378851" y="15113"/>
                    <a:pt x="386464" y="37190"/>
                  </a:cubicBezTo>
                  <a:lnTo>
                    <a:pt x="447621" y="215494"/>
                  </a:lnTo>
                  <a:lnTo>
                    <a:pt x="564252" y="287291"/>
                  </a:lnTo>
                  <a:cubicBezTo>
                    <a:pt x="594097" y="305658"/>
                    <a:pt x="614293" y="336299"/>
                    <a:pt x="619417" y="370968"/>
                  </a:cubicBezTo>
                  <a:lnTo>
                    <a:pt x="634602" y="472413"/>
                  </a:lnTo>
                  <a:close/>
                </a:path>
              </a:pathLst>
            </a:custGeom>
            <a:solidFill>
              <a:srgbClr val="B0BEC5"/>
            </a:solidFill>
            <a:ln w="10325" cap="flat">
              <a:noFill/>
              <a:prstDash val="solid"/>
              <a:miter/>
            </a:ln>
          </p:spPr>
          <p:txBody>
            <a:bodyPr rtlCol="0" anchor="ctr"/>
            <a:lstStyle/>
            <a:p>
              <a:endParaRPr lang="zh-CN" altLang="en-US"/>
            </a:p>
          </p:txBody>
        </p:sp>
        <p:sp>
          <p:nvSpPr>
            <p:cNvPr id="1198" name="任意多边形: 形状 1197">
              <a:extLst>
                <a:ext uri="{FF2B5EF4-FFF2-40B4-BE49-F238E27FC236}">
                  <a16:creationId xmlns:a16="http://schemas.microsoft.com/office/drawing/2014/main" id="{5D4365D1-8582-54A0-6F03-0D7C3F6BC414}"/>
                </a:ext>
              </a:extLst>
            </p:cNvPr>
            <p:cNvSpPr/>
            <p:nvPr/>
          </p:nvSpPr>
          <p:spPr>
            <a:xfrm>
              <a:off x="4865515" y="2499537"/>
              <a:ext cx="549685" cy="1180568"/>
            </a:xfrm>
            <a:custGeom>
              <a:avLst/>
              <a:gdLst>
                <a:gd name="connsiteX0" fmla="*/ 548343 w 549685"/>
                <a:gd name="connsiteY0" fmla="*/ 472000 h 1180568"/>
                <a:gd name="connsiteX1" fmla="*/ 548343 w 549685"/>
                <a:gd name="connsiteY1" fmla="*/ 473963 h 1180568"/>
                <a:gd name="connsiteX2" fmla="*/ 548343 w 549685"/>
                <a:gd name="connsiteY2" fmla="*/ 1180568 h 1180568"/>
                <a:gd name="connsiteX3" fmla="*/ 1 w 549685"/>
                <a:gd name="connsiteY3" fmla="*/ 1180568 h 1180568"/>
                <a:gd name="connsiteX4" fmla="*/ 1 w 549685"/>
                <a:gd name="connsiteY4" fmla="*/ 466628 h 1180568"/>
                <a:gd name="connsiteX5" fmla="*/ 1034 w 549685"/>
                <a:gd name="connsiteY5" fmla="*/ 450513 h 1180568"/>
                <a:gd name="connsiteX6" fmla="*/ 1 w 549685"/>
                <a:gd name="connsiteY6" fmla="*/ 450513 h 1180568"/>
                <a:gd name="connsiteX7" fmla="*/ 5992 w 549685"/>
                <a:gd name="connsiteY7" fmla="*/ 351030 h 1180568"/>
                <a:gd name="connsiteX8" fmla="*/ 38843 w 549685"/>
                <a:gd name="connsiteY8" fmla="*/ 276031 h 1180568"/>
                <a:gd name="connsiteX9" fmla="*/ 102169 w 549685"/>
                <a:gd name="connsiteY9" fmla="*/ 209709 h 1180568"/>
                <a:gd name="connsiteX10" fmla="*/ 134813 w 549685"/>
                <a:gd name="connsiteY10" fmla="*/ 44421 h 1180568"/>
                <a:gd name="connsiteX11" fmla="*/ 188739 w 549685"/>
                <a:gd name="connsiteY11" fmla="*/ 0 h 1180568"/>
                <a:gd name="connsiteX12" fmla="*/ 249895 w 549685"/>
                <a:gd name="connsiteY12" fmla="*/ 0 h 1180568"/>
                <a:gd name="connsiteX13" fmla="*/ 301547 w 549685"/>
                <a:gd name="connsiteY13" fmla="*/ 37190 h 1180568"/>
                <a:gd name="connsiteX14" fmla="*/ 362704 w 549685"/>
                <a:gd name="connsiteY14" fmla="*/ 215494 h 1180568"/>
                <a:gd name="connsiteX15" fmla="*/ 479335 w 549685"/>
                <a:gd name="connsiteY15" fmla="*/ 287291 h 1180568"/>
                <a:gd name="connsiteX16" fmla="*/ 534500 w 549685"/>
                <a:gd name="connsiteY16" fmla="*/ 370968 h 1180568"/>
                <a:gd name="connsiteX17" fmla="*/ 549686 w 549685"/>
                <a:gd name="connsiteY17" fmla="*/ 472413 h 118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685" h="1180568">
                  <a:moveTo>
                    <a:pt x="548343" y="472000"/>
                  </a:moveTo>
                  <a:cubicBezTo>
                    <a:pt x="548395" y="472651"/>
                    <a:pt x="548395" y="473312"/>
                    <a:pt x="548343" y="473963"/>
                  </a:cubicBezTo>
                  <a:lnTo>
                    <a:pt x="548343" y="1180568"/>
                  </a:lnTo>
                  <a:lnTo>
                    <a:pt x="1" y="1180568"/>
                  </a:lnTo>
                  <a:lnTo>
                    <a:pt x="1" y="466628"/>
                  </a:lnTo>
                  <a:cubicBezTo>
                    <a:pt x="-16" y="461236"/>
                    <a:pt x="329" y="455854"/>
                    <a:pt x="1034" y="450513"/>
                  </a:cubicBezTo>
                  <a:lnTo>
                    <a:pt x="1" y="450513"/>
                  </a:lnTo>
                  <a:lnTo>
                    <a:pt x="5992" y="351030"/>
                  </a:lnTo>
                  <a:cubicBezTo>
                    <a:pt x="7655" y="322911"/>
                    <a:pt x="19306" y="296320"/>
                    <a:pt x="38843" y="276031"/>
                  </a:cubicBezTo>
                  <a:lnTo>
                    <a:pt x="102169" y="209709"/>
                  </a:lnTo>
                  <a:lnTo>
                    <a:pt x="134813" y="44421"/>
                  </a:lnTo>
                  <a:cubicBezTo>
                    <a:pt x="139890" y="18647"/>
                    <a:pt x="162468" y="52"/>
                    <a:pt x="188739" y="0"/>
                  </a:cubicBezTo>
                  <a:lnTo>
                    <a:pt x="249895" y="0"/>
                  </a:lnTo>
                  <a:cubicBezTo>
                    <a:pt x="273252" y="217"/>
                    <a:pt x="293934" y="15113"/>
                    <a:pt x="301547" y="37190"/>
                  </a:cubicBezTo>
                  <a:lnTo>
                    <a:pt x="362704" y="215494"/>
                  </a:lnTo>
                  <a:lnTo>
                    <a:pt x="479335" y="287291"/>
                  </a:lnTo>
                  <a:cubicBezTo>
                    <a:pt x="509180" y="305658"/>
                    <a:pt x="529376" y="336299"/>
                    <a:pt x="534500" y="370968"/>
                  </a:cubicBezTo>
                  <a:lnTo>
                    <a:pt x="549686" y="472413"/>
                  </a:lnTo>
                  <a:close/>
                </a:path>
              </a:pathLst>
            </a:custGeom>
            <a:solidFill>
              <a:srgbClr val="000000">
                <a:alpha val="10000"/>
              </a:srgbClr>
            </a:solidFill>
            <a:ln w="10325" cap="flat">
              <a:noFill/>
              <a:prstDash val="solid"/>
              <a:miter/>
            </a:ln>
          </p:spPr>
          <p:txBody>
            <a:bodyPr rtlCol="0" anchor="ctr"/>
            <a:lstStyle/>
            <a:p>
              <a:endParaRPr lang="zh-CN" altLang="en-US"/>
            </a:p>
          </p:txBody>
        </p:sp>
        <p:sp>
          <p:nvSpPr>
            <p:cNvPr id="1199" name="任意多边形: 形状 1198">
              <a:extLst>
                <a:ext uri="{FF2B5EF4-FFF2-40B4-BE49-F238E27FC236}">
                  <a16:creationId xmlns:a16="http://schemas.microsoft.com/office/drawing/2014/main" id="{5713A4A1-ED50-3828-824F-40C2D365D22F}"/>
                </a:ext>
              </a:extLst>
            </p:cNvPr>
            <p:cNvSpPr/>
            <p:nvPr/>
          </p:nvSpPr>
          <p:spPr>
            <a:xfrm>
              <a:off x="5128943" y="3796013"/>
              <a:ext cx="339976" cy="99276"/>
            </a:xfrm>
            <a:custGeom>
              <a:avLst/>
              <a:gdLst>
                <a:gd name="connsiteX0" fmla="*/ 339976 w 339976"/>
                <a:gd name="connsiteY0" fmla="*/ 0 h 99276"/>
                <a:gd name="connsiteX1" fmla="*/ 0 w 339976"/>
                <a:gd name="connsiteY1" fmla="*/ 0 h 99276"/>
                <a:gd name="connsiteX2" fmla="*/ 130991 w 339976"/>
                <a:gd name="connsiteY2" fmla="*/ 44214 h 99276"/>
                <a:gd name="connsiteX3" fmla="*/ 130991 w 339976"/>
                <a:gd name="connsiteY3" fmla="*/ 99276 h 99276"/>
                <a:gd name="connsiteX4" fmla="*/ 208882 w 339976"/>
                <a:gd name="connsiteY4" fmla="*/ 99276 h 99276"/>
                <a:gd name="connsiteX5" fmla="*/ 208882 w 339976"/>
                <a:gd name="connsiteY5" fmla="*/ 44214 h 99276"/>
                <a:gd name="connsiteX6" fmla="*/ 339976 w 339976"/>
                <a:gd name="connsiteY6" fmla="*/ 0 h 9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976" h="99276">
                  <a:moveTo>
                    <a:pt x="339976" y="0"/>
                  </a:moveTo>
                  <a:lnTo>
                    <a:pt x="0" y="0"/>
                  </a:lnTo>
                  <a:cubicBezTo>
                    <a:pt x="42820" y="17138"/>
                    <a:pt x="86549" y="31901"/>
                    <a:pt x="130991" y="44214"/>
                  </a:cubicBezTo>
                  <a:lnTo>
                    <a:pt x="130991" y="99276"/>
                  </a:lnTo>
                  <a:lnTo>
                    <a:pt x="208882" y="99276"/>
                  </a:lnTo>
                  <a:lnTo>
                    <a:pt x="208882" y="44214"/>
                  </a:lnTo>
                  <a:cubicBezTo>
                    <a:pt x="253355" y="31890"/>
                    <a:pt x="297125" y="17128"/>
                    <a:pt x="339976" y="0"/>
                  </a:cubicBezTo>
                  <a:close/>
                </a:path>
              </a:pathLst>
            </a:custGeom>
            <a:solidFill>
              <a:srgbClr val="263238"/>
            </a:solidFill>
            <a:ln w="10325" cap="flat">
              <a:noFill/>
              <a:prstDash val="solid"/>
              <a:miter/>
            </a:ln>
          </p:spPr>
          <p:txBody>
            <a:bodyPr rtlCol="0" anchor="ctr"/>
            <a:lstStyle/>
            <a:p>
              <a:endParaRPr lang="zh-CN" altLang="en-US"/>
            </a:p>
          </p:txBody>
        </p:sp>
        <p:sp>
          <p:nvSpPr>
            <p:cNvPr id="1200" name="任意多边形: 形状 1199">
              <a:extLst>
                <a:ext uri="{FF2B5EF4-FFF2-40B4-BE49-F238E27FC236}">
                  <a16:creationId xmlns:a16="http://schemas.microsoft.com/office/drawing/2014/main" id="{8606FBAA-B450-7C65-D620-50F4C6B6433A}"/>
                </a:ext>
              </a:extLst>
            </p:cNvPr>
            <p:cNvSpPr/>
            <p:nvPr/>
          </p:nvSpPr>
          <p:spPr>
            <a:xfrm>
              <a:off x="5146402" y="3625119"/>
              <a:ext cx="675937" cy="183777"/>
            </a:xfrm>
            <a:custGeom>
              <a:avLst/>
              <a:gdLst>
                <a:gd name="connsiteX0" fmla="*/ 0 w 675937"/>
                <a:gd name="connsiteY0" fmla="*/ 21928 h 183777"/>
                <a:gd name="connsiteX1" fmla="*/ 601648 w 675937"/>
                <a:gd name="connsiteY1" fmla="*/ 648 h 183777"/>
                <a:gd name="connsiteX2" fmla="*/ 675304 w 675937"/>
                <a:gd name="connsiteY2" fmla="*/ 56091 h 183777"/>
                <a:gd name="connsiteX3" fmla="*/ 675924 w 675937"/>
                <a:gd name="connsiteY3" fmla="*/ 66556 h 183777"/>
                <a:gd name="connsiteX4" fmla="*/ 675924 w 675937"/>
                <a:gd name="connsiteY4" fmla="*/ 76886 h 183777"/>
                <a:gd name="connsiteX5" fmla="*/ 601648 w 675937"/>
                <a:gd name="connsiteY5" fmla="*/ 159530 h 183777"/>
                <a:gd name="connsiteX6" fmla="*/ 0 w 675937"/>
                <a:gd name="connsiteY6" fmla="*/ 180811 h 18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937" h="183777">
                  <a:moveTo>
                    <a:pt x="0" y="21928"/>
                  </a:moveTo>
                  <a:cubicBezTo>
                    <a:pt x="200804" y="29563"/>
                    <a:pt x="401887" y="22455"/>
                    <a:pt x="601648" y="648"/>
                  </a:cubicBezTo>
                  <a:cubicBezTo>
                    <a:pt x="637298" y="-4383"/>
                    <a:pt x="670273" y="20441"/>
                    <a:pt x="675304" y="56091"/>
                  </a:cubicBezTo>
                  <a:cubicBezTo>
                    <a:pt x="675790" y="59552"/>
                    <a:pt x="675996" y="63054"/>
                    <a:pt x="675924" y="66556"/>
                  </a:cubicBezTo>
                  <a:lnTo>
                    <a:pt x="675924" y="76886"/>
                  </a:lnTo>
                  <a:cubicBezTo>
                    <a:pt x="674870" y="118952"/>
                    <a:pt x="643362" y="154004"/>
                    <a:pt x="601648" y="159530"/>
                  </a:cubicBezTo>
                  <a:cubicBezTo>
                    <a:pt x="401887" y="181338"/>
                    <a:pt x="200804" y="188446"/>
                    <a:pt x="0" y="180811"/>
                  </a:cubicBezTo>
                  <a:close/>
                </a:path>
              </a:pathLst>
            </a:custGeom>
            <a:solidFill>
              <a:srgbClr val="B0BEC5"/>
            </a:solidFill>
            <a:ln w="10325" cap="flat">
              <a:noFill/>
              <a:prstDash val="solid"/>
              <a:miter/>
            </a:ln>
          </p:spPr>
          <p:txBody>
            <a:bodyPr rtlCol="0" anchor="ctr"/>
            <a:lstStyle/>
            <a:p>
              <a:endParaRPr lang="zh-CN" altLang="en-US"/>
            </a:p>
          </p:txBody>
        </p:sp>
        <p:sp>
          <p:nvSpPr>
            <p:cNvPr id="1201" name="任意多边形: 形状 1200">
              <a:extLst>
                <a:ext uri="{FF2B5EF4-FFF2-40B4-BE49-F238E27FC236}">
                  <a16:creationId xmlns:a16="http://schemas.microsoft.com/office/drawing/2014/main" id="{22FD2C0E-E51C-482B-8611-CAF59E338CAB}"/>
                </a:ext>
              </a:extLst>
            </p:cNvPr>
            <p:cNvSpPr/>
            <p:nvPr/>
          </p:nvSpPr>
          <p:spPr>
            <a:xfrm>
              <a:off x="5146402" y="3625119"/>
              <a:ext cx="675937" cy="183777"/>
            </a:xfrm>
            <a:custGeom>
              <a:avLst/>
              <a:gdLst>
                <a:gd name="connsiteX0" fmla="*/ 0 w 675937"/>
                <a:gd name="connsiteY0" fmla="*/ 21928 h 183777"/>
                <a:gd name="connsiteX1" fmla="*/ 601648 w 675937"/>
                <a:gd name="connsiteY1" fmla="*/ 648 h 183777"/>
                <a:gd name="connsiteX2" fmla="*/ 675304 w 675937"/>
                <a:gd name="connsiteY2" fmla="*/ 56091 h 183777"/>
                <a:gd name="connsiteX3" fmla="*/ 675924 w 675937"/>
                <a:gd name="connsiteY3" fmla="*/ 66556 h 183777"/>
                <a:gd name="connsiteX4" fmla="*/ 675924 w 675937"/>
                <a:gd name="connsiteY4" fmla="*/ 76886 h 183777"/>
                <a:gd name="connsiteX5" fmla="*/ 601648 w 675937"/>
                <a:gd name="connsiteY5" fmla="*/ 159530 h 183777"/>
                <a:gd name="connsiteX6" fmla="*/ 0 w 675937"/>
                <a:gd name="connsiteY6" fmla="*/ 180811 h 18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937" h="183777">
                  <a:moveTo>
                    <a:pt x="0" y="21928"/>
                  </a:moveTo>
                  <a:cubicBezTo>
                    <a:pt x="200804" y="29563"/>
                    <a:pt x="401887" y="22455"/>
                    <a:pt x="601648" y="648"/>
                  </a:cubicBezTo>
                  <a:cubicBezTo>
                    <a:pt x="637298" y="-4383"/>
                    <a:pt x="670273" y="20441"/>
                    <a:pt x="675304" y="56091"/>
                  </a:cubicBezTo>
                  <a:cubicBezTo>
                    <a:pt x="675790" y="59552"/>
                    <a:pt x="675996" y="63054"/>
                    <a:pt x="675924" y="66556"/>
                  </a:cubicBezTo>
                  <a:lnTo>
                    <a:pt x="675924" y="76886"/>
                  </a:lnTo>
                  <a:cubicBezTo>
                    <a:pt x="674870" y="118952"/>
                    <a:pt x="643362" y="154004"/>
                    <a:pt x="601648" y="159530"/>
                  </a:cubicBezTo>
                  <a:cubicBezTo>
                    <a:pt x="401887" y="181338"/>
                    <a:pt x="200804" y="188446"/>
                    <a:pt x="0" y="180811"/>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202" name="任意多边形: 形状 1201">
              <a:extLst>
                <a:ext uri="{FF2B5EF4-FFF2-40B4-BE49-F238E27FC236}">
                  <a16:creationId xmlns:a16="http://schemas.microsoft.com/office/drawing/2014/main" id="{F80F812D-3B72-4348-7EDA-0F1547C7CAC3}"/>
                </a:ext>
              </a:extLst>
            </p:cNvPr>
            <p:cNvSpPr/>
            <p:nvPr/>
          </p:nvSpPr>
          <p:spPr>
            <a:xfrm>
              <a:off x="4775431" y="3624351"/>
              <a:ext cx="484709" cy="182842"/>
            </a:xfrm>
            <a:custGeom>
              <a:avLst/>
              <a:gdLst>
                <a:gd name="connsiteX0" fmla="*/ 70457 w 484709"/>
                <a:gd name="connsiteY0" fmla="*/ 159886 h 182842"/>
                <a:gd name="connsiteX1" fmla="*/ 413945 w 484709"/>
                <a:gd name="connsiteY1" fmla="*/ 182819 h 182842"/>
                <a:gd name="connsiteX2" fmla="*/ 484689 w 484709"/>
                <a:gd name="connsiteY2" fmla="*/ 115588 h 182842"/>
                <a:gd name="connsiteX3" fmla="*/ 484709 w 484709"/>
                <a:gd name="connsiteY3" fmla="*/ 113502 h 182842"/>
                <a:gd name="connsiteX4" fmla="*/ 484709 w 484709"/>
                <a:gd name="connsiteY4" fmla="*/ 95940 h 182842"/>
                <a:gd name="connsiteX5" fmla="*/ 413945 w 484709"/>
                <a:gd name="connsiteY5" fmla="*/ 23627 h 182842"/>
                <a:gd name="connsiteX6" fmla="*/ 70457 w 484709"/>
                <a:gd name="connsiteY6" fmla="*/ 589 h 182842"/>
                <a:gd name="connsiteX7" fmla="*/ 582 w 484709"/>
                <a:gd name="connsiteY7" fmla="*/ 53513 h 182842"/>
                <a:gd name="connsiteX8" fmla="*/ 3 w 484709"/>
                <a:gd name="connsiteY8" fmla="*/ 62572 h 182842"/>
                <a:gd name="connsiteX9" fmla="*/ 3 w 484709"/>
                <a:gd name="connsiteY9" fmla="*/ 80134 h 182842"/>
                <a:gd name="connsiteX10" fmla="*/ 70457 w 484709"/>
                <a:gd name="connsiteY10" fmla="*/ 159886 h 18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709" h="182842">
                  <a:moveTo>
                    <a:pt x="70457" y="159886"/>
                  </a:moveTo>
                  <a:cubicBezTo>
                    <a:pt x="185332" y="170216"/>
                    <a:pt x="298657" y="178274"/>
                    <a:pt x="413945" y="182819"/>
                  </a:cubicBezTo>
                  <a:cubicBezTo>
                    <a:pt x="452044" y="183790"/>
                    <a:pt x="483718" y="153687"/>
                    <a:pt x="484689" y="115588"/>
                  </a:cubicBezTo>
                  <a:cubicBezTo>
                    <a:pt x="484709" y="114896"/>
                    <a:pt x="484709" y="114194"/>
                    <a:pt x="484709" y="113502"/>
                  </a:cubicBezTo>
                  <a:lnTo>
                    <a:pt x="484709" y="95940"/>
                  </a:lnTo>
                  <a:cubicBezTo>
                    <a:pt x="484720" y="56601"/>
                    <a:pt x="453274" y="24474"/>
                    <a:pt x="413945" y="23627"/>
                  </a:cubicBezTo>
                  <a:cubicBezTo>
                    <a:pt x="298657" y="18978"/>
                    <a:pt x="185332" y="11436"/>
                    <a:pt x="70457" y="589"/>
                  </a:cubicBezTo>
                  <a:cubicBezTo>
                    <a:pt x="36546" y="-4090"/>
                    <a:pt x="5262" y="19608"/>
                    <a:pt x="582" y="53513"/>
                  </a:cubicBezTo>
                  <a:cubicBezTo>
                    <a:pt x="168" y="56519"/>
                    <a:pt x="-26" y="59546"/>
                    <a:pt x="3" y="62572"/>
                  </a:cubicBezTo>
                  <a:lnTo>
                    <a:pt x="3" y="80134"/>
                  </a:lnTo>
                  <a:cubicBezTo>
                    <a:pt x="323" y="120568"/>
                    <a:pt x="30375" y="154586"/>
                    <a:pt x="70457" y="159886"/>
                  </a:cubicBezTo>
                  <a:close/>
                </a:path>
              </a:pathLst>
            </a:custGeom>
            <a:solidFill>
              <a:srgbClr val="B0BEC5"/>
            </a:solidFill>
            <a:ln w="10325" cap="flat">
              <a:noFill/>
              <a:prstDash val="solid"/>
              <a:miter/>
            </a:ln>
          </p:spPr>
          <p:txBody>
            <a:bodyPr rtlCol="0" anchor="ctr"/>
            <a:lstStyle/>
            <a:p>
              <a:endParaRPr lang="zh-CN" altLang="en-US"/>
            </a:p>
          </p:txBody>
        </p:sp>
        <p:sp>
          <p:nvSpPr>
            <p:cNvPr id="1203" name="任意多边形: 形状 1202">
              <a:extLst>
                <a:ext uri="{FF2B5EF4-FFF2-40B4-BE49-F238E27FC236}">
                  <a16:creationId xmlns:a16="http://schemas.microsoft.com/office/drawing/2014/main" id="{1A4B44C3-F96F-64CB-CBC5-F1D9EE023B31}"/>
                </a:ext>
              </a:extLst>
            </p:cNvPr>
            <p:cNvSpPr/>
            <p:nvPr/>
          </p:nvSpPr>
          <p:spPr>
            <a:xfrm>
              <a:off x="5819123" y="4240327"/>
              <a:ext cx="104544" cy="173655"/>
            </a:xfrm>
            <a:custGeom>
              <a:avLst/>
              <a:gdLst>
                <a:gd name="connsiteX0" fmla="*/ 723 w 104544"/>
                <a:gd name="connsiteY0" fmla="*/ 0 h 173655"/>
                <a:gd name="connsiteX1" fmla="*/ 0 w 104544"/>
                <a:gd name="connsiteY1" fmla="*/ 173655 h 173655"/>
                <a:gd name="connsiteX2" fmla="*/ 86673 w 104544"/>
                <a:gd name="connsiteY2" fmla="*/ 171899 h 173655"/>
                <a:gd name="connsiteX3" fmla="*/ 104544 w 104544"/>
                <a:gd name="connsiteY3" fmla="*/ 8058 h 173655"/>
                <a:gd name="connsiteX4" fmla="*/ 723 w 104544"/>
                <a:gd name="connsiteY4" fmla="*/ 0 h 173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44" h="173655">
                  <a:moveTo>
                    <a:pt x="723" y="0"/>
                  </a:moveTo>
                  <a:lnTo>
                    <a:pt x="0" y="173655"/>
                  </a:lnTo>
                  <a:lnTo>
                    <a:pt x="86673" y="171899"/>
                  </a:lnTo>
                  <a:lnTo>
                    <a:pt x="104544" y="8058"/>
                  </a:lnTo>
                  <a:lnTo>
                    <a:pt x="723" y="0"/>
                  </a:lnTo>
                  <a:close/>
                </a:path>
              </a:pathLst>
            </a:custGeom>
            <a:solidFill>
              <a:srgbClr val="B55B52"/>
            </a:solidFill>
            <a:ln w="10325" cap="flat">
              <a:noFill/>
              <a:prstDash val="solid"/>
              <a:miter/>
            </a:ln>
          </p:spPr>
          <p:txBody>
            <a:bodyPr rtlCol="0" anchor="ctr"/>
            <a:lstStyle/>
            <a:p>
              <a:endParaRPr lang="zh-CN" altLang="en-US"/>
            </a:p>
          </p:txBody>
        </p:sp>
        <p:sp>
          <p:nvSpPr>
            <p:cNvPr id="1204" name="任意多边形: 形状 1203">
              <a:extLst>
                <a:ext uri="{FF2B5EF4-FFF2-40B4-BE49-F238E27FC236}">
                  <a16:creationId xmlns:a16="http://schemas.microsoft.com/office/drawing/2014/main" id="{362ACDDA-1246-16C6-3967-7E986A936CC2}"/>
                </a:ext>
              </a:extLst>
            </p:cNvPr>
            <p:cNvSpPr/>
            <p:nvPr/>
          </p:nvSpPr>
          <p:spPr>
            <a:xfrm>
              <a:off x="5919381" y="4392893"/>
              <a:ext cx="53273" cy="20412"/>
            </a:xfrm>
            <a:custGeom>
              <a:avLst/>
              <a:gdLst>
                <a:gd name="connsiteX0" fmla="*/ 1601 w 53273"/>
                <a:gd name="connsiteY0" fmla="*/ 17474 h 20412"/>
                <a:gd name="connsiteX1" fmla="*/ 51 w 53273"/>
                <a:gd name="connsiteY1" fmla="*/ 15821 h 20412"/>
                <a:gd name="connsiteX2" fmla="*/ 981 w 53273"/>
                <a:gd name="connsiteY2" fmla="*/ 13755 h 20412"/>
                <a:gd name="connsiteX3" fmla="*/ 45712 w 53273"/>
                <a:gd name="connsiteY3" fmla="*/ 635 h 20412"/>
                <a:gd name="connsiteX4" fmla="*/ 51910 w 53273"/>
                <a:gd name="connsiteY4" fmla="*/ 5387 h 20412"/>
                <a:gd name="connsiteX5" fmla="*/ 51910 w 53273"/>
                <a:gd name="connsiteY5" fmla="*/ 13962 h 20412"/>
                <a:gd name="connsiteX6" fmla="*/ 27117 w 53273"/>
                <a:gd name="connsiteY6" fmla="*/ 20160 h 20412"/>
                <a:gd name="connsiteX7" fmla="*/ 1601 w 53273"/>
                <a:gd name="connsiteY7" fmla="*/ 17474 h 20412"/>
                <a:gd name="connsiteX8" fmla="*/ 8109 w 53273"/>
                <a:gd name="connsiteY8" fmla="*/ 14891 h 20412"/>
                <a:gd name="connsiteX9" fmla="*/ 48811 w 53273"/>
                <a:gd name="connsiteY9" fmla="*/ 11689 h 20412"/>
                <a:gd name="connsiteX10" fmla="*/ 48811 w 53273"/>
                <a:gd name="connsiteY10" fmla="*/ 7350 h 20412"/>
                <a:gd name="connsiteX11" fmla="*/ 44989 w 53273"/>
                <a:gd name="connsiteY11" fmla="*/ 4457 h 20412"/>
                <a:gd name="connsiteX12" fmla="*/ 41167 w 53273"/>
                <a:gd name="connsiteY12" fmla="*/ 3941 h 20412"/>
                <a:gd name="connsiteX13" fmla="*/ 8109 w 53273"/>
                <a:gd name="connsiteY13" fmla="*/ 14891 h 2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73" h="20412">
                  <a:moveTo>
                    <a:pt x="1601" y="17474"/>
                  </a:moveTo>
                  <a:cubicBezTo>
                    <a:pt x="785" y="17309"/>
                    <a:pt x="165" y="16648"/>
                    <a:pt x="51" y="15821"/>
                  </a:cubicBezTo>
                  <a:cubicBezTo>
                    <a:pt x="-145" y="15005"/>
                    <a:pt x="237" y="14158"/>
                    <a:pt x="981" y="13755"/>
                  </a:cubicBezTo>
                  <a:cubicBezTo>
                    <a:pt x="2324" y="13032"/>
                    <a:pt x="31972" y="-3394"/>
                    <a:pt x="45712" y="635"/>
                  </a:cubicBezTo>
                  <a:cubicBezTo>
                    <a:pt x="48315" y="1348"/>
                    <a:pt x="50546" y="3053"/>
                    <a:pt x="51910" y="5387"/>
                  </a:cubicBezTo>
                  <a:cubicBezTo>
                    <a:pt x="53728" y="7960"/>
                    <a:pt x="53728" y="11389"/>
                    <a:pt x="51910" y="13962"/>
                  </a:cubicBezTo>
                  <a:cubicBezTo>
                    <a:pt x="44689" y="18993"/>
                    <a:pt x="35857" y="21203"/>
                    <a:pt x="27117" y="20160"/>
                  </a:cubicBezTo>
                  <a:cubicBezTo>
                    <a:pt x="18553" y="19984"/>
                    <a:pt x="10020" y="19086"/>
                    <a:pt x="1601" y="17474"/>
                  </a:cubicBezTo>
                  <a:close/>
                  <a:moveTo>
                    <a:pt x="8109" y="14891"/>
                  </a:moveTo>
                  <a:cubicBezTo>
                    <a:pt x="23708" y="16958"/>
                    <a:pt x="44782" y="17061"/>
                    <a:pt x="48811" y="11689"/>
                  </a:cubicBezTo>
                  <a:cubicBezTo>
                    <a:pt x="48811" y="10966"/>
                    <a:pt x="49844" y="9829"/>
                    <a:pt x="48811" y="7350"/>
                  </a:cubicBezTo>
                  <a:cubicBezTo>
                    <a:pt x="48078" y="5832"/>
                    <a:pt x="46652" y="4757"/>
                    <a:pt x="44989" y="4457"/>
                  </a:cubicBezTo>
                  <a:cubicBezTo>
                    <a:pt x="43739" y="4137"/>
                    <a:pt x="42458" y="3962"/>
                    <a:pt x="41167" y="3941"/>
                  </a:cubicBezTo>
                  <a:cubicBezTo>
                    <a:pt x="29545" y="5449"/>
                    <a:pt x="18326" y="9168"/>
                    <a:pt x="8109" y="14891"/>
                  </a:cubicBezTo>
                  <a:close/>
                </a:path>
              </a:pathLst>
            </a:custGeom>
            <a:solidFill>
              <a:srgbClr val="B0BEC5"/>
            </a:solidFill>
            <a:ln w="10325" cap="flat">
              <a:noFill/>
              <a:prstDash val="solid"/>
              <a:miter/>
            </a:ln>
          </p:spPr>
          <p:txBody>
            <a:bodyPr rtlCol="0" anchor="ctr"/>
            <a:lstStyle/>
            <a:p>
              <a:endParaRPr lang="zh-CN" altLang="en-US"/>
            </a:p>
          </p:txBody>
        </p:sp>
        <p:sp>
          <p:nvSpPr>
            <p:cNvPr id="1205" name="任意多边形: 形状 1204">
              <a:extLst>
                <a:ext uri="{FF2B5EF4-FFF2-40B4-BE49-F238E27FC236}">
                  <a16:creationId xmlns:a16="http://schemas.microsoft.com/office/drawing/2014/main" id="{BBEBF6E3-C8E8-9224-0A88-71829DB2C091}"/>
                </a:ext>
              </a:extLst>
            </p:cNvPr>
            <p:cNvSpPr/>
            <p:nvPr/>
          </p:nvSpPr>
          <p:spPr>
            <a:xfrm>
              <a:off x="5919100" y="4372759"/>
              <a:ext cx="31844" cy="37621"/>
            </a:xfrm>
            <a:custGeom>
              <a:avLst/>
              <a:gdLst>
                <a:gd name="connsiteX0" fmla="*/ 849 w 31844"/>
                <a:gd name="connsiteY0" fmla="*/ 37505 h 37621"/>
                <a:gd name="connsiteX1" fmla="*/ 23 w 31844"/>
                <a:gd name="connsiteY1" fmla="*/ 35645 h 37621"/>
                <a:gd name="connsiteX2" fmla="*/ 13349 w 31844"/>
                <a:gd name="connsiteY2" fmla="*/ 3311 h 37621"/>
                <a:gd name="connsiteX3" fmla="*/ 24506 w 31844"/>
                <a:gd name="connsiteY3" fmla="*/ 109 h 37621"/>
                <a:gd name="connsiteX4" fmla="*/ 31737 w 31844"/>
                <a:gd name="connsiteY4" fmla="*/ 5790 h 37621"/>
                <a:gd name="connsiteX5" fmla="*/ 3019 w 31844"/>
                <a:gd name="connsiteY5" fmla="*/ 37505 h 37621"/>
                <a:gd name="connsiteX6" fmla="*/ 2192 w 31844"/>
                <a:gd name="connsiteY6" fmla="*/ 37505 h 37621"/>
                <a:gd name="connsiteX7" fmla="*/ 849 w 31844"/>
                <a:gd name="connsiteY7" fmla="*/ 37505 h 37621"/>
                <a:gd name="connsiteX8" fmla="*/ 23060 w 31844"/>
                <a:gd name="connsiteY8" fmla="*/ 3828 h 37621"/>
                <a:gd name="connsiteX9" fmla="*/ 16242 w 31844"/>
                <a:gd name="connsiteY9" fmla="*/ 6203 h 37621"/>
                <a:gd name="connsiteX10" fmla="*/ 4775 w 31844"/>
                <a:gd name="connsiteY10" fmla="*/ 31823 h 37621"/>
                <a:gd name="connsiteX11" fmla="*/ 28122 w 31844"/>
                <a:gd name="connsiteY11" fmla="*/ 5997 h 37621"/>
                <a:gd name="connsiteX12" fmla="*/ 24196 w 31844"/>
                <a:gd name="connsiteY12" fmla="*/ 3724 h 3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44" h="37621">
                  <a:moveTo>
                    <a:pt x="849" y="37505"/>
                  </a:moveTo>
                  <a:cubicBezTo>
                    <a:pt x="229" y="37102"/>
                    <a:pt x="-91" y="36379"/>
                    <a:pt x="23" y="35645"/>
                  </a:cubicBezTo>
                  <a:cubicBezTo>
                    <a:pt x="23" y="34612"/>
                    <a:pt x="2605" y="11989"/>
                    <a:pt x="13349" y="3311"/>
                  </a:cubicBezTo>
                  <a:cubicBezTo>
                    <a:pt x="16479" y="780"/>
                    <a:pt x="20508" y="-377"/>
                    <a:pt x="24506" y="109"/>
                  </a:cubicBezTo>
                  <a:cubicBezTo>
                    <a:pt x="29981" y="728"/>
                    <a:pt x="31634" y="3518"/>
                    <a:pt x="31737" y="5790"/>
                  </a:cubicBezTo>
                  <a:cubicBezTo>
                    <a:pt x="33493" y="15191"/>
                    <a:pt x="13142" y="33166"/>
                    <a:pt x="3019" y="37505"/>
                  </a:cubicBezTo>
                  <a:lnTo>
                    <a:pt x="2192" y="37505"/>
                  </a:lnTo>
                  <a:cubicBezTo>
                    <a:pt x="1758" y="37660"/>
                    <a:pt x="1283" y="37660"/>
                    <a:pt x="849" y="37505"/>
                  </a:cubicBezTo>
                  <a:close/>
                  <a:moveTo>
                    <a:pt x="23060" y="3828"/>
                  </a:moveTo>
                  <a:cubicBezTo>
                    <a:pt x="20570" y="3776"/>
                    <a:pt x="18153" y="4613"/>
                    <a:pt x="16242" y="6203"/>
                  </a:cubicBezTo>
                  <a:cubicBezTo>
                    <a:pt x="9899" y="13373"/>
                    <a:pt x="5890" y="22309"/>
                    <a:pt x="4775" y="31823"/>
                  </a:cubicBezTo>
                  <a:cubicBezTo>
                    <a:pt x="15105" y="25832"/>
                    <a:pt x="28638" y="11679"/>
                    <a:pt x="28122" y="5997"/>
                  </a:cubicBezTo>
                  <a:cubicBezTo>
                    <a:pt x="28122" y="5997"/>
                    <a:pt x="28122" y="4034"/>
                    <a:pt x="24196" y="3724"/>
                  </a:cubicBezTo>
                  <a:close/>
                </a:path>
              </a:pathLst>
            </a:custGeom>
            <a:solidFill>
              <a:srgbClr val="B0BEC5"/>
            </a:solidFill>
            <a:ln w="10325" cap="flat">
              <a:noFill/>
              <a:prstDash val="solid"/>
              <a:miter/>
            </a:ln>
          </p:spPr>
          <p:txBody>
            <a:bodyPr rtlCol="0" anchor="ctr"/>
            <a:lstStyle/>
            <a:p>
              <a:endParaRPr lang="zh-CN" altLang="en-US"/>
            </a:p>
          </p:txBody>
        </p:sp>
        <p:sp>
          <p:nvSpPr>
            <p:cNvPr id="1206" name="任意多边形: 形状 1205">
              <a:extLst>
                <a:ext uri="{FF2B5EF4-FFF2-40B4-BE49-F238E27FC236}">
                  <a16:creationId xmlns:a16="http://schemas.microsoft.com/office/drawing/2014/main" id="{F152D026-989D-1506-D3FE-A159B6469B09}"/>
                </a:ext>
              </a:extLst>
            </p:cNvPr>
            <p:cNvSpPr/>
            <p:nvPr/>
          </p:nvSpPr>
          <p:spPr>
            <a:xfrm>
              <a:off x="5795860" y="4397454"/>
              <a:ext cx="242036" cy="101251"/>
            </a:xfrm>
            <a:custGeom>
              <a:avLst/>
              <a:gdLst>
                <a:gd name="connsiteX0" fmla="*/ 116548 w 242036"/>
                <a:gd name="connsiteY0" fmla="*/ 1033 h 101251"/>
                <a:gd name="connsiteX1" fmla="*/ 25020 w 242036"/>
                <a:gd name="connsiteY1" fmla="*/ 0 h 101251"/>
                <a:gd name="connsiteX2" fmla="*/ 17685 w 242036"/>
                <a:gd name="connsiteY2" fmla="*/ 5682 h 101251"/>
                <a:gd name="connsiteX3" fmla="*/ 330 w 242036"/>
                <a:gd name="connsiteY3" fmla="*/ 79958 h 101251"/>
                <a:gd name="connsiteX4" fmla="*/ 9421 w 242036"/>
                <a:gd name="connsiteY4" fmla="*/ 94731 h 101251"/>
                <a:gd name="connsiteX5" fmla="*/ 11900 w 242036"/>
                <a:gd name="connsiteY5" fmla="*/ 94731 h 101251"/>
                <a:gd name="connsiteX6" fmla="*/ 115205 w 242036"/>
                <a:gd name="connsiteY6" fmla="*/ 93491 h 101251"/>
                <a:gd name="connsiteX7" fmla="*/ 208179 w 242036"/>
                <a:gd name="connsiteY7" fmla="*/ 101239 h 101251"/>
                <a:gd name="connsiteX8" fmla="*/ 234728 w 242036"/>
                <a:gd name="connsiteY8" fmla="*/ 60950 h 101251"/>
                <a:gd name="connsiteX9" fmla="*/ 135969 w 242036"/>
                <a:gd name="connsiteY9" fmla="*/ 7541 h 101251"/>
                <a:gd name="connsiteX10" fmla="*/ 116548 w 242036"/>
                <a:gd name="connsiteY10" fmla="*/ 1033 h 10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036" h="101251">
                  <a:moveTo>
                    <a:pt x="116548" y="1033"/>
                  </a:moveTo>
                  <a:lnTo>
                    <a:pt x="25020" y="0"/>
                  </a:lnTo>
                  <a:cubicBezTo>
                    <a:pt x="21559" y="-10"/>
                    <a:pt x="18542" y="2335"/>
                    <a:pt x="17685" y="5682"/>
                  </a:cubicBezTo>
                  <a:lnTo>
                    <a:pt x="330" y="79958"/>
                  </a:lnTo>
                  <a:cubicBezTo>
                    <a:pt x="-1220" y="86549"/>
                    <a:pt x="2840" y="93150"/>
                    <a:pt x="9421" y="94731"/>
                  </a:cubicBezTo>
                  <a:lnTo>
                    <a:pt x="11900" y="94731"/>
                  </a:lnTo>
                  <a:cubicBezTo>
                    <a:pt x="44957" y="94731"/>
                    <a:pt x="73883" y="92974"/>
                    <a:pt x="115205" y="93491"/>
                  </a:cubicBezTo>
                  <a:cubicBezTo>
                    <a:pt x="163655" y="94111"/>
                    <a:pt x="151258" y="99793"/>
                    <a:pt x="208179" y="101239"/>
                  </a:cubicBezTo>
                  <a:cubicBezTo>
                    <a:pt x="242476" y="102065"/>
                    <a:pt x="249501" y="63119"/>
                    <a:pt x="234728" y="60950"/>
                  </a:cubicBezTo>
                  <a:cubicBezTo>
                    <a:pt x="168097" y="51859"/>
                    <a:pt x="161485" y="31611"/>
                    <a:pt x="135969" y="7541"/>
                  </a:cubicBezTo>
                  <a:cubicBezTo>
                    <a:pt x="130483" y="3109"/>
                    <a:pt x="123593" y="795"/>
                    <a:pt x="116548" y="1033"/>
                  </a:cubicBezTo>
                  <a:close/>
                </a:path>
              </a:pathLst>
            </a:custGeom>
            <a:solidFill>
              <a:srgbClr val="263238"/>
            </a:solidFill>
            <a:ln w="10325" cap="flat">
              <a:noFill/>
              <a:prstDash val="solid"/>
              <a:miter/>
            </a:ln>
          </p:spPr>
          <p:txBody>
            <a:bodyPr rtlCol="0" anchor="ctr"/>
            <a:lstStyle/>
            <a:p>
              <a:endParaRPr lang="zh-CN" altLang="en-US"/>
            </a:p>
          </p:txBody>
        </p:sp>
        <p:sp>
          <p:nvSpPr>
            <p:cNvPr id="1207" name="任意多边形: 形状 1206">
              <a:extLst>
                <a:ext uri="{FF2B5EF4-FFF2-40B4-BE49-F238E27FC236}">
                  <a16:creationId xmlns:a16="http://schemas.microsoft.com/office/drawing/2014/main" id="{31C1FCB4-EE99-A58A-DA09-51316990973E}"/>
                </a:ext>
              </a:extLst>
            </p:cNvPr>
            <p:cNvSpPr/>
            <p:nvPr/>
          </p:nvSpPr>
          <p:spPr>
            <a:xfrm>
              <a:off x="5820363" y="4220493"/>
              <a:ext cx="104234" cy="120763"/>
            </a:xfrm>
            <a:custGeom>
              <a:avLst/>
              <a:gdLst>
                <a:gd name="connsiteX0" fmla="*/ 6715 w 104234"/>
                <a:gd name="connsiteY0" fmla="*/ 120763 h 120763"/>
                <a:gd name="connsiteX1" fmla="*/ 98656 w 104234"/>
                <a:gd name="connsiteY1" fmla="*/ 114565 h 120763"/>
                <a:gd name="connsiteX2" fmla="*/ 104235 w 104234"/>
                <a:gd name="connsiteY2" fmla="*/ 1860 h 120763"/>
                <a:gd name="connsiteX3" fmla="*/ 0 w 104234"/>
                <a:gd name="connsiteY3" fmla="*/ 0 h 120763"/>
                <a:gd name="connsiteX4" fmla="*/ 6715 w 104234"/>
                <a:gd name="connsiteY4" fmla="*/ 120763 h 120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4" h="120763">
                  <a:moveTo>
                    <a:pt x="6715" y="120763"/>
                  </a:moveTo>
                  <a:lnTo>
                    <a:pt x="98656" y="114565"/>
                  </a:lnTo>
                  <a:lnTo>
                    <a:pt x="104235" y="1860"/>
                  </a:lnTo>
                  <a:lnTo>
                    <a:pt x="0" y="0"/>
                  </a:lnTo>
                  <a:lnTo>
                    <a:pt x="6715" y="120763"/>
                  </a:lnTo>
                  <a:close/>
                </a:path>
              </a:pathLst>
            </a:custGeom>
            <a:solidFill>
              <a:srgbClr val="000000">
                <a:alpha val="10000"/>
              </a:srgbClr>
            </a:solidFill>
            <a:ln w="10325" cap="flat">
              <a:noFill/>
              <a:prstDash val="solid"/>
              <a:miter/>
            </a:ln>
          </p:spPr>
          <p:txBody>
            <a:bodyPr rtlCol="0" anchor="ctr"/>
            <a:lstStyle/>
            <a:p>
              <a:endParaRPr lang="zh-CN" altLang="en-US"/>
            </a:p>
          </p:txBody>
        </p:sp>
        <p:sp>
          <p:nvSpPr>
            <p:cNvPr id="1208" name="任意多边形: 形状 1207">
              <a:extLst>
                <a:ext uri="{FF2B5EF4-FFF2-40B4-BE49-F238E27FC236}">
                  <a16:creationId xmlns:a16="http://schemas.microsoft.com/office/drawing/2014/main" id="{9847EE2C-8FEA-257A-C492-C0697B8E7F9F}"/>
                </a:ext>
              </a:extLst>
            </p:cNvPr>
            <p:cNvSpPr/>
            <p:nvPr/>
          </p:nvSpPr>
          <p:spPr>
            <a:xfrm>
              <a:off x="5167114" y="3384343"/>
              <a:ext cx="627215" cy="244465"/>
            </a:xfrm>
            <a:custGeom>
              <a:avLst/>
              <a:gdLst>
                <a:gd name="connsiteX0" fmla="*/ 626183 w 627215"/>
                <a:gd name="connsiteY0" fmla="*/ 196073 h 244465"/>
                <a:gd name="connsiteX1" fmla="*/ 627216 w 627215"/>
                <a:gd name="connsiteY1" fmla="*/ 200722 h 244465"/>
                <a:gd name="connsiteX2" fmla="*/ 617402 w 627215"/>
                <a:gd name="connsiteY2" fmla="*/ 137189 h 244465"/>
                <a:gd name="connsiteX3" fmla="*/ 154079 w 627215"/>
                <a:gd name="connsiteY3" fmla="*/ 0 h 244465"/>
                <a:gd name="connsiteX4" fmla="*/ 2738 w 627215"/>
                <a:gd name="connsiteY4" fmla="*/ 16632 h 244465"/>
                <a:gd name="connsiteX5" fmla="*/ 24638 w 627215"/>
                <a:gd name="connsiteY5" fmla="*/ 214564 h 244465"/>
                <a:gd name="connsiteX6" fmla="*/ 626183 w 627215"/>
                <a:gd name="connsiteY6" fmla="*/ 196073 h 24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215" h="244465">
                  <a:moveTo>
                    <a:pt x="626183" y="196073"/>
                  </a:moveTo>
                  <a:cubicBezTo>
                    <a:pt x="626183" y="197622"/>
                    <a:pt x="626906" y="199172"/>
                    <a:pt x="627216" y="200722"/>
                  </a:cubicBezTo>
                  <a:cubicBezTo>
                    <a:pt x="625459" y="179337"/>
                    <a:pt x="622185" y="158108"/>
                    <a:pt x="617402" y="137189"/>
                  </a:cubicBezTo>
                  <a:cubicBezTo>
                    <a:pt x="587856" y="22211"/>
                    <a:pt x="280008" y="2893"/>
                    <a:pt x="154079" y="0"/>
                  </a:cubicBezTo>
                  <a:lnTo>
                    <a:pt x="2738" y="16632"/>
                  </a:lnTo>
                  <a:cubicBezTo>
                    <a:pt x="2738" y="16632"/>
                    <a:pt x="-11415" y="137809"/>
                    <a:pt x="24638" y="214564"/>
                  </a:cubicBezTo>
                  <a:cubicBezTo>
                    <a:pt x="60692" y="291320"/>
                    <a:pt x="626183" y="196073"/>
                    <a:pt x="626183" y="196073"/>
                  </a:cubicBezTo>
                  <a:close/>
                </a:path>
              </a:pathLst>
            </a:custGeom>
            <a:solidFill>
              <a:srgbClr val="000000">
                <a:alpha val="40000"/>
              </a:srgbClr>
            </a:solidFill>
            <a:ln w="10325" cap="flat">
              <a:noFill/>
              <a:prstDash val="solid"/>
              <a:miter/>
            </a:ln>
          </p:spPr>
          <p:txBody>
            <a:bodyPr rtlCol="0" anchor="ctr"/>
            <a:lstStyle/>
            <a:p>
              <a:endParaRPr lang="zh-CN" altLang="en-US"/>
            </a:p>
          </p:txBody>
        </p:sp>
        <p:sp>
          <p:nvSpPr>
            <p:cNvPr id="1209" name="任意多边形: 形状 1208">
              <a:extLst>
                <a:ext uri="{FF2B5EF4-FFF2-40B4-BE49-F238E27FC236}">
                  <a16:creationId xmlns:a16="http://schemas.microsoft.com/office/drawing/2014/main" id="{4AC73B01-6AE1-5186-4285-B85C94811D66}"/>
                </a:ext>
              </a:extLst>
            </p:cNvPr>
            <p:cNvSpPr/>
            <p:nvPr/>
          </p:nvSpPr>
          <p:spPr>
            <a:xfrm>
              <a:off x="5614166" y="4258096"/>
              <a:ext cx="103304" cy="189667"/>
            </a:xfrm>
            <a:custGeom>
              <a:avLst/>
              <a:gdLst>
                <a:gd name="connsiteX0" fmla="*/ 0 w 103304"/>
                <a:gd name="connsiteY0" fmla="*/ 13430 h 189667"/>
                <a:gd name="connsiteX1" fmla="*/ 7851 w 103304"/>
                <a:gd name="connsiteY1" fmla="*/ 189668 h 189667"/>
                <a:gd name="connsiteX2" fmla="*/ 93181 w 103304"/>
                <a:gd name="connsiteY2" fmla="*/ 186569 h 189667"/>
                <a:gd name="connsiteX3" fmla="*/ 103305 w 103304"/>
                <a:gd name="connsiteY3" fmla="*/ 0 h 189667"/>
                <a:gd name="connsiteX4" fmla="*/ 0 w 103304"/>
                <a:gd name="connsiteY4" fmla="*/ 13430 h 189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04" h="189667">
                  <a:moveTo>
                    <a:pt x="0" y="13430"/>
                  </a:moveTo>
                  <a:lnTo>
                    <a:pt x="7851" y="189668"/>
                  </a:lnTo>
                  <a:lnTo>
                    <a:pt x="93181" y="186569"/>
                  </a:lnTo>
                  <a:lnTo>
                    <a:pt x="103305" y="0"/>
                  </a:lnTo>
                  <a:lnTo>
                    <a:pt x="0" y="13430"/>
                  </a:lnTo>
                  <a:close/>
                </a:path>
              </a:pathLst>
            </a:custGeom>
            <a:solidFill>
              <a:srgbClr val="B55B52"/>
            </a:solidFill>
            <a:ln w="10325" cap="flat">
              <a:noFill/>
              <a:prstDash val="solid"/>
              <a:miter/>
            </a:ln>
          </p:spPr>
          <p:txBody>
            <a:bodyPr rtlCol="0" anchor="ctr"/>
            <a:lstStyle/>
            <a:p>
              <a:endParaRPr lang="zh-CN" altLang="en-US"/>
            </a:p>
          </p:txBody>
        </p:sp>
        <p:sp>
          <p:nvSpPr>
            <p:cNvPr id="1210" name="任意多边形: 形状 1209">
              <a:extLst>
                <a:ext uri="{FF2B5EF4-FFF2-40B4-BE49-F238E27FC236}">
                  <a16:creationId xmlns:a16="http://schemas.microsoft.com/office/drawing/2014/main" id="{C4D8279E-D7A6-8692-D6A6-7F3EC1DB677E}"/>
                </a:ext>
              </a:extLst>
            </p:cNvPr>
            <p:cNvSpPr/>
            <p:nvPr/>
          </p:nvSpPr>
          <p:spPr>
            <a:xfrm>
              <a:off x="5719059" y="4399572"/>
              <a:ext cx="52551" cy="21879"/>
            </a:xfrm>
            <a:custGeom>
              <a:avLst/>
              <a:gdLst>
                <a:gd name="connsiteX0" fmla="*/ 1821 w 52551"/>
                <a:gd name="connsiteY0" fmla="*/ 21229 h 21879"/>
                <a:gd name="connsiteX1" fmla="*/ 65 w 52551"/>
                <a:gd name="connsiteY1" fmla="*/ 19680 h 21879"/>
                <a:gd name="connsiteX2" fmla="*/ 891 w 52551"/>
                <a:gd name="connsiteY2" fmla="*/ 17614 h 21879"/>
                <a:gd name="connsiteX3" fmla="*/ 44073 w 52551"/>
                <a:gd name="connsiteY3" fmla="*/ 258 h 21879"/>
                <a:gd name="connsiteX4" fmla="*/ 50684 w 52551"/>
                <a:gd name="connsiteY4" fmla="*/ 4287 h 21879"/>
                <a:gd name="connsiteX5" fmla="*/ 51614 w 52551"/>
                <a:gd name="connsiteY5" fmla="*/ 12965 h 21879"/>
                <a:gd name="connsiteX6" fmla="*/ 27544 w 52551"/>
                <a:gd name="connsiteY6" fmla="*/ 21436 h 21879"/>
                <a:gd name="connsiteX7" fmla="*/ 1821 w 52551"/>
                <a:gd name="connsiteY7" fmla="*/ 21229 h 21879"/>
                <a:gd name="connsiteX8" fmla="*/ 8019 w 52551"/>
                <a:gd name="connsiteY8" fmla="*/ 18027 h 21879"/>
                <a:gd name="connsiteX9" fmla="*/ 48205 w 52551"/>
                <a:gd name="connsiteY9" fmla="*/ 10899 h 21879"/>
                <a:gd name="connsiteX10" fmla="*/ 47378 w 52551"/>
                <a:gd name="connsiteY10" fmla="*/ 6560 h 21879"/>
                <a:gd name="connsiteX11" fmla="*/ 43246 w 52551"/>
                <a:gd name="connsiteY11" fmla="*/ 4184 h 21879"/>
                <a:gd name="connsiteX12" fmla="*/ 39424 w 52551"/>
                <a:gd name="connsiteY12" fmla="*/ 4184 h 21879"/>
                <a:gd name="connsiteX13" fmla="*/ 8019 w 52551"/>
                <a:gd name="connsiteY13" fmla="*/ 17614 h 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51" h="21879">
                  <a:moveTo>
                    <a:pt x="1821" y="21229"/>
                  </a:moveTo>
                  <a:cubicBezTo>
                    <a:pt x="974" y="21126"/>
                    <a:pt x="271" y="20506"/>
                    <a:pt x="65" y="19680"/>
                  </a:cubicBezTo>
                  <a:cubicBezTo>
                    <a:pt x="-152" y="18884"/>
                    <a:pt x="189" y="18047"/>
                    <a:pt x="891" y="17614"/>
                  </a:cubicBezTo>
                  <a:cubicBezTo>
                    <a:pt x="2028" y="16684"/>
                    <a:pt x="29817" y="-2428"/>
                    <a:pt x="44073" y="258"/>
                  </a:cubicBezTo>
                  <a:cubicBezTo>
                    <a:pt x="46717" y="692"/>
                    <a:pt x="49083" y="2139"/>
                    <a:pt x="50684" y="4287"/>
                  </a:cubicBezTo>
                  <a:cubicBezTo>
                    <a:pt x="52781" y="6705"/>
                    <a:pt x="53143" y="10165"/>
                    <a:pt x="51614" y="12965"/>
                  </a:cubicBezTo>
                  <a:cubicBezTo>
                    <a:pt x="44889" y="18616"/>
                    <a:pt x="36335" y="21632"/>
                    <a:pt x="27544" y="21436"/>
                  </a:cubicBezTo>
                  <a:cubicBezTo>
                    <a:pt x="18980" y="22087"/>
                    <a:pt x="10375" y="22025"/>
                    <a:pt x="1821" y="21229"/>
                  </a:cubicBezTo>
                  <a:close/>
                  <a:moveTo>
                    <a:pt x="8019" y="18027"/>
                  </a:moveTo>
                  <a:cubicBezTo>
                    <a:pt x="23722" y="18027"/>
                    <a:pt x="44796" y="16684"/>
                    <a:pt x="48205" y="10899"/>
                  </a:cubicBezTo>
                  <a:cubicBezTo>
                    <a:pt x="48721" y="10176"/>
                    <a:pt x="49135" y="8936"/>
                    <a:pt x="47378" y="6560"/>
                  </a:cubicBezTo>
                  <a:cubicBezTo>
                    <a:pt x="46449" y="5166"/>
                    <a:pt x="44920" y="4287"/>
                    <a:pt x="43246" y="4184"/>
                  </a:cubicBezTo>
                  <a:cubicBezTo>
                    <a:pt x="41976" y="3977"/>
                    <a:pt x="40695" y="3977"/>
                    <a:pt x="39424" y="4184"/>
                  </a:cubicBezTo>
                  <a:cubicBezTo>
                    <a:pt x="28215" y="6684"/>
                    <a:pt x="17565" y="11240"/>
                    <a:pt x="8019" y="17614"/>
                  </a:cubicBezTo>
                  <a:close/>
                </a:path>
              </a:pathLst>
            </a:custGeom>
            <a:solidFill>
              <a:srgbClr val="B0BEC5"/>
            </a:solidFill>
            <a:ln w="10325" cap="flat">
              <a:noFill/>
              <a:prstDash val="solid"/>
              <a:miter/>
            </a:ln>
          </p:spPr>
          <p:txBody>
            <a:bodyPr rtlCol="0" anchor="ctr"/>
            <a:lstStyle/>
            <a:p>
              <a:endParaRPr lang="zh-CN" altLang="en-US"/>
            </a:p>
          </p:txBody>
        </p:sp>
        <p:sp>
          <p:nvSpPr>
            <p:cNvPr id="1211" name="任意多边形: 形状 1210">
              <a:extLst>
                <a:ext uri="{FF2B5EF4-FFF2-40B4-BE49-F238E27FC236}">
                  <a16:creationId xmlns:a16="http://schemas.microsoft.com/office/drawing/2014/main" id="{4F3F0B1A-BFB7-DF4F-22C6-D7C6B913E0B1}"/>
                </a:ext>
              </a:extLst>
            </p:cNvPr>
            <p:cNvSpPr/>
            <p:nvPr/>
          </p:nvSpPr>
          <p:spPr>
            <a:xfrm>
              <a:off x="5718814" y="4381235"/>
              <a:ext cx="28757" cy="39577"/>
            </a:xfrm>
            <a:custGeom>
              <a:avLst/>
              <a:gdLst>
                <a:gd name="connsiteX0" fmla="*/ 1033 w 28757"/>
                <a:gd name="connsiteY0" fmla="*/ 39566 h 39577"/>
                <a:gd name="connsiteX1" fmla="*/ 0 w 28757"/>
                <a:gd name="connsiteY1" fmla="*/ 37810 h 39577"/>
                <a:gd name="connsiteX2" fmla="*/ 10331 w 28757"/>
                <a:gd name="connsiteY2" fmla="*/ 4339 h 39577"/>
                <a:gd name="connsiteX3" fmla="*/ 20661 w 28757"/>
                <a:gd name="connsiteY3" fmla="*/ 0 h 39577"/>
                <a:gd name="connsiteX4" fmla="*/ 28512 w 28757"/>
                <a:gd name="connsiteY4" fmla="*/ 4959 h 39577"/>
                <a:gd name="connsiteX5" fmla="*/ 2996 w 28757"/>
                <a:gd name="connsiteY5" fmla="*/ 39359 h 39577"/>
                <a:gd name="connsiteX6" fmla="*/ 2170 w 28757"/>
                <a:gd name="connsiteY6" fmla="*/ 39359 h 39577"/>
                <a:gd name="connsiteX7" fmla="*/ 1033 w 28757"/>
                <a:gd name="connsiteY7" fmla="*/ 39566 h 39577"/>
                <a:gd name="connsiteX8" fmla="*/ 19938 w 28757"/>
                <a:gd name="connsiteY8" fmla="*/ 3926 h 39577"/>
                <a:gd name="connsiteX9" fmla="*/ 13223 w 28757"/>
                <a:gd name="connsiteY9" fmla="*/ 7025 h 39577"/>
                <a:gd name="connsiteX10" fmla="*/ 4339 w 28757"/>
                <a:gd name="connsiteY10" fmla="*/ 33574 h 39577"/>
                <a:gd name="connsiteX11" fmla="*/ 25000 w 28757"/>
                <a:gd name="connsiteY11" fmla="*/ 5579 h 39577"/>
                <a:gd name="connsiteX12" fmla="*/ 20868 w 28757"/>
                <a:gd name="connsiteY12" fmla="*/ 3719 h 39577"/>
                <a:gd name="connsiteX13" fmla="*/ 19835 w 28757"/>
                <a:gd name="connsiteY13" fmla="*/ 3719 h 3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57" h="39577">
                  <a:moveTo>
                    <a:pt x="1033" y="39566"/>
                  </a:moveTo>
                  <a:cubicBezTo>
                    <a:pt x="393" y="39215"/>
                    <a:pt x="-10" y="38543"/>
                    <a:pt x="0" y="37810"/>
                  </a:cubicBezTo>
                  <a:cubicBezTo>
                    <a:pt x="0" y="36777"/>
                    <a:pt x="0" y="14050"/>
                    <a:pt x="10331" y="4339"/>
                  </a:cubicBezTo>
                  <a:cubicBezTo>
                    <a:pt x="13110" y="1643"/>
                    <a:pt x="16798" y="93"/>
                    <a:pt x="20661" y="0"/>
                  </a:cubicBezTo>
                  <a:cubicBezTo>
                    <a:pt x="26136" y="0"/>
                    <a:pt x="28099" y="2686"/>
                    <a:pt x="28512" y="4959"/>
                  </a:cubicBezTo>
                  <a:cubicBezTo>
                    <a:pt x="31095" y="14256"/>
                    <a:pt x="12603" y="34091"/>
                    <a:pt x="2996" y="39359"/>
                  </a:cubicBezTo>
                  <a:cubicBezTo>
                    <a:pt x="2728" y="39463"/>
                    <a:pt x="2438" y="39463"/>
                    <a:pt x="2170" y="39359"/>
                  </a:cubicBezTo>
                  <a:cubicBezTo>
                    <a:pt x="1818" y="39535"/>
                    <a:pt x="1426" y="39607"/>
                    <a:pt x="1033" y="39566"/>
                  </a:cubicBezTo>
                  <a:close/>
                  <a:moveTo>
                    <a:pt x="19938" y="3926"/>
                  </a:moveTo>
                  <a:cubicBezTo>
                    <a:pt x="17397" y="4091"/>
                    <a:pt x="15000" y="5196"/>
                    <a:pt x="13223" y="7025"/>
                  </a:cubicBezTo>
                  <a:cubicBezTo>
                    <a:pt x="7624" y="14762"/>
                    <a:pt x="4525" y="24029"/>
                    <a:pt x="4339" y="33574"/>
                  </a:cubicBezTo>
                  <a:cubicBezTo>
                    <a:pt x="14153" y="26549"/>
                    <a:pt x="26136" y="11260"/>
                    <a:pt x="25000" y="5579"/>
                  </a:cubicBezTo>
                  <a:cubicBezTo>
                    <a:pt x="25000" y="5579"/>
                    <a:pt x="24484" y="3719"/>
                    <a:pt x="20868" y="3719"/>
                  </a:cubicBezTo>
                  <a:lnTo>
                    <a:pt x="19835" y="3719"/>
                  </a:lnTo>
                  <a:close/>
                </a:path>
              </a:pathLst>
            </a:custGeom>
            <a:solidFill>
              <a:srgbClr val="B0BEC5"/>
            </a:solidFill>
            <a:ln w="10325" cap="flat">
              <a:noFill/>
              <a:prstDash val="solid"/>
              <a:miter/>
            </a:ln>
          </p:spPr>
          <p:txBody>
            <a:bodyPr rtlCol="0" anchor="ctr"/>
            <a:lstStyle/>
            <a:p>
              <a:endParaRPr lang="zh-CN" altLang="en-US"/>
            </a:p>
          </p:txBody>
        </p:sp>
        <p:sp>
          <p:nvSpPr>
            <p:cNvPr id="1212" name="任意多边形: 形状 1211">
              <a:extLst>
                <a:ext uri="{FF2B5EF4-FFF2-40B4-BE49-F238E27FC236}">
                  <a16:creationId xmlns:a16="http://schemas.microsoft.com/office/drawing/2014/main" id="{F4AEC28F-CB90-58C6-D6B0-56466011406B}"/>
                </a:ext>
              </a:extLst>
            </p:cNvPr>
            <p:cNvSpPr/>
            <p:nvPr/>
          </p:nvSpPr>
          <p:spPr>
            <a:xfrm>
              <a:off x="5603007" y="4409636"/>
              <a:ext cx="240162" cy="103829"/>
            </a:xfrm>
            <a:custGeom>
              <a:avLst/>
              <a:gdLst>
                <a:gd name="connsiteX0" fmla="*/ 108369 w 240162"/>
                <a:gd name="connsiteY0" fmla="*/ 215 h 103829"/>
                <a:gd name="connsiteX1" fmla="*/ 17151 w 240162"/>
                <a:gd name="connsiteY1" fmla="*/ 7963 h 103829"/>
                <a:gd name="connsiteX2" fmla="*/ 10436 w 240162"/>
                <a:gd name="connsiteY2" fmla="*/ 14368 h 103829"/>
                <a:gd name="connsiteX3" fmla="*/ 106 w 240162"/>
                <a:gd name="connsiteY3" fmla="*/ 89987 h 103829"/>
                <a:gd name="connsiteX4" fmla="*/ 10436 w 240162"/>
                <a:gd name="connsiteY4" fmla="*/ 103830 h 103829"/>
                <a:gd name="connsiteX5" fmla="*/ 13019 w 240162"/>
                <a:gd name="connsiteY5" fmla="*/ 103830 h 103829"/>
                <a:gd name="connsiteX6" fmla="*/ 116324 w 240162"/>
                <a:gd name="connsiteY6" fmla="*/ 92776 h 103829"/>
                <a:gd name="connsiteX7" fmla="*/ 209298 w 240162"/>
                <a:gd name="connsiteY7" fmla="*/ 91433 h 103829"/>
                <a:gd name="connsiteX8" fmla="*/ 231818 w 240162"/>
                <a:gd name="connsiteY8" fmla="*/ 48768 h 103829"/>
                <a:gd name="connsiteX9" fmla="*/ 128514 w 240162"/>
                <a:gd name="connsiteY9" fmla="*/ 5070 h 103829"/>
                <a:gd name="connsiteX10" fmla="*/ 108369 w 240162"/>
                <a:gd name="connsiteY10" fmla="*/ 215 h 1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62" h="103829">
                  <a:moveTo>
                    <a:pt x="108369" y="215"/>
                  </a:moveTo>
                  <a:lnTo>
                    <a:pt x="17151" y="7963"/>
                  </a:lnTo>
                  <a:cubicBezTo>
                    <a:pt x="13711" y="8304"/>
                    <a:pt x="10942" y="10948"/>
                    <a:pt x="10436" y="14368"/>
                  </a:cubicBezTo>
                  <a:lnTo>
                    <a:pt x="106" y="89987"/>
                  </a:lnTo>
                  <a:cubicBezTo>
                    <a:pt x="-762" y="96640"/>
                    <a:pt x="3814" y="102766"/>
                    <a:pt x="10436" y="103830"/>
                  </a:cubicBezTo>
                  <a:lnTo>
                    <a:pt x="13019" y="103830"/>
                  </a:lnTo>
                  <a:cubicBezTo>
                    <a:pt x="45870" y="100524"/>
                    <a:pt x="75002" y="96185"/>
                    <a:pt x="116324" y="92776"/>
                  </a:cubicBezTo>
                  <a:cubicBezTo>
                    <a:pt x="164567" y="88644"/>
                    <a:pt x="152790" y="95462"/>
                    <a:pt x="209298" y="91433"/>
                  </a:cubicBezTo>
                  <a:cubicBezTo>
                    <a:pt x="243492" y="88954"/>
                    <a:pt x="246488" y="49491"/>
                    <a:pt x="231818" y="48768"/>
                  </a:cubicBezTo>
                  <a:cubicBezTo>
                    <a:pt x="164670" y="46186"/>
                    <a:pt x="155993" y="26661"/>
                    <a:pt x="128514" y="5070"/>
                  </a:cubicBezTo>
                  <a:cubicBezTo>
                    <a:pt x="122604" y="1083"/>
                    <a:pt x="115446" y="-642"/>
                    <a:pt x="108369" y="215"/>
                  </a:cubicBezTo>
                  <a:close/>
                </a:path>
              </a:pathLst>
            </a:custGeom>
            <a:solidFill>
              <a:srgbClr val="263238"/>
            </a:solidFill>
            <a:ln w="10325" cap="flat">
              <a:noFill/>
              <a:prstDash val="solid"/>
              <a:miter/>
            </a:ln>
          </p:spPr>
          <p:txBody>
            <a:bodyPr rtlCol="0" anchor="ctr"/>
            <a:lstStyle/>
            <a:p>
              <a:endParaRPr lang="zh-CN" altLang="en-US"/>
            </a:p>
          </p:txBody>
        </p:sp>
        <p:sp>
          <p:nvSpPr>
            <p:cNvPr id="1213" name="任意多边形: 形状 1212">
              <a:extLst>
                <a:ext uri="{FF2B5EF4-FFF2-40B4-BE49-F238E27FC236}">
                  <a16:creationId xmlns:a16="http://schemas.microsoft.com/office/drawing/2014/main" id="{7CF50466-B48E-A845-7D73-9066812625FA}"/>
                </a:ext>
              </a:extLst>
            </p:cNvPr>
            <p:cNvSpPr/>
            <p:nvPr/>
          </p:nvSpPr>
          <p:spPr>
            <a:xfrm>
              <a:off x="5614683" y="4275038"/>
              <a:ext cx="101652" cy="95453"/>
            </a:xfrm>
            <a:custGeom>
              <a:avLst/>
              <a:gdLst>
                <a:gd name="connsiteX0" fmla="*/ 96797 w 101652"/>
                <a:gd name="connsiteY0" fmla="*/ 88946 h 95453"/>
                <a:gd name="connsiteX1" fmla="*/ 101652 w 101652"/>
                <a:gd name="connsiteY1" fmla="*/ 0 h 95453"/>
                <a:gd name="connsiteX2" fmla="*/ 0 w 101652"/>
                <a:gd name="connsiteY2" fmla="*/ 2273 h 95453"/>
                <a:gd name="connsiteX3" fmla="*/ 4029 w 101652"/>
                <a:gd name="connsiteY3" fmla="*/ 95454 h 95453"/>
                <a:gd name="connsiteX4" fmla="*/ 96797 w 101652"/>
                <a:gd name="connsiteY4" fmla="*/ 88946 h 95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52" h="95453">
                  <a:moveTo>
                    <a:pt x="96797" y="88946"/>
                  </a:moveTo>
                  <a:lnTo>
                    <a:pt x="101652" y="0"/>
                  </a:lnTo>
                  <a:lnTo>
                    <a:pt x="0" y="2273"/>
                  </a:lnTo>
                  <a:lnTo>
                    <a:pt x="4029" y="95454"/>
                  </a:lnTo>
                  <a:lnTo>
                    <a:pt x="96797" y="88946"/>
                  </a:lnTo>
                  <a:close/>
                </a:path>
              </a:pathLst>
            </a:custGeom>
            <a:solidFill>
              <a:srgbClr val="000000">
                <a:alpha val="10000"/>
              </a:srgbClr>
            </a:solidFill>
            <a:ln w="10325" cap="flat">
              <a:noFill/>
              <a:prstDash val="solid"/>
              <a:miter/>
            </a:ln>
          </p:spPr>
          <p:txBody>
            <a:bodyPr rtlCol="0" anchor="ctr"/>
            <a:lstStyle/>
            <a:p>
              <a:endParaRPr lang="zh-CN" altLang="en-US"/>
            </a:p>
          </p:txBody>
        </p:sp>
        <p:sp>
          <p:nvSpPr>
            <p:cNvPr id="1214" name="任意多边形: 形状 1213">
              <a:extLst>
                <a:ext uri="{FF2B5EF4-FFF2-40B4-BE49-F238E27FC236}">
                  <a16:creationId xmlns:a16="http://schemas.microsoft.com/office/drawing/2014/main" id="{A0FC1C27-B1F8-4F78-256E-60B7B00C1AE5}"/>
                </a:ext>
              </a:extLst>
            </p:cNvPr>
            <p:cNvSpPr/>
            <p:nvPr/>
          </p:nvSpPr>
          <p:spPr>
            <a:xfrm>
              <a:off x="5159057" y="3368367"/>
              <a:ext cx="833714" cy="948406"/>
            </a:xfrm>
            <a:custGeom>
              <a:avLst/>
              <a:gdLst>
                <a:gd name="connsiteX0" fmla="*/ 249843 w 833714"/>
                <a:gd name="connsiteY0" fmla="*/ 5439 h 948406"/>
                <a:gd name="connsiteX1" fmla="*/ 824115 w 833714"/>
                <a:gd name="connsiteY1" fmla="*/ 109261 h 948406"/>
                <a:gd name="connsiteX2" fmla="*/ 778867 w 833714"/>
                <a:gd name="connsiteY2" fmla="*/ 937249 h 948406"/>
                <a:gd name="connsiteX3" fmla="*/ 646017 w 833714"/>
                <a:gd name="connsiteY3" fmla="*/ 948406 h 948406"/>
                <a:gd name="connsiteX4" fmla="*/ 626183 w 833714"/>
                <a:gd name="connsiteY4" fmla="*/ 211946 h 948406"/>
                <a:gd name="connsiteX5" fmla="*/ 24638 w 833714"/>
                <a:gd name="connsiteY5" fmla="*/ 230437 h 948406"/>
                <a:gd name="connsiteX6" fmla="*/ 2738 w 833714"/>
                <a:gd name="connsiteY6" fmla="*/ 32505 h 94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4" h="948406">
                  <a:moveTo>
                    <a:pt x="249843" y="5439"/>
                  </a:moveTo>
                  <a:cubicBezTo>
                    <a:pt x="249843" y="5439"/>
                    <a:pt x="787028" y="-35883"/>
                    <a:pt x="824115" y="109261"/>
                  </a:cubicBezTo>
                  <a:cubicBezTo>
                    <a:pt x="861201" y="254404"/>
                    <a:pt x="778867" y="937249"/>
                    <a:pt x="778867" y="937249"/>
                  </a:cubicBezTo>
                  <a:lnTo>
                    <a:pt x="646017" y="948406"/>
                  </a:lnTo>
                  <a:cubicBezTo>
                    <a:pt x="646017" y="948406"/>
                    <a:pt x="628559" y="545517"/>
                    <a:pt x="626183" y="211946"/>
                  </a:cubicBezTo>
                  <a:cubicBezTo>
                    <a:pt x="626183" y="211946"/>
                    <a:pt x="60692" y="307193"/>
                    <a:pt x="24638" y="230437"/>
                  </a:cubicBezTo>
                  <a:cubicBezTo>
                    <a:pt x="-11415" y="153682"/>
                    <a:pt x="2738" y="32505"/>
                    <a:pt x="2738" y="32505"/>
                  </a:cubicBezTo>
                  <a:close/>
                </a:path>
              </a:pathLst>
            </a:custGeom>
            <a:solidFill>
              <a:srgbClr val="B0BEC5"/>
            </a:solidFill>
            <a:ln w="10325" cap="flat">
              <a:noFill/>
              <a:prstDash val="solid"/>
              <a:miter/>
            </a:ln>
          </p:spPr>
          <p:txBody>
            <a:bodyPr rtlCol="0" anchor="ctr"/>
            <a:lstStyle/>
            <a:p>
              <a:endParaRPr lang="zh-CN" altLang="en-US"/>
            </a:p>
          </p:txBody>
        </p:sp>
        <p:sp>
          <p:nvSpPr>
            <p:cNvPr id="1215" name="任意多边形: 形状 1214">
              <a:extLst>
                <a:ext uri="{FF2B5EF4-FFF2-40B4-BE49-F238E27FC236}">
                  <a16:creationId xmlns:a16="http://schemas.microsoft.com/office/drawing/2014/main" id="{40E0D3B7-F67C-A9D1-A33F-E1AA4EB4B5EE}"/>
                </a:ext>
              </a:extLst>
            </p:cNvPr>
            <p:cNvSpPr/>
            <p:nvPr/>
          </p:nvSpPr>
          <p:spPr>
            <a:xfrm>
              <a:off x="5159057" y="3368367"/>
              <a:ext cx="833714" cy="948406"/>
            </a:xfrm>
            <a:custGeom>
              <a:avLst/>
              <a:gdLst>
                <a:gd name="connsiteX0" fmla="*/ 249843 w 833714"/>
                <a:gd name="connsiteY0" fmla="*/ 5439 h 948406"/>
                <a:gd name="connsiteX1" fmla="*/ 824115 w 833714"/>
                <a:gd name="connsiteY1" fmla="*/ 109261 h 948406"/>
                <a:gd name="connsiteX2" fmla="*/ 778867 w 833714"/>
                <a:gd name="connsiteY2" fmla="*/ 937249 h 948406"/>
                <a:gd name="connsiteX3" fmla="*/ 646017 w 833714"/>
                <a:gd name="connsiteY3" fmla="*/ 948406 h 948406"/>
                <a:gd name="connsiteX4" fmla="*/ 626183 w 833714"/>
                <a:gd name="connsiteY4" fmla="*/ 211946 h 948406"/>
                <a:gd name="connsiteX5" fmla="*/ 24638 w 833714"/>
                <a:gd name="connsiteY5" fmla="*/ 230437 h 948406"/>
                <a:gd name="connsiteX6" fmla="*/ 2738 w 833714"/>
                <a:gd name="connsiteY6" fmla="*/ 32505 h 94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4" h="948406">
                  <a:moveTo>
                    <a:pt x="249843" y="5439"/>
                  </a:moveTo>
                  <a:cubicBezTo>
                    <a:pt x="249843" y="5439"/>
                    <a:pt x="787028" y="-35883"/>
                    <a:pt x="824115" y="109261"/>
                  </a:cubicBezTo>
                  <a:cubicBezTo>
                    <a:pt x="861201" y="254404"/>
                    <a:pt x="778867" y="937249"/>
                    <a:pt x="778867" y="937249"/>
                  </a:cubicBezTo>
                  <a:lnTo>
                    <a:pt x="646017" y="948406"/>
                  </a:lnTo>
                  <a:cubicBezTo>
                    <a:pt x="646017" y="948406"/>
                    <a:pt x="628559" y="545517"/>
                    <a:pt x="626183" y="211946"/>
                  </a:cubicBezTo>
                  <a:cubicBezTo>
                    <a:pt x="626183" y="211946"/>
                    <a:pt x="60692" y="307193"/>
                    <a:pt x="24638" y="230437"/>
                  </a:cubicBezTo>
                  <a:cubicBezTo>
                    <a:pt x="-11415" y="153682"/>
                    <a:pt x="2738" y="32505"/>
                    <a:pt x="2738" y="32505"/>
                  </a:cubicBezTo>
                  <a:close/>
                </a:path>
              </a:pathLst>
            </a:custGeom>
            <a:solidFill>
              <a:srgbClr val="263238"/>
            </a:solidFill>
            <a:ln w="10325" cap="flat">
              <a:noFill/>
              <a:prstDash val="solid"/>
              <a:miter/>
            </a:ln>
          </p:spPr>
          <p:txBody>
            <a:bodyPr rtlCol="0" anchor="ctr"/>
            <a:lstStyle/>
            <a:p>
              <a:endParaRPr lang="zh-CN" altLang="en-US"/>
            </a:p>
          </p:txBody>
        </p:sp>
        <p:sp>
          <p:nvSpPr>
            <p:cNvPr id="1216" name="任意多边形: 形状 1215">
              <a:extLst>
                <a:ext uri="{FF2B5EF4-FFF2-40B4-BE49-F238E27FC236}">
                  <a16:creationId xmlns:a16="http://schemas.microsoft.com/office/drawing/2014/main" id="{DD814079-AA1F-8BC1-59B2-65F7F088E834}"/>
                </a:ext>
              </a:extLst>
            </p:cNvPr>
            <p:cNvSpPr/>
            <p:nvPr/>
          </p:nvSpPr>
          <p:spPr>
            <a:xfrm>
              <a:off x="5159057" y="3368367"/>
              <a:ext cx="833714" cy="948406"/>
            </a:xfrm>
            <a:custGeom>
              <a:avLst/>
              <a:gdLst>
                <a:gd name="connsiteX0" fmla="*/ 249843 w 833714"/>
                <a:gd name="connsiteY0" fmla="*/ 5439 h 948406"/>
                <a:gd name="connsiteX1" fmla="*/ 824115 w 833714"/>
                <a:gd name="connsiteY1" fmla="*/ 109261 h 948406"/>
                <a:gd name="connsiteX2" fmla="*/ 778867 w 833714"/>
                <a:gd name="connsiteY2" fmla="*/ 937249 h 948406"/>
                <a:gd name="connsiteX3" fmla="*/ 646017 w 833714"/>
                <a:gd name="connsiteY3" fmla="*/ 948406 h 948406"/>
                <a:gd name="connsiteX4" fmla="*/ 626183 w 833714"/>
                <a:gd name="connsiteY4" fmla="*/ 211946 h 948406"/>
                <a:gd name="connsiteX5" fmla="*/ 24638 w 833714"/>
                <a:gd name="connsiteY5" fmla="*/ 230437 h 948406"/>
                <a:gd name="connsiteX6" fmla="*/ 2738 w 833714"/>
                <a:gd name="connsiteY6" fmla="*/ 32505 h 94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714" h="948406">
                  <a:moveTo>
                    <a:pt x="249843" y="5439"/>
                  </a:moveTo>
                  <a:cubicBezTo>
                    <a:pt x="249843" y="5439"/>
                    <a:pt x="787028" y="-35883"/>
                    <a:pt x="824115" y="109261"/>
                  </a:cubicBezTo>
                  <a:cubicBezTo>
                    <a:pt x="861201" y="254404"/>
                    <a:pt x="778867" y="937249"/>
                    <a:pt x="778867" y="937249"/>
                  </a:cubicBezTo>
                  <a:lnTo>
                    <a:pt x="646017" y="948406"/>
                  </a:lnTo>
                  <a:cubicBezTo>
                    <a:pt x="646017" y="948406"/>
                    <a:pt x="628559" y="545517"/>
                    <a:pt x="626183" y="211946"/>
                  </a:cubicBezTo>
                  <a:cubicBezTo>
                    <a:pt x="626183" y="211946"/>
                    <a:pt x="60692" y="307193"/>
                    <a:pt x="24638" y="230437"/>
                  </a:cubicBezTo>
                  <a:cubicBezTo>
                    <a:pt x="-11415" y="153682"/>
                    <a:pt x="2738" y="32505"/>
                    <a:pt x="2738" y="32505"/>
                  </a:cubicBezTo>
                  <a:close/>
                </a:path>
              </a:pathLst>
            </a:custGeom>
            <a:solidFill>
              <a:schemeClr val="accent2">
                <a:lumMod val="50000"/>
              </a:schemeClr>
            </a:solidFill>
            <a:ln w="10325" cap="flat">
              <a:noFill/>
              <a:prstDash val="solid"/>
              <a:miter/>
            </a:ln>
          </p:spPr>
          <p:txBody>
            <a:bodyPr rtlCol="0" anchor="ctr"/>
            <a:lstStyle/>
            <a:p>
              <a:endParaRPr lang="zh-CN" altLang="en-US"/>
            </a:p>
          </p:txBody>
        </p:sp>
        <p:sp>
          <p:nvSpPr>
            <p:cNvPr id="1217" name="任意多边形: 形状 1216">
              <a:extLst>
                <a:ext uri="{FF2B5EF4-FFF2-40B4-BE49-F238E27FC236}">
                  <a16:creationId xmlns:a16="http://schemas.microsoft.com/office/drawing/2014/main" id="{86AF7E68-7609-C2D6-B368-7D1DA63660E2}"/>
                </a:ext>
              </a:extLst>
            </p:cNvPr>
            <p:cNvSpPr/>
            <p:nvPr/>
          </p:nvSpPr>
          <p:spPr>
            <a:xfrm>
              <a:off x="5002078" y="3384093"/>
              <a:ext cx="813754" cy="949622"/>
            </a:xfrm>
            <a:custGeom>
              <a:avLst/>
              <a:gdLst>
                <a:gd name="connsiteX0" fmla="*/ 264651 w 813754"/>
                <a:gd name="connsiteY0" fmla="*/ 973 h 949622"/>
                <a:gd name="connsiteX1" fmla="*/ 813510 w 813754"/>
                <a:gd name="connsiteY1" fmla="*/ 129381 h 949622"/>
                <a:gd name="connsiteX2" fmla="*/ 720535 w 813754"/>
                <a:gd name="connsiteY2" fmla="*/ 940015 h 949622"/>
                <a:gd name="connsiteX3" fmla="*/ 596570 w 813754"/>
                <a:gd name="connsiteY3" fmla="*/ 949622 h 949622"/>
                <a:gd name="connsiteX4" fmla="*/ 589338 w 813754"/>
                <a:gd name="connsiteY4" fmla="*/ 248079 h 949622"/>
                <a:gd name="connsiteX5" fmla="*/ 39756 w 813754"/>
                <a:gd name="connsiteY5" fmla="*/ 235889 h 949622"/>
                <a:gd name="connsiteX6" fmla="*/ 22711 w 813754"/>
                <a:gd name="connsiteY6" fmla="*/ 457 h 94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754" h="949622">
                  <a:moveTo>
                    <a:pt x="264651" y="973"/>
                  </a:moveTo>
                  <a:cubicBezTo>
                    <a:pt x="264651" y="973"/>
                    <a:pt x="806072" y="-19688"/>
                    <a:pt x="813510" y="129381"/>
                  </a:cubicBezTo>
                  <a:cubicBezTo>
                    <a:pt x="819295" y="246219"/>
                    <a:pt x="720535" y="940015"/>
                    <a:pt x="720535" y="940015"/>
                  </a:cubicBezTo>
                  <a:lnTo>
                    <a:pt x="596570" y="949622"/>
                  </a:lnTo>
                  <a:cubicBezTo>
                    <a:pt x="596570" y="949622"/>
                    <a:pt x="573843" y="532683"/>
                    <a:pt x="589338" y="248079"/>
                  </a:cubicBezTo>
                  <a:cubicBezTo>
                    <a:pt x="589338" y="248079"/>
                    <a:pt x="122090" y="301694"/>
                    <a:pt x="39756" y="235889"/>
                  </a:cubicBezTo>
                  <a:cubicBezTo>
                    <a:pt x="-38342" y="173183"/>
                    <a:pt x="22711" y="457"/>
                    <a:pt x="22711" y="457"/>
                  </a:cubicBezTo>
                  <a:close/>
                </a:path>
              </a:pathLst>
            </a:custGeom>
            <a:solidFill>
              <a:schemeClr val="accent2">
                <a:lumMod val="75000"/>
              </a:schemeClr>
            </a:solidFill>
            <a:ln w="10325" cap="flat">
              <a:noFill/>
              <a:prstDash val="solid"/>
              <a:miter/>
            </a:ln>
          </p:spPr>
          <p:txBody>
            <a:bodyPr rtlCol="0" anchor="ctr"/>
            <a:lstStyle/>
            <a:p>
              <a:endParaRPr lang="zh-CN" altLang="en-US"/>
            </a:p>
          </p:txBody>
        </p:sp>
        <p:grpSp>
          <p:nvGrpSpPr>
            <p:cNvPr id="1218" name="图形 1">
              <a:extLst>
                <a:ext uri="{FF2B5EF4-FFF2-40B4-BE49-F238E27FC236}">
                  <a16:creationId xmlns:a16="http://schemas.microsoft.com/office/drawing/2014/main" id="{867BE20E-106C-FE45-4C72-BB91F8EA15ED}"/>
                </a:ext>
              </a:extLst>
            </p:cNvPr>
            <p:cNvGrpSpPr/>
            <p:nvPr/>
          </p:nvGrpSpPr>
          <p:grpSpPr>
            <a:xfrm>
              <a:off x="4903957" y="2284967"/>
              <a:ext cx="1058704" cy="1124898"/>
              <a:chOff x="4903957" y="2284967"/>
              <a:chExt cx="1058704" cy="1124898"/>
            </a:xfrm>
          </p:grpSpPr>
          <p:sp>
            <p:nvSpPr>
              <p:cNvPr id="1219" name="任意多边形: 形状 1218">
                <a:extLst>
                  <a:ext uri="{FF2B5EF4-FFF2-40B4-BE49-F238E27FC236}">
                    <a16:creationId xmlns:a16="http://schemas.microsoft.com/office/drawing/2014/main" id="{93293DD2-49B7-9ABA-CF16-1746763BC415}"/>
                  </a:ext>
                </a:extLst>
              </p:cNvPr>
              <p:cNvSpPr/>
              <p:nvPr/>
            </p:nvSpPr>
            <p:spPr>
              <a:xfrm>
                <a:off x="5780074" y="3225460"/>
                <a:ext cx="182586" cy="58573"/>
              </a:xfrm>
              <a:custGeom>
                <a:avLst/>
                <a:gdLst>
                  <a:gd name="connsiteX0" fmla="*/ 0 w 182586"/>
                  <a:gd name="connsiteY0" fmla="*/ 58574 h 58573"/>
                  <a:gd name="connsiteX1" fmla="*/ 0 w 182586"/>
                  <a:gd name="connsiteY1" fmla="*/ 56507 h 58573"/>
                  <a:gd name="connsiteX2" fmla="*/ 47624 w 182586"/>
                  <a:gd name="connsiteY2" fmla="*/ 9400 h 58573"/>
                  <a:gd name="connsiteX3" fmla="*/ 105268 w 182586"/>
                  <a:gd name="connsiteY3" fmla="*/ 0 h 58573"/>
                  <a:gd name="connsiteX4" fmla="*/ 179337 w 182586"/>
                  <a:gd name="connsiteY4" fmla="*/ 57954 h 58573"/>
                  <a:gd name="connsiteX5" fmla="*/ 73346 w 182586"/>
                  <a:gd name="connsiteY5" fmla="*/ 57954 h 5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86" h="58573">
                    <a:moveTo>
                      <a:pt x="0" y="58574"/>
                    </a:moveTo>
                    <a:lnTo>
                      <a:pt x="0" y="56507"/>
                    </a:lnTo>
                    <a:cubicBezTo>
                      <a:pt x="4277" y="32293"/>
                      <a:pt x="23367" y="13409"/>
                      <a:pt x="47624" y="9400"/>
                    </a:cubicBezTo>
                    <a:lnTo>
                      <a:pt x="105268" y="0"/>
                    </a:lnTo>
                    <a:cubicBezTo>
                      <a:pt x="105268" y="0"/>
                      <a:pt x="201238" y="47417"/>
                      <a:pt x="179337" y="57954"/>
                    </a:cubicBezTo>
                    <a:lnTo>
                      <a:pt x="73346" y="57954"/>
                    </a:lnTo>
                    <a:close/>
                  </a:path>
                </a:pathLst>
              </a:custGeom>
              <a:solidFill>
                <a:srgbClr val="B55B52"/>
              </a:solidFill>
              <a:ln w="10325" cap="flat">
                <a:noFill/>
                <a:prstDash val="solid"/>
                <a:miter/>
              </a:ln>
            </p:spPr>
            <p:txBody>
              <a:bodyPr rtlCol="0" anchor="ctr"/>
              <a:lstStyle/>
              <a:p>
                <a:endParaRPr lang="zh-CN" altLang="en-US"/>
              </a:p>
            </p:txBody>
          </p:sp>
          <p:sp>
            <p:nvSpPr>
              <p:cNvPr id="1220" name="任意多边形: 形状 1219">
                <a:extLst>
                  <a:ext uri="{FF2B5EF4-FFF2-40B4-BE49-F238E27FC236}">
                    <a16:creationId xmlns:a16="http://schemas.microsoft.com/office/drawing/2014/main" id="{F6DA515E-BCDF-0CD2-C0BA-5CBBDB5CE88A}"/>
                  </a:ext>
                </a:extLst>
              </p:cNvPr>
              <p:cNvSpPr/>
              <p:nvPr/>
            </p:nvSpPr>
            <p:spPr>
              <a:xfrm>
                <a:off x="5333466" y="2731537"/>
                <a:ext cx="524499" cy="552497"/>
              </a:xfrm>
              <a:custGeom>
                <a:avLst/>
                <a:gdLst>
                  <a:gd name="connsiteX0" fmla="*/ 524500 w 524499"/>
                  <a:gd name="connsiteY0" fmla="*/ 498365 h 552497"/>
                  <a:gd name="connsiteX1" fmla="*/ 446608 w 524499"/>
                  <a:gd name="connsiteY1" fmla="*/ 552497 h 552497"/>
                  <a:gd name="connsiteX2" fmla="*/ 220060 w 524499"/>
                  <a:gd name="connsiteY2" fmla="*/ 404668 h 552497"/>
                  <a:gd name="connsiteX3" fmla="*/ 120888 w 524499"/>
                  <a:gd name="connsiteY3" fmla="*/ 305185 h 552497"/>
                  <a:gd name="connsiteX4" fmla="*/ 25641 w 524499"/>
                  <a:gd name="connsiteY4" fmla="*/ 229 h 552497"/>
                  <a:gd name="connsiteX5" fmla="*/ 310142 w 524499"/>
                  <a:gd name="connsiteY5" fmla="*/ 338346 h 552497"/>
                  <a:gd name="connsiteX6" fmla="*/ 310142 w 524499"/>
                  <a:gd name="connsiteY6" fmla="*/ 338346 h 552497"/>
                  <a:gd name="connsiteX7" fmla="*/ 524500 w 524499"/>
                  <a:gd name="connsiteY7" fmla="*/ 498365 h 55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499" h="552497">
                    <a:moveTo>
                      <a:pt x="524500" y="498365"/>
                    </a:moveTo>
                    <a:lnTo>
                      <a:pt x="446608" y="552497"/>
                    </a:lnTo>
                    <a:lnTo>
                      <a:pt x="220060" y="404668"/>
                    </a:lnTo>
                    <a:lnTo>
                      <a:pt x="120888" y="305185"/>
                    </a:lnTo>
                    <a:cubicBezTo>
                      <a:pt x="120888" y="305185"/>
                      <a:pt x="-66920" y="17171"/>
                      <a:pt x="25641" y="229"/>
                    </a:cubicBezTo>
                    <a:cubicBezTo>
                      <a:pt x="67892" y="-7519"/>
                      <a:pt x="215722" y="182666"/>
                      <a:pt x="310142" y="338346"/>
                    </a:cubicBezTo>
                    <a:lnTo>
                      <a:pt x="310142" y="338346"/>
                    </a:lnTo>
                    <a:cubicBezTo>
                      <a:pt x="422951" y="429048"/>
                      <a:pt x="524500" y="498365"/>
                      <a:pt x="524500" y="498365"/>
                    </a:cubicBezTo>
                    <a:close/>
                  </a:path>
                </a:pathLst>
              </a:custGeom>
              <a:solidFill>
                <a:srgbClr val="B0BEC5"/>
              </a:solidFill>
              <a:ln w="10325" cap="flat">
                <a:noFill/>
                <a:prstDash val="solid"/>
                <a:miter/>
              </a:ln>
            </p:spPr>
            <p:txBody>
              <a:bodyPr rtlCol="0" anchor="ctr"/>
              <a:lstStyle/>
              <a:p>
                <a:endParaRPr lang="zh-CN" altLang="en-US"/>
              </a:p>
            </p:txBody>
          </p:sp>
          <p:sp>
            <p:nvSpPr>
              <p:cNvPr id="1221" name="任意多边形: 形状 1220">
                <a:extLst>
                  <a:ext uri="{FF2B5EF4-FFF2-40B4-BE49-F238E27FC236}">
                    <a16:creationId xmlns:a16="http://schemas.microsoft.com/office/drawing/2014/main" id="{A0E5072D-069F-7859-79AC-80935FB0D504}"/>
                  </a:ext>
                </a:extLst>
              </p:cNvPr>
              <p:cNvSpPr/>
              <p:nvPr/>
            </p:nvSpPr>
            <p:spPr>
              <a:xfrm>
                <a:off x="5333466" y="2731537"/>
                <a:ext cx="524499" cy="552497"/>
              </a:xfrm>
              <a:custGeom>
                <a:avLst/>
                <a:gdLst>
                  <a:gd name="connsiteX0" fmla="*/ 524500 w 524499"/>
                  <a:gd name="connsiteY0" fmla="*/ 498365 h 552497"/>
                  <a:gd name="connsiteX1" fmla="*/ 446608 w 524499"/>
                  <a:gd name="connsiteY1" fmla="*/ 552497 h 552497"/>
                  <a:gd name="connsiteX2" fmla="*/ 220060 w 524499"/>
                  <a:gd name="connsiteY2" fmla="*/ 404668 h 552497"/>
                  <a:gd name="connsiteX3" fmla="*/ 120888 w 524499"/>
                  <a:gd name="connsiteY3" fmla="*/ 305185 h 552497"/>
                  <a:gd name="connsiteX4" fmla="*/ 25641 w 524499"/>
                  <a:gd name="connsiteY4" fmla="*/ 229 h 552497"/>
                  <a:gd name="connsiteX5" fmla="*/ 310142 w 524499"/>
                  <a:gd name="connsiteY5" fmla="*/ 338346 h 552497"/>
                  <a:gd name="connsiteX6" fmla="*/ 310142 w 524499"/>
                  <a:gd name="connsiteY6" fmla="*/ 338346 h 552497"/>
                  <a:gd name="connsiteX7" fmla="*/ 524500 w 524499"/>
                  <a:gd name="connsiteY7" fmla="*/ 498365 h 55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499" h="552497">
                    <a:moveTo>
                      <a:pt x="524500" y="498365"/>
                    </a:moveTo>
                    <a:lnTo>
                      <a:pt x="446608" y="552497"/>
                    </a:lnTo>
                    <a:lnTo>
                      <a:pt x="220060" y="404668"/>
                    </a:lnTo>
                    <a:lnTo>
                      <a:pt x="120888" y="305185"/>
                    </a:lnTo>
                    <a:cubicBezTo>
                      <a:pt x="120888" y="305185"/>
                      <a:pt x="-66920" y="17171"/>
                      <a:pt x="25641" y="229"/>
                    </a:cubicBezTo>
                    <a:cubicBezTo>
                      <a:pt x="67892" y="-7519"/>
                      <a:pt x="215722" y="182666"/>
                      <a:pt x="310142" y="338346"/>
                    </a:cubicBezTo>
                    <a:lnTo>
                      <a:pt x="310142" y="338346"/>
                    </a:lnTo>
                    <a:cubicBezTo>
                      <a:pt x="422951" y="429048"/>
                      <a:pt x="524500" y="498365"/>
                      <a:pt x="524500" y="498365"/>
                    </a:cubicBezTo>
                    <a:close/>
                  </a:path>
                </a:pathLst>
              </a:custGeom>
              <a:solidFill>
                <a:srgbClr val="000000"/>
              </a:solidFill>
              <a:ln w="10325" cap="flat">
                <a:noFill/>
                <a:prstDash val="solid"/>
                <a:miter/>
              </a:ln>
            </p:spPr>
            <p:txBody>
              <a:bodyPr rtlCol="0" anchor="ctr"/>
              <a:lstStyle/>
              <a:p>
                <a:endParaRPr lang="zh-CN" altLang="en-US"/>
              </a:p>
            </p:txBody>
          </p:sp>
          <p:sp>
            <p:nvSpPr>
              <p:cNvPr id="1222" name="任意多边形: 形状 1221">
                <a:extLst>
                  <a:ext uri="{FF2B5EF4-FFF2-40B4-BE49-F238E27FC236}">
                    <a16:creationId xmlns:a16="http://schemas.microsoft.com/office/drawing/2014/main" id="{7B1ADC96-E139-3503-1FF5-359CFC6944CA}"/>
                  </a:ext>
                </a:extLst>
              </p:cNvPr>
              <p:cNvSpPr/>
              <p:nvPr/>
            </p:nvSpPr>
            <p:spPr>
              <a:xfrm>
                <a:off x="4949787" y="2711767"/>
                <a:ext cx="504566" cy="698098"/>
              </a:xfrm>
              <a:custGeom>
                <a:avLst/>
                <a:gdLst>
                  <a:gd name="connsiteX0" fmla="*/ 504567 w 504566"/>
                  <a:gd name="connsiteY0" fmla="*/ 672369 h 698098"/>
                  <a:gd name="connsiteX1" fmla="*/ 504567 w 504566"/>
                  <a:gd name="connsiteY1" fmla="*/ 672369 h 698098"/>
                  <a:gd name="connsiteX2" fmla="*/ 261903 w 504566"/>
                  <a:gd name="connsiteY2" fmla="*/ 696749 h 698098"/>
                  <a:gd name="connsiteX3" fmla="*/ 86285 w 504566"/>
                  <a:gd name="connsiteY3" fmla="*/ 686419 h 698098"/>
                  <a:gd name="connsiteX4" fmla="*/ 17897 w 504566"/>
                  <a:gd name="connsiteY4" fmla="*/ 366174 h 698098"/>
                  <a:gd name="connsiteX5" fmla="*/ 54571 w 504566"/>
                  <a:gd name="connsiteY5" fmla="*/ 17520 h 698098"/>
                  <a:gd name="connsiteX6" fmla="*/ 55500 w 504566"/>
                  <a:gd name="connsiteY6" fmla="*/ 17520 h 698098"/>
                  <a:gd name="connsiteX7" fmla="*/ 146305 w 504566"/>
                  <a:gd name="connsiteY7" fmla="*/ 6053 h 698098"/>
                  <a:gd name="connsiteX8" fmla="*/ 330395 w 504566"/>
                  <a:gd name="connsiteY8" fmla="*/ 475 h 698098"/>
                  <a:gd name="connsiteX9" fmla="*/ 391344 w 504566"/>
                  <a:gd name="connsiteY9" fmla="*/ 8326 h 698098"/>
                  <a:gd name="connsiteX10" fmla="*/ 452604 w 504566"/>
                  <a:gd name="connsiteY10" fmla="*/ 57189 h 698098"/>
                  <a:gd name="connsiteX11" fmla="*/ 504567 w 504566"/>
                  <a:gd name="connsiteY11" fmla="*/ 672369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 h="698098">
                    <a:moveTo>
                      <a:pt x="504567" y="672369"/>
                    </a:moveTo>
                    <a:lnTo>
                      <a:pt x="504567" y="672369"/>
                    </a:lnTo>
                    <a:cubicBezTo>
                      <a:pt x="425497" y="693371"/>
                      <a:pt x="343576" y="701595"/>
                      <a:pt x="261903" y="696749"/>
                    </a:cubicBezTo>
                    <a:lnTo>
                      <a:pt x="86285" y="686419"/>
                    </a:lnTo>
                    <a:cubicBezTo>
                      <a:pt x="82153" y="650262"/>
                      <a:pt x="55294" y="571027"/>
                      <a:pt x="17897" y="366174"/>
                    </a:cubicBezTo>
                    <a:cubicBezTo>
                      <a:pt x="-28383" y="39524"/>
                      <a:pt x="26472" y="22478"/>
                      <a:pt x="54571" y="17520"/>
                    </a:cubicBezTo>
                    <a:lnTo>
                      <a:pt x="55500" y="17520"/>
                    </a:lnTo>
                    <a:cubicBezTo>
                      <a:pt x="81533" y="13181"/>
                      <a:pt x="114178" y="8429"/>
                      <a:pt x="146305" y="6053"/>
                    </a:cubicBezTo>
                    <a:cubicBezTo>
                      <a:pt x="207524" y="888"/>
                      <a:pt x="268980" y="-972"/>
                      <a:pt x="330395" y="475"/>
                    </a:cubicBezTo>
                    <a:cubicBezTo>
                      <a:pt x="350849" y="1890"/>
                      <a:pt x="371200" y="4514"/>
                      <a:pt x="391344" y="8326"/>
                    </a:cubicBezTo>
                    <a:cubicBezTo>
                      <a:pt x="419144" y="12241"/>
                      <a:pt x="442604" y="30960"/>
                      <a:pt x="452604" y="57189"/>
                    </a:cubicBezTo>
                    <a:cubicBezTo>
                      <a:pt x="481323" y="140246"/>
                      <a:pt x="491240" y="337248"/>
                      <a:pt x="504567" y="672369"/>
                    </a:cubicBezTo>
                    <a:close/>
                  </a:path>
                </a:pathLst>
              </a:custGeom>
              <a:solidFill>
                <a:srgbClr val="B0BEC5"/>
              </a:solidFill>
              <a:ln w="10325" cap="flat">
                <a:noFill/>
                <a:prstDash val="solid"/>
                <a:miter/>
              </a:ln>
            </p:spPr>
            <p:txBody>
              <a:bodyPr rtlCol="0" anchor="ctr"/>
              <a:lstStyle/>
              <a:p>
                <a:endParaRPr lang="zh-CN" altLang="en-US"/>
              </a:p>
            </p:txBody>
          </p:sp>
          <p:sp>
            <p:nvSpPr>
              <p:cNvPr id="1223" name="任意多边形: 形状 1222">
                <a:extLst>
                  <a:ext uri="{FF2B5EF4-FFF2-40B4-BE49-F238E27FC236}">
                    <a16:creationId xmlns:a16="http://schemas.microsoft.com/office/drawing/2014/main" id="{A01CC7A9-CD3E-091F-D092-012FAD87BF1A}"/>
                  </a:ext>
                </a:extLst>
              </p:cNvPr>
              <p:cNvSpPr/>
              <p:nvPr/>
            </p:nvSpPr>
            <p:spPr>
              <a:xfrm>
                <a:off x="4949787" y="2711767"/>
                <a:ext cx="504566" cy="698098"/>
              </a:xfrm>
              <a:custGeom>
                <a:avLst/>
                <a:gdLst>
                  <a:gd name="connsiteX0" fmla="*/ 504567 w 504566"/>
                  <a:gd name="connsiteY0" fmla="*/ 672369 h 698098"/>
                  <a:gd name="connsiteX1" fmla="*/ 504567 w 504566"/>
                  <a:gd name="connsiteY1" fmla="*/ 672369 h 698098"/>
                  <a:gd name="connsiteX2" fmla="*/ 261903 w 504566"/>
                  <a:gd name="connsiteY2" fmla="*/ 696749 h 698098"/>
                  <a:gd name="connsiteX3" fmla="*/ 86285 w 504566"/>
                  <a:gd name="connsiteY3" fmla="*/ 686419 h 698098"/>
                  <a:gd name="connsiteX4" fmla="*/ 17897 w 504566"/>
                  <a:gd name="connsiteY4" fmla="*/ 366174 h 698098"/>
                  <a:gd name="connsiteX5" fmla="*/ 54571 w 504566"/>
                  <a:gd name="connsiteY5" fmla="*/ 17520 h 698098"/>
                  <a:gd name="connsiteX6" fmla="*/ 55500 w 504566"/>
                  <a:gd name="connsiteY6" fmla="*/ 17520 h 698098"/>
                  <a:gd name="connsiteX7" fmla="*/ 146305 w 504566"/>
                  <a:gd name="connsiteY7" fmla="*/ 6053 h 698098"/>
                  <a:gd name="connsiteX8" fmla="*/ 330395 w 504566"/>
                  <a:gd name="connsiteY8" fmla="*/ 475 h 698098"/>
                  <a:gd name="connsiteX9" fmla="*/ 391344 w 504566"/>
                  <a:gd name="connsiteY9" fmla="*/ 8326 h 698098"/>
                  <a:gd name="connsiteX10" fmla="*/ 452604 w 504566"/>
                  <a:gd name="connsiteY10" fmla="*/ 57189 h 698098"/>
                  <a:gd name="connsiteX11" fmla="*/ 504567 w 504566"/>
                  <a:gd name="connsiteY11" fmla="*/ 672369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 h="698098">
                    <a:moveTo>
                      <a:pt x="504567" y="672369"/>
                    </a:moveTo>
                    <a:lnTo>
                      <a:pt x="504567" y="672369"/>
                    </a:lnTo>
                    <a:cubicBezTo>
                      <a:pt x="425497" y="693371"/>
                      <a:pt x="343576" y="701595"/>
                      <a:pt x="261903" y="696749"/>
                    </a:cubicBezTo>
                    <a:lnTo>
                      <a:pt x="86285" y="686419"/>
                    </a:lnTo>
                    <a:cubicBezTo>
                      <a:pt x="82153" y="650262"/>
                      <a:pt x="55294" y="571027"/>
                      <a:pt x="17897" y="366174"/>
                    </a:cubicBezTo>
                    <a:cubicBezTo>
                      <a:pt x="-28383" y="39524"/>
                      <a:pt x="26472" y="22478"/>
                      <a:pt x="54571" y="17520"/>
                    </a:cubicBezTo>
                    <a:lnTo>
                      <a:pt x="55500" y="17520"/>
                    </a:lnTo>
                    <a:cubicBezTo>
                      <a:pt x="81533" y="13181"/>
                      <a:pt x="114178" y="8429"/>
                      <a:pt x="146305" y="6053"/>
                    </a:cubicBezTo>
                    <a:cubicBezTo>
                      <a:pt x="207524" y="888"/>
                      <a:pt x="268980" y="-972"/>
                      <a:pt x="330395" y="475"/>
                    </a:cubicBezTo>
                    <a:cubicBezTo>
                      <a:pt x="350849" y="1890"/>
                      <a:pt x="371200" y="4514"/>
                      <a:pt x="391344" y="8326"/>
                    </a:cubicBezTo>
                    <a:cubicBezTo>
                      <a:pt x="419144" y="12241"/>
                      <a:pt x="442604" y="30960"/>
                      <a:pt x="452604" y="57189"/>
                    </a:cubicBezTo>
                    <a:cubicBezTo>
                      <a:pt x="481323" y="140246"/>
                      <a:pt x="491240" y="337248"/>
                      <a:pt x="504567" y="672369"/>
                    </a:cubicBezTo>
                    <a:close/>
                  </a:path>
                </a:pathLst>
              </a:custGeom>
              <a:solidFill>
                <a:srgbClr val="000000">
                  <a:alpha val="40000"/>
                </a:srgbClr>
              </a:solidFill>
              <a:ln w="10325" cap="flat">
                <a:noFill/>
                <a:prstDash val="solid"/>
                <a:miter/>
              </a:ln>
            </p:spPr>
            <p:txBody>
              <a:bodyPr rtlCol="0" anchor="ctr"/>
              <a:lstStyle/>
              <a:p>
                <a:endParaRPr lang="zh-CN" altLang="en-US"/>
              </a:p>
            </p:txBody>
          </p:sp>
          <p:sp>
            <p:nvSpPr>
              <p:cNvPr id="1224" name="任意多边形: 形状 1223">
                <a:extLst>
                  <a:ext uri="{FF2B5EF4-FFF2-40B4-BE49-F238E27FC236}">
                    <a16:creationId xmlns:a16="http://schemas.microsoft.com/office/drawing/2014/main" id="{96AF7E58-A499-B4E4-21EB-93955C5005DC}"/>
                  </a:ext>
                </a:extLst>
              </p:cNvPr>
              <p:cNvSpPr/>
              <p:nvPr/>
            </p:nvSpPr>
            <p:spPr>
              <a:xfrm>
                <a:off x="5089791" y="2510694"/>
                <a:ext cx="184938" cy="254377"/>
              </a:xfrm>
              <a:custGeom>
                <a:avLst/>
                <a:gdLst>
                  <a:gd name="connsiteX0" fmla="*/ 125929 w 184938"/>
                  <a:gd name="connsiteY0" fmla="*/ 253614 h 254377"/>
                  <a:gd name="connsiteX1" fmla="*/ 0 w 184938"/>
                  <a:gd name="connsiteY1" fmla="*/ 207643 h 254377"/>
                  <a:gd name="connsiteX2" fmla="*/ 4752 w 184938"/>
                  <a:gd name="connsiteY2" fmla="*/ 0 h 254377"/>
                  <a:gd name="connsiteX3" fmla="*/ 55165 w 184938"/>
                  <a:gd name="connsiteY3" fmla="*/ 39359 h 254377"/>
                  <a:gd name="connsiteX4" fmla="*/ 123966 w 184938"/>
                  <a:gd name="connsiteY4" fmla="*/ 92974 h 254377"/>
                  <a:gd name="connsiteX5" fmla="*/ 120557 w 184938"/>
                  <a:gd name="connsiteY5" fmla="*/ 120350 h 254377"/>
                  <a:gd name="connsiteX6" fmla="*/ 120557 w 184938"/>
                  <a:gd name="connsiteY6" fmla="*/ 140081 h 254377"/>
                  <a:gd name="connsiteX7" fmla="*/ 120557 w 184938"/>
                  <a:gd name="connsiteY7" fmla="*/ 141424 h 254377"/>
                  <a:gd name="connsiteX8" fmla="*/ 182540 w 184938"/>
                  <a:gd name="connsiteY8" fmla="*/ 200618 h 254377"/>
                  <a:gd name="connsiteX9" fmla="*/ 125929 w 184938"/>
                  <a:gd name="connsiteY9" fmla="*/ 253614 h 25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938" h="254377">
                    <a:moveTo>
                      <a:pt x="125929" y="253614"/>
                    </a:moveTo>
                    <a:cubicBezTo>
                      <a:pt x="34814" y="261361"/>
                      <a:pt x="0" y="207643"/>
                      <a:pt x="0" y="207643"/>
                    </a:cubicBezTo>
                    <a:cubicBezTo>
                      <a:pt x="38843" y="166321"/>
                      <a:pt x="20144" y="58884"/>
                      <a:pt x="4752" y="0"/>
                    </a:cubicBezTo>
                    <a:lnTo>
                      <a:pt x="55165" y="39359"/>
                    </a:lnTo>
                    <a:lnTo>
                      <a:pt x="123966" y="92974"/>
                    </a:lnTo>
                    <a:cubicBezTo>
                      <a:pt x="122313" y="102024"/>
                      <a:pt x="121177" y="111166"/>
                      <a:pt x="120557" y="120350"/>
                    </a:cubicBezTo>
                    <a:cubicBezTo>
                      <a:pt x="119937" y="126910"/>
                      <a:pt x="119937" y="133522"/>
                      <a:pt x="120557" y="140081"/>
                    </a:cubicBezTo>
                    <a:lnTo>
                      <a:pt x="120557" y="141424"/>
                    </a:lnTo>
                    <a:cubicBezTo>
                      <a:pt x="123656" y="169007"/>
                      <a:pt x="138945" y="191837"/>
                      <a:pt x="182540" y="200618"/>
                    </a:cubicBezTo>
                    <a:cubicBezTo>
                      <a:pt x="182126" y="200721"/>
                      <a:pt x="203511" y="246795"/>
                      <a:pt x="125929" y="253614"/>
                    </a:cubicBezTo>
                    <a:close/>
                  </a:path>
                </a:pathLst>
              </a:custGeom>
              <a:solidFill>
                <a:srgbClr val="B55B52"/>
              </a:solidFill>
              <a:ln w="10325" cap="flat">
                <a:noFill/>
                <a:prstDash val="solid"/>
                <a:miter/>
              </a:ln>
            </p:spPr>
            <p:txBody>
              <a:bodyPr rtlCol="0" anchor="ctr"/>
              <a:lstStyle/>
              <a:p>
                <a:endParaRPr lang="zh-CN" altLang="en-US"/>
              </a:p>
            </p:txBody>
          </p:sp>
          <p:sp>
            <p:nvSpPr>
              <p:cNvPr id="1225" name="任意多边形: 形状 1224">
                <a:extLst>
                  <a:ext uri="{FF2B5EF4-FFF2-40B4-BE49-F238E27FC236}">
                    <a16:creationId xmlns:a16="http://schemas.microsoft.com/office/drawing/2014/main" id="{D591F6C7-D41D-0044-2BA2-604C507F9F5A}"/>
                  </a:ext>
                </a:extLst>
              </p:cNvPr>
              <p:cNvSpPr/>
              <p:nvPr/>
            </p:nvSpPr>
            <p:spPr>
              <a:xfrm>
                <a:off x="5145086" y="2571437"/>
                <a:ext cx="68670" cy="80784"/>
              </a:xfrm>
              <a:custGeom>
                <a:avLst/>
                <a:gdLst>
                  <a:gd name="connsiteX0" fmla="*/ 68670 w 68670"/>
                  <a:gd name="connsiteY0" fmla="*/ 32334 h 80784"/>
                  <a:gd name="connsiteX1" fmla="*/ 65261 w 68670"/>
                  <a:gd name="connsiteY1" fmla="*/ 59710 h 80784"/>
                  <a:gd name="connsiteX2" fmla="*/ 65261 w 68670"/>
                  <a:gd name="connsiteY2" fmla="*/ 79441 h 80784"/>
                  <a:gd name="connsiteX3" fmla="*/ 65261 w 68670"/>
                  <a:gd name="connsiteY3" fmla="*/ 80784 h 80784"/>
                  <a:gd name="connsiteX4" fmla="*/ 1832 w 68670"/>
                  <a:gd name="connsiteY4" fmla="*/ 25413 h 80784"/>
                  <a:gd name="connsiteX5" fmla="*/ 76 w 68670"/>
                  <a:gd name="connsiteY5" fmla="*/ 0 h 8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0" h="80784">
                    <a:moveTo>
                      <a:pt x="68670" y="32334"/>
                    </a:moveTo>
                    <a:cubicBezTo>
                      <a:pt x="67017" y="41384"/>
                      <a:pt x="65881" y="50526"/>
                      <a:pt x="65261" y="59710"/>
                    </a:cubicBezTo>
                    <a:cubicBezTo>
                      <a:pt x="64641" y="66270"/>
                      <a:pt x="64641" y="72882"/>
                      <a:pt x="65261" y="79441"/>
                    </a:cubicBezTo>
                    <a:lnTo>
                      <a:pt x="65261" y="80784"/>
                    </a:lnTo>
                    <a:cubicBezTo>
                      <a:pt x="40158" y="76342"/>
                      <a:pt x="6377" y="50929"/>
                      <a:pt x="1832" y="25413"/>
                    </a:cubicBezTo>
                    <a:cubicBezTo>
                      <a:pt x="365" y="17025"/>
                      <a:pt x="-224" y="8512"/>
                      <a:pt x="76" y="0"/>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226" name="任意多边形: 形状 1225">
                <a:extLst>
                  <a:ext uri="{FF2B5EF4-FFF2-40B4-BE49-F238E27FC236}">
                    <a16:creationId xmlns:a16="http://schemas.microsoft.com/office/drawing/2014/main" id="{A678C5B9-3A9E-09F6-A707-E9815232D75A}"/>
                  </a:ext>
                </a:extLst>
              </p:cNvPr>
              <p:cNvSpPr/>
              <p:nvPr/>
            </p:nvSpPr>
            <p:spPr>
              <a:xfrm>
                <a:off x="5070886" y="2701394"/>
                <a:ext cx="139048" cy="112499"/>
              </a:xfrm>
              <a:custGeom>
                <a:avLst/>
                <a:gdLst>
                  <a:gd name="connsiteX0" fmla="*/ 0 w 139048"/>
                  <a:gd name="connsiteY0" fmla="*/ 11260 h 112499"/>
                  <a:gd name="connsiteX1" fmla="*/ 27789 w 139048"/>
                  <a:gd name="connsiteY1" fmla="*/ 0 h 112499"/>
                  <a:gd name="connsiteX2" fmla="*/ 139048 w 139048"/>
                  <a:gd name="connsiteY2" fmla="*/ 62913 h 112499"/>
                  <a:gd name="connsiteX3" fmla="*/ 101032 w 139048"/>
                  <a:gd name="connsiteY3" fmla="*/ 112499 h 112499"/>
                  <a:gd name="connsiteX4" fmla="*/ 0 w 139048"/>
                  <a:gd name="connsiteY4" fmla="*/ 11260 h 112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48" h="112499">
                    <a:moveTo>
                      <a:pt x="0" y="11260"/>
                    </a:moveTo>
                    <a:lnTo>
                      <a:pt x="27789" y="0"/>
                    </a:lnTo>
                    <a:cubicBezTo>
                      <a:pt x="59483" y="29339"/>
                      <a:pt x="97571" y="50878"/>
                      <a:pt x="139048" y="62913"/>
                    </a:cubicBezTo>
                    <a:cubicBezTo>
                      <a:pt x="121745" y="75309"/>
                      <a:pt x="108511" y="92571"/>
                      <a:pt x="101032" y="112499"/>
                    </a:cubicBezTo>
                    <a:cubicBezTo>
                      <a:pt x="2583" y="82747"/>
                      <a:pt x="0" y="11260"/>
                      <a:pt x="0" y="11260"/>
                    </a:cubicBezTo>
                    <a:close/>
                  </a:path>
                </a:pathLst>
              </a:custGeom>
              <a:solidFill>
                <a:srgbClr val="FFFFFF"/>
              </a:solidFill>
              <a:ln w="10325" cap="flat">
                <a:noFill/>
                <a:prstDash val="solid"/>
                <a:miter/>
              </a:ln>
            </p:spPr>
            <p:txBody>
              <a:bodyPr rtlCol="0" anchor="ctr"/>
              <a:lstStyle/>
              <a:p>
                <a:endParaRPr lang="zh-CN" altLang="en-US"/>
              </a:p>
            </p:txBody>
          </p:sp>
          <p:sp>
            <p:nvSpPr>
              <p:cNvPr id="1227" name="任意多边形: 形状 1226">
                <a:extLst>
                  <a:ext uri="{FF2B5EF4-FFF2-40B4-BE49-F238E27FC236}">
                    <a16:creationId xmlns:a16="http://schemas.microsoft.com/office/drawing/2014/main" id="{D8A2A5D6-9FCA-7B19-C577-1E9F823C60C6}"/>
                  </a:ext>
                </a:extLst>
              </p:cNvPr>
              <p:cNvSpPr/>
              <p:nvPr/>
            </p:nvSpPr>
            <p:spPr>
              <a:xfrm>
                <a:off x="5209934" y="2701704"/>
                <a:ext cx="87362" cy="103098"/>
              </a:xfrm>
              <a:custGeom>
                <a:avLst/>
                <a:gdLst>
                  <a:gd name="connsiteX0" fmla="*/ 61983 w 87362"/>
                  <a:gd name="connsiteY0" fmla="*/ 4649 h 103098"/>
                  <a:gd name="connsiteX1" fmla="*/ 35640 w 87362"/>
                  <a:gd name="connsiteY1" fmla="*/ 0 h 103098"/>
                  <a:gd name="connsiteX2" fmla="*/ 0 w 87362"/>
                  <a:gd name="connsiteY2" fmla="*/ 63326 h 103098"/>
                  <a:gd name="connsiteX3" fmla="*/ 56095 w 87362"/>
                  <a:gd name="connsiteY3" fmla="*/ 103098 h 103098"/>
                  <a:gd name="connsiteX4" fmla="*/ 61983 w 87362"/>
                  <a:gd name="connsiteY4" fmla="*/ 4649 h 10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2" h="103098">
                    <a:moveTo>
                      <a:pt x="61983" y="4649"/>
                    </a:moveTo>
                    <a:lnTo>
                      <a:pt x="35640" y="0"/>
                    </a:lnTo>
                    <a:cubicBezTo>
                      <a:pt x="35640" y="0"/>
                      <a:pt x="26653" y="54855"/>
                      <a:pt x="0" y="63326"/>
                    </a:cubicBezTo>
                    <a:cubicBezTo>
                      <a:pt x="47624" y="80165"/>
                      <a:pt x="56095" y="103098"/>
                      <a:pt x="56095" y="103098"/>
                    </a:cubicBezTo>
                    <a:cubicBezTo>
                      <a:pt x="122829" y="79235"/>
                      <a:pt x="61983" y="4649"/>
                      <a:pt x="61983" y="4649"/>
                    </a:cubicBezTo>
                    <a:close/>
                  </a:path>
                </a:pathLst>
              </a:custGeom>
              <a:solidFill>
                <a:srgbClr val="FFFFFF"/>
              </a:solidFill>
              <a:ln w="10325" cap="flat">
                <a:noFill/>
                <a:prstDash val="solid"/>
                <a:miter/>
              </a:ln>
            </p:spPr>
            <p:txBody>
              <a:bodyPr rtlCol="0" anchor="ctr"/>
              <a:lstStyle/>
              <a:p>
                <a:endParaRPr lang="zh-CN" altLang="en-US"/>
              </a:p>
            </p:txBody>
          </p:sp>
          <p:sp>
            <p:nvSpPr>
              <p:cNvPr id="1228" name="任意多边形: 形状 1227">
                <a:extLst>
                  <a:ext uri="{FF2B5EF4-FFF2-40B4-BE49-F238E27FC236}">
                    <a16:creationId xmlns:a16="http://schemas.microsoft.com/office/drawing/2014/main" id="{63C6BAC7-4B66-1163-25CC-E6F1D833C826}"/>
                  </a:ext>
                </a:extLst>
              </p:cNvPr>
              <p:cNvSpPr/>
              <p:nvPr/>
            </p:nvSpPr>
            <p:spPr>
              <a:xfrm>
                <a:off x="5254768" y="2330751"/>
                <a:ext cx="49625" cy="77257"/>
              </a:xfrm>
              <a:custGeom>
                <a:avLst/>
                <a:gdLst>
                  <a:gd name="connsiteX0" fmla="*/ 0 w 49625"/>
                  <a:gd name="connsiteY0" fmla="*/ 5874 h 77257"/>
                  <a:gd name="connsiteX1" fmla="*/ 30991 w 49625"/>
                  <a:gd name="connsiteY1" fmla="*/ 77258 h 77257"/>
                  <a:gd name="connsiteX2" fmla="*/ 49070 w 49625"/>
                  <a:gd name="connsiteY2" fmla="*/ 27155 h 77257"/>
                  <a:gd name="connsiteX3" fmla="*/ 41322 w 49625"/>
                  <a:gd name="connsiteY3" fmla="*/ 3602 h 77257"/>
                  <a:gd name="connsiteX4" fmla="*/ 0 w 49625"/>
                  <a:gd name="connsiteY4" fmla="*/ 5874 h 77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25" h="77257">
                    <a:moveTo>
                      <a:pt x="0" y="5874"/>
                    </a:moveTo>
                    <a:cubicBezTo>
                      <a:pt x="13740" y="21990"/>
                      <a:pt x="17872" y="61246"/>
                      <a:pt x="30991" y="77258"/>
                    </a:cubicBezTo>
                    <a:cubicBezTo>
                      <a:pt x="38491" y="61132"/>
                      <a:pt x="44545" y="44355"/>
                      <a:pt x="49070" y="27155"/>
                    </a:cubicBezTo>
                    <a:cubicBezTo>
                      <a:pt x="50950" y="18478"/>
                      <a:pt x="47985" y="9469"/>
                      <a:pt x="41322" y="3602"/>
                    </a:cubicBezTo>
                    <a:cubicBezTo>
                      <a:pt x="32128" y="-3733"/>
                      <a:pt x="11364" y="1742"/>
                      <a:pt x="0" y="5874"/>
                    </a:cubicBezTo>
                    <a:close/>
                  </a:path>
                </a:pathLst>
              </a:custGeom>
              <a:solidFill>
                <a:srgbClr val="263238"/>
              </a:solidFill>
              <a:ln w="10325" cap="flat">
                <a:noFill/>
                <a:prstDash val="solid"/>
                <a:miter/>
              </a:ln>
            </p:spPr>
            <p:txBody>
              <a:bodyPr rtlCol="0" anchor="ctr"/>
              <a:lstStyle/>
              <a:p>
                <a:endParaRPr lang="zh-CN" altLang="en-US"/>
              </a:p>
            </p:txBody>
          </p:sp>
          <p:sp>
            <p:nvSpPr>
              <p:cNvPr id="1229" name="任意多边形: 形状 1228">
                <a:extLst>
                  <a:ext uri="{FF2B5EF4-FFF2-40B4-BE49-F238E27FC236}">
                    <a16:creationId xmlns:a16="http://schemas.microsoft.com/office/drawing/2014/main" id="{7E6D852B-2050-AB9D-3263-6030027A2C57}"/>
                  </a:ext>
                </a:extLst>
              </p:cNvPr>
              <p:cNvSpPr/>
              <p:nvPr/>
            </p:nvSpPr>
            <p:spPr>
              <a:xfrm>
                <a:off x="5078765" y="2312606"/>
                <a:ext cx="248203" cy="313127"/>
              </a:xfrm>
              <a:custGeom>
                <a:avLst/>
                <a:gdLst>
                  <a:gd name="connsiteX0" fmla="*/ 2864 w 248203"/>
                  <a:gd name="connsiteY0" fmla="*/ 81353 h 313127"/>
                  <a:gd name="connsiteX1" fmla="*/ 130797 w 248203"/>
                  <a:gd name="connsiteY1" fmla="*/ 2955 h 313127"/>
                  <a:gd name="connsiteX2" fmla="*/ 131169 w 248203"/>
                  <a:gd name="connsiteY2" fmla="*/ 3048 h 313127"/>
                  <a:gd name="connsiteX3" fmla="*/ 248110 w 248203"/>
                  <a:gd name="connsiteY3" fmla="*/ 209658 h 313127"/>
                  <a:gd name="connsiteX4" fmla="*/ 141882 w 248203"/>
                  <a:gd name="connsiteY4" fmla="*/ 313118 h 313127"/>
                  <a:gd name="connsiteX5" fmla="*/ 82822 w 248203"/>
                  <a:gd name="connsiteY5" fmla="*/ 293955 h 313127"/>
                  <a:gd name="connsiteX6" fmla="*/ 4517 w 248203"/>
                  <a:gd name="connsiteY6" fmla="*/ 136415 h 313127"/>
                  <a:gd name="connsiteX7" fmla="*/ 2864 w 248203"/>
                  <a:gd name="connsiteY7" fmla="*/ 81353 h 31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203" h="313127">
                    <a:moveTo>
                      <a:pt x="2864" y="81353"/>
                    </a:moveTo>
                    <a:cubicBezTo>
                      <a:pt x="16543" y="24380"/>
                      <a:pt x="73814" y="-10722"/>
                      <a:pt x="130797" y="2955"/>
                    </a:cubicBezTo>
                    <a:cubicBezTo>
                      <a:pt x="130921" y="2986"/>
                      <a:pt x="131045" y="3017"/>
                      <a:pt x="131169" y="3048"/>
                    </a:cubicBezTo>
                    <a:cubicBezTo>
                      <a:pt x="214846" y="21023"/>
                      <a:pt x="250279" y="135795"/>
                      <a:pt x="248110" y="209658"/>
                    </a:cubicBezTo>
                    <a:cubicBezTo>
                      <a:pt x="247346" y="267560"/>
                      <a:pt x="199784" y="313882"/>
                      <a:pt x="141882" y="313118"/>
                    </a:cubicBezTo>
                    <a:cubicBezTo>
                      <a:pt x="120714" y="312839"/>
                      <a:pt x="100126" y="306155"/>
                      <a:pt x="82822" y="293955"/>
                    </a:cubicBezTo>
                    <a:cubicBezTo>
                      <a:pt x="34269" y="260587"/>
                      <a:pt x="25695" y="214100"/>
                      <a:pt x="4517" y="136415"/>
                    </a:cubicBezTo>
                    <a:cubicBezTo>
                      <a:pt x="-882" y="118533"/>
                      <a:pt x="-1452" y="99535"/>
                      <a:pt x="2864" y="81353"/>
                    </a:cubicBezTo>
                    <a:close/>
                  </a:path>
                </a:pathLst>
              </a:custGeom>
              <a:solidFill>
                <a:srgbClr val="B55B52"/>
              </a:solidFill>
              <a:ln w="10325" cap="flat">
                <a:noFill/>
                <a:prstDash val="solid"/>
                <a:miter/>
              </a:ln>
            </p:spPr>
            <p:txBody>
              <a:bodyPr rtlCol="0" anchor="ctr"/>
              <a:lstStyle/>
              <a:p>
                <a:endParaRPr lang="zh-CN" altLang="en-US"/>
              </a:p>
            </p:txBody>
          </p:sp>
          <p:sp>
            <p:nvSpPr>
              <p:cNvPr id="1230" name="任意多边形: 形状 1229">
                <a:extLst>
                  <a:ext uri="{FF2B5EF4-FFF2-40B4-BE49-F238E27FC236}">
                    <a16:creationId xmlns:a16="http://schemas.microsoft.com/office/drawing/2014/main" id="{CE25FBE9-4EC0-1129-1A50-703F2FE0DB45}"/>
                  </a:ext>
                </a:extLst>
              </p:cNvPr>
              <p:cNvSpPr/>
              <p:nvPr/>
            </p:nvSpPr>
            <p:spPr>
              <a:xfrm>
                <a:off x="5205286" y="2525761"/>
                <a:ext cx="81920" cy="35549"/>
              </a:xfrm>
              <a:custGeom>
                <a:avLst/>
                <a:gdLst>
                  <a:gd name="connsiteX0" fmla="*/ 81921 w 81920"/>
                  <a:gd name="connsiteY0" fmla="*/ 2185 h 35549"/>
                  <a:gd name="connsiteX1" fmla="*/ 0 w 81920"/>
                  <a:gd name="connsiteY1" fmla="*/ 2185 h 35549"/>
                  <a:gd name="connsiteX2" fmla="*/ 52376 w 81920"/>
                  <a:gd name="connsiteY2" fmla="*/ 34933 h 35549"/>
                  <a:gd name="connsiteX3" fmla="*/ 81921 w 81920"/>
                  <a:gd name="connsiteY3" fmla="*/ 4974 h 35549"/>
                </a:gdLst>
                <a:ahLst/>
                <a:cxnLst>
                  <a:cxn ang="0">
                    <a:pos x="connsiteX0" y="connsiteY0"/>
                  </a:cxn>
                  <a:cxn ang="0">
                    <a:pos x="connsiteX1" y="connsiteY1"/>
                  </a:cxn>
                  <a:cxn ang="0">
                    <a:pos x="connsiteX2" y="connsiteY2"/>
                  </a:cxn>
                  <a:cxn ang="0">
                    <a:pos x="connsiteX3" y="connsiteY3"/>
                  </a:cxn>
                </a:cxnLst>
                <a:rect l="l" t="t" r="r" b="b"/>
                <a:pathLst>
                  <a:path w="81920" h="35549">
                    <a:moveTo>
                      <a:pt x="81921" y="2185"/>
                    </a:moveTo>
                    <a:cubicBezTo>
                      <a:pt x="54690" y="-728"/>
                      <a:pt x="27231" y="-728"/>
                      <a:pt x="0" y="2185"/>
                    </a:cubicBezTo>
                    <a:cubicBezTo>
                      <a:pt x="6756" y="24705"/>
                      <a:pt x="29173" y="38724"/>
                      <a:pt x="52376" y="34933"/>
                    </a:cubicBezTo>
                    <a:cubicBezTo>
                      <a:pt x="68708" y="34602"/>
                      <a:pt x="81817" y="21317"/>
                      <a:pt x="81921" y="4974"/>
                    </a:cubicBezTo>
                    <a:close/>
                  </a:path>
                </a:pathLst>
              </a:custGeom>
              <a:solidFill>
                <a:srgbClr val="263238"/>
              </a:solidFill>
              <a:ln w="10325" cap="flat">
                <a:noFill/>
                <a:prstDash val="solid"/>
                <a:miter/>
              </a:ln>
            </p:spPr>
            <p:txBody>
              <a:bodyPr rtlCol="0" anchor="ctr"/>
              <a:lstStyle/>
              <a:p>
                <a:endParaRPr lang="zh-CN" altLang="en-US"/>
              </a:p>
            </p:txBody>
          </p:sp>
          <p:sp>
            <p:nvSpPr>
              <p:cNvPr id="1231" name="任意多边形: 形状 1230">
                <a:extLst>
                  <a:ext uri="{FF2B5EF4-FFF2-40B4-BE49-F238E27FC236}">
                    <a16:creationId xmlns:a16="http://schemas.microsoft.com/office/drawing/2014/main" id="{93B98CDD-6084-F8A6-C5FF-AD3BC93D0F77}"/>
                  </a:ext>
                </a:extLst>
              </p:cNvPr>
              <p:cNvSpPr/>
              <p:nvPr/>
            </p:nvSpPr>
            <p:spPr>
              <a:xfrm>
                <a:off x="5223880" y="2545337"/>
                <a:ext cx="52892" cy="15673"/>
              </a:xfrm>
              <a:custGeom>
                <a:avLst/>
                <a:gdLst>
                  <a:gd name="connsiteX0" fmla="*/ 19008 w 52892"/>
                  <a:gd name="connsiteY0" fmla="*/ 377 h 15673"/>
                  <a:gd name="connsiteX1" fmla="*/ 52892 w 52892"/>
                  <a:gd name="connsiteY1" fmla="*/ 8021 h 15673"/>
                  <a:gd name="connsiteX2" fmla="*/ 33884 w 52892"/>
                  <a:gd name="connsiteY2" fmla="*/ 15252 h 15673"/>
                  <a:gd name="connsiteX3" fmla="*/ 0 w 52892"/>
                  <a:gd name="connsiteY3" fmla="*/ 7711 h 15673"/>
                  <a:gd name="connsiteX4" fmla="*/ 19008 w 52892"/>
                  <a:gd name="connsiteY4" fmla="*/ 377 h 1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2" h="15673">
                    <a:moveTo>
                      <a:pt x="19008" y="377"/>
                    </a:moveTo>
                    <a:cubicBezTo>
                      <a:pt x="30847" y="-1059"/>
                      <a:pt x="42820" y="1637"/>
                      <a:pt x="52892" y="8021"/>
                    </a:cubicBezTo>
                    <a:cubicBezTo>
                      <a:pt x="47510" y="12422"/>
                      <a:pt x="40836" y="14963"/>
                      <a:pt x="33884" y="15252"/>
                    </a:cubicBezTo>
                    <a:cubicBezTo>
                      <a:pt x="22056" y="16781"/>
                      <a:pt x="10062" y="14116"/>
                      <a:pt x="0" y="7711"/>
                    </a:cubicBezTo>
                    <a:cubicBezTo>
                      <a:pt x="5331" y="3197"/>
                      <a:pt x="12025" y="614"/>
                      <a:pt x="19008" y="377"/>
                    </a:cubicBezTo>
                    <a:close/>
                  </a:path>
                </a:pathLst>
              </a:custGeom>
              <a:solidFill>
                <a:srgbClr val="E83F3F"/>
              </a:solidFill>
              <a:ln w="10325" cap="flat">
                <a:noFill/>
                <a:prstDash val="solid"/>
                <a:miter/>
              </a:ln>
            </p:spPr>
            <p:txBody>
              <a:bodyPr rtlCol="0" anchor="ctr"/>
              <a:lstStyle/>
              <a:p>
                <a:endParaRPr lang="zh-CN" altLang="en-US"/>
              </a:p>
            </p:txBody>
          </p:sp>
          <p:sp>
            <p:nvSpPr>
              <p:cNvPr id="1232" name="任意多边形: 形状 1231">
                <a:extLst>
                  <a:ext uri="{FF2B5EF4-FFF2-40B4-BE49-F238E27FC236}">
                    <a16:creationId xmlns:a16="http://schemas.microsoft.com/office/drawing/2014/main" id="{7852541C-F05C-1CC1-96C3-9799D982FBE8}"/>
                  </a:ext>
                </a:extLst>
              </p:cNvPr>
              <p:cNvSpPr/>
              <p:nvPr/>
            </p:nvSpPr>
            <p:spPr>
              <a:xfrm>
                <a:off x="5208075" y="2525904"/>
                <a:ext cx="76342" cy="12648"/>
              </a:xfrm>
              <a:custGeom>
                <a:avLst/>
                <a:gdLst>
                  <a:gd name="connsiteX0" fmla="*/ 76342 w 76342"/>
                  <a:gd name="connsiteY0" fmla="*/ 1732 h 12648"/>
                  <a:gd name="connsiteX1" fmla="*/ 67252 w 76342"/>
                  <a:gd name="connsiteY1" fmla="*/ 12062 h 12648"/>
                  <a:gd name="connsiteX2" fmla="*/ 13843 w 76342"/>
                  <a:gd name="connsiteY2" fmla="*/ 10513 h 12648"/>
                  <a:gd name="connsiteX3" fmla="*/ 0 w 76342"/>
                  <a:gd name="connsiteY3" fmla="*/ 1525 h 12648"/>
                  <a:gd name="connsiteX4" fmla="*/ 76342 w 76342"/>
                  <a:gd name="connsiteY4" fmla="*/ 1732 h 1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42" h="12648">
                    <a:moveTo>
                      <a:pt x="76342" y="1732"/>
                    </a:moveTo>
                    <a:cubicBezTo>
                      <a:pt x="75402" y="6567"/>
                      <a:pt x="71921" y="10513"/>
                      <a:pt x="67252" y="12062"/>
                    </a:cubicBezTo>
                    <a:cubicBezTo>
                      <a:pt x="49442" y="13199"/>
                      <a:pt x="31560" y="12682"/>
                      <a:pt x="13843" y="10513"/>
                    </a:cubicBezTo>
                    <a:cubicBezTo>
                      <a:pt x="7944" y="10224"/>
                      <a:pt x="2665" y="6794"/>
                      <a:pt x="0" y="1525"/>
                    </a:cubicBezTo>
                    <a:cubicBezTo>
                      <a:pt x="25403" y="-572"/>
                      <a:pt x="50950" y="-510"/>
                      <a:pt x="76342" y="1732"/>
                    </a:cubicBezTo>
                    <a:close/>
                  </a:path>
                </a:pathLst>
              </a:custGeom>
              <a:solidFill>
                <a:srgbClr val="FFFFFF"/>
              </a:solidFill>
              <a:ln w="10325" cap="flat">
                <a:noFill/>
                <a:prstDash val="solid"/>
                <a:miter/>
              </a:ln>
            </p:spPr>
            <p:txBody>
              <a:bodyPr rtlCol="0" anchor="ctr"/>
              <a:lstStyle/>
              <a:p>
                <a:endParaRPr lang="zh-CN" altLang="en-US"/>
              </a:p>
            </p:txBody>
          </p:sp>
          <p:sp>
            <p:nvSpPr>
              <p:cNvPr id="1233" name="任意多边形: 形状 1232">
                <a:extLst>
                  <a:ext uri="{FF2B5EF4-FFF2-40B4-BE49-F238E27FC236}">
                    <a16:creationId xmlns:a16="http://schemas.microsoft.com/office/drawing/2014/main" id="{0318434A-8DA1-1696-A993-656FD531F92D}"/>
                  </a:ext>
                </a:extLst>
              </p:cNvPr>
              <p:cNvSpPr/>
              <p:nvPr/>
            </p:nvSpPr>
            <p:spPr>
              <a:xfrm>
                <a:off x="5257351" y="2444579"/>
                <a:ext cx="42251" cy="60434"/>
              </a:xfrm>
              <a:custGeom>
                <a:avLst/>
                <a:gdLst>
                  <a:gd name="connsiteX0" fmla="*/ 13016 w 42251"/>
                  <a:gd name="connsiteY0" fmla="*/ 60330 h 60434"/>
                  <a:gd name="connsiteX1" fmla="*/ 42252 w 42251"/>
                  <a:gd name="connsiteY1" fmla="*/ 49380 h 60434"/>
                  <a:gd name="connsiteX2" fmla="*/ 0 w 42251"/>
                  <a:gd name="connsiteY2" fmla="*/ 0 h 60434"/>
                </a:gdLst>
                <a:ahLst/>
                <a:cxnLst>
                  <a:cxn ang="0">
                    <a:pos x="connsiteX0" y="connsiteY0"/>
                  </a:cxn>
                  <a:cxn ang="0">
                    <a:pos x="connsiteX1" y="connsiteY1"/>
                  </a:cxn>
                  <a:cxn ang="0">
                    <a:pos x="connsiteX2" y="connsiteY2"/>
                  </a:cxn>
                </a:cxnLst>
                <a:rect l="l" t="t" r="r" b="b"/>
                <a:pathLst>
                  <a:path w="42251" h="60434">
                    <a:moveTo>
                      <a:pt x="13016" y="60330"/>
                    </a:moveTo>
                    <a:cubicBezTo>
                      <a:pt x="23894" y="61146"/>
                      <a:pt x="34587" y="57138"/>
                      <a:pt x="42252" y="49380"/>
                    </a:cubicBezTo>
                    <a:cubicBezTo>
                      <a:pt x="25981" y="34927"/>
                      <a:pt x="11766" y="18316"/>
                      <a:pt x="0" y="0"/>
                    </a:cubicBezTo>
                    <a:close/>
                  </a:path>
                </a:pathLst>
              </a:custGeom>
              <a:solidFill>
                <a:srgbClr val="000000">
                  <a:alpha val="20000"/>
                </a:srgbClr>
              </a:solidFill>
              <a:ln w="10325" cap="flat">
                <a:noFill/>
                <a:prstDash val="solid"/>
                <a:miter/>
              </a:ln>
            </p:spPr>
            <p:txBody>
              <a:bodyPr rtlCol="0" anchor="ctr"/>
              <a:lstStyle/>
              <a:p>
                <a:endParaRPr lang="zh-CN" altLang="en-US"/>
              </a:p>
            </p:txBody>
          </p:sp>
          <p:sp>
            <p:nvSpPr>
              <p:cNvPr id="1234" name="任意多边形: 形状 1233">
                <a:extLst>
                  <a:ext uri="{FF2B5EF4-FFF2-40B4-BE49-F238E27FC236}">
                    <a16:creationId xmlns:a16="http://schemas.microsoft.com/office/drawing/2014/main" id="{1744E616-A98C-AF54-7CDC-6CBBFB664E59}"/>
                  </a:ext>
                </a:extLst>
              </p:cNvPr>
              <p:cNvSpPr/>
              <p:nvPr/>
            </p:nvSpPr>
            <p:spPr>
              <a:xfrm>
                <a:off x="5064841" y="2284967"/>
                <a:ext cx="201010" cy="195359"/>
              </a:xfrm>
              <a:custGeom>
                <a:avLst/>
                <a:gdLst>
                  <a:gd name="connsiteX0" fmla="*/ 175051 w 201010"/>
                  <a:gd name="connsiteY0" fmla="*/ 63125 h 195359"/>
                  <a:gd name="connsiteX1" fmla="*/ 164204 w 201010"/>
                  <a:gd name="connsiteY1" fmla="*/ 45460 h 195359"/>
                  <a:gd name="connsiteX2" fmla="*/ 132386 w 201010"/>
                  <a:gd name="connsiteY2" fmla="*/ 38022 h 195359"/>
                  <a:gd name="connsiteX3" fmla="*/ 106147 w 201010"/>
                  <a:gd name="connsiteY3" fmla="*/ 59612 h 195359"/>
                  <a:gd name="connsiteX4" fmla="*/ 89308 w 201010"/>
                  <a:gd name="connsiteY4" fmla="*/ 95356 h 195359"/>
                  <a:gd name="connsiteX5" fmla="*/ 78978 w 201010"/>
                  <a:gd name="connsiteY5" fmla="*/ 124591 h 195359"/>
                  <a:gd name="connsiteX6" fmla="*/ 78978 w 201010"/>
                  <a:gd name="connsiteY6" fmla="*/ 124591 h 195359"/>
                  <a:gd name="connsiteX7" fmla="*/ 49536 w 201010"/>
                  <a:gd name="connsiteY7" fmla="*/ 132339 h 195359"/>
                  <a:gd name="connsiteX8" fmla="*/ 75879 w 201010"/>
                  <a:gd name="connsiteY8" fmla="*/ 182752 h 195359"/>
                  <a:gd name="connsiteX9" fmla="*/ 91891 w 201010"/>
                  <a:gd name="connsiteY9" fmla="*/ 192049 h 195359"/>
                  <a:gd name="connsiteX10" fmla="*/ 74432 w 201010"/>
                  <a:gd name="connsiteY10" fmla="*/ 195252 h 195359"/>
                  <a:gd name="connsiteX11" fmla="*/ 68854 w 201010"/>
                  <a:gd name="connsiteY11" fmla="*/ 194632 h 195359"/>
                  <a:gd name="connsiteX12" fmla="*/ 13586 w 201010"/>
                  <a:gd name="connsiteY12" fmla="*/ 58476 h 195359"/>
                  <a:gd name="connsiteX13" fmla="*/ 175774 w 201010"/>
                  <a:gd name="connsiteY13" fmla="*/ 16348 h 195359"/>
                  <a:gd name="connsiteX14" fmla="*/ 176084 w 201010"/>
                  <a:gd name="connsiteY14" fmla="*/ 16534 h 195359"/>
                  <a:gd name="connsiteX15" fmla="*/ 175051 w 201010"/>
                  <a:gd name="connsiteY15" fmla="*/ 63125 h 19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010" h="195359">
                    <a:moveTo>
                      <a:pt x="175051" y="63125"/>
                    </a:moveTo>
                    <a:cubicBezTo>
                      <a:pt x="171818" y="57009"/>
                      <a:pt x="168192" y="51110"/>
                      <a:pt x="164204" y="45460"/>
                    </a:cubicBezTo>
                    <a:cubicBezTo>
                      <a:pt x="155878" y="37133"/>
                      <a:pt x="143543" y="34251"/>
                      <a:pt x="132386" y="38022"/>
                    </a:cubicBezTo>
                    <a:cubicBezTo>
                      <a:pt x="121384" y="41937"/>
                      <a:pt x="112108" y="49571"/>
                      <a:pt x="106147" y="59612"/>
                    </a:cubicBezTo>
                    <a:cubicBezTo>
                      <a:pt x="99122" y="70811"/>
                      <a:pt x="93471" y="82815"/>
                      <a:pt x="89308" y="95356"/>
                    </a:cubicBezTo>
                    <a:cubicBezTo>
                      <a:pt x="90599" y="106182"/>
                      <a:pt x="86788" y="116988"/>
                      <a:pt x="78978" y="124591"/>
                    </a:cubicBezTo>
                    <a:lnTo>
                      <a:pt x="78978" y="124591"/>
                    </a:lnTo>
                    <a:cubicBezTo>
                      <a:pt x="70899" y="131595"/>
                      <a:pt x="60020" y="134457"/>
                      <a:pt x="49536" y="132339"/>
                    </a:cubicBezTo>
                    <a:cubicBezTo>
                      <a:pt x="45610" y="144116"/>
                      <a:pt x="71023" y="178310"/>
                      <a:pt x="75879" y="182752"/>
                    </a:cubicBezTo>
                    <a:cubicBezTo>
                      <a:pt x="80445" y="187018"/>
                      <a:pt x="85920" y="190200"/>
                      <a:pt x="91891" y="192049"/>
                    </a:cubicBezTo>
                    <a:cubicBezTo>
                      <a:pt x="86447" y="194621"/>
                      <a:pt x="80434" y="195727"/>
                      <a:pt x="74432" y="195252"/>
                    </a:cubicBezTo>
                    <a:lnTo>
                      <a:pt x="68854" y="194632"/>
                    </a:lnTo>
                    <a:cubicBezTo>
                      <a:pt x="48193" y="191120"/>
                      <a:pt x="-31455" y="141223"/>
                      <a:pt x="13586" y="58476"/>
                    </a:cubicBezTo>
                    <a:cubicBezTo>
                      <a:pt x="46741" y="2061"/>
                      <a:pt x="119360" y="-16802"/>
                      <a:pt x="175774" y="16348"/>
                    </a:cubicBezTo>
                    <a:cubicBezTo>
                      <a:pt x="175878" y="16410"/>
                      <a:pt x="175981" y="16472"/>
                      <a:pt x="176084" y="16534"/>
                    </a:cubicBezTo>
                    <a:cubicBezTo>
                      <a:pt x="230733" y="51968"/>
                      <a:pt x="179080" y="68910"/>
                      <a:pt x="175051" y="63125"/>
                    </a:cubicBezTo>
                    <a:close/>
                  </a:path>
                </a:pathLst>
              </a:custGeom>
              <a:solidFill>
                <a:srgbClr val="263238"/>
              </a:solidFill>
              <a:ln w="10325" cap="flat">
                <a:noFill/>
                <a:prstDash val="solid"/>
                <a:miter/>
              </a:ln>
            </p:spPr>
            <p:txBody>
              <a:bodyPr rtlCol="0" anchor="ctr"/>
              <a:lstStyle/>
              <a:p>
                <a:endParaRPr lang="zh-CN" altLang="en-US"/>
              </a:p>
            </p:txBody>
          </p:sp>
          <p:sp>
            <p:nvSpPr>
              <p:cNvPr id="1235" name="任意多边形: 形状 1234">
                <a:extLst>
                  <a:ext uri="{FF2B5EF4-FFF2-40B4-BE49-F238E27FC236}">
                    <a16:creationId xmlns:a16="http://schemas.microsoft.com/office/drawing/2014/main" id="{0D407B50-F143-1B2C-EC4D-D4BD95AB2762}"/>
                  </a:ext>
                </a:extLst>
              </p:cNvPr>
              <p:cNvSpPr/>
              <p:nvPr/>
            </p:nvSpPr>
            <p:spPr>
              <a:xfrm>
                <a:off x="5033356" y="2318960"/>
                <a:ext cx="111289" cy="285121"/>
              </a:xfrm>
              <a:custGeom>
                <a:avLst/>
                <a:gdLst>
                  <a:gd name="connsiteX0" fmla="*/ 79678 w 111289"/>
                  <a:gd name="connsiteY0" fmla="*/ 175308 h 285121"/>
                  <a:gd name="connsiteX1" fmla="*/ 77922 w 111289"/>
                  <a:gd name="connsiteY1" fmla="*/ 285122 h 285121"/>
                  <a:gd name="connsiteX2" fmla="*/ 10361 w 111289"/>
                  <a:gd name="connsiteY2" fmla="*/ 179027 h 285121"/>
                  <a:gd name="connsiteX3" fmla="*/ 14390 w 111289"/>
                  <a:gd name="connsiteY3" fmla="*/ 61776 h 285121"/>
                  <a:gd name="connsiteX4" fmla="*/ 44658 w 111289"/>
                  <a:gd name="connsiteY4" fmla="*/ 24690 h 285121"/>
                  <a:gd name="connsiteX5" fmla="*/ 111290 w 111289"/>
                  <a:gd name="connsiteY5" fmla="*/ 0 h 285121"/>
                  <a:gd name="connsiteX6" fmla="*/ 110050 w 111289"/>
                  <a:gd name="connsiteY6" fmla="*/ 90805 h 285121"/>
                  <a:gd name="connsiteX7" fmla="*/ 80608 w 111289"/>
                  <a:gd name="connsiteY7" fmla="*/ 98553 h 285121"/>
                  <a:gd name="connsiteX8" fmla="*/ 93314 w 111289"/>
                  <a:gd name="connsiteY8" fmla="*/ 144317 h 285121"/>
                  <a:gd name="connsiteX9" fmla="*/ 104988 w 111289"/>
                  <a:gd name="connsiteY9" fmla="*/ 159709 h 285121"/>
                  <a:gd name="connsiteX10" fmla="*/ 103645 w 111289"/>
                  <a:gd name="connsiteY10" fmla="*/ 172209 h 285121"/>
                  <a:gd name="connsiteX11" fmla="*/ 99616 w 111289"/>
                  <a:gd name="connsiteY11" fmla="*/ 200825 h 28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89" h="285121">
                    <a:moveTo>
                      <a:pt x="79678" y="175308"/>
                    </a:moveTo>
                    <a:cubicBezTo>
                      <a:pt x="79678" y="199792"/>
                      <a:pt x="82467" y="253407"/>
                      <a:pt x="77922" y="285122"/>
                    </a:cubicBezTo>
                    <a:cubicBezTo>
                      <a:pt x="50030" y="262808"/>
                      <a:pt x="23170" y="212808"/>
                      <a:pt x="10361" y="179027"/>
                    </a:cubicBezTo>
                    <a:cubicBezTo>
                      <a:pt x="-4741" y="141094"/>
                      <a:pt x="-3280" y="98584"/>
                      <a:pt x="14390" y="61776"/>
                    </a:cubicBezTo>
                    <a:cubicBezTo>
                      <a:pt x="21809" y="47458"/>
                      <a:pt x="32115" y="34824"/>
                      <a:pt x="44658" y="24690"/>
                    </a:cubicBezTo>
                    <a:cubicBezTo>
                      <a:pt x="63379" y="9060"/>
                      <a:pt x="86904" y="341"/>
                      <a:pt x="111290" y="0"/>
                    </a:cubicBezTo>
                    <a:cubicBezTo>
                      <a:pt x="111290" y="30991"/>
                      <a:pt x="111290" y="60847"/>
                      <a:pt x="110050" y="90805"/>
                    </a:cubicBezTo>
                    <a:cubicBezTo>
                      <a:pt x="101971" y="97809"/>
                      <a:pt x="91092" y="100671"/>
                      <a:pt x="80608" y="98553"/>
                    </a:cubicBezTo>
                    <a:cubicBezTo>
                      <a:pt x="76682" y="110330"/>
                      <a:pt x="87426" y="133263"/>
                      <a:pt x="93314" y="144317"/>
                    </a:cubicBezTo>
                    <a:cubicBezTo>
                      <a:pt x="96248" y="150102"/>
                      <a:pt x="100205" y="155319"/>
                      <a:pt x="104988" y="159709"/>
                    </a:cubicBezTo>
                    <a:cubicBezTo>
                      <a:pt x="104988" y="163842"/>
                      <a:pt x="104161" y="168077"/>
                      <a:pt x="103645" y="172209"/>
                    </a:cubicBezTo>
                    <a:cubicBezTo>
                      <a:pt x="102405" y="181713"/>
                      <a:pt x="101166" y="191321"/>
                      <a:pt x="99616" y="200825"/>
                    </a:cubicBezTo>
                    <a:close/>
                  </a:path>
                </a:pathLst>
              </a:custGeom>
              <a:solidFill>
                <a:srgbClr val="263238"/>
              </a:solidFill>
              <a:ln w="10325" cap="flat">
                <a:noFill/>
                <a:prstDash val="solid"/>
                <a:miter/>
              </a:ln>
            </p:spPr>
            <p:txBody>
              <a:bodyPr rtlCol="0" anchor="ctr"/>
              <a:lstStyle/>
              <a:p>
                <a:endParaRPr lang="zh-CN" altLang="en-US"/>
              </a:p>
            </p:txBody>
          </p:sp>
          <p:sp>
            <p:nvSpPr>
              <p:cNvPr id="1236" name="任意多边形: 形状 1235">
                <a:extLst>
                  <a:ext uri="{FF2B5EF4-FFF2-40B4-BE49-F238E27FC236}">
                    <a16:creationId xmlns:a16="http://schemas.microsoft.com/office/drawing/2014/main" id="{40F9181B-D10D-CE73-E9A8-E316BF58F42E}"/>
                  </a:ext>
                </a:extLst>
              </p:cNvPr>
              <p:cNvSpPr/>
              <p:nvPr/>
            </p:nvSpPr>
            <p:spPr>
              <a:xfrm>
                <a:off x="5066350" y="2467315"/>
                <a:ext cx="72012" cy="75190"/>
              </a:xfrm>
              <a:custGeom>
                <a:avLst/>
                <a:gdLst>
                  <a:gd name="connsiteX0" fmla="*/ 17346 w 72012"/>
                  <a:gd name="connsiteY0" fmla="*/ 300 h 75190"/>
                  <a:gd name="connsiteX1" fmla="*/ 67655 w 72012"/>
                  <a:gd name="connsiteY1" fmla="*/ 39763 h 75190"/>
                  <a:gd name="connsiteX2" fmla="*/ 49680 w 72012"/>
                  <a:gd name="connsiteY2" fmla="*/ 74473 h 75190"/>
                  <a:gd name="connsiteX3" fmla="*/ 8358 w 72012"/>
                  <a:gd name="connsiteY3" fmla="*/ 45444 h 75190"/>
                  <a:gd name="connsiteX4" fmla="*/ 17346 w 72012"/>
                  <a:gd name="connsiteY4" fmla="*/ 300 h 7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2" h="75190">
                    <a:moveTo>
                      <a:pt x="17346" y="300"/>
                    </a:moveTo>
                    <a:cubicBezTo>
                      <a:pt x="37284" y="-3005"/>
                      <a:pt x="58668" y="21684"/>
                      <a:pt x="67655" y="39763"/>
                    </a:cubicBezTo>
                    <a:cubicBezTo>
                      <a:pt x="77263" y="60424"/>
                      <a:pt x="70858" y="79122"/>
                      <a:pt x="49680" y="74473"/>
                    </a:cubicBezTo>
                    <a:cubicBezTo>
                      <a:pt x="32995" y="69804"/>
                      <a:pt x="18411" y="59556"/>
                      <a:pt x="8358" y="45444"/>
                    </a:cubicBezTo>
                    <a:cubicBezTo>
                      <a:pt x="-5071" y="27573"/>
                      <a:pt x="-2489" y="3606"/>
                      <a:pt x="17346" y="300"/>
                    </a:cubicBezTo>
                    <a:close/>
                  </a:path>
                </a:pathLst>
              </a:custGeom>
              <a:solidFill>
                <a:srgbClr val="B55B52"/>
              </a:solidFill>
              <a:ln w="10325" cap="flat">
                <a:noFill/>
                <a:prstDash val="solid"/>
                <a:miter/>
              </a:ln>
            </p:spPr>
            <p:txBody>
              <a:bodyPr rtlCol="0" anchor="ctr"/>
              <a:lstStyle/>
              <a:p>
                <a:endParaRPr lang="zh-CN" altLang="en-US"/>
              </a:p>
            </p:txBody>
          </p:sp>
          <p:sp>
            <p:nvSpPr>
              <p:cNvPr id="1237" name="任意多边形: 形状 1236">
                <a:extLst>
                  <a:ext uri="{FF2B5EF4-FFF2-40B4-BE49-F238E27FC236}">
                    <a16:creationId xmlns:a16="http://schemas.microsoft.com/office/drawing/2014/main" id="{C7A274E6-C9AD-8266-5E86-D2CAE532A220}"/>
                  </a:ext>
                </a:extLst>
              </p:cNvPr>
              <p:cNvSpPr/>
              <p:nvPr/>
            </p:nvSpPr>
            <p:spPr>
              <a:xfrm>
                <a:off x="5205117" y="2444011"/>
                <a:ext cx="16791" cy="22748"/>
              </a:xfrm>
              <a:custGeom>
                <a:avLst/>
                <a:gdLst>
                  <a:gd name="connsiteX0" fmla="*/ 6057 w 16791"/>
                  <a:gd name="connsiteY0" fmla="*/ 51 h 22748"/>
                  <a:gd name="connsiteX1" fmla="*/ 16388 w 16791"/>
                  <a:gd name="connsiteY1" fmla="*/ 10381 h 22748"/>
                  <a:gd name="connsiteX2" fmla="*/ 11016 w 16791"/>
                  <a:gd name="connsiteY2" fmla="*/ 22674 h 22748"/>
                  <a:gd name="connsiteX3" fmla="*/ 685 w 16791"/>
                  <a:gd name="connsiteY3" fmla="*/ 12344 h 22748"/>
                  <a:gd name="connsiteX4" fmla="*/ 6057 w 16791"/>
                  <a:gd name="connsiteY4" fmla="*/ 51 h 2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1" h="22748">
                    <a:moveTo>
                      <a:pt x="6057" y="51"/>
                    </a:moveTo>
                    <a:cubicBezTo>
                      <a:pt x="10293" y="-569"/>
                      <a:pt x="14941" y="4596"/>
                      <a:pt x="16388" y="10381"/>
                    </a:cubicBezTo>
                    <a:cubicBezTo>
                      <a:pt x="17834" y="16166"/>
                      <a:pt x="15251" y="21951"/>
                      <a:pt x="11016" y="22674"/>
                    </a:cubicBezTo>
                    <a:cubicBezTo>
                      <a:pt x="6780" y="23397"/>
                      <a:pt x="2855" y="18749"/>
                      <a:pt x="685" y="12344"/>
                    </a:cubicBezTo>
                    <a:cubicBezTo>
                      <a:pt x="-1484" y="5939"/>
                      <a:pt x="1822" y="567"/>
                      <a:pt x="6057" y="51"/>
                    </a:cubicBezTo>
                    <a:close/>
                  </a:path>
                </a:pathLst>
              </a:custGeom>
              <a:solidFill>
                <a:srgbClr val="263238"/>
              </a:solidFill>
              <a:ln w="10325" cap="flat">
                <a:noFill/>
                <a:prstDash val="solid"/>
                <a:miter/>
              </a:ln>
            </p:spPr>
            <p:txBody>
              <a:bodyPr rtlCol="0" anchor="ctr"/>
              <a:lstStyle/>
              <a:p>
                <a:endParaRPr lang="zh-CN" altLang="en-US"/>
              </a:p>
            </p:txBody>
          </p:sp>
          <p:sp>
            <p:nvSpPr>
              <p:cNvPr id="1238" name="任意多边形: 形状 1237">
                <a:extLst>
                  <a:ext uri="{FF2B5EF4-FFF2-40B4-BE49-F238E27FC236}">
                    <a16:creationId xmlns:a16="http://schemas.microsoft.com/office/drawing/2014/main" id="{B111F05A-5EE4-C508-90DC-78096DB071FD}"/>
                  </a:ext>
                </a:extLst>
              </p:cNvPr>
              <p:cNvSpPr/>
              <p:nvPr/>
            </p:nvSpPr>
            <p:spPr>
              <a:xfrm>
                <a:off x="5277238" y="2427458"/>
                <a:ext cx="16465" cy="23393"/>
              </a:xfrm>
              <a:custGeom>
                <a:avLst/>
                <a:gdLst>
                  <a:gd name="connsiteX0" fmla="*/ 5630 w 16465"/>
                  <a:gd name="connsiteY0" fmla="*/ 76 h 23393"/>
                  <a:gd name="connsiteX1" fmla="*/ 15960 w 16465"/>
                  <a:gd name="connsiteY1" fmla="*/ 10406 h 23393"/>
                  <a:gd name="connsiteX2" fmla="*/ 10795 w 16465"/>
                  <a:gd name="connsiteY2" fmla="*/ 23319 h 23393"/>
                  <a:gd name="connsiteX3" fmla="*/ 465 w 16465"/>
                  <a:gd name="connsiteY3" fmla="*/ 12989 h 23393"/>
                  <a:gd name="connsiteX4" fmla="*/ 5630 w 16465"/>
                  <a:gd name="connsiteY4" fmla="*/ 76 h 23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5" h="23393">
                    <a:moveTo>
                      <a:pt x="5630" y="76"/>
                    </a:moveTo>
                    <a:cubicBezTo>
                      <a:pt x="9865" y="-648"/>
                      <a:pt x="14308" y="3898"/>
                      <a:pt x="15960" y="10406"/>
                    </a:cubicBezTo>
                    <a:cubicBezTo>
                      <a:pt x="17613" y="16914"/>
                      <a:pt x="15031" y="22596"/>
                      <a:pt x="10795" y="23319"/>
                    </a:cubicBezTo>
                    <a:cubicBezTo>
                      <a:pt x="6560" y="24042"/>
                      <a:pt x="2014" y="19394"/>
                      <a:pt x="465" y="12989"/>
                    </a:cubicBezTo>
                    <a:cubicBezTo>
                      <a:pt x="-1085" y="6584"/>
                      <a:pt x="1394" y="799"/>
                      <a:pt x="5630" y="76"/>
                    </a:cubicBezTo>
                    <a:close/>
                  </a:path>
                </a:pathLst>
              </a:custGeom>
              <a:solidFill>
                <a:srgbClr val="263238"/>
              </a:solidFill>
              <a:ln w="10325" cap="flat">
                <a:noFill/>
                <a:prstDash val="solid"/>
                <a:miter/>
              </a:ln>
            </p:spPr>
            <p:txBody>
              <a:bodyPr rtlCol="0" anchor="ctr"/>
              <a:lstStyle/>
              <a:p>
                <a:endParaRPr lang="zh-CN" altLang="en-US"/>
              </a:p>
            </p:txBody>
          </p:sp>
          <p:sp>
            <p:nvSpPr>
              <p:cNvPr id="1239" name="任意多边形: 形状 1238">
                <a:extLst>
                  <a:ext uri="{FF2B5EF4-FFF2-40B4-BE49-F238E27FC236}">
                    <a16:creationId xmlns:a16="http://schemas.microsoft.com/office/drawing/2014/main" id="{E8C37C56-5458-78EE-9B80-823F3F0BF3A4}"/>
                  </a:ext>
                </a:extLst>
              </p:cNvPr>
              <p:cNvSpPr/>
              <p:nvPr/>
            </p:nvSpPr>
            <p:spPr>
              <a:xfrm>
                <a:off x="5265379" y="2394211"/>
                <a:ext cx="39214" cy="13726"/>
              </a:xfrm>
              <a:custGeom>
                <a:avLst/>
                <a:gdLst>
                  <a:gd name="connsiteX0" fmla="*/ 1477 w 39214"/>
                  <a:gd name="connsiteY0" fmla="*/ 8529 h 13726"/>
                  <a:gd name="connsiteX1" fmla="*/ 4989 w 39214"/>
                  <a:gd name="connsiteY1" fmla="*/ 9355 h 13726"/>
                  <a:gd name="connsiteX2" fmla="*/ 33191 w 39214"/>
                  <a:gd name="connsiteY2" fmla="*/ 12868 h 13726"/>
                  <a:gd name="connsiteX3" fmla="*/ 38429 w 39214"/>
                  <a:gd name="connsiteY3" fmla="*/ 12392 h 13726"/>
                  <a:gd name="connsiteX4" fmla="*/ 38460 w 39214"/>
                  <a:gd name="connsiteY4" fmla="*/ 12351 h 13726"/>
                  <a:gd name="connsiteX5" fmla="*/ 38460 w 39214"/>
                  <a:gd name="connsiteY5" fmla="*/ 12351 h 13726"/>
                  <a:gd name="connsiteX6" fmla="*/ 37840 w 39214"/>
                  <a:gd name="connsiteY6" fmla="*/ 6979 h 13726"/>
                  <a:gd name="connsiteX7" fmla="*/ 37840 w 39214"/>
                  <a:gd name="connsiteY7" fmla="*/ 6979 h 13726"/>
                  <a:gd name="connsiteX8" fmla="*/ 2716 w 39214"/>
                  <a:gd name="connsiteY8" fmla="*/ 2124 h 13726"/>
                  <a:gd name="connsiteX9" fmla="*/ 134 w 39214"/>
                  <a:gd name="connsiteY9" fmla="*/ 6876 h 13726"/>
                  <a:gd name="connsiteX10" fmla="*/ 1477 w 39214"/>
                  <a:gd name="connsiteY10" fmla="*/ 8529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14" h="13726">
                    <a:moveTo>
                      <a:pt x="1477" y="8529"/>
                    </a:moveTo>
                    <a:cubicBezTo>
                      <a:pt x="2468" y="9314"/>
                      <a:pt x="3749" y="9613"/>
                      <a:pt x="4989" y="9355"/>
                    </a:cubicBezTo>
                    <a:cubicBezTo>
                      <a:pt x="14431" y="6122"/>
                      <a:pt x="24834" y="7423"/>
                      <a:pt x="33191" y="12868"/>
                    </a:cubicBezTo>
                    <a:cubicBezTo>
                      <a:pt x="34772" y="14179"/>
                      <a:pt x="37117" y="13963"/>
                      <a:pt x="38429" y="12392"/>
                    </a:cubicBezTo>
                    <a:cubicBezTo>
                      <a:pt x="38439" y="12372"/>
                      <a:pt x="38449" y="12361"/>
                      <a:pt x="38460" y="12351"/>
                    </a:cubicBezTo>
                    <a:lnTo>
                      <a:pt x="38460" y="12351"/>
                    </a:lnTo>
                    <a:cubicBezTo>
                      <a:pt x="39668" y="10667"/>
                      <a:pt x="39400" y="8343"/>
                      <a:pt x="37840" y="6979"/>
                    </a:cubicBezTo>
                    <a:lnTo>
                      <a:pt x="37840" y="6979"/>
                    </a:lnTo>
                    <a:cubicBezTo>
                      <a:pt x="27561" y="-118"/>
                      <a:pt x="14534" y="-1926"/>
                      <a:pt x="2716" y="2124"/>
                    </a:cubicBezTo>
                    <a:cubicBezTo>
                      <a:pt x="722" y="2764"/>
                      <a:pt x="-403" y="4861"/>
                      <a:pt x="134" y="6876"/>
                    </a:cubicBezTo>
                    <a:cubicBezTo>
                      <a:pt x="464" y="7506"/>
                      <a:pt x="919" y="8074"/>
                      <a:pt x="1477" y="8529"/>
                    </a:cubicBezTo>
                    <a:close/>
                  </a:path>
                </a:pathLst>
              </a:custGeom>
              <a:solidFill>
                <a:srgbClr val="263238"/>
              </a:solidFill>
              <a:ln w="10325" cap="flat">
                <a:noFill/>
                <a:prstDash val="solid"/>
                <a:miter/>
              </a:ln>
            </p:spPr>
            <p:txBody>
              <a:bodyPr rtlCol="0" anchor="ctr"/>
              <a:lstStyle/>
              <a:p>
                <a:endParaRPr lang="zh-CN" altLang="en-US"/>
              </a:p>
            </p:txBody>
          </p:sp>
          <p:sp>
            <p:nvSpPr>
              <p:cNvPr id="1240" name="任意多边形: 形状 1239">
                <a:extLst>
                  <a:ext uri="{FF2B5EF4-FFF2-40B4-BE49-F238E27FC236}">
                    <a16:creationId xmlns:a16="http://schemas.microsoft.com/office/drawing/2014/main" id="{5A525708-9A29-A363-D8D0-99239F8FB304}"/>
                  </a:ext>
                </a:extLst>
              </p:cNvPr>
              <p:cNvSpPr/>
              <p:nvPr/>
            </p:nvSpPr>
            <p:spPr>
              <a:xfrm>
                <a:off x="5185324" y="2411004"/>
                <a:ext cx="35457" cy="23554"/>
              </a:xfrm>
              <a:custGeom>
                <a:avLst/>
                <a:gdLst>
                  <a:gd name="connsiteX0" fmla="*/ 3950 w 35457"/>
                  <a:gd name="connsiteY0" fmla="*/ 23554 h 23554"/>
                  <a:gd name="connsiteX1" fmla="*/ 7255 w 35457"/>
                  <a:gd name="connsiteY1" fmla="*/ 22004 h 23554"/>
                  <a:gd name="connsiteX2" fmla="*/ 31635 w 35457"/>
                  <a:gd name="connsiteY2" fmla="*/ 7438 h 23554"/>
                  <a:gd name="connsiteX3" fmla="*/ 35447 w 35457"/>
                  <a:gd name="connsiteY3" fmla="*/ 4039 h 23554"/>
                  <a:gd name="connsiteX4" fmla="*/ 35458 w 35457"/>
                  <a:gd name="connsiteY4" fmla="*/ 3822 h 23554"/>
                  <a:gd name="connsiteX5" fmla="*/ 35458 w 35457"/>
                  <a:gd name="connsiteY5" fmla="*/ 3822 h 23554"/>
                  <a:gd name="connsiteX6" fmla="*/ 31635 w 35457"/>
                  <a:gd name="connsiteY6" fmla="*/ 0 h 23554"/>
                  <a:gd name="connsiteX7" fmla="*/ 31635 w 35457"/>
                  <a:gd name="connsiteY7" fmla="*/ 0 h 23554"/>
                  <a:gd name="connsiteX8" fmla="*/ 644 w 35457"/>
                  <a:gd name="connsiteY8" fmla="*/ 17768 h 23554"/>
                  <a:gd name="connsiteX9" fmla="*/ 1677 w 35457"/>
                  <a:gd name="connsiteY9" fmla="*/ 23140 h 23554"/>
                  <a:gd name="connsiteX10" fmla="*/ 3950 w 35457"/>
                  <a:gd name="connsiteY10" fmla="*/ 23554 h 2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7" h="23554">
                    <a:moveTo>
                      <a:pt x="3950" y="23554"/>
                    </a:moveTo>
                    <a:cubicBezTo>
                      <a:pt x="5230" y="23564"/>
                      <a:pt x="6439" y="22996"/>
                      <a:pt x="7255" y="22004"/>
                    </a:cubicBezTo>
                    <a:cubicBezTo>
                      <a:pt x="12761" y="13719"/>
                      <a:pt x="21728" y="8368"/>
                      <a:pt x="31635" y="7438"/>
                    </a:cubicBezTo>
                    <a:cubicBezTo>
                      <a:pt x="33629" y="7552"/>
                      <a:pt x="35334" y="6033"/>
                      <a:pt x="35447" y="4039"/>
                    </a:cubicBezTo>
                    <a:cubicBezTo>
                      <a:pt x="35458" y="3967"/>
                      <a:pt x="35458" y="3895"/>
                      <a:pt x="35458" y="3822"/>
                    </a:cubicBezTo>
                    <a:lnTo>
                      <a:pt x="35458" y="3822"/>
                    </a:lnTo>
                    <a:cubicBezTo>
                      <a:pt x="35406" y="1736"/>
                      <a:pt x="33722" y="52"/>
                      <a:pt x="31635" y="0"/>
                    </a:cubicBezTo>
                    <a:lnTo>
                      <a:pt x="31635" y="0"/>
                    </a:lnTo>
                    <a:cubicBezTo>
                      <a:pt x="19084" y="723"/>
                      <a:pt x="7606" y="7304"/>
                      <a:pt x="644" y="17768"/>
                    </a:cubicBezTo>
                    <a:cubicBezTo>
                      <a:pt x="-524" y="19545"/>
                      <a:pt x="-59" y="21921"/>
                      <a:pt x="1677" y="23140"/>
                    </a:cubicBezTo>
                    <a:cubicBezTo>
                      <a:pt x="2400" y="23419"/>
                      <a:pt x="3175" y="23564"/>
                      <a:pt x="3950" y="23554"/>
                    </a:cubicBezTo>
                    <a:close/>
                  </a:path>
                </a:pathLst>
              </a:custGeom>
              <a:solidFill>
                <a:srgbClr val="263238"/>
              </a:solidFill>
              <a:ln w="10325" cap="flat">
                <a:noFill/>
                <a:prstDash val="solid"/>
                <a:miter/>
              </a:ln>
            </p:spPr>
            <p:txBody>
              <a:bodyPr rtlCol="0" anchor="ctr"/>
              <a:lstStyle/>
              <a:p>
                <a:endParaRPr lang="zh-CN" altLang="en-US"/>
              </a:p>
            </p:txBody>
          </p:sp>
          <p:sp>
            <p:nvSpPr>
              <p:cNvPr id="1241" name="任意多边形: 形状 1240">
                <a:extLst>
                  <a:ext uri="{FF2B5EF4-FFF2-40B4-BE49-F238E27FC236}">
                    <a16:creationId xmlns:a16="http://schemas.microsoft.com/office/drawing/2014/main" id="{551826EF-5B4B-C0F6-F2BB-141C5B3AB974}"/>
                  </a:ext>
                </a:extLst>
              </p:cNvPr>
              <p:cNvSpPr/>
              <p:nvPr/>
            </p:nvSpPr>
            <p:spPr>
              <a:xfrm>
                <a:off x="4903957" y="2731663"/>
                <a:ext cx="300812" cy="387372"/>
              </a:xfrm>
              <a:custGeom>
                <a:avLst/>
                <a:gdLst>
                  <a:gd name="connsiteX0" fmla="*/ 146062 w 300812"/>
                  <a:gd name="connsiteY0" fmla="*/ 206196 h 387372"/>
                  <a:gd name="connsiteX1" fmla="*/ 156392 w 300812"/>
                  <a:gd name="connsiteY1" fmla="*/ 184709 h 387372"/>
                  <a:gd name="connsiteX2" fmla="*/ 252982 w 300812"/>
                  <a:gd name="connsiteY2" fmla="*/ 32334 h 387372"/>
                  <a:gd name="connsiteX3" fmla="*/ 263313 w 300812"/>
                  <a:gd name="connsiteY3" fmla="*/ 25930 h 387372"/>
                  <a:gd name="connsiteX4" fmla="*/ 300812 w 300812"/>
                  <a:gd name="connsiteY4" fmla="*/ 84297 h 387372"/>
                  <a:gd name="connsiteX5" fmla="*/ 205565 w 300812"/>
                  <a:gd name="connsiteY5" fmla="*/ 313530 h 387372"/>
                  <a:gd name="connsiteX6" fmla="*/ 198850 w 300812"/>
                  <a:gd name="connsiteY6" fmla="*/ 331712 h 387372"/>
                  <a:gd name="connsiteX7" fmla="*/ 66827 w 300812"/>
                  <a:gd name="connsiteY7" fmla="*/ 317043 h 387372"/>
                  <a:gd name="connsiteX8" fmla="*/ 33873 w 300812"/>
                  <a:gd name="connsiteY8" fmla="*/ 240597 h 387372"/>
                  <a:gd name="connsiteX9" fmla="*/ 19617 w 300812"/>
                  <a:gd name="connsiteY9" fmla="*/ 201548 h 387372"/>
                  <a:gd name="connsiteX10" fmla="*/ 14865 w 300812"/>
                  <a:gd name="connsiteY10" fmla="*/ 188118 h 387372"/>
                  <a:gd name="connsiteX11" fmla="*/ 49678 w 300812"/>
                  <a:gd name="connsiteY11" fmla="*/ 13843 h 387372"/>
                  <a:gd name="connsiteX12" fmla="*/ 91000 w 300812"/>
                  <a:gd name="connsiteY12" fmla="*/ 0 h 38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812" h="387372">
                    <a:moveTo>
                      <a:pt x="146062" y="206196"/>
                    </a:moveTo>
                    <a:lnTo>
                      <a:pt x="156392" y="184709"/>
                    </a:lnTo>
                    <a:cubicBezTo>
                      <a:pt x="169822" y="156507"/>
                      <a:pt x="225710" y="44214"/>
                      <a:pt x="252982" y="32334"/>
                    </a:cubicBezTo>
                    <a:lnTo>
                      <a:pt x="263313" y="25930"/>
                    </a:lnTo>
                    <a:lnTo>
                      <a:pt x="300812" y="84297"/>
                    </a:lnTo>
                    <a:cubicBezTo>
                      <a:pt x="294304" y="89875"/>
                      <a:pt x="222714" y="274791"/>
                      <a:pt x="205565" y="313530"/>
                    </a:cubicBezTo>
                    <a:cubicBezTo>
                      <a:pt x="202899" y="319429"/>
                      <a:pt x="200655" y="325503"/>
                      <a:pt x="198850" y="331712"/>
                    </a:cubicBezTo>
                    <a:cubicBezTo>
                      <a:pt x="187177" y="374067"/>
                      <a:pt x="115070" y="439046"/>
                      <a:pt x="66827" y="317043"/>
                    </a:cubicBezTo>
                    <a:cubicBezTo>
                      <a:pt x="54844" y="291423"/>
                      <a:pt x="43790" y="266113"/>
                      <a:pt x="33873" y="240597"/>
                    </a:cubicBezTo>
                    <a:cubicBezTo>
                      <a:pt x="28811" y="227271"/>
                      <a:pt x="24265" y="214771"/>
                      <a:pt x="19617" y="201548"/>
                    </a:cubicBezTo>
                    <a:lnTo>
                      <a:pt x="14865" y="188118"/>
                    </a:lnTo>
                    <a:cubicBezTo>
                      <a:pt x="-7346" y="124379"/>
                      <a:pt x="-11168" y="51343"/>
                      <a:pt x="49678" y="13843"/>
                    </a:cubicBezTo>
                    <a:lnTo>
                      <a:pt x="91000" y="0"/>
                    </a:lnTo>
                    <a:close/>
                  </a:path>
                </a:pathLst>
              </a:custGeom>
              <a:solidFill>
                <a:srgbClr val="B0BEC5"/>
              </a:solidFill>
              <a:ln w="10325" cap="flat">
                <a:noFill/>
                <a:prstDash val="solid"/>
                <a:miter/>
              </a:ln>
            </p:spPr>
            <p:txBody>
              <a:bodyPr rtlCol="0" anchor="ctr"/>
              <a:lstStyle/>
              <a:p>
                <a:endParaRPr lang="zh-CN" altLang="en-US"/>
              </a:p>
            </p:txBody>
          </p:sp>
          <p:sp>
            <p:nvSpPr>
              <p:cNvPr id="1242" name="任意多边形: 形状 1241">
                <a:extLst>
                  <a:ext uri="{FF2B5EF4-FFF2-40B4-BE49-F238E27FC236}">
                    <a16:creationId xmlns:a16="http://schemas.microsoft.com/office/drawing/2014/main" id="{082E2B97-57CE-F5BE-D282-75728FBFD093}"/>
                  </a:ext>
                </a:extLst>
              </p:cNvPr>
              <p:cNvSpPr/>
              <p:nvPr/>
            </p:nvSpPr>
            <p:spPr>
              <a:xfrm>
                <a:off x="4903957" y="2731663"/>
                <a:ext cx="300812" cy="387372"/>
              </a:xfrm>
              <a:custGeom>
                <a:avLst/>
                <a:gdLst>
                  <a:gd name="connsiteX0" fmla="*/ 146062 w 300812"/>
                  <a:gd name="connsiteY0" fmla="*/ 206196 h 387372"/>
                  <a:gd name="connsiteX1" fmla="*/ 156392 w 300812"/>
                  <a:gd name="connsiteY1" fmla="*/ 184709 h 387372"/>
                  <a:gd name="connsiteX2" fmla="*/ 252982 w 300812"/>
                  <a:gd name="connsiteY2" fmla="*/ 32334 h 387372"/>
                  <a:gd name="connsiteX3" fmla="*/ 263313 w 300812"/>
                  <a:gd name="connsiteY3" fmla="*/ 25930 h 387372"/>
                  <a:gd name="connsiteX4" fmla="*/ 300812 w 300812"/>
                  <a:gd name="connsiteY4" fmla="*/ 84297 h 387372"/>
                  <a:gd name="connsiteX5" fmla="*/ 205565 w 300812"/>
                  <a:gd name="connsiteY5" fmla="*/ 313530 h 387372"/>
                  <a:gd name="connsiteX6" fmla="*/ 198850 w 300812"/>
                  <a:gd name="connsiteY6" fmla="*/ 331712 h 387372"/>
                  <a:gd name="connsiteX7" fmla="*/ 66827 w 300812"/>
                  <a:gd name="connsiteY7" fmla="*/ 317043 h 387372"/>
                  <a:gd name="connsiteX8" fmla="*/ 33873 w 300812"/>
                  <a:gd name="connsiteY8" fmla="*/ 240597 h 387372"/>
                  <a:gd name="connsiteX9" fmla="*/ 19617 w 300812"/>
                  <a:gd name="connsiteY9" fmla="*/ 201548 h 387372"/>
                  <a:gd name="connsiteX10" fmla="*/ 14865 w 300812"/>
                  <a:gd name="connsiteY10" fmla="*/ 188118 h 387372"/>
                  <a:gd name="connsiteX11" fmla="*/ 49678 w 300812"/>
                  <a:gd name="connsiteY11" fmla="*/ 13843 h 387372"/>
                  <a:gd name="connsiteX12" fmla="*/ 91000 w 300812"/>
                  <a:gd name="connsiteY12" fmla="*/ 0 h 38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812" h="387372">
                    <a:moveTo>
                      <a:pt x="146062" y="206196"/>
                    </a:moveTo>
                    <a:lnTo>
                      <a:pt x="156392" y="184709"/>
                    </a:lnTo>
                    <a:cubicBezTo>
                      <a:pt x="169822" y="156507"/>
                      <a:pt x="225710" y="44214"/>
                      <a:pt x="252982" y="32334"/>
                    </a:cubicBezTo>
                    <a:lnTo>
                      <a:pt x="263313" y="25930"/>
                    </a:lnTo>
                    <a:lnTo>
                      <a:pt x="300812" y="84297"/>
                    </a:lnTo>
                    <a:cubicBezTo>
                      <a:pt x="294304" y="89875"/>
                      <a:pt x="222714" y="274791"/>
                      <a:pt x="205565" y="313530"/>
                    </a:cubicBezTo>
                    <a:cubicBezTo>
                      <a:pt x="202899" y="319429"/>
                      <a:pt x="200655" y="325503"/>
                      <a:pt x="198850" y="331712"/>
                    </a:cubicBezTo>
                    <a:cubicBezTo>
                      <a:pt x="187177" y="374067"/>
                      <a:pt x="115070" y="439046"/>
                      <a:pt x="66827" y="317043"/>
                    </a:cubicBezTo>
                    <a:cubicBezTo>
                      <a:pt x="54844" y="291423"/>
                      <a:pt x="43790" y="266113"/>
                      <a:pt x="33873" y="240597"/>
                    </a:cubicBezTo>
                    <a:cubicBezTo>
                      <a:pt x="28811" y="227271"/>
                      <a:pt x="24265" y="214771"/>
                      <a:pt x="19617" y="201548"/>
                    </a:cubicBezTo>
                    <a:lnTo>
                      <a:pt x="14865" y="188118"/>
                    </a:lnTo>
                    <a:cubicBezTo>
                      <a:pt x="-7346" y="124379"/>
                      <a:pt x="-11168" y="51343"/>
                      <a:pt x="49678" y="13843"/>
                    </a:cubicBezTo>
                    <a:lnTo>
                      <a:pt x="91000" y="0"/>
                    </a:lnTo>
                    <a:close/>
                  </a:path>
                </a:pathLst>
              </a:custGeom>
              <a:solidFill>
                <a:srgbClr val="000000"/>
              </a:solidFill>
              <a:ln w="10325" cap="flat">
                <a:noFill/>
                <a:prstDash val="solid"/>
                <a:miter/>
              </a:ln>
            </p:spPr>
            <p:txBody>
              <a:bodyPr rtlCol="0" anchor="ctr"/>
              <a:lstStyle/>
              <a:p>
                <a:endParaRPr lang="zh-CN" altLang="en-US"/>
              </a:p>
            </p:txBody>
          </p:sp>
          <p:sp>
            <p:nvSpPr>
              <p:cNvPr id="1243" name="任意多边形: 形状 1242">
                <a:extLst>
                  <a:ext uri="{FF2B5EF4-FFF2-40B4-BE49-F238E27FC236}">
                    <a16:creationId xmlns:a16="http://schemas.microsoft.com/office/drawing/2014/main" id="{390F36CC-F711-F7C6-6B0A-BF736517E8D6}"/>
                  </a:ext>
                </a:extLst>
              </p:cNvPr>
              <p:cNvSpPr/>
              <p:nvPr/>
            </p:nvSpPr>
            <p:spPr>
              <a:xfrm>
                <a:off x="5265951" y="2663322"/>
                <a:ext cx="158656" cy="121032"/>
              </a:xfrm>
              <a:custGeom>
                <a:avLst/>
                <a:gdLst>
                  <a:gd name="connsiteX0" fmla="*/ 78 w 158656"/>
                  <a:gd name="connsiteY0" fmla="*/ 52638 h 121032"/>
                  <a:gd name="connsiteX1" fmla="*/ 2041 w 158656"/>
                  <a:gd name="connsiteY1" fmla="*/ 60696 h 121032"/>
                  <a:gd name="connsiteX2" fmla="*/ 6690 w 158656"/>
                  <a:gd name="connsiteY2" fmla="*/ 71956 h 121032"/>
                  <a:gd name="connsiteX3" fmla="*/ 17020 w 158656"/>
                  <a:gd name="connsiteY3" fmla="*/ 84353 h 121032"/>
                  <a:gd name="connsiteX4" fmla="*/ 19706 w 158656"/>
                  <a:gd name="connsiteY4" fmla="*/ 86729 h 121032"/>
                  <a:gd name="connsiteX5" fmla="*/ 27351 w 158656"/>
                  <a:gd name="connsiteY5" fmla="*/ 92617 h 121032"/>
                  <a:gd name="connsiteX6" fmla="*/ 44293 w 158656"/>
                  <a:gd name="connsiteY6" fmla="*/ 100365 h 121032"/>
                  <a:gd name="connsiteX7" fmla="*/ 46979 w 158656"/>
                  <a:gd name="connsiteY7" fmla="*/ 102535 h 121032"/>
                  <a:gd name="connsiteX8" fmla="*/ 49458 w 158656"/>
                  <a:gd name="connsiteY8" fmla="*/ 106770 h 121032"/>
                  <a:gd name="connsiteX9" fmla="*/ 51317 w 158656"/>
                  <a:gd name="connsiteY9" fmla="*/ 110489 h 121032"/>
                  <a:gd name="connsiteX10" fmla="*/ 55036 w 158656"/>
                  <a:gd name="connsiteY10" fmla="*/ 114931 h 121032"/>
                  <a:gd name="connsiteX11" fmla="*/ 65367 w 158656"/>
                  <a:gd name="connsiteY11" fmla="*/ 118754 h 121032"/>
                  <a:gd name="connsiteX12" fmla="*/ 94602 w 158656"/>
                  <a:gd name="connsiteY12" fmla="*/ 120820 h 121032"/>
                  <a:gd name="connsiteX13" fmla="*/ 109788 w 158656"/>
                  <a:gd name="connsiteY13" fmla="*/ 119580 h 121032"/>
                  <a:gd name="connsiteX14" fmla="*/ 125800 w 158656"/>
                  <a:gd name="connsiteY14" fmla="*/ 116068 h 121032"/>
                  <a:gd name="connsiteX15" fmla="*/ 137784 w 158656"/>
                  <a:gd name="connsiteY15" fmla="*/ 110902 h 121032"/>
                  <a:gd name="connsiteX16" fmla="*/ 141399 w 158656"/>
                  <a:gd name="connsiteY16" fmla="*/ 107080 h 121032"/>
                  <a:gd name="connsiteX17" fmla="*/ 142432 w 158656"/>
                  <a:gd name="connsiteY17" fmla="*/ 104291 h 121032"/>
                  <a:gd name="connsiteX18" fmla="*/ 145635 w 158656"/>
                  <a:gd name="connsiteY18" fmla="*/ 96543 h 121032"/>
                  <a:gd name="connsiteX19" fmla="*/ 149767 w 158656"/>
                  <a:gd name="connsiteY19" fmla="*/ 84456 h 121032"/>
                  <a:gd name="connsiteX20" fmla="*/ 153176 w 158656"/>
                  <a:gd name="connsiteY20" fmla="*/ 72370 h 121032"/>
                  <a:gd name="connsiteX21" fmla="*/ 155552 w 158656"/>
                  <a:gd name="connsiteY21" fmla="*/ 59870 h 121032"/>
                  <a:gd name="connsiteX22" fmla="*/ 158135 w 158656"/>
                  <a:gd name="connsiteY22" fmla="*/ 38486 h 121032"/>
                  <a:gd name="connsiteX23" fmla="*/ 158651 w 158656"/>
                  <a:gd name="connsiteY23" fmla="*/ 28155 h 121032"/>
                  <a:gd name="connsiteX24" fmla="*/ 157721 w 158656"/>
                  <a:gd name="connsiteY24" fmla="*/ 19994 h 121032"/>
                  <a:gd name="connsiteX25" fmla="*/ 154829 w 158656"/>
                  <a:gd name="connsiteY25" fmla="*/ 15139 h 121032"/>
                  <a:gd name="connsiteX26" fmla="*/ 141503 w 158656"/>
                  <a:gd name="connsiteY26" fmla="*/ 6461 h 121032"/>
                  <a:gd name="connsiteX27" fmla="*/ 126937 w 158656"/>
                  <a:gd name="connsiteY27" fmla="*/ 2536 h 121032"/>
                  <a:gd name="connsiteX28" fmla="*/ 120738 w 158656"/>
                  <a:gd name="connsiteY28" fmla="*/ 1502 h 121032"/>
                  <a:gd name="connsiteX29" fmla="*/ 55140 w 158656"/>
                  <a:gd name="connsiteY29" fmla="*/ 6461 h 121032"/>
                  <a:gd name="connsiteX30" fmla="*/ 42640 w 158656"/>
                  <a:gd name="connsiteY30" fmla="*/ 11006 h 121032"/>
                  <a:gd name="connsiteX31" fmla="*/ 32309 w 158656"/>
                  <a:gd name="connsiteY31" fmla="*/ 17411 h 121032"/>
                  <a:gd name="connsiteX32" fmla="*/ 26731 w 158656"/>
                  <a:gd name="connsiteY32" fmla="*/ 24230 h 121032"/>
                  <a:gd name="connsiteX33" fmla="*/ 25698 w 158656"/>
                  <a:gd name="connsiteY33" fmla="*/ 27432 h 121032"/>
                  <a:gd name="connsiteX34" fmla="*/ 24148 w 158656"/>
                  <a:gd name="connsiteY34" fmla="*/ 28568 h 121032"/>
                  <a:gd name="connsiteX35" fmla="*/ 5243 w 158656"/>
                  <a:gd name="connsiteY35" fmla="*/ 34457 h 121032"/>
                  <a:gd name="connsiteX36" fmla="*/ 1215 w 158656"/>
                  <a:gd name="connsiteY36" fmla="*/ 41998 h 121032"/>
                  <a:gd name="connsiteX37" fmla="*/ 78 w 158656"/>
                  <a:gd name="connsiteY37" fmla="*/ 52638 h 121032"/>
                  <a:gd name="connsiteX38" fmla="*/ 54210 w 158656"/>
                  <a:gd name="connsiteY38" fmla="*/ 35903 h 121032"/>
                  <a:gd name="connsiteX39" fmla="*/ 41297 w 158656"/>
                  <a:gd name="connsiteY39" fmla="*/ 32184 h 121032"/>
                  <a:gd name="connsiteX40" fmla="*/ 38508 w 158656"/>
                  <a:gd name="connsiteY40" fmla="*/ 30634 h 121032"/>
                  <a:gd name="connsiteX41" fmla="*/ 43983 w 158656"/>
                  <a:gd name="connsiteY41" fmla="*/ 24126 h 121032"/>
                  <a:gd name="connsiteX42" fmla="*/ 48735 w 158656"/>
                  <a:gd name="connsiteY42" fmla="*/ 21234 h 121032"/>
                  <a:gd name="connsiteX43" fmla="*/ 57929 w 158656"/>
                  <a:gd name="connsiteY43" fmla="*/ 17515 h 121032"/>
                  <a:gd name="connsiteX44" fmla="*/ 72805 w 158656"/>
                  <a:gd name="connsiteY44" fmla="*/ 13899 h 121032"/>
                  <a:gd name="connsiteX45" fmla="*/ 87268 w 158656"/>
                  <a:gd name="connsiteY45" fmla="*/ 12143 h 121032"/>
                  <a:gd name="connsiteX46" fmla="*/ 99974 w 158656"/>
                  <a:gd name="connsiteY46" fmla="*/ 12143 h 121032"/>
                  <a:gd name="connsiteX47" fmla="*/ 117019 w 158656"/>
                  <a:gd name="connsiteY47" fmla="*/ 13176 h 121032"/>
                  <a:gd name="connsiteX48" fmla="*/ 133961 w 158656"/>
                  <a:gd name="connsiteY48" fmla="*/ 17102 h 121032"/>
                  <a:gd name="connsiteX49" fmla="*/ 146255 w 158656"/>
                  <a:gd name="connsiteY49" fmla="*/ 24849 h 121032"/>
                  <a:gd name="connsiteX50" fmla="*/ 146255 w 158656"/>
                  <a:gd name="connsiteY50" fmla="*/ 24849 h 121032"/>
                  <a:gd name="connsiteX51" fmla="*/ 145015 w 158656"/>
                  <a:gd name="connsiteY51" fmla="*/ 25779 h 121032"/>
                  <a:gd name="connsiteX52" fmla="*/ 141503 w 158656"/>
                  <a:gd name="connsiteY52" fmla="*/ 27845 h 121032"/>
                  <a:gd name="connsiteX53" fmla="*/ 126937 w 158656"/>
                  <a:gd name="connsiteY53" fmla="*/ 33217 h 121032"/>
                  <a:gd name="connsiteX54" fmla="*/ 123527 w 158656"/>
                  <a:gd name="connsiteY54" fmla="*/ 34147 h 121032"/>
                  <a:gd name="connsiteX55" fmla="*/ 121565 w 158656"/>
                  <a:gd name="connsiteY55" fmla="*/ 34147 h 121032"/>
                  <a:gd name="connsiteX56" fmla="*/ 110201 w 158656"/>
                  <a:gd name="connsiteY56" fmla="*/ 36110 h 121032"/>
                  <a:gd name="connsiteX57" fmla="*/ 99044 w 158656"/>
                  <a:gd name="connsiteY57" fmla="*/ 37246 h 121032"/>
                  <a:gd name="connsiteX58" fmla="*/ 90367 w 158656"/>
                  <a:gd name="connsiteY58" fmla="*/ 37866 h 121032"/>
                  <a:gd name="connsiteX59" fmla="*/ 89747 w 158656"/>
                  <a:gd name="connsiteY59" fmla="*/ 37866 h 121032"/>
                  <a:gd name="connsiteX60" fmla="*/ 89747 w 158656"/>
                  <a:gd name="connsiteY60" fmla="*/ 37866 h 121032"/>
                  <a:gd name="connsiteX61" fmla="*/ 76730 w 158656"/>
                  <a:gd name="connsiteY61" fmla="*/ 37866 h 121032"/>
                  <a:gd name="connsiteX62" fmla="*/ 66400 w 158656"/>
                  <a:gd name="connsiteY62" fmla="*/ 37866 h 121032"/>
                  <a:gd name="connsiteX63" fmla="*/ 54210 w 158656"/>
                  <a:gd name="connsiteY63" fmla="*/ 35903 h 121032"/>
                  <a:gd name="connsiteX64" fmla="*/ 17743 w 158656"/>
                  <a:gd name="connsiteY64" fmla="*/ 49333 h 121032"/>
                  <a:gd name="connsiteX65" fmla="*/ 24355 w 158656"/>
                  <a:gd name="connsiteY65" fmla="*/ 42824 h 121032"/>
                  <a:gd name="connsiteX66" fmla="*/ 26731 w 158656"/>
                  <a:gd name="connsiteY66" fmla="*/ 42824 h 121032"/>
                  <a:gd name="connsiteX67" fmla="*/ 30347 w 158656"/>
                  <a:gd name="connsiteY67" fmla="*/ 58940 h 121032"/>
                  <a:gd name="connsiteX68" fmla="*/ 36235 w 158656"/>
                  <a:gd name="connsiteY68" fmla="*/ 79601 h 121032"/>
                  <a:gd name="connsiteX69" fmla="*/ 40574 w 158656"/>
                  <a:gd name="connsiteY69" fmla="*/ 89105 h 121032"/>
                  <a:gd name="connsiteX70" fmla="*/ 36545 w 158656"/>
                  <a:gd name="connsiteY70" fmla="*/ 86006 h 121032"/>
                  <a:gd name="connsiteX71" fmla="*/ 26214 w 158656"/>
                  <a:gd name="connsiteY71" fmla="*/ 74952 h 121032"/>
                  <a:gd name="connsiteX72" fmla="*/ 18570 w 158656"/>
                  <a:gd name="connsiteY72" fmla="*/ 61523 h 121032"/>
                  <a:gd name="connsiteX73" fmla="*/ 17743 w 158656"/>
                  <a:gd name="connsiteY73" fmla="*/ 49333 h 12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8656" h="121032">
                    <a:moveTo>
                      <a:pt x="78" y="52638"/>
                    </a:moveTo>
                    <a:cubicBezTo>
                      <a:pt x="409" y="55397"/>
                      <a:pt x="1070" y="58093"/>
                      <a:pt x="2041" y="60696"/>
                    </a:cubicBezTo>
                    <a:cubicBezTo>
                      <a:pt x="3219" y="64591"/>
                      <a:pt x="4779" y="68361"/>
                      <a:pt x="6690" y="71956"/>
                    </a:cubicBezTo>
                    <a:cubicBezTo>
                      <a:pt x="9541" y="76553"/>
                      <a:pt x="13012" y="80727"/>
                      <a:pt x="17020" y="84353"/>
                    </a:cubicBezTo>
                    <a:cubicBezTo>
                      <a:pt x="17020" y="84353"/>
                      <a:pt x="19603" y="86522"/>
                      <a:pt x="19706" y="86729"/>
                    </a:cubicBezTo>
                    <a:cubicBezTo>
                      <a:pt x="22092" y="88888"/>
                      <a:pt x="24644" y="90861"/>
                      <a:pt x="27351" y="92617"/>
                    </a:cubicBezTo>
                    <a:cubicBezTo>
                      <a:pt x="32423" y="96305"/>
                      <a:pt x="38187" y="98940"/>
                      <a:pt x="44293" y="100365"/>
                    </a:cubicBezTo>
                    <a:cubicBezTo>
                      <a:pt x="45470" y="100644"/>
                      <a:pt x="46452" y="101450"/>
                      <a:pt x="46979" y="102535"/>
                    </a:cubicBezTo>
                    <a:cubicBezTo>
                      <a:pt x="47702" y="103981"/>
                      <a:pt x="48631" y="105427"/>
                      <a:pt x="49458" y="106770"/>
                    </a:cubicBezTo>
                    <a:cubicBezTo>
                      <a:pt x="50284" y="108113"/>
                      <a:pt x="50801" y="109250"/>
                      <a:pt x="51317" y="110489"/>
                    </a:cubicBezTo>
                    <a:cubicBezTo>
                      <a:pt x="52051" y="112328"/>
                      <a:pt x="53352" y="113888"/>
                      <a:pt x="55036" y="114931"/>
                    </a:cubicBezTo>
                    <a:cubicBezTo>
                      <a:pt x="58228" y="116811"/>
                      <a:pt x="61720" y="118103"/>
                      <a:pt x="65367" y="118754"/>
                    </a:cubicBezTo>
                    <a:cubicBezTo>
                      <a:pt x="74974" y="120727"/>
                      <a:pt x="84809" y="121429"/>
                      <a:pt x="94602" y="120820"/>
                    </a:cubicBezTo>
                    <a:cubicBezTo>
                      <a:pt x="99685" y="120665"/>
                      <a:pt x="104747" y="120251"/>
                      <a:pt x="109788" y="119580"/>
                    </a:cubicBezTo>
                    <a:cubicBezTo>
                      <a:pt x="115201" y="118764"/>
                      <a:pt x="120542" y="117597"/>
                      <a:pt x="125800" y="116068"/>
                    </a:cubicBezTo>
                    <a:cubicBezTo>
                      <a:pt x="130025" y="114931"/>
                      <a:pt x="134054" y="113185"/>
                      <a:pt x="137784" y="110902"/>
                    </a:cubicBezTo>
                    <a:cubicBezTo>
                      <a:pt x="139375" y="110066"/>
                      <a:pt x="140645" y="108723"/>
                      <a:pt x="141399" y="107080"/>
                    </a:cubicBezTo>
                    <a:cubicBezTo>
                      <a:pt x="141678" y="106130"/>
                      <a:pt x="142029" y="105200"/>
                      <a:pt x="142432" y="104291"/>
                    </a:cubicBezTo>
                    <a:lnTo>
                      <a:pt x="145635" y="96543"/>
                    </a:lnTo>
                    <a:cubicBezTo>
                      <a:pt x="147184" y="92617"/>
                      <a:pt x="148527" y="88485"/>
                      <a:pt x="149767" y="84456"/>
                    </a:cubicBezTo>
                    <a:cubicBezTo>
                      <a:pt x="151120" y="80489"/>
                      <a:pt x="152257" y="76461"/>
                      <a:pt x="153176" y="72370"/>
                    </a:cubicBezTo>
                    <a:cubicBezTo>
                      <a:pt x="154002" y="68237"/>
                      <a:pt x="154932" y="64105"/>
                      <a:pt x="155552" y="59870"/>
                    </a:cubicBezTo>
                    <a:cubicBezTo>
                      <a:pt x="156585" y="52845"/>
                      <a:pt x="157412" y="45717"/>
                      <a:pt x="158135" y="38486"/>
                    </a:cubicBezTo>
                    <a:cubicBezTo>
                      <a:pt x="158135" y="35180"/>
                      <a:pt x="158135" y="31254"/>
                      <a:pt x="158651" y="28155"/>
                    </a:cubicBezTo>
                    <a:cubicBezTo>
                      <a:pt x="158703" y="25407"/>
                      <a:pt x="158393" y="22659"/>
                      <a:pt x="157721" y="19994"/>
                    </a:cubicBezTo>
                    <a:cubicBezTo>
                      <a:pt x="157164" y="18166"/>
                      <a:pt x="156172" y="16502"/>
                      <a:pt x="154829" y="15139"/>
                    </a:cubicBezTo>
                    <a:cubicBezTo>
                      <a:pt x="151048" y="11337"/>
                      <a:pt x="146502" y="8383"/>
                      <a:pt x="141503" y="6461"/>
                    </a:cubicBezTo>
                    <a:cubicBezTo>
                      <a:pt x="136813" y="4591"/>
                      <a:pt x="131926" y="3269"/>
                      <a:pt x="126937" y="2536"/>
                    </a:cubicBezTo>
                    <a:cubicBezTo>
                      <a:pt x="124871" y="2536"/>
                      <a:pt x="122804" y="1709"/>
                      <a:pt x="120738" y="1502"/>
                    </a:cubicBezTo>
                    <a:cubicBezTo>
                      <a:pt x="98765" y="-1586"/>
                      <a:pt x="76390" y="97"/>
                      <a:pt x="55140" y="6461"/>
                    </a:cubicBezTo>
                    <a:cubicBezTo>
                      <a:pt x="50863" y="7670"/>
                      <a:pt x="46689" y="9188"/>
                      <a:pt x="42640" y="11006"/>
                    </a:cubicBezTo>
                    <a:cubicBezTo>
                      <a:pt x="38962" y="12732"/>
                      <a:pt x="35491" y="14880"/>
                      <a:pt x="32309" y="17411"/>
                    </a:cubicBezTo>
                    <a:cubicBezTo>
                      <a:pt x="30016" y="19292"/>
                      <a:pt x="28125" y="21606"/>
                      <a:pt x="26731" y="24230"/>
                    </a:cubicBezTo>
                    <a:cubicBezTo>
                      <a:pt x="26214" y="25232"/>
                      <a:pt x="25863" y="26316"/>
                      <a:pt x="25698" y="27432"/>
                    </a:cubicBezTo>
                    <a:cubicBezTo>
                      <a:pt x="25698" y="28672"/>
                      <a:pt x="25698" y="28775"/>
                      <a:pt x="24148" y="28568"/>
                    </a:cubicBezTo>
                    <a:cubicBezTo>
                      <a:pt x="17247" y="26905"/>
                      <a:pt x="9985" y="29168"/>
                      <a:pt x="5243" y="34457"/>
                    </a:cubicBezTo>
                    <a:cubicBezTo>
                      <a:pt x="3405" y="36667"/>
                      <a:pt x="2031" y="39240"/>
                      <a:pt x="1215" y="41998"/>
                    </a:cubicBezTo>
                    <a:cubicBezTo>
                      <a:pt x="202" y="45448"/>
                      <a:pt x="-180" y="49054"/>
                      <a:pt x="78" y="52638"/>
                    </a:cubicBezTo>
                    <a:close/>
                    <a:moveTo>
                      <a:pt x="54210" y="35903"/>
                    </a:moveTo>
                    <a:cubicBezTo>
                      <a:pt x="49788" y="35139"/>
                      <a:pt x="45450" y="33889"/>
                      <a:pt x="41297" y="32184"/>
                    </a:cubicBezTo>
                    <a:cubicBezTo>
                      <a:pt x="40264" y="31874"/>
                      <a:pt x="39313" y="31347"/>
                      <a:pt x="38508" y="30634"/>
                    </a:cubicBezTo>
                    <a:cubicBezTo>
                      <a:pt x="39789" y="28062"/>
                      <a:pt x="41669" y="25831"/>
                      <a:pt x="43983" y="24126"/>
                    </a:cubicBezTo>
                    <a:cubicBezTo>
                      <a:pt x="45501" y="23062"/>
                      <a:pt x="47092" y="22101"/>
                      <a:pt x="48735" y="21234"/>
                    </a:cubicBezTo>
                    <a:cubicBezTo>
                      <a:pt x="51679" y="19715"/>
                      <a:pt x="54757" y="18465"/>
                      <a:pt x="57929" y="17515"/>
                    </a:cubicBezTo>
                    <a:cubicBezTo>
                      <a:pt x="62805" y="15996"/>
                      <a:pt x="67774" y="14788"/>
                      <a:pt x="72805" y="13899"/>
                    </a:cubicBezTo>
                    <a:cubicBezTo>
                      <a:pt x="77660" y="13073"/>
                      <a:pt x="82309" y="12556"/>
                      <a:pt x="87268" y="12143"/>
                    </a:cubicBezTo>
                    <a:cubicBezTo>
                      <a:pt x="92226" y="11730"/>
                      <a:pt x="95429" y="12143"/>
                      <a:pt x="99974" y="12143"/>
                    </a:cubicBezTo>
                    <a:cubicBezTo>
                      <a:pt x="105676" y="12122"/>
                      <a:pt x="111369" y="12463"/>
                      <a:pt x="117019" y="13176"/>
                    </a:cubicBezTo>
                    <a:cubicBezTo>
                      <a:pt x="122784" y="13909"/>
                      <a:pt x="128466" y="15221"/>
                      <a:pt x="133961" y="17102"/>
                    </a:cubicBezTo>
                    <a:cubicBezTo>
                      <a:pt x="138651" y="18599"/>
                      <a:pt x="142877" y="21265"/>
                      <a:pt x="146255" y="24849"/>
                    </a:cubicBezTo>
                    <a:cubicBezTo>
                      <a:pt x="146255" y="24849"/>
                      <a:pt x="146255" y="24849"/>
                      <a:pt x="146255" y="24849"/>
                    </a:cubicBezTo>
                    <a:lnTo>
                      <a:pt x="145015" y="25779"/>
                    </a:lnTo>
                    <a:cubicBezTo>
                      <a:pt x="143910" y="26564"/>
                      <a:pt x="142732" y="27256"/>
                      <a:pt x="141503" y="27845"/>
                    </a:cubicBezTo>
                    <a:cubicBezTo>
                      <a:pt x="136895" y="30263"/>
                      <a:pt x="132009" y="32060"/>
                      <a:pt x="126937" y="33217"/>
                    </a:cubicBezTo>
                    <a:lnTo>
                      <a:pt x="123527" y="34147"/>
                    </a:lnTo>
                    <a:lnTo>
                      <a:pt x="121565" y="34147"/>
                    </a:lnTo>
                    <a:cubicBezTo>
                      <a:pt x="117815" y="35004"/>
                      <a:pt x="114023" y="35655"/>
                      <a:pt x="110201" y="36110"/>
                    </a:cubicBezTo>
                    <a:cubicBezTo>
                      <a:pt x="106503" y="36688"/>
                      <a:pt x="102784" y="37070"/>
                      <a:pt x="99044" y="37246"/>
                    </a:cubicBezTo>
                    <a:lnTo>
                      <a:pt x="90367" y="37866"/>
                    </a:lnTo>
                    <a:lnTo>
                      <a:pt x="89747" y="37866"/>
                    </a:lnTo>
                    <a:cubicBezTo>
                      <a:pt x="89747" y="37866"/>
                      <a:pt x="89747" y="37866"/>
                      <a:pt x="89747" y="37866"/>
                    </a:cubicBezTo>
                    <a:lnTo>
                      <a:pt x="76730" y="37866"/>
                    </a:lnTo>
                    <a:cubicBezTo>
                      <a:pt x="73321" y="37866"/>
                      <a:pt x="69912" y="37866"/>
                      <a:pt x="66400" y="37866"/>
                    </a:cubicBezTo>
                    <a:cubicBezTo>
                      <a:pt x="62299" y="37442"/>
                      <a:pt x="58228" y="36791"/>
                      <a:pt x="54210" y="35903"/>
                    </a:cubicBezTo>
                    <a:close/>
                    <a:moveTo>
                      <a:pt x="17743" y="49333"/>
                    </a:moveTo>
                    <a:cubicBezTo>
                      <a:pt x="18353" y="45986"/>
                      <a:pt x="20997" y="43382"/>
                      <a:pt x="24355" y="42824"/>
                    </a:cubicBezTo>
                    <a:lnTo>
                      <a:pt x="26731" y="42824"/>
                    </a:lnTo>
                    <a:cubicBezTo>
                      <a:pt x="27764" y="48403"/>
                      <a:pt x="29107" y="53671"/>
                      <a:pt x="30347" y="58940"/>
                    </a:cubicBezTo>
                    <a:cubicBezTo>
                      <a:pt x="31896" y="65965"/>
                      <a:pt x="34066" y="72679"/>
                      <a:pt x="36235" y="79601"/>
                    </a:cubicBezTo>
                    <a:cubicBezTo>
                      <a:pt x="37196" y="82969"/>
                      <a:pt x="38663" y="86171"/>
                      <a:pt x="40574" y="89105"/>
                    </a:cubicBezTo>
                    <a:lnTo>
                      <a:pt x="36545" y="86006"/>
                    </a:lnTo>
                    <a:cubicBezTo>
                      <a:pt x="32630" y="82793"/>
                      <a:pt x="29159" y="79074"/>
                      <a:pt x="26214" y="74952"/>
                    </a:cubicBezTo>
                    <a:cubicBezTo>
                      <a:pt x="23033" y="70872"/>
                      <a:pt x="20460" y="66347"/>
                      <a:pt x="18570" y="61523"/>
                    </a:cubicBezTo>
                    <a:cubicBezTo>
                      <a:pt x="17031" y="57649"/>
                      <a:pt x="16741" y="53382"/>
                      <a:pt x="17743" y="49333"/>
                    </a:cubicBezTo>
                    <a:close/>
                  </a:path>
                </a:pathLst>
              </a:custGeom>
              <a:solidFill>
                <a:srgbClr val="B0BEC5"/>
              </a:solidFill>
              <a:ln w="10325" cap="flat">
                <a:noFill/>
                <a:prstDash val="solid"/>
                <a:miter/>
              </a:ln>
            </p:spPr>
            <p:txBody>
              <a:bodyPr rtlCol="0" anchor="ctr"/>
              <a:lstStyle/>
              <a:p>
                <a:endParaRPr lang="zh-CN" altLang="en-US"/>
              </a:p>
            </p:txBody>
          </p:sp>
          <p:sp>
            <p:nvSpPr>
              <p:cNvPr id="1244" name="任意多边形: 形状 1243">
                <a:extLst>
                  <a:ext uri="{FF2B5EF4-FFF2-40B4-BE49-F238E27FC236}">
                    <a16:creationId xmlns:a16="http://schemas.microsoft.com/office/drawing/2014/main" id="{594A3EBB-14CF-BD03-C2EC-9D932EB1754D}"/>
                  </a:ext>
                </a:extLst>
              </p:cNvPr>
              <p:cNvSpPr/>
              <p:nvPr/>
            </p:nvSpPr>
            <p:spPr>
              <a:xfrm>
                <a:off x="5265951" y="2663322"/>
                <a:ext cx="158656" cy="121032"/>
              </a:xfrm>
              <a:custGeom>
                <a:avLst/>
                <a:gdLst>
                  <a:gd name="connsiteX0" fmla="*/ 78 w 158656"/>
                  <a:gd name="connsiteY0" fmla="*/ 52638 h 121032"/>
                  <a:gd name="connsiteX1" fmla="*/ 2041 w 158656"/>
                  <a:gd name="connsiteY1" fmla="*/ 60696 h 121032"/>
                  <a:gd name="connsiteX2" fmla="*/ 6690 w 158656"/>
                  <a:gd name="connsiteY2" fmla="*/ 71956 h 121032"/>
                  <a:gd name="connsiteX3" fmla="*/ 17020 w 158656"/>
                  <a:gd name="connsiteY3" fmla="*/ 84353 h 121032"/>
                  <a:gd name="connsiteX4" fmla="*/ 19706 w 158656"/>
                  <a:gd name="connsiteY4" fmla="*/ 86729 h 121032"/>
                  <a:gd name="connsiteX5" fmla="*/ 27351 w 158656"/>
                  <a:gd name="connsiteY5" fmla="*/ 92617 h 121032"/>
                  <a:gd name="connsiteX6" fmla="*/ 44293 w 158656"/>
                  <a:gd name="connsiteY6" fmla="*/ 100365 h 121032"/>
                  <a:gd name="connsiteX7" fmla="*/ 46979 w 158656"/>
                  <a:gd name="connsiteY7" fmla="*/ 102535 h 121032"/>
                  <a:gd name="connsiteX8" fmla="*/ 49458 w 158656"/>
                  <a:gd name="connsiteY8" fmla="*/ 106770 h 121032"/>
                  <a:gd name="connsiteX9" fmla="*/ 51317 w 158656"/>
                  <a:gd name="connsiteY9" fmla="*/ 110489 h 121032"/>
                  <a:gd name="connsiteX10" fmla="*/ 55036 w 158656"/>
                  <a:gd name="connsiteY10" fmla="*/ 114931 h 121032"/>
                  <a:gd name="connsiteX11" fmla="*/ 65367 w 158656"/>
                  <a:gd name="connsiteY11" fmla="*/ 118754 h 121032"/>
                  <a:gd name="connsiteX12" fmla="*/ 94602 w 158656"/>
                  <a:gd name="connsiteY12" fmla="*/ 120820 h 121032"/>
                  <a:gd name="connsiteX13" fmla="*/ 109788 w 158656"/>
                  <a:gd name="connsiteY13" fmla="*/ 119580 h 121032"/>
                  <a:gd name="connsiteX14" fmla="*/ 125800 w 158656"/>
                  <a:gd name="connsiteY14" fmla="*/ 116068 h 121032"/>
                  <a:gd name="connsiteX15" fmla="*/ 137784 w 158656"/>
                  <a:gd name="connsiteY15" fmla="*/ 110902 h 121032"/>
                  <a:gd name="connsiteX16" fmla="*/ 141399 w 158656"/>
                  <a:gd name="connsiteY16" fmla="*/ 107080 h 121032"/>
                  <a:gd name="connsiteX17" fmla="*/ 142432 w 158656"/>
                  <a:gd name="connsiteY17" fmla="*/ 104291 h 121032"/>
                  <a:gd name="connsiteX18" fmla="*/ 145635 w 158656"/>
                  <a:gd name="connsiteY18" fmla="*/ 96543 h 121032"/>
                  <a:gd name="connsiteX19" fmla="*/ 149767 w 158656"/>
                  <a:gd name="connsiteY19" fmla="*/ 84456 h 121032"/>
                  <a:gd name="connsiteX20" fmla="*/ 153176 w 158656"/>
                  <a:gd name="connsiteY20" fmla="*/ 72370 h 121032"/>
                  <a:gd name="connsiteX21" fmla="*/ 155552 w 158656"/>
                  <a:gd name="connsiteY21" fmla="*/ 59870 h 121032"/>
                  <a:gd name="connsiteX22" fmla="*/ 158135 w 158656"/>
                  <a:gd name="connsiteY22" fmla="*/ 38486 h 121032"/>
                  <a:gd name="connsiteX23" fmla="*/ 158651 w 158656"/>
                  <a:gd name="connsiteY23" fmla="*/ 28155 h 121032"/>
                  <a:gd name="connsiteX24" fmla="*/ 157721 w 158656"/>
                  <a:gd name="connsiteY24" fmla="*/ 19994 h 121032"/>
                  <a:gd name="connsiteX25" fmla="*/ 154829 w 158656"/>
                  <a:gd name="connsiteY25" fmla="*/ 15139 h 121032"/>
                  <a:gd name="connsiteX26" fmla="*/ 141503 w 158656"/>
                  <a:gd name="connsiteY26" fmla="*/ 6461 h 121032"/>
                  <a:gd name="connsiteX27" fmla="*/ 126937 w 158656"/>
                  <a:gd name="connsiteY27" fmla="*/ 2536 h 121032"/>
                  <a:gd name="connsiteX28" fmla="*/ 120738 w 158656"/>
                  <a:gd name="connsiteY28" fmla="*/ 1502 h 121032"/>
                  <a:gd name="connsiteX29" fmla="*/ 55140 w 158656"/>
                  <a:gd name="connsiteY29" fmla="*/ 6461 h 121032"/>
                  <a:gd name="connsiteX30" fmla="*/ 42640 w 158656"/>
                  <a:gd name="connsiteY30" fmla="*/ 11006 h 121032"/>
                  <a:gd name="connsiteX31" fmla="*/ 32309 w 158656"/>
                  <a:gd name="connsiteY31" fmla="*/ 17411 h 121032"/>
                  <a:gd name="connsiteX32" fmla="*/ 26731 w 158656"/>
                  <a:gd name="connsiteY32" fmla="*/ 24230 h 121032"/>
                  <a:gd name="connsiteX33" fmla="*/ 25698 w 158656"/>
                  <a:gd name="connsiteY33" fmla="*/ 27432 h 121032"/>
                  <a:gd name="connsiteX34" fmla="*/ 24148 w 158656"/>
                  <a:gd name="connsiteY34" fmla="*/ 28568 h 121032"/>
                  <a:gd name="connsiteX35" fmla="*/ 5243 w 158656"/>
                  <a:gd name="connsiteY35" fmla="*/ 34457 h 121032"/>
                  <a:gd name="connsiteX36" fmla="*/ 1215 w 158656"/>
                  <a:gd name="connsiteY36" fmla="*/ 41998 h 121032"/>
                  <a:gd name="connsiteX37" fmla="*/ 78 w 158656"/>
                  <a:gd name="connsiteY37" fmla="*/ 52638 h 121032"/>
                  <a:gd name="connsiteX38" fmla="*/ 54210 w 158656"/>
                  <a:gd name="connsiteY38" fmla="*/ 35903 h 121032"/>
                  <a:gd name="connsiteX39" fmla="*/ 41297 w 158656"/>
                  <a:gd name="connsiteY39" fmla="*/ 32184 h 121032"/>
                  <a:gd name="connsiteX40" fmla="*/ 38508 w 158656"/>
                  <a:gd name="connsiteY40" fmla="*/ 30634 h 121032"/>
                  <a:gd name="connsiteX41" fmla="*/ 43983 w 158656"/>
                  <a:gd name="connsiteY41" fmla="*/ 24126 h 121032"/>
                  <a:gd name="connsiteX42" fmla="*/ 48735 w 158656"/>
                  <a:gd name="connsiteY42" fmla="*/ 21234 h 121032"/>
                  <a:gd name="connsiteX43" fmla="*/ 57929 w 158656"/>
                  <a:gd name="connsiteY43" fmla="*/ 17515 h 121032"/>
                  <a:gd name="connsiteX44" fmla="*/ 72805 w 158656"/>
                  <a:gd name="connsiteY44" fmla="*/ 13899 h 121032"/>
                  <a:gd name="connsiteX45" fmla="*/ 87268 w 158656"/>
                  <a:gd name="connsiteY45" fmla="*/ 12143 h 121032"/>
                  <a:gd name="connsiteX46" fmla="*/ 99974 w 158656"/>
                  <a:gd name="connsiteY46" fmla="*/ 12143 h 121032"/>
                  <a:gd name="connsiteX47" fmla="*/ 117019 w 158656"/>
                  <a:gd name="connsiteY47" fmla="*/ 13176 h 121032"/>
                  <a:gd name="connsiteX48" fmla="*/ 133961 w 158656"/>
                  <a:gd name="connsiteY48" fmla="*/ 17102 h 121032"/>
                  <a:gd name="connsiteX49" fmla="*/ 146255 w 158656"/>
                  <a:gd name="connsiteY49" fmla="*/ 24849 h 121032"/>
                  <a:gd name="connsiteX50" fmla="*/ 146255 w 158656"/>
                  <a:gd name="connsiteY50" fmla="*/ 24849 h 121032"/>
                  <a:gd name="connsiteX51" fmla="*/ 145015 w 158656"/>
                  <a:gd name="connsiteY51" fmla="*/ 25779 h 121032"/>
                  <a:gd name="connsiteX52" fmla="*/ 141503 w 158656"/>
                  <a:gd name="connsiteY52" fmla="*/ 27845 h 121032"/>
                  <a:gd name="connsiteX53" fmla="*/ 126937 w 158656"/>
                  <a:gd name="connsiteY53" fmla="*/ 33217 h 121032"/>
                  <a:gd name="connsiteX54" fmla="*/ 123527 w 158656"/>
                  <a:gd name="connsiteY54" fmla="*/ 34147 h 121032"/>
                  <a:gd name="connsiteX55" fmla="*/ 121565 w 158656"/>
                  <a:gd name="connsiteY55" fmla="*/ 34147 h 121032"/>
                  <a:gd name="connsiteX56" fmla="*/ 110201 w 158656"/>
                  <a:gd name="connsiteY56" fmla="*/ 36110 h 121032"/>
                  <a:gd name="connsiteX57" fmla="*/ 99044 w 158656"/>
                  <a:gd name="connsiteY57" fmla="*/ 37246 h 121032"/>
                  <a:gd name="connsiteX58" fmla="*/ 90367 w 158656"/>
                  <a:gd name="connsiteY58" fmla="*/ 37866 h 121032"/>
                  <a:gd name="connsiteX59" fmla="*/ 89747 w 158656"/>
                  <a:gd name="connsiteY59" fmla="*/ 37866 h 121032"/>
                  <a:gd name="connsiteX60" fmla="*/ 89747 w 158656"/>
                  <a:gd name="connsiteY60" fmla="*/ 37866 h 121032"/>
                  <a:gd name="connsiteX61" fmla="*/ 76730 w 158656"/>
                  <a:gd name="connsiteY61" fmla="*/ 37866 h 121032"/>
                  <a:gd name="connsiteX62" fmla="*/ 66400 w 158656"/>
                  <a:gd name="connsiteY62" fmla="*/ 37866 h 121032"/>
                  <a:gd name="connsiteX63" fmla="*/ 54210 w 158656"/>
                  <a:gd name="connsiteY63" fmla="*/ 35903 h 121032"/>
                  <a:gd name="connsiteX64" fmla="*/ 17743 w 158656"/>
                  <a:gd name="connsiteY64" fmla="*/ 49333 h 121032"/>
                  <a:gd name="connsiteX65" fmla="*/ 24355 w 158656"/>
                  <a:gd name="connsiteY65" fmla="*/ 42824 h 121032"/>
                  <a:gd name="connsiteX66" fmla="*/ 26731 w 158656"/>
                  <a:gd name="connsiteY66" fmla="*/ 42824 h 121032"/>
                  <a:gd name="connsiteX67" fmla="*/ 30347 w 158656"/>
                  <a:gd name="connsiteY67" fmla="*/ 58940 h 121032"/>
                  <a:gd name="connsiteX68" fmla="*/ 36235 w 158656"/>
                  <a:gd name="connsiteY68" fmla="*/ 79601 h 121032"/>
                  <a:gd name="connsiteX69" fmla="*/ 40574 w 158656"/>
                  <a:gd name="connsiteY69" fmla="*/ 89105 h 121032"/>
                  <a:gd name="connsiteX70" fmla="*/ 36545 w 158656"/>
                  <a:gd name="connsiteY70" fmla="*/ 86006 h 121032"/>
                  <a:gd name="connsiteX71" fmla="*/ 26214 w 158656"/>
                  <a:gd name="connsiteY71" fmla="*/ 74952 h 121032"/>
                  <a:gd name="connsiteX72" fmla="*/ 18570 w 158656"/>
                  <a:gd name="connsiteY72" fmla="*/ 61523 h 121032"/>
                  <a:gd name="connsiteX73" fmla="*/ 17743 w 158656"/>
                  <a:gd name="connsiteY73" fmla="*/ 49333 h 12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8656" h="121032">
                    <a:moveTo>
                      <a:pt x="78" y="52638"/>
                    </a:moveTo>
                    <a:cubicBezTo>
                      <a:pt x="409" y="55397"/>
                      <a:pt x="1070" y="58093"/>
                      <a:pt x="2041" y="60696"/>
                    </a:cubicBezTo>
                    <a:cubicBezTo>
                      <a:pt x="3219" y="64591"/>
                      <a:pt x="4779" y="68361"/>
                      <a:pt x="6690" y="71956"/>
                    </a:cubicBezTo>
                    <a:cubicBezTo>
                      <a:pt x="9541" y="76553"/>
                      <a:pt x="13012" y="80727"/>
                      <a:pt x="17020" y="84353"/>
                    </a:cubicBezTo>
                    <a:cubicBezTo>
                      <a:pt x="17020" y="84353"/>
                      <a:pt x="19603" y="86522"/>
                      <a:pt x="19706" y="86729"/>
                    </a:cubicBezTo>
                    <a:cubicBezTo>
                      <a:pt x="22092" y="88888"/>
                      <a:pt x="24644" y="90861"/>
                      <a:pt x="27351" y="92617"/>
                    </a:cubicBezTo>
                    <a:cubicBezTo>
                      <a:pt x="32423" y="96305"/>
                      <a:pt x="38187" y="98940"/>
                      <a:pt x="44293" y="100365"/>
                    </a:cubicBezTo>
                    <a:cubicBezTo>
                      <a:pt x="45470" y="100644"/>
                      <a:pt x="46452" y="101450"/>
                      <a:pt x="46979" y="102535"/>
                    </a:cubicBezTo>
                    <a:cubicBezTo>
                      <a:pt x="47702" y="103981"/>
                      <a:pt x="48631" y="105427"/>
                      <a:pt x="49458" y="106770"/>
                    </a:cubicBezTo>
                    <a:cubicBezTo>
                      <a:pt x="50284" y="108113"/>
                      <a:pt x="50801" y="109250"/>
                      <a:pt x="51317" y="110489"/>
                    </a:cubicBezTo>
                    <a:cubicBezTo>
                      <a:pt x="52051" y="112328"/>
                      <a:pt x="53352" y="113888"/>
                      <a:pt x="55036" y="114931"/>
                    </a:cubicBezTo>
                    <a:cubicBezTo>
                      <a:pt x="58228" y="116811"/>
                      <a:pt x="61720" y="118103"/>
                      <a:pt x="65367" y="118754"/>
                    </a:cubicBezTo>
                    <a:cubicBezTo>
                      <a:pt x="74974" y="120727"/>
                      <a:pt x="84809" y="121429"/>
                      <a:pt x="94602" y="120820"/>
                    </a:cubicBezTo>
                    <a:cubicBezTo>
                      <a:pt x="99685" y="120665"/>
                      <a:pt x="104747" y="120251"/>
                      <a:pt x="109788" y="119580"/>
                    </a:cubicBezTo>
                    <a:cubicBezTo>
                      <a:pt x="115201" y="118764"/>
                      <a:pt x="120542" y="117597"/>
                      <a:pt x="125800" y="116068"/>
                    </a:cubicBezTo>
                    <a:cubicBezTo>
                      <a:pt x="130025" y="114931"/>
                      <a:pt x="134054" y="113185"/>
                      <a:pt x="137784" y="110902"/>
                    </a:cubicBezTo>
                    <a:cubicBezTo>
                      <a:pt x="139375" y="110066"/>
                      <a:pt x="140645" y="108723"/>
                      <a:pt x="141399" y="107080"/>
                    </a:cubicBezTo>
                    <a:cubicBezTo>
                      <a:pt x="141678" y="106130"/>
                      <a:pt x="142029" y="105200"/>
                      <a:pt x="142432" y="104291"/>
                    </a:cubicBezTo>
                    <a:lnTo>
                      <a:pt x="145635" y="96543"/>
                    </a:lnTo>
                    <a:cubicBezTo>
                      <a:pt x="147184" y="92617"/>
                      <a:pt x="148527" y="88485"/>
                      <a:pt x="149767" y="84456"/>
                    </a:cubicBezTo>
                    <a:cubicBezTo>
                      <a:pt x="151120" y="80489"/>
                      <a:pt x="152257" y="76461"/>
                      <a:pt x="153176" y="72370"/>
                    </a:cubicBezTo>
                    <a:cubicBezTo>
                      <a:pt x="154002" y="68237"/>
                      <a:pt x="154932" y="64105"/>
                      <a:pt x="155552" y="59870"/>
                    </a:cubicBezTo>
                    <a:cubicBezTo>
                      <a:pt x="156585" y="52845"/>
                      <a:pt x="157412" y="45717"/>
                      <a:pt x="158135" y="38486"/>
                    </a:cubicBezTo>
                    <a:cubicBezTo>
                      <a:pt x="158135" y="35180"/>
                      <a:pt x="158135" y="31254"/>
                      <a:pt x="158651" y="28155"/>
                    </a:cubicBezTo>
                    <a:cubicBezTo>
                      <a:pt x="158703" y="25407"/>
                      <a:pt x="158393" y="22659"/>
                      <a:pt x="157721" y="19994"/>
                    </a:cubicBezTo>
                    <a:cubicBezTo>
                      <a:pt x="157164" y="18166"/>
                      <a:pt x="156172" y="16502"/>
                      <a:pt x="154829" y="15139"/>
                    </a:cubicBezTo>
                    <a:cubicBezTo>
                      <a:pt x="151048" y="11337"/>
                      <a:pt x="146502" y="8383"/>
                      <a:pt x="141503" y="6461"/>
                    </a:cubicBezTo>
                    <a:cubicBezTo>
                      <a:pt x="136813" y="4591"/>
                      <a:pt x="131926" y="3269"/>
                      <a:pt x="126937" y="2536"/>
                    </a:cubicBezTo>
                    <a:cubicBezTo>
                      <a:pt x="124871" y="2536"/>
                      <a:pt x="122804" y="1709"/>
                      <a:pt x="120738" y="1502"/>
                    </a:cubicBezTo>
                    <a:cubicBezTo>
                      <a:pt x="98765" y="-1586"/>
                      <a:pt x="76390" y="97"/>
                      <a:pt x="55140" y="6461"/>
                    </a:cubicBezTo>
                    <a:cubicBezTo>
                      <a:pt x="50863" y="7670"/>
                      <a:pt x="46689" y="9188"/>
                      <a:pt x="42640" y="11006"/>
                    </a:cubicBezTo>
                    <a:cubicBezTo>
                      <a:pt x="38962" y="12732"/>
                      <a:pt x="35491" y="14880"/>
                      <a:pt x="32309" y="17411"/>
                    </a:cubicBezTo>
                    <a:cubicBezTo>
                      <a:pt x="30016" y="19292"/>
                      <a:pt x="28125" y="21606"/>
                      <a:pt x="26731" y="24230"/>
                    </a:cubicBezTo>
                    <a:cubicBezTo>
                      <a:pt x="26214" y="25232"/>
                      <a:pt x="25863" y="26316"/>
                      <a:pt x="25698" y="27432"/>
                    </a:cubicBezTo>
                    <a:cubicBezTo>
                      <a:pt x="25698" y="28672"/>
                      <a:pt x="25698" y="28775"/>
                      <a:pt x="24148" y="28568"/>
                    </a:cubicBezTo>
                    <a:cubicBezTo>
                      <a:pt x="17247" y="26905"/>
                      <a:pt x="9985" y="29168"/>
                      <a:pt x="5243" y="34457"/>
                    </a:cubicBezTo>
                    <a:cubicBezTo>
                      <a:pt x="3405" y="36667"/>
                      <a:pt x="2031" y="39240"/>
                      <a:pt x="1215" y="41998"/>
                    </a:cubicBezTo>
                    <a:cubicBezTo>
                      <a:pt x="202" y="45448"/>
                      <a:pt x="-180" y="49054"/>
                      <a:pt x="78" y="52638"/>
                    </a:cubicBezTo>
                    <a:close/>
                    <a:moveTo>
                      <a:pt x="54210" y="35903"/>
                    </a:moveTo>
                    <a:cubicBezTo>
                      <a:pt x="49788" y="35139"/>
                      <a:pt x="45450" y="33889"/>
                      <a:pt x="41297" y="32184"/>
                    </a:cubicBezTo>
                    <a:cubicBezTo>
                      <a:pt x="40264" y="31874"/>
                      <a:pt x="39313" y="31347"/>
                      <a:pt x="38508" y="30634"/>
                    </a:cubicBezTo>
                    <a:cubicBezTo>
                      <a:pt x="39789" y="28062"/>
                      <a:pt x="41669" y="25831"/>
                      <a:pt x="43983" y="24126"/>
                    </a:cubicBezTo>
                    <a:cubicBezTo>
                      <a:pt x="45501" y="23062"/>
                      <a:pt x="47092" y="22101"/>
                      <a:pt x="48735" y="21234"/>
                    </a:cubicBezTo>
                    <a:cubicBezTo>
                      <a:pt x="51679" y="19715"/>
                      <a:pt x="54757" y="18465"/>
                      <a:pt x="57929" y="17515"/>
                    </a:cubicBezTo>
                    <a:cubicBezTo>
                      <a:pt x="62805" y="15996"/>
                      <a:pt x="67774" y="14788"/>
                      <a:pt x="72805" y="13899"/>
                    </a:cubicBezTo>
                    <a:cubicBezTo>
                      <a:pt x="77660" y="13073"/>
                      <a:pt x="82309" y="12556"/>
                      <a:pt x="87268" y="12143"/>
                    </a:cubicBezTo>
                    <a:cubicBezTo>
                      <a:pt x="92226" y="11730"/>
                      <a:pt x="95429" y="12143"/>
                      <a:pt x="99974" y="12143"/>
                    </a:cubicBezTo>
                    <a:cubicBezTo>
                      <a:pt x="105676" y="12122"/>
                      <a:pt x="111369" y="12463"/>
                      <a:pt x="117019" y="13176"/>
                    </a:cubicBezTo>
                    <a:cubicBezTo>
                      <a:pt x="122784" y="13909"/>
                      <a:pt x="128466" y="15221"/>
                      <a:pt x="133961" y="17102"/>
                    </a:cubicBezTo>
                    <a:cubicBezTo>
                      <a:pt x="138651" y="18599"/>
                      <a:pt x="142877" y="21265"/>
                      <a:pt x="146255" y="24849"/>
                    </a:cubicBezTo>
                    <a:cubicBezTo>
                      <a:pt x="146255" y="24849"/>
                      <a:pt x="146255" y="24849"/>
                      <a:pt x="146255" y="24849"/>
                    </a:cubicBezTo>
                    <a:lnTo>
                      <a:pt x="145015" y="25779"/>
                    </a:lnTo>
                    <a:cubicBezTo>
                      <a:pt x="143910" y="26564"/>
                      <a:pt x="142732" y="27256"/>
                      <a:pt x="141503" y="27845"/>
                    </a:cubicBezTo>
                    <a:cubicBezTo>
                      <a:pt x="136895" y="30263"/>
                      <a:pt x="132009" y="32060"/>
                      <a:pt x="126937" y="33217"/>
                    </a:cubicBezTo>
                    <a:lnTo>
                      <a:pt x="123527" y="34147"/>
                    </a:lnTo>
                    <a:lnTo>
                      <a:pt x="121565" y="34147"/>
                    </a:lnTo>
                    <a:cubicBezTo>
                      <a:pt x="117815" y="35004"/>
                      <a:pt x="114023" y="35655"/>
                      <a:pt x="110201" y="36110"/>
                    </a:cubicBezTo>
                    <a:cubicBezTo>
                      <a:pt x="106503" y="36688"/>
                      <a:pt x="102784" y="37070"/>
                      <a:pt x="99044" y="37246"/>
                    </a:cubicBezTo>
                    <a:lnTo>
                      <a:pt x="90367" y="37866"/>
                    </a:lnTo>
                    <a:lnTo>
                      <a:pt x="89747" y="37866"/>
                    </a:lnTo>
                    <a:cubicBezTo>
                      <a:pt x="89747" y="37866"/>
                      <a:pt x="89747" y="37866"/>
                      <a:pt x="89747" y="37866"/>
                    </a:cubicBezTo>
                    <a:lnTo>
                      <a:pt x="76730" y="37866"/>
                    </a:lnTo>
                    <a:cubicBezTo>
                      <a:pt x="73321" y="37866"/>
                      <a:pt x="69912" y="37866"/>
                      <a:pt x="66400" y="37866"/>
                    </a:cubicBezTo>
                    <a:cubicBezTo>
                      <a:pt x="62299" y="37442"/>
                      <a:pt x="58228" y="36791"/>
                      <a:pt x="54210" y="35903"/>
                    </a:cubicBezTo>
                    <a:close/>
                    <a:moveTo>
                      <a:pt x="17743" y="49333"/>
                    </a:moveTo>
                    <a:cubicBezTo>
                      <a:pt x="18353" y="45986"/>
                      <a:pt x="20997" y="43382"/>
                      <a:pt x="24355" y="42824"/>
                    </a:cubicBezTo>
                    <a:lnTo>
                      <a:pt x="26731" y="42824"/>
                    </a:lnTo>
                    <a:cubicBezTo>
                      <a:pt x="27764" y="48403"/>
                      <a:pt x="29107" y="53671"/>
                      <a:pt x="30347" y="58940"/>
                    </a:cubicBezTo>
                    <a:cubicBezTo>
                      <a:pt x="31896" y="65965"/>
                      <a:pt x="34066" y="72679"/>
                      <a:pt x="36235" y="79601"/>
                    </a:cubicBezTo>
                    <a:cubicBezTo>
                      <a:pt x="37196" y="82969"/>
                      <a:pt x="38663" y="86171"/>
                      <a:pt x="40574" y="89105"/>
                    </a:cubicBezTo>
                    <a:lnTo>
                      <a:pt x="36545" y="86006"/>
                    </a:lnTo>
                    <a:cubicBezTo>
                      <a:pt x="32630" y="82793"/>
                      <a:pt x="29159" y="79074"/>
                      <a:pt x="26214" y="74952"/>
                    </a:cubicBezTo>
                    <a:cubicBezTo>
                      <a:pt x="23033" y="70872"/>
                      <a:pt x="20460" y="66347"/>
                      <a:pt x="18570" y="61523"/>
                    </a:cubicBezTo>
                    <a:cubicBezTo>
                      <a:pt x="17031" y="57649"/>
                      <a:pt x="16741" y="53382"/>
                      <a:pt x="17743" y="49333"/>
                    </a:cubicBezTo>
                    <a:close/>
                  </a:path>
                </a:pathLst>
              </a:custGeom>
              <a:solidFill>
                <a:srgbClr val="FFFFFF">
                  <a:alpha val="70000"/>
                </a:srgbClr>
              </a:solidFill>
              <a:ln w="10325" cap="flat">
                <a:noFill/>
                <a:prstDash val="solid"/>
                <a:miter/>
              </a:ln>
            </p:spPr>
            <p:txBody>
              <a:bodyPr rtlCol="0" anchor="ctr"/>
              <a:lstStyle/>
              <a:p>
                <a:endParaRPr lang="zh-CN" altLang="en-US"/>
              </a:p>
            </p:txBody>
          </p:sp>
          <p:sp>
            <p:nvSpPr>
              <p:cNvPr id="1245" name="任意多边形: 形状 1244">
                <a:extLst>
                  <a:ext uri="{FF2B5EF4-FFF2-40B4-BE49-F238E27FC236}">
                    <a16:creationId xmlns:a16="http://schemas.microsoft.com/office/drawing/2014/main" id="{19C8373E-5554-5520-3B31-49B1ED8E398A}"/>
                  </a:ext>
                </a:extLst>
              </p:cNvPr>
              <p:cNvSpPr/>
              <p:nvPr/>
            </p:nvSpPr>
            <p:spPr>
              <a:xfrm>
                <a:off x="5304355" y="2675281"/>
                <a:ext cx="107746" cy="25906"/>
              </a:xfrm>
              <a:custGeom>
                <a:avLst/>
                <a:gdLst>
                  <a:gd name="connsiteX0" fmla="*/ 0 w 107746"/>
                  <a:gd name="connsiteY0" fmla="*/ 18675 h 25906"/>
                  <a:gd name="connsiteX1" fmla="*/ 5475 w 107746"/>
                  <a:gd name="connsiteY1" fmla="*/ 12167 h 25906"/>
                  <a:gd name="connsiteX2" fmla="*/ 10330 w 107746"/>
                  <a:gd name="connsiteY2" fmla="*/ 9275 h 25906"/>
                  <a:gd name="connsiteX3" fmla="*/ 19421 w 107746"/>
                  <a:gd name="connsiteY3" fmla="*/ 5556 h 25906"/>
                  <a:gd name="connsiteX4" fmla="*/ 34297 w 107746"/>
                  <a:gd name="connsiteY4" fmla="*/ 1940 h 25906"/>
                  <a:gd name="connsiteX5" fmla="*/ 48760 w 107746"/>
                  <a:gd name="connsiteY5" fmla="*/ 184 h 25906"/>
                  <a:gd name="connsiteX6" fmla="*/ 61466 w 107746"/>
                  <a:gd name="connsiteY6" fmla="*/ 184 h 25906"/>
                  <a:gd name="connsiteX7" fmla="*/ 78615 w 107746"/>
                  <a:gd name="connsiteY7" fmla="*/ 1320 h 25906"/>
                  <a:gd name="connsiteX8" fmla="*/ 95454 w 107746"/>
                  <a:gd name="connsiteY8" fmla="*/ 5142 h 25906"/>
                  <a:gd name="connsiteX9" fmla="*/ 107747 w 107746"/>
                  <a:gd name="connsiteY9" fmla="*/ 12890 h 25906"/>
                  <a:gd name="connsiteX10" fmla="*/ 107747 w 107746"/>
                  <a:gd name="connsiteY10" fmla="*/ 12890 h 25906"/>
                  <a:gd name="connsiteX11" fmla="*/ 106507 w 107746"/>
                  <a:gd name="connsiteY11" fmla="*/ 13820 h 25906"/>
                  <a:gd name="connsiteX12" fmla="*/ 102995 w 107746"/>
                  <a:gd name="connsiteY12" fmla="*/ 15886 h 25906"/>
                  <a:gd name="connsiteX13" fmla="*/ 88429 w 107746"/>
                  <a:gd name="connsiteY13" fmla="*/ 21361 h 25906"/>
                  <a:gd name="connsiteX14" fmla="*/ 84917 w 107746"/>
                  <a:gd name="connsiteY14" fmla="*/ 22188 h 25906"/>
                  <a:gd name="connsiteX15" fmla="*/ 82954 w 107746"/>
                  <a:gd name="connsiteY15" fmla="*/ 22188 h 25906"/>
                  <a:gd name="connsiteX16" fmla="*/ 71590 w 107746"/>
                  <a:gd name="connsiteY16" fmla="*/ 24254 h 25906"/>
                  <a:gd name="connsiteX17" fmla="*/ 60433 w 107746"/>
                  <a:gd name="connsiteY17" fmla="*/ 25287 h 25906"/>
                  <a:gd name="connsiteX18" fmla="*/ 51756 w 107746"/>
                  <a:gd name="connsiteY18" fmla="*/ 25907 h 25906"/>
                  <a:gd name="connsiteX19" fmla="*/ 49276 w 107746"/>
                  <a:gd name="connsiteY19" fmla="*/ 25907 h 25906"/>
                  <a:gd name="connsiteX20" fmla="*/ 37810 w 107746"/>
                  <a:gd name="connsiteY20" fmla="*/ 25907 h 25906"/>
                  <a:gd name="connsiteX21" fmla="*/ 27479 w 107746"/>
                  <a:gd name="connsiteY21" fmla="*/ 25907 h 25906"/>
                  <a:gd name="connsiteX22" fmla="*/ 15806 w 107746"/>
                  <a:gd name="connsiteY22" fmla="*/ 24047 h 25906"/>
                  <a:gd name="connsiteX23" fmla="*/ 2996 w 107746"/>
                  <a:gd name="connsiteY23" fmla="*/ 20328 h 25906"/>
                  <a:gd name="connsiteX24" fmla="*/ 0 w 107746"/>
                  <a:gd name="connsiteY24" fmla="*/ 18675 h 2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746" h="25906">
                    <a:moveTo>
                      <a:pt x="0" y="18675"/>
                    </a:moveTo>
                    <a:cubicBezTo>
                      <a:pt x="1250" y="16082"/>
                      <a:pt x="3140" y="13841"/>
                      <a:pt x="5475" y="12167"/>
                    </a:cubicBezTo>
                    <a:cubicBezTo>
                      <a:pt x="7014" y="11082"/>
                      <a:pt x="8647" y="10111"/>
                      <a:pt x="10330" y="9275"/>
                    </a:cubicBezTo>
                    <a:cubicBezTo>
                      <a:pt x="13233" y="7735"/>
                      <a:pt x="16270" y="6496"/>
                      <a:pt x="19421" y="5556"/>
                    </a:cubicBezTo>
                    <a:cubicBezTo>
                      <a:pt x="24297" y="4037"/>
                      <a:pt x="29266" y="2828"/>
                      <a:pt x="34297" y="1940"/>
                    </a:cubicBezTo>
                    <a:cubicBezTo>
                      <a:pt x="39153" y="1113"/>
                      <a:pt x="43801" y="597"/>
                      <a:pt x="48760" y="184"/>
                    </a:cubicBezTo>
                    <a:cubicBezTo>
                      <a:pt x="53719" y="-230"/>
                      <a:pt x="56921" y="184"/>
                      <a:pt x="61466" y="184"/>
                    </a:cubicBezTo>
                    <a:cubicBezTo>
                      <a:pt x="67200" y="194"/>
                      <a:pt x="72933" y="576"/>
                      <a:pt x="78615" y="1320"/>
                    </a:cubicBezTo>
                    <a:cubicBezTo>
                      <a:pt x="84348" y="1981"/>
                      <a:pt x="89999" y="3262"/>
                      <a:pt x="95454" y="5142"/>
                    </a:cubicBezTo>
                    <a:cubicBezTo>
                      <a:pt x="100144" y="6640"/>
                      <a:pt x="104369" y="9306"/>
                      <a:pt x="107747" y="12890"/>
                    </a:cubicBezTo>
                    <a:lnTo>
                      <a:pt x="107747" y="12890"/>
                    </a:lnTo>
                    <a:lnTo>
                      <a:pt x="106507" y="13820"/>
                    </a:lnTo>
                    <a:cubicBezTo>
                      <a:pt x="105381" y="14584"/>
                      <a:pt x="104214" y="15276"/>
                      <a:pt x="102995" y="15886"/>
                    </a:cubicBezTo>
                    <a:cubicBezTo>
                      <a:pt x="98357" y="18252"/>
                      <a:pt x="93470" y="20090"/>
                      <a:pt x="88429" y="21361"/>
                    </a:cubicBezTo>
                    <a:lnTo>
                      <a:pt x="84917" y="22188"/>
                    </a:lnTo>
                    <a:lnTo>
                      <a:pt x="82954" y="22188"/>
                    </a:lnTo>
                    <a:cubicBezTo>
                      <a:pt x="79235" y="23014"/>
                      <a:pt x="75413" y="23737"/>
                      <a:pt x="71590" y="24254"/>
                    </a:cubicBezTo>
                    <a:cubicBezTo>
                      <a:pt x="67892" y="24812"/>
                      <a:pt x="64173" y="25152"/>
                      <a:pt x="60433" y="25287"/>
                    </a:cubicBezTo>
                    <a:lnTo>
                      <a:pt x="51756" y="25907"/>
                    </a:lnTo>
                    <a:lnTo>
                      <a:pt x="49276" y="25907"/>
                    </a:lnTo>
                    <a:cubicBezTo>
                      <a:pt x="45454" y="25907"/>
                      <a:pt x="41632" y="25907"/>
                      <a:pt x="37810" y="25907"/>
                    </a:cubicBezTo>
                    <a:lnTo>
                      <a:pt x="27479" y="25907"/>
                    </a:lnTo>
                    <a:cubicBezTo>
                      <a:pt x="23554" y="25907"/>
                      <a:pt x="19628" y="24770"/>
                      <a:pt x="15806" y="24047"/>
                    </a:cubicBezTo>
                    <a:cubicBezTo>
                      <a:pt x="11394" y="23345"/>
                      <a:pt x="7097" y="22095"/>
                      <a:pt x="2996" y="20328"/>
                    </a:cubicBezTo>
                    <a:cubicBezTo>
                      <a:pt x="1880" y="20029"/>
                      <a:pt x="847" y="19460"/>
                      <a:pt x="0" y="18675"/>
                    </a:cubicBezTo>
                    <a:close/>
                  </a:path>
                </a:pathLst>
              </a:custGeom>
              <a:solidFill>
                <a:srgbClr val="FFFFFF">
                  <a:alpha val="90000"/>
                </a:srgbClr>
              </a:solidFill>
              <a:ln w="10325" cap="flat">
                <a:noFill/>
                <a:prstDash val="solid"/>
                <a:miter/>
              </a:ln>
            </p:spPr>
            <p:txBody>
              <a:bodyPr rtlCol="0" anchor="ctr"/>
              <a:lstStyle/>
              <a:p>
                <a:endParaRPr lang="zh-CN" altLang="en-US"/>
              </a:p>
            </p:txBody>
          </p:sp>
          <p:sp>
            <p:nvSpPr>
              <p:cNvPr id="1246" name="任意多边形: 形状 1245">
                <a:extLst>
                  <a:ext uri="{FF2B5EF4-FFF2-40B4-BE49-F238E27FC236}">
                    <a16:creationId xmlns:a16="http://schemas.microsoft.com/office/drawing/2014/main" id="{29CD9FF7-7DD6-54E4-2753-23459D73A878}"/>
                  </a:ext>
                </a:extLst>
              </p:cNvPr>
              <p:cNvSpPr/>
              <p:nvPr/>
            </p:nvSpPr>
            <p:spPr>
              <a:xfrm>
                <a:off x="5304562" y="2675281"/>
                <a:ext cx="107746" cy="26009"/>
              </a:xfrm>
              <a:custGeom>
                <a:avLst/>
                <a:gdLst>
                  <a:gd name="connsiteX0" fmla="*/ 0 w 107746"/>
                  <a:gd name="connsiteY0" fmla="*/ 18675 h 26009"/>
                  <a:gd name="connsiteX1" fmla="*/ 5475 w 107746"/>
                  <a:gd name="connsiteY1" fmla="*/ 12167 h 26009"/>
                  <a:gd name="connsiteX2" fmla="*/ 10227 w 107746"/>
                  <a:gd name="connsiteY2" fmla="*/ 9275 h 26009"/>
                  <a:gd name="connsiteX3" fmla="*/ 19421 w 107746"/>
                  <a:gd name="connsiteY3" fmla="*/ 5452 h 26009"/>
                  <a:gd name="connsiteX4" fmla="*/ 34194 w 107746"/>
                  <a:gd name="connsiteY4" fmla="*/ 1940 h 26009"/>
                  <a:gd name="connsiteX5" fmla="*/ 48760 w 107746"/>
                  <a:gd name="connsiteY5" fmla="*/ 184 h 26009"/>
                  <a:gd name="connsiteX6" fmla="*/ 61466 w 107746"/>
                  <a:gd name="connsiteY6" fmla="*/ 184 h 26009"/>
                  <a:gd name="connsiteX7" fmla="*/ 78615 w 107746"/>
                  <a:gd name="connsiteY7" fmla="*/ 1217 h 26009"/>
                  <a:gd name="connsiteX8" fmla="*/ 95454 w 107746"/>
                  <a:gd name="connsiteY8" fmla="*/ 5142 h 26009"/>
                  <a:gd name="connsiteX9" fmla="*/ 107747 w 107746"/>
                  <a:gd name="connsiteY9" fmla="*/ 12890 h 26009"/>
                  <a:gd name="connsiteX10" fmla="*/ 107747 w 107746"/>
                  <a:gd name="connsiteY10" fmla="*/ 12890 h 26009"/>
                  <a:gd name="connsiteX11" fmla="*/ 106507 w 107746"/>
                  <a:gd name="connsiteY11" fmla="*/ 13923 h 26009"/>
                  <a:gd name="connsiteX12" fmla="*/ 103098 w 107746"/>
                  <a:gd name="connsiteY12" fmla="*/ 15989 h 26009"/>
                  <a:gd name="connsiteX13" fmla="*/ 88429 w 107746"/>
                  <a:gd name="connsiteY13" fmla="*/ 21465 h 26009"/>
                  <a:gd name="connsiteX14" fmla="*/ 84917 w 107746"/>
                  <a:gd name="connsiteY14" fmla="*/ 22291 h 26009"/>
                  <a:gd name="connsiteX15" fmla="*/ 83057 w 107746"/>
                  <a:gd name="connsiteY15" fmla="*/ 22291 h 26009"/>
                  <a:gd name="connsiteX16" fmla="*/ 71694 w 107746"/>
                  <a:gd name="connsiteY16" fmla="*/ 24254 h 26009"/>
                  <a:gd name="connsiteX17" fmla="*/ 60537 w 107746"/>
                  <a:gd name="connsiteY17" fmla="*/ 25390 h 26009"/>
                  <a:gd name="connsiteX18" fmla="*/ 51859 w 107746"/>
                  <a:gd name="connsiteY18" fmla="*/ 26010 h 26009"/>
                  <a:gd name="connsiteX19" fmla="*/ 37913 w 107746"/>
                  <a:gd name="connsiteY19" fmla="*/ 26010 h 26009"/>
                  <a:gd name="connsiteX20" fmla="*/ 27582 w 107746"/>
                  <a:gd name="connsiteY20" fmla="*/ 26010 h 26009"/>
                  <a:gd name="connsiteX21" fmla="*/ 15909 w 107746"/>
                  <a:gd name="connsiteY21" fmla="*/ 24150 h 26009"/>
                  <a:gd name="connsiteX22" fmla="*/ 2996 w 107746"/>
                  <a:gd name="connsiteY22" fmla="*/ 20431 h 26009"/>
                  <a:gd name="connsiteX23" fmla="*/ 0 w 107746"/>
                  <a:gd name="connsiteY23" fmla="*/ 18675 h 2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46" h="26009">
                    <a:moveTo>
                      <a:pt x="0" y="18675"/>
                    </a:moveTo>
                    <a:cubicBezTo>
                      <a:pt x="1209" y="16051"/>
                      <a:pt x="3099" y="13810"/>
                      <a:pt x="5475" y="12167"/>
                    </a:cubicBezTo>
                    <a:cubicBezTo>
                      <a:pt x="6994" y="11103"/>
                      <a:pt x="8585" y="10142"/>
                      <a:pt x="10227" y="9275"/>
                    </a:cubicBezTo>
                    <a:cubicBezTo>
                      <a:pt x="13192" y="7766"/>
                      <a:pt x="16260" y="6485"/>
                      <a:pt x="19421" y="5452"/>
                    </a:cubicBezTo>
                    <a:cubicBezTo>
                      <a:pt x="24277" y="4027"/>
                      <a:pt x="29215" y="2849"/>
                      <a:pt x="34194" y="1940"/>
                    </a:cubicBezTo>
                    <a:cubicBezTo>
                      <a:pt x="39152" y="1113"/>
                      <a:pt x="43801" y="597"/>
                      <a:pt x="48760" y="184"/>
                    </a:cubicBezTo>
                    <a:cubicBezTo>
                      <a:pt x="53719" y="-230"/>
                      <a:pt x="56921" y="184"/>
                      <a:pt x="61466" y="184"/>
                    </a:cubicBezTo>
                    <a:cubicBezTo>
                      <a:pt x="67200" y="163"/>
                      <a:pt x="72923" y="514"/>
                      <a:pt x="78615" y="1217"/>
                    </a:cubicBezTo>
                    <a:cubicBezTo>
                      <a:pt x="84348" y="1961"/>
                      <a:pt x="89989" y="3273"/>
                      <a:pt x="95454" y="5142"/>
                    </a:cubicBezTo>
                    <a:cubicBezTo>
                      <a:pt x="100133" y="6661"/>
                      <a:pt x="104359" y="9326"/>
                      <a:pt x="107747" y="12890"/>
                    </a:cubicBezTo>
                    <a:lnTo>
                      <a:pt x="107747" y="12890"/>
                    </a:lnTo>
                    <a:cubicBezTo>
                      <a:pt x="107406" y="13314"/>
                      <a:pt x="106982" y="13665"/>
                      <a:pt x="106507" y="13923"/>
                    </a:cubicBezTo>
                    <a:cubicBezTo>
                      <a:pt x="105433" y="14708"/>
                      <a:pt x="104297" y="15401"/>
                      <a:pt x="103098" y="15989"/>
                    </a:cubicBezTo>
                    <a:cubicBezTo>
                      <a:pt x="98439" y="18376"/>
                      <a:pt x="93512" y="20215"/>
                      <a:pt x="88429" y="21465"/>
                    </a:cubicBezTo>
                    <a:lnTo>
                      <a:pt x="84917" y="22291"/>
                    </a:lnTo>
                    <a:lnTo>
                      <a:pt x="83057" y="22291"/>
                    </a:lnTo>
                    <a:cubicBezTo>
                      <a:pt x="79235" y="23117"/>
                      <a:pt x="75516" y="23737"/>
                      <a:pt x="71694" y="24254"/>
                    </a:cubicBezTo>
                    <a:cubicBezTo>
                      <a:pt x="67871" y="24770"/>
                      <a:pt x="64256" y="25184"/>
                      <a:pt x="60537" y="25390"/>
                    </a:cubicBezTo>
                    <a:lnTo>
                      <a:pt x="51859" y="26010"/>
                    </a:lnTo>
                    <a:lnTo>
                      <a:pt x="37913" y="26010"/>
                    </a:lnTo>
                    <a:lnTo>
                      <a:pt x="27582" y="26010"/>
                    </a:lnTo>
                    <a:cubicBezTo>
                      <a:pt x="23657" y="26010"/>
                      <a:pt x="19731" y="24873"/>
                      <a:pt x="15909" y="24150"/>
                    </a:cubicBezTo>
                    <a:cubicBezTo>
                      <a:pt x="11487" y="23386"/>
                      <a:pt x="7149" y="22136"/>
                      <a:pt x="2996" y="20431"/>
                    </a:cubicBezTo>
                    <a:cubicBezTo>
                      <a:pt x="1870" y="20090"/>
                      <a:pt x="847" y="19491"/>
                      <a:pt x="0" y="18675"/>
                    </a:cubicBezTo>
                    <a:close/>
                  </a:path>
                </a:pathLst>
              </a:custGeom>
              <a:noFill/>
              <a:ln w="10325" cap="flat">
                <a:noFill/>
                <a:prstDash val="solid"/>
                <a:miter/>
              </a:ln>
            </p:spPr>
            <p:txBody>
              <a:bodyPr rtlCol="0" anchor="ctr"/>
              <a:lstStyle/>
              <a:p>
                <a:endParaRPr lang="zh-CN" altLang="en-US"/>
              </a:p>
            </p:txBody>
          </p:sp>
          <p:sp>
            <p:nvSpPr>
              <p:cNvPr id="1247" name="任意多边形: 形状 1246">
                <a:extLst>
                  <a:ext uri="{FF2B5EF4-FFF2-40B4-BE49-F238E27FC236}">
                    <a16:creationId xmlns:a16="http://schemas.microsoft.com/office/drawing/2014/main" id="{B5B80D1C-8F3B-E21F-EDBA-B87FDD681C80}"/>
                  </a:ext>
                </a:extLst>
              </p:cNvPr>
              <p:cNvSpPr/>
              <p:nvPr/>
            </p:nvSpPr>
            <p:spPr>
              <a:xfrm>
                <a:off x="5304562" y="2675281"/>
                <a:ext cx="107746" cy="26009"/>
              </a:xfrm>
              <a:custGeom>
                <a:avLst/>
                <a:gdLst>
                  <a:gd name="connsiteX0" fmla="*/ 0 w 107746"/>
                  <a:gd name="connsiteY0" fmla="*/ 18675 h 26009"/>
                  <a:gd name="connsiteX1" fmla="*/ 5475 w 107746"/>
                  <a:gd name="connsiteY1" fmla="*/ 12167 h 26009"/>
                  <a:gd name="connsiteX2" fmla="*/ 10227 w 107746"/>
                  <a:gd name="connsiteY2" fmla="*/ 9275 h 26009"/>
                  <a:gd name="connsiteX3" fmla="*/ 19421 w 107746"/>
                  <a:gd name="connsiteY3" fmla="*/ 5452 h 26009"/>
                  <a:gd name="connsiteX4" fmla="*/ 34194 w 107746"/>
                  <a:gd name="connsiteY4" fmla="*/ 1940 h 26009"/>
                  <a:gd name="connsiteX5" fmla="*/ 48760 w 107746"/>
                  <a:gd name="connsiteY5" fmla="*/ 184 h 26009"/>
                  <a:gd name="connsiteX6" fmla="*/ 61466 w 107746"/>
                  <a:gd name="connsiteY6" fmla="*/ 184 h 26009"/>
                  <a:gd name="connsiteX7" fmla="*/ 78615 w 107746"/>
                  <a:gd name="connsiteY7" fmla="*/ 1217 h 26009"/>
                  <a:gd name="connsiteX8" fmla="*/ 95454 w 107746"/>
                  <a:gd name="connsiteY8" fmla="*/ 5142 h 26009"/>
                  <a:gd name="connsiteX9" fmla="*/ 107747 w 107746"/>
                  <a:gd name="connsiteY9" fmla="*/ 12890 h 26009"/>
                  <a:gd name="connsiteX10" fmla="*/ 107747 w 107746"/>
                  <a:gd name="connsiteY10" fmla="*/ 12890 h 26009"/>
                  <a:gd name="connsiteX11" fmla="*/ 106507 w 107746"/>
                  <a:gd name="connsiteY11" fmla="*/ 13923 h 26009"/>
                  <a:gd name="connsiteX12" fmla="*/ 103098 w 107746"/>
                  <a:gd name="connsiteY12" fmla="*/ 15989 h 26009"/>
                  <a:gd name="connsiteX13" fmla="*/ 88429 w 107746"/>
                  <a:gd name="connsiteY13" fmla="*/ 21465 h 26009"/>
                  <a:gd name="connsiteX14" fmla="*/ 84917 w 107746"/>
                  <a:gd name="connsiteY14" fmla="*/ 22291 h 26009"/>
                  <a:gd name="connsiteX15" fmla="*/ 83057 w 107746"/>
                  <a:gd name="connsiteY15" fmla="*/ 22291 h 26009"/>
                  <a:gd name="connsiteX16" fmla="*/ 71694 w 107746"/>
                  <a:gd name="connsiteY16" fmla="*/ 24254 h 26009"/>
                  <a:gd name="connsiteX17" fmla="*/ 60537 w 107746"/>
                  <a:gd name="connsiteY17" fmla="*/ 25390 h 26009"/>
                  <a:gd name="connsiteX18" fmla="*/ 51859 w 107746"/>
                  <a:gd name="connsiteY18" fmla="*/ 26010 h 26009"/>
                  <a:gd name="connsiteX19" fmla="*/ 37913 w 107746"/>
                  <a:gd name="connsiteY19" fmla="*/ 26010 h 26009"/>
                  <a:gd name="connsiteX20" fmla="*/ 27582 w 107746"/>
                  <a:gd name="connsiteY20" fmla="*/ 26010 h 26009"/>
                  <a:gd name="connsiteX21" fmla="*/ 15909 w 107746"/>
                  <a:gd name="connsiteY21" fmla="*/ 24150 h 26009"/>
                  <a:gd name="connsiteX22" fmla="*/ 2996 w 107746"/>
                  <a:gd name="connsiteY22" fmla="*/ 20431 h 26009"/>
                  <a:gd name="connsiteX23" fmla="*/ 0 w 107746"/>
                  <a:gd name="connsiteY23" fmla="*/ 18675 h 2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46" h="26009">
                    <a:moveTo>
                      <a:pt x="0" y="18675"/>
                    </a:moveTo>
                    <a:cubicBezTo>
                      <a:pt x="1209" y="16051"/>
                      <a:pt x="3099" y="13810"/>
                      <a:pt x="5475" y="12167"/>
                    </a:cubicBezTo>
                    <a:cubicBezTo>
                      <a:pt x="6994" y="11103"/>
                      <a:pt x="8585" y="10142"/>
                      <a:pt x="10227" y="9275"/>
                    </a:cubicBezTo>
                    <a:cubicBezTo>
                      <a:pt x="13192" y="7766"/>
                      <a:pt x="16260" y="6485"/>
                      <a:pt x="19421" y="5452"/>
                    </a:cubicBezTo>
                    <a:cubicBezTo>
                      <a:pt x="24277" y="4027"/>
                      <a:pt x="29215" y="2849"/>
                      <a:pt x="34194" y="1940"/>
                    </a:cubicBezTo>
                    <a:cubicBezTo>
                      <a:pt x="39152" y="1113"/>
                      <a:pt x="43801" y="597"/>
                      <a:pt x="48760" y="184"/>
                    </a:cubicBezTo>
                    <a:cubicBezTo>
                      <a:pt x="53719" y="-230"/>
                      <a:pt x="56921" y="184"/>
                      <a:pt x="61466" y="184"/>
                    </a:cubicBezTo>
                    <a:cubicBezTo>
                      <a:pt x="67200" y="163"/>
                      <a:pt x="72923" y="514"/>
                      <a:pt x="78615" y="1217"/>
                    </a:cubicBezTo>
                    <a:cubicBezTo>
                      <a:pt x="84348" y="1961"/>
                      <a:pt x="89989" y="3273"/>
                      <a:pt x="95454" y="5142"/>
                    </a:cubicBezTo>
                    <a:cubicBezTo>
                      <a:pt x="100133" y="6661"/>
                      <a:pt x="104359" y="9326"/>
                      <a:pt x="107747" y="12890"/>
                    </a:cubicBezTo>
                    <a:lnTo>
                      <a:pt x="107747" y="12890"/>
                    </a:lnTo>
                    <a:cubicBezTo>
                      <a:pt x="107406" y="13314"/>
                      <a:pt x="106982" y="13665"/>
                      <a:pt x="106507" y="13923"/>
                    </a:cubicBezTo>
                    <a:cubicBezTo>
                      <a:pt x="105433" y="14708"/>
                      <a:pt x="104297" y="15401"/>
                      <a:pt x="103098" y="15989"/>
                    </a:cubicBezTo>
                    <a:cubicBezTo>
                      <a:pt x="98439" y="18376"/>
                      <a:pt x="93512" y="20215"/>
                      <a:pt x="88429" y="21465"/>
                    </a:cubicBezTo>
                    <a:lnTo>
                      <a:pt x="84917" y="22291"/>
                    </a:lnTo>
                    <a:lnTo>
                      <a:pt x="83057" y="22291"/>
                    </a:lnTo>
                    <a:cubicBezTo>
                      <a:pt x="79235" y="23117"/>
                      <a:pt x="75516" y="23737"/>
                      <a:pt x="71694" y="24254"/>
                    </a:cubicBezTo>
                    <a:cubicBezTo>
                      <a:pt x="67871" y="24770"/>
                      <a:pt x="64256" y="25184"/>
                      <a:pt x="60537" y="25390"/>
                    </a:cubicBezTo>
                    <a:lnTo>
                      <a:pt x="51859" y="26010"/>
                    </a:lnTo>
                    <a:lnTo>
                      <a:pt x="37913" y="26010"/>
                    </a:lnTo>
                    <a:lnTo>
                      <a:pt x="27582" y="26010"/>
                    </a:lnTo>
                    <a:cubicBezTo>
                      <a:pt x="23657" y="26010"/>
                      <a:pt x="19731" y="24873"/>
                      <a:pt x="15909" y="24150"/>
                    </a:cubicBezTo>
                    <a:cubicBezTo>
                      <a:pt x="11487" y="23386"/>
                      <a:pt x="7149" y="22136"/>
                      <a:pt x="2996" y="20431"/>
                    </a:cubicBezTo>
                    <a:cubicBezTo>
                      <a:pt x="1870" y="20090"/>
                      <a:pt x="847" y="19491"/>
                      <a:pt x="0" y="18675"/>
                    </a:cubicBezTo>
                    <a:close/>
                  </a:path>
                </a:pathLst>
              </a:custGeom>
              <a:noFill/>
              <a:ln w="10325" cap="flat">
                <a:noFill/>
                <a:prstDash val="solid"/>
                <a:miter/>
              </a:ln>
            </p:spPr>
            <p:txBody>
              <a:bodyPr rtlCol="0" anchor="ctr"/>
              <a:lstStyle/>
              <a:p>
                <a:endParaRPr lang="zh-CN" altLang="en-US"/>
              </a:p>
            </p:txBody>
          </p:sp>
          <p:sp>
            <p:nvSpPr>
              <p:cNvPr id="1248" name="任意多边形: 形状 1247">
                <a:extLst>
                  <a:ext uri="{FF2B5EF4-FFF2-40B4-BE49-F238E27FC236}">
                    <a16:creationId xmlns:a16="http://schemas.microsoft.com/office/drawing/2014/main" id="{AD7521C1-F999-7FA0-5566-ECADA0E45ADB}"/>
                  </a:ext>
                </a:extLst>
              </p:cNvPr>
              <p:cNvSpPr/>
              <p:nvPr/>
            </p:nvSpPr>
            <p:spPr>
              <a:xfrm>
                <a:off x="5304458" y="2675361"/>
                <a:ext cx="106610" cy="25723"/>
              </a:xfrm>
              <a:custGeom>
                <a:avLst/>
                <a:gdLst>
                  <a:gd name="connsiteX0" fmla="*/ 0 w 106610"/>
                  <a:gd name="connsiteY0" fmla="*/ 18596 h 25723"/>
                  <a:gd name="connsiteX1" fmla="*/ 2789 w 106610"/>
                  <a:gd name="connsiteY1" fmla="*/ 20145 h 25723"/>
                  <a:gd name="connsiteX2" fmla="*/ 15702 w 106610"/>
                  <a:gd name="connsiteY2" fmla="*/ 23864 h 25723"/>
                  <a:gd name="connsiteX3" fmla="*/ 27272 w 106610"/>
                  <a:gd name="connsiteY3" fmla="*/ 25724 h 25723"/>
                  <a:gd name="connsiteX4" fmla="*/ 37603 w 106610"/>
                  <a:gd name="connsiteY4" fmla="*/ 25724 h 25723"/>
                  <a:gd name="connsiteX5" fmla="*/ 50103 w 106610"/>
                  <a:gd name="connsiteY5" fmla="*/ 25724 h 25723"/>
                  <a:gd name="connsiteX6" fmla="*/ 50103 w 106610"/>
                  <a:gd name="connsiteY6" fmla="*/ 25724 h 25723"/>
                  <a:gd name="connsiteX7" fmla="*/ 50723 w 106610"/>
                  <a:gd name="connsiteY7" fmla="*/ 25724 h 25723"/>
                  <a:gd name="connsiteX8" fmla="*/ 59400 w 106610"/>
                  <a:gd name="connsiteY8" fmla="*/ 25104 h 25723"/>
                  <a:gd name="connsiteX9" fmla="*/ 70557 w 106610"/>
                  <a:gd name="connsiteY9" fmla="*/ 23968 h 25723"/>
                  <a:gd name="connsiteX10" fmla="*/ 81921 w 106610"/>
                  <a:gd name="connsiteY10" fmla="*/ 22005 h 25723"/>
                  <a:gd name="connsiteX11" fmla="*/ 83884 w 106610"/>
                  <a:gd name="connsiteY11" fmla="*/ 22005 h 25723"/>
                  <a:gd name="connsiteX12" fmla="*/ 87293 w 106610"/>
                  <a:gd name="connsiteY12" fmla="*/ 21075 h 25723"/>
                  <a:gd name="connsiteX13" fmla="*/ 101859 w 106610"/>
                  <a:gd name="connsiteY13" fmla="*/ 15703 h 25723"/>
                  <a:gd name="connsiteX14" fmla="*/ 105371 w 106610"/>
                  <a:gd name="connsiteY14" fmla="*/ 13637 h 25723"/>
                  <a:gd name="connsiteX15" fmla="*/ 106611 w 106610"/>
                  <a:gd name="connsiteY15" fmla="*/ 12707 h 25723"/>
                  <a:gd name="connsiteX16" fmla="*/ 106611 w 106610"/>
                  <a:gd name="connsiteY16" fmla="*/ 12707 h 25723"/>
                  <a:gd name="connsiteX17" fmla="*/ 94317 w 106610"/>
                  <a:gd name="connsiteY17" fmla="*/ 4959 h 25723"/>
                  <a:gd name="connsiteX18" fmla="*/ 77375 w 106610"/>
                  <a:gd name="connsiteY18" fmla="*/ 1034 h 25723"/>
                  <a:gd name="connsiteX19" fmla="*/ 60330 w 106610"/>
                  <a:gd name="connsiteY19" fmla="*/ 1 h 25723"/>
                  <a:gd name="connsiteX20" fmla="*/ 47624 w 106610"/>
                  <a:gd name="connsiteY20" fmla="*/ 1 h 25723"/>
                  <a:gd name="connsiteX21" fmla="*/ 33161 w 106610"/>
                  <a:gd name="connsiteY21" fmla="*/ 1757 h 25723"/>
                  <a:gd name="connsiteX22" fmla="*/ 18285 w 106610"/>
                  <a:gd name="connsiteY22" fmla="*/ 5373 h 25723"/>
                  <a:gd name="connsiteX23" fmla="*/ 9091 w 106610"/>
                  <a:gd name="connsiteY23" fmla="*/ 9092 h 25723"/>
                  <a:gd name="connsiteX24" fmla="*/ 4339 w 106610"/>
                  <a:gd name="connsiteY24" fmla="*/ 11984 h 25723"/>
                  <a:gd name="connsiteX25" fmla="*/ 0 w 106610"/>
                  <a:gd name="connsiteY25" fmla="*/ 18596 h 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10" h="25723">
                    <a:moveTo>
                      <a:pt x="0" y="18596"/>
                    </a:moveTo>
                    <a:cubicBezTo>
                      <a:pt x="806" y="19309"/>
                      <a:pt x="1756" y="19835"/>
                      <a:pt x="2789" y="20145"/>
                    </a:cubicBezTo>
                    <a:cubicBezTo>
                      <a:pt x="6942" y="21850"/>
                      <a:pt x="11281" y="23100"/>
                      <a:pt x="15702" y="23864"/>
                    </a:cubicBezTo>
                    <a:cubicBezTo>
                      <a:pt x="19525" y="24691"/>
                      <a:pt x="23388" y="25311"/>
                      <a:pt x="27272" y="25724"/>
                    </a:cubicBezTo>
                    <a:cubicBezTo>
                      <a:pt x="30682" y="25724"/>
                      <a:pt x="34091" y="25724"/>
                      <a:pt x="37603" y="25724"/>
                    </a:cubicBezTo>
                    <a:lnTo>
                      <a:pt x="50103" y="25724"/>
                    </a:lnTo>
                    <a:cubicBezTo>
                      <a:pt x="50103" y="25724"/>
                      <a:pt x="50103" y="25724"/>
                      <a:pt x="50103" y="25724"/>
                    </a:cubicBezTo>
                    <a:lnTo>
                      <a:pt x="50723" y="25724"/>
                    </a:lnTo>
                    <a:lnTo>
                      <a:pt x="59400" y="25104"/>
                    </a:lnTo>
                    <a:cubicBezTo>
                      <a:pt x="63140" y="24928"/>
                      <a:pt x="66859" y="24546"/>
                      <a:pt x="70557" y="23968"/>
                    </a:cubicBezTo>
                    <a:cubicBezTo>
                      <a:pt x="74379" y="23513"/>
                      <a:pt x="78171" y="22862"/>
                      <a:pt x="81921" y="22005"/>
                    </a:cubicBezTo>
                    <a:lnTo>
                      <a:pt x="83884" y="22005"/>
                    </a:lnTo>
                    <a:lnTo>
                      <a:pt x="87293" y="21075"/>
                    </a:lnTo>
                    <a:cubicBezTo>
                      <a:pt x="92355" y="19918"/>
                      <a:pt x="97251" y="18121"/>
                      <a:pt x="101859" y="15703"/>
                    </a:cubicBezTo>
                    <a:cubicBezTo>
                      <a:pt x="103088" y="15114"/>
                      <a:pt x="104266" y="14422"/>
                      <a:pt x="105371" y="13637"/>
                    </a:cubicBezTo>
                    <a:lnTo>
                      <a:pt x="106611" y="12707"/>
                    </a:lnTo>
                    <a:cubicBezTo>
                      <a:pt x="106611" y="12707"/>
                      <a:pt x="106611" y="12707"/>
                      <a:pt x="106611" y="12707"/>
                    </a:cubicBezTo>
                    <a:cubicBezTo>
                      <a:pt x="103233" y="9123"/>
                      <a:pt x="99007" y="6457"/>
                      <a:pt x="94317" y="4959"/>
                    </a:cubicBezTo>
                    <a:cubicBezTo>
                      <a:pt x="88822" y="3079"/>
                      <a:pt x="83140" y="1767"/>
                      <a:pt x="77375" y="1034"/>
                    </a:cubicBezTo>
                    <a:cubicBezTo>
                      <a:pt x="71725" y="321"/>
                      <a:pt x="66032" y="-20"/>
                      <a:pt x="60330" y="1"/>
                    </a:cubicBezTo>
                    <a:cubicBezTo>
                      <a:pt x="55785" y="1"/>
                      <a:pt x="52169" y="1"/>
                      <a:pt x="47624" y="1"/>
                    </a:cubicBezTo>
                    <a:cubicBezTo>
                      <a:pt x="43078" y="1"/>
                      <a:pt x="38016" y="931"/>
                      <a:pt x="33161" y="1757"/>
                    </a:cubicBezTo>
                    <a:cubicBezTo>
                      <a:pt x="28130" y="2645"/>
                      <a:pt x="23161" y="3854"/>
                      <a:pt x="18285" y="5373"/>
                    </a:cubicBezTo>
                    <a:cubicBezTo>
                      <a:pt x="15113" y="6323"/>
                      <a:pt x="12035" y="7573"/>
                      <a:pt x="9091" y="9092"/>
                    </a:cubicBezTo>
                    <a:cubicBezTo>
                      <a:pt x="7448" y="9960"/>
                      <a:pt x="5857" y="10920"/>
                      <a:pt x="4339" y="11984"/>
                    </a:cubicBezTo>
                    <a:cubicBezTo>
                      <a:pt x="2428" y="13844"/>
                      <a:pt x="940" y="16096"/>
                      <a:pt x="0" y="18596"/>
                    </a:cubicBezTo>
                    <a:close/>
                  </a:path>
                </a:pathLst>
              </a:custGeom>
              <a:solidFill>
                <a:srgbClr val="263238"/>
              </a:solidFill>
              <a:ln w="10325" cap="flat">
                <a:noFill/>
                <a:prstDash val="solid"/>
                <a:miter/>
              </a:ln>
            </p:spPr>
            <p:txBody>
              <a:bodyPr rtlCol="0" anchor="ctr"/>
              <a:lstStyle/>
              <a:p>
                <a:endParaRPr lang="zh-CN" altLang="en-US"/>
              </a:p>
            </p:txBody>
          </p:sp>
          <p:sp>
            <p:nvSpPr>
              <p:cNvPr id="1249" name="任意多边形: 形状 1248">
                <a:extLst>
                  <a:ext uri="{FF2B5EF4-FFF2-40B4-BE49-F238E27FC236}">
                    <a16:creationId xmlns:a16="http://schemas.microsoft.com/office/drawing/2014/main" id="{E65A1C33-F45E-5EC1-D50E-353B2937C521}"/>
                  </a:ext>
                </a:extLst>
              </p:cNvPr>
              <p:cNvSpPr/>
              <p:nvPr/>
            </p:nvSpPr>
            <p:spPr>
              <a:xfrm>
                <a:off x="5302456" y="2666144"/>
                <a:ext cx="111484" cy="28535"/>
              </a:xfrm>
              <a:custGeom>
                <a:avLst/>
                <a:gdLst>
                  <a:gd name="connsiteX0" fmla="*/ 1589 w 111484"/>
                  <a:gd name="connsiteY0" fmla="*/ 18205 h 28535"/>
                  <a:gd name="connsiteX1" fmla="*/ 4894 w 111484"/>
                  <a:gd name="connsiteY1" fmla="*/ 14899 h 28535"/>
                  <a:gd name="connsiteX2" fmla="*/ 43634 w 111484"/>
                  <a:gd name="connsiteY2" fmla="*/ 1366 h 28535"/>
                  <a:gd name="connsiteX3" fmla="*/ 66877 w 111484"/>
                  <a:gd name="connsiteY3" fmla="*/ 126 h 28535"/>
                  <a:gd name="connsiteX4" fmla="*/ 105617 w 111484"/>
                  <a:gd name="connsiteY4" fmla="*/ 9114 h 28535"/>
                  <a:gd name="connsiteX5" fmla="*/ 109336 w 111484"/>
                  <a:gd name="connsiteY5" fmla="*/ 12110 h 28535"/>
                  <a:gd name="connsiteX6" fmla="*/ 110059 w 111484"/>
                  <a:gd name="connsiteY6" fmla="*/ 21407 h 28535"/>
                  <a:gd name="connsiteX7" fmla="*/ 108612 w 111484"/>
                  <a:gd name="connsiteY7" fmla="*/ 22544 h 28535"/>
                  <a:gd name="connsiteX8" fmla="*/ 108612 w 111484"/>
                  <a:gd name="connsiteY8" fmla="*/ 22544 h 28535"/>
                  <a:gd name="connsiteX9" fmla="*/ 55204 w 111484"/>
                  <a:gd name="connsiteY9" fmla="*/ 10560 h 28535"/>
                  <a:gd name="connsiteX10" fmla="*/ 3551 w 111484"/>
                  <a:gd name="connsiteY10" fmla="*/ 28535 h 28535"/>
                  <a:gd name="connsiteX11" fmla="*/ 3551 w 111484"/>
                  <a:gd name="connsiteY11" fmla="*/ 28535 h 28535"/>
                  <a:gd name="connsiteX12" fmla="*/ 2105 w 111484"/>
                  <a:gd name="connsiteY12" fmla="*/ 27502 h 28535"/>
                  <a:gd name="connsiteX13" fmla="*/ 1589 w 111484"/>
                  <a:gd name="connsiteY13" fmla="*/ 18205 h 2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84" h="28535">
                    <a:moveTo>
                      <a:pt x="1589" y="18205"/>
                    </a:moveTo>
                    <a:cubicBezTo>
                      <a:pt x="2611" y="17027"/>
                      <a:pt x="3717" y="15922"/>
                      <a:pt x="4894" y="14899"/>
                    </a:cubicBezTo>
                    <a:cubicBezTo>
                      <a:pt x="16485" y="7255"/>
                      <a:pt x="29801" y="2606"/>
                      <a:pt x="43634" y="1366"/>
                    </a:cubicBezTo>
                    <a:cubicBezTo>
                      <a:pt x="51320" y="178"/>
                      <a:pt x="59109" y="-235"/>
                      <a:pt x="66877" y="126"/>
                    </a:cubicBezTo>
                    <a:cubicBezTo>
                      <a:pt x="80297" y="209"/>
                      <a:pt x="93530" y="3277"/>
                      <a:pt x="105617" y="9114"/>
                    </a:cubicBezTo>
                    <a:cubicBezTo>
                      <a:pt x="106949" y="9992"/>
                      <a:pt x="108189" y="11005"/>
                      <a:pt x="109336" y="12110"/>
                    </a:cubicBezTo>
                    <a:cubicBezTo>
                      <a:pt x="111898" y="14579"/>
                      <a:pt x="112207" y="18577"/>
                      <a:pt x="110059" y="21407"/>
                    </a:cubicBezTo>
                    <a:lnTo>
                      <a:pt x="108612" y="22544"/>
                    </a:lnTo>
                    <a:lnTo>
                      <a:pt x="108612" y="22544"/>
                    </a:lnTo>
                    <a:cubicBezTo>
                      <a:pt x="96732" y="10870"/>
                      <a:pt x="65431" y="10457"/>
                      <a:pt x="55204" y="10560"/>
                    </a:cubicBezTo>
                    <a:cubicBezTo>
                      <a:pt x="44977" y="10664"/>
                      <a:pt x="13882" y="15622"/>
                      <a:pt x="3551" y="28535"/>
                    </a:cubicBezTo>
                    <a:lnTo>
                      <a:pt x="3551" y="28535"/>
                    </a:lnTo>
                    <a:lnTo>
                      <a:pt x="2105" y="27502"/>
                    </a:lnTo>
                    <a:cubicBezTo>
                      <a:pt x="-488" y="25023"/>
                      <a:pt x="-715" y="20953"/>
                      <a:pt x="1589" y="18205"/>
                    </a:cubicBezTo>
                    <a:close/>
                  </a:path>
                </a:pathLst>
              </a:custGeom>
              <a:solidFill>
                <a:srgbClr val="000000">
                  <a:alpha val="30000"/>
                </a:srgbClr>
              </a:solidFill>
              <a:ln w="10325" cap="flat">
                <a:noFill/>
                <a:prstDash val="solid"/>
                <a:miter/>
              </a:ln>
            </p:spPr>
            <p:txBody>
              <a:bodyPr rtlCol="0" anchor="ctr"/>
              <a:lstStyle/>
              <a:p>
                <a:endParaRPr lang="zh-CN" altLang="en-US"/>
              </a:p>
            </p:txBody>
          </p:sp>
          <p:sp>
            <p:nvSpPr>
              <p:cNvPr id="1250" name="任意多边形: 形状 1249">
                <a:extLst>
                  <a:ext uri="{FF2B5EF4-FFF2-40B4-BE49-F238E27FC236}">
                    <a16:creationId xmlns:a16="http://schemas.microsoft.com/office/drawing/2014/main" id="{ECB56150-49ED-7FE2-96EE-B4B5D2163170}"/>
                  </a:ext>
                </a:extLst>
              </p:cNvPr>
              <p:cNvSpPr/>
              <p:nvPr/>
            </p:nvSpPr>
            <p:spPr>
              <a:xfrm>
                <a:off x="5162609" y="2693639"/>
                <a:ext cx="132551" cy="122542"/>
              </a:xfrm>
              <a:custGeom>
                <a:avLst/>
                <a:gdLst>
                  <a:gd name="connsiteX0" fmla="*/ 125734 w 132551"/>
                  <a:gd name="connsiteY0" fmla="*/ 31722 h 122542"/>
                  <a:gd name="connsiteX1" fmla="*/ 132552 w 132551"/>
                  <a:gd name="connsiteY1" fmla="*/ 64883 h 122542"/>
                  <a:gd name="connsiteX2" fmla="*/ 111891 w 132551"/>
                  <a:gd name="connsiteY2" fmla="*/ 89986 h 122542"/>
                  <a:gd name="connsiteX3" fmla="*/ 42160 w 132551"/>
                  <a:gd name="connsiteY3" fmla="*/ 122320 h 122542"/>
                  <a:gd name="connsiteX4" fmla="*/ 7863 w 132551"/>
                  <a:gd name="connsiteY4" fmla="*/ 103829 h 122542"/>
                  <a:gd name="connsiteX5" fmla="*/ 4557 w 132551"/>
                  <a:gd name="connsiteY5" fmla="*/ 97424 h 122542"/>
                  <a:gd name="connsiteX6" fmla="*/ 1251 w 132551"/>
                  <a:gd name="connsiteY6" fmla="*/ 88437 h 122542"/>
                  <a:gd name="connsiteX7" fmla="*/ 17367 w 132551"/>
                  <a:gd name="connsiteY7" fmla="*/ 51660 h 122542"/>
                  <a:gd name="connsiteX8" fmla="*/ 67263 w 132551"/>
                  <a:gd name="connsiteY8" fmla="*/ 7755 h 122542"/>
                  <a:gd name="connsiteX9" fmla="*/ 127903 w 132551"/>
                  <a:gd name="connsiteY9" fmla="*/ 8 h 122542"/>
                  <a:gd name="connsiteX10" fmla="*/ 125734 w 132551"/>
                  <a:gd name="connsiteY10" fmla="*/ 31722 h 12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551" h="122542">
                    <a:moveTo>
                      <a:pt x="125734" y="31722"/>
                    </a:moveTo>
                    <a:lnTo>
                      <a:pt x="132552" y="64883"/>
                    </a:lnTo>
                    <a:lnTo>
                      <a:pt x="111891" y="89986"/>
                    </a:lnTo>
                    <a:cubicBezTo>
                      <a:pt x="91943" y="106783"/>
                      <a:pt x="67862" y="117940"/>
                      <a:pt x="42160" y="122320"/>
                    </a:cubicBezTo>
                    <a:cubicBezTo>
                      <a:pt x="27987" y="123942"/>
                      <a:pt x="14299" y="116566"/>
                      <a:pt x="7863" y="103829"/>
                    </a:cubicBezTo>
                    <a:lnTo>
                      <a:pt x="4557" y="97424"/>
                    </a:lnTo>
                    <a:cubicBezTo>
                      <a:pt x="3111" y="94563"/>
                      <a:pt x="2006" y="91546"/>
                      <a:pt x="1251" y="88437"/>
                    </a:cubicBezTo>
                    <a:cubicBezTo>
                      <a:pt x="-2777" y="71288"/>
                      <a:pt x="3008" y="61681"/>
                      <a:pt x="17367" y="51660"/>
                    </a:cubicBezTo>
                    <a:lnTo>
                      <a:pt x="67263" y="7755"/>
                    </a:lnTo>
                    <a:cubicBezTo>
                      <a:pt x="87335" y="4140"/>
                      <a:pt x="107573" y="1547"/>
                      <a:pt x="127903" y="8"/>
                    </a:cubicBezTo>
                    <a:cubicBezTo>
                      <a:pt x="134101" y="-509"/>
                      <a:pt x="126973" y="25627"/>
                      <a:pt x="125734" y="31722"/>
                    </a:cubicBezTo>
                    <a:close/>
                  </a:path>
                </a:pathLst>
              </a:custGeom>
              <a:solidFill>
                <a:srgbClr val="B55B52"/>
              </a:solidFill>
              <a:ln w="10325" cap="flat">
                <a:noFill/>
                <a:prstDash val="solid"/>
                <a:miter/>
              </a:ln>
            </p:spPr>
            <p:txBody>
              <a:bodyPr rtlCol="0" anchor="ctr"/>
              <a:lstStyle/>
              <a:p>
                <a:endParaRPr lang="zh-CN" altLang="en-US"/>
              </a:p>
            </p:txBody>
          </p:sp>
        </p:grpSp>
      </p:grpSp>
      <p:grpSp>
        <p:nvGrpSpPr>
          <p:cNvPr id="1251" name="图形 1">
            <a:extLst>
              <a:ext uri="{FF2B5EF4-FFF2-40B4-BE49-F238E27FC236}">
                <a16:creationId xmlns:a16="http://schemas.microsoft.com/office/drawing/2014/main" id="{10FB0DC7-9D3A-BCED-FB4A-E0D2CD4C2717}"/>
              </a:ext>
            </a:extLst>
          </p:cNvPr>
          <p:cNvGrpSpPr/>
          <p:nvPr/>
        </p:nvGrpSpPr>
        <p:grpSpPr>
          <a:xfrm>
            <a:off x="6960590" y="2186291"/>
            <a:ext cx="879950" cy="560351"/>
            <a:chOff x="6960590" y="2186291"/>
            <a:chExt cx="879950" cy="560351"/>
          </a:xfrm>
        </p:grpSpPr>
        <p:grpSp>
          <p:nvGrpSpPr>
            <p:cNvPr id="1252" name="图形 1">
              <a:extLst>
                <a:ext uri="{FF2B5EF4-FFF2-40B4-BE49-F238E27FC236}">
                  <a16:creationId xmlns:a16="http://schemas.microsoft.com/office/drawing/2014/main" id="{8420AE86-EFF5-11CC-2B52-80A67F3D4FF6}"/>
                </a:ext>
              </a:extLst>
            </p:cNvPr>
            <p:cNvGrpSpPr/>
            <p:nvPr/>
          </p:nvGrpSpPr>
          <p:grpSpPr>
            <a:xfrm>
              <a:off x="6960590" y="2186291"/>
              <a:ext cx="879950" cy="560351"/>
              <a:chOff x="6960590" y="2186291"/>
              <a:chExt cx="879950" cy="560351"/>
            </a:xfrm>
            <a:solidFill>
              <a:srgbClr val="B0BEC5"/>
            </a:solidFill>
          </p:grpSpPr>
          <p:sp>
            <p:nvSpPr>
              <p:cNvPr id="1253" name="任意多边形: 形状 1252">
                <a:extLst>
                  <a:ext uri="{FF2B5EF4-FFF2-40B4-BE49-F238E27FC236}">
                    <a16:creationId xmlns:a16="http://schemas.microsoft.com/office/drawing/2014/main" id="{5138A04A-F709-CAD6-EAB3-2BA97F97D491}"/>
                  </a:ext>
                </a:extLst>
              </p:cNvPr>
              <p:cNvSpPr/>
              <p:nvPr/>
            </p:nvSpPr>
            <p:spPr>
              <a:xfrm>
                <a:off x="6965962" y="2191555"/>
                <a:ext cx="868897" cy="548062"/>
              </a:xfrm>
              <a:custGeom>
                <a:avLst/>
                <a:gdLst>
                  <a:gd name="connsiteX0" fmla="*/ 832482 w 868897"/>
                  <a:gd name="connsiteY0" fmla="*/ 48997 h 548062"/>
                  <a:gd name="connsiteX1" fmla="*/ 868742 w 868897"/>
                  <a:gd name="connsiteY1" fmla="*/ 390522 h 548062"/>
                  <a:gd name="connsiteX2" fmla="*/ 868742 w 868897"/>
                  <a:gd name="connsiteY2" fmla="*/ 396927 h 548062"/>
                  <a:gd name="connsiteX3" fmla="*/ 828206 w 868897"/>
                  <a:gd name="connsiteY3" fmla="*/ 434427 h 548062"/>
                  <a:gd name="connsiteX4" fmla="*/ 828143 w 868897"/>
                  <a:gd name="connsiteY4" fmla="*/ 434427 h 548062"/>
                  <a:gd name="connsiteX5" fmla="*/ 750355 w 868897"/>
                  <a:gd name="connsiteY5" fmla="*/ 434427 h 548062"/>
                  <a:gd name="connsiteX6" fmla="*/ 838267 w 868897"/>
                  <a:gd name="connsiteY6" fmla="*/ 548062 h 548062"/>
                  <a:gd name="connsiteX7" fmla="*/ 641988 w 868897"/>
                  <a:gd name="connsiteY7" fmla="*/ 433807 h 548062"/>
                  <a:gd name="connsiteX8" fmla="*/ 85072 w 868897"/>
                  <a:gd name="connsiteY8" fmla="*/ 430398 h 548062"/>
                  <a:gd name="connsiteX9" fmla="*/ 35278 w 868897"/>
                  <a:gd name="connsiteY9" fmla="*/ 385874 h 548062"/>
                  <a:gd name="connsiteX10" fmla="*/ 155 w 868897"/>
                  <a:gd name="connsiteY10" fmla="*/ 44038 h 548062"/>
                  <a:gd name="connsiteX11" fmla="*/ 155 w 868897"/>
                  <a:gd name="connsiteY11" fmla="*/ 37530 h 548062"/>
                  <a:gd name="connsiteX12" fmla="*/ 40692 w 868897"/>
                  <a:gd name="connsiteY12" fmla="*/ 30 h 548062"/>
                  <a:gd name="connsiteX13" fmla="*/ 40754 w 868897"/>
                  <a:gd name="connsiteY13" fmla="*/ 30 h 548062"/>
                  <a:gd name="connsiteX14" fmla="*/ 783516 w 868897"/>
                  <a:gd name="connsiteY14" fmla="*/ 4472 h 548062"/>
                  <a:gd name="connsiteX15" fmla="*/ 832482 w 868897"/>
                  <a:gd name="connsiteY15" fmla="*/ 48997 h 5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8897" h="548062">
                    <a:moveTo>
                      <a:pt x="832482" y="48997"/>
                    </a:moveTo>
                    <a:lnTo>
                      <a:pt x="868742" y="390522"/>
                    </a:lnTo>
                    <a:cubicBezTo>
                      <a:pt x="868949" y="392650"/>
                      <a:pt x="868949" y="394799"/>
                      <a:pt x="868742" y="396927"/>
                    </a:cubicBezTo>
                    <a:cubicBezTo>
                      <a:pt x="867905" y="418477"/>
                      <a:pt x="849755" y="435264"/>
                      <a:pt x="828206" y="434427"/>
                    </a:cubicBezTo>
                    <a:cubicBezTo>
                      <a:pt x="828185" y="434427"/>
                      <a:pt x="828164" y="434427"/>
                      <a:pt x="828143" y="434427"/>
                    </a:cubicBezTo>
                    <a:lnTo>
                      <a:pt x="750355" y="434427"/>
                    </a:lnTo>
                    <a:cubicBezTo>
                      <a:pt x="767194" y="482877"/>
                      <a:pt x="838267" y="548062"/>
                      <a:pt x="838267" y="548062"/>
                    </a:cubicBezTo>
                    <a:cubicBezTo>
                      <a:pt x="761543" y="533972"/>
                      <a:pt x="692132" y="493559"/>
                      <a:pt x="641988" y="433807"/>
                    </a:cubicBezTo>
                    <a:lnTo>
                      <a:pt x="85072" y="430398"/>
                    </a:lnTo>
                    <a:cubicBezTo>
                      <a:pt x="59824" y="429727"/>
                      <a:pt x="38760" y="410894"/>
                      <a:pt x="35278" y="385874"/>
                    </a:cubicBezTo>
                    <a:lnTo>
                      <a:pt x="155" y="44038"/>
                    </a:lnTo>
                    <a:cubicBezTo>
                      <a:pt x="-52" y="41868"/>
                      <a:pt x="-52" y="39699"/>
                      <a:pt x="155" y="37530"/>
                    </a:cubicBezTo>
                    <a:cubicBezTo>
                      <a:pt x="992" y="15980"/>
                      <a:pt x="19142" y="-807"/>
                      <a:pt x="40692" y="30"/>
                    </a:cubicBezTo>
                    <a:cubicBezTo>
                      <a:pt x="40712" y="30"/>
                      <a:pt x="40733" y="30"/>
                      <a:pt x="40754" y="30"/>
                    </a:cubicBezTo>
                    <a:lnTo>
                      <a:pt x="783516" y="4472"/>
                    </a:lnTo>
                    <a:cubicBezTo>
                      <a:pt x="808453" y="5536"/>
                      <a:pt x="829063" y="24276"/>
                      <a:pt x="832482" y="48997"/>
                    </a:cubicBezTo>
                    <a:close/>
                  </a:path>
                </a:pathLst>
              </a:custGeom>
              <a:solidFill>
                <a:srgbClr val="B0BEC5"/>
              </a:solidFill>
              <a:ln w="10325" cap="flat">
                <a:noFill/>
                <a:prstDash val="solid"/>
                <a:miter/>
              </a:ln>
            </p:spPr>
            <p:txBody>
              <a:bodyPr rtlCol="0" anchor="ctr"/>
              <a:lstStyle/>
              <a:p>
                <a:endParaRPr lang="zh-CN" altLang="en-US"/>
              </a:p>
            </p:txBody>
          </p:sp>
          <p:sp>
            <p:nvSpPr>
              <p:cNvPr id="1254" name="任意多边形: 形状 1253">
                <a:extLst>
                  <a:ext uri="{FF2B5EF4-FFF2-40B4-BE49-F238E27FC236}">
                    <a16:creationId xmlns:a16="http://schemas.microsoft.com/office/drawing/2014/main" id="{82619E68-DA84-2CAF-6E6A-459973F8ED4A}"/>
                  </a:ext>
                </a:extLst>
              </p:cNvPr>
              <p:cNvSpPr/>
              <p:nvPr/>
            </p:nvSpPr>
            <p:spPr>
              <a:xfrm>
                <a:off x="6960590" y="2186291"/>
                <a:ext cx="879950" cy="560351"/>
              </a:xfrm>
              <a:custGeom>
                <a:avLst/>
                <a:gdLst>
                  <a:gd name="connsiteX0" fmla="*/ 859652 w 879950"/>
                  <a:gd name="connsiteY0" fmla="*/ 560351 h 560351"/>
                  <a:gd name="connsiteX1" fmla="*/ 843226 w 879950"/>
                  <a:gd name="connsiteY1" fmla="*/ 558078 h 560351"/>
                  <a:gd name="connsiteX2" fmla="*/ 646017 w 879950"/>
                  <a:gd name="connsiteY2" fmla="*/ 443720 h 560351"/>
                  <a:gd name="connsiteX3" fmla="*/ 91477 w 879950"/>
                  <a:gd name="connsiteY3" fmla="*/ 440311 h 560351"/>
                  <a:gd name="connsiteX4" fmla="*/ 36622 w 879950"/>
                  <a:gd name="connsiteY4" fmla="*/ 391344 h 560351"/>
                  <a:gd name="connsiteX5" fmla="*/ 155 w 879950"/>
                  <a:gd name="connsiteY5" fmla="*/ 49715 h 560351"/>
                  <a:gd name="connsiteX6" fmla="*/ 155 w 879950"/>
                  <a:gd name="connsiteY6" fmla="*/ 42484 h 560351"/>
                  <a:gd name="connsiteX7" fmla="*/ 46126 w 879950"/>
                  <a:gd name="connsiteY7" fmla="*/ 25 h 560351"/>
                  <a:gd name="connsiteX8" fmla="*/ 788681 w 879950"/>
                  <a:gd name="connsiteY8" fmla="*/ 4467 h 560351"/>
                  <a:gd name="connsiteX9" fmla="*/ 843433 w 879950"/>
                  <a:gd name="connsiteY9" fmla="*/ 53537 h 560351"/>
                  <a:gd name="connsiteX10" fmla="*/ 843433 w 879950"/>
                  <a:gd name="connsiteY10" fmla="*/ 53537 h 560351"/>
                  <a:gd name="connsiteX11" fmla="*/ 879796 w 879950"/>
                  <a:gd name="connsiteY11" fmla="*/ 394960 h 560351"/>
                  <a:gd name="connsiteX12" fmla="*/ 879796 w 879950"/>
                  <a:gd name="connsiteY12" fmla="*/ 402191 h 560351"/>
                  <a:gd name="connsiteX13" fmla="*/ 833898 w 879950"/>
                  <a:gd name="connsiteY13" fmla="*/ 444650 h 560351"/>
                  <a:gd name="connsiteX14" fmla="*/ 833825 w 879950"/>
                  <a:gd name="connsiteY14" fmla="*/ 444650 h 560351"/>
                  <a:gd name="connsiteX15" fmla="*/ 763888 w 879950"/>
                  <a:gd name="connsiteY15" fmla="*/ 444650 h 560351"/>
                  <a:gd name="connsiteX16" fmla="*/ 847668 w 879950"/>
                  <a:gd name="connsiteY16" fmla="*/ 549297 h 560351"/>
                  <a:gd name="connsiteX17" fmla="*/ 43543 w 879950"/>
                  <a:gd name="connsiteY17" fmla="*/ 10459 h 560351"/>
                  <a:gd name="connsiteX18" fmla="*/ 20403 w 879950"/>
                  <a:gd name="connsiteY18" fmla="*/ 19447 h 560351"/>
                  <a:gd name="connsiteX19" fmla="*/ 9556 w 879950"/>
                  <a:gd name="connsiteY19" fmla="*/ 43000 h 560351"/>
                  <a:gd name="connsiteX20" fmla="*/ 9556 w 879950"/>
                  <a:gd name="connsiteY20" fmla="*/ 48579 h 560351"/>
                  <a:gd name="connsiteX21" fmla="*/ 46849 w 879950"/>
                  <a:gd name="connsiteY21" fmla="*/ 390208 h 560351"/>
                  <a:gd name="connsiteX22" fmla="*/ 91580 w 879950"/>
                  <a:gd name="connsiteY22" fmla="*/ 430084 h 560351"/>
                  <a:gd name="connsiteX23" fmla="*/ 650872 w 879950"/>
                  <a:gd name="connsiteY23" fmla="*/ 433493 h 560351"/>
                  <a:gd name="connsiteX24" fmla="*/ 652422 w 879950"/>
                  <a:gd name="connsiteY24" fmla="*/ 435352 h 560351"/>
                  <a:gd name="connsiteX25" fmla="*/ 828040 w 879950"/>
                  <a:gd name="connsiteY25" fmla="*/ 544236 h 560351"/>
                  <a:gd name="connsiteX26" fmla="*/ 751698 w 879950"/>
                  <a:gd name="connsiteY26" fmla="*/ 440931 h 560351"/>
                  <a:gd name="connsiteX27" fmla="*/ 749322 w 879950"/>
                  <a:gd name="connsiteY27" fmla="*/ 434009 h 560351"/>
                  <a:gd name="connsiteX28" fmla="*/ 834342 w 879950"/>
                  <a:gd name="connsiteY28" fmla="*/ 434009 h 560351"/>
                  <a:gd name="connsiteX29" fmla="*/ 869776 w 879950"/>
                  <a:gd name="connsiteY29" fmla="*/ 401468 h 560351"/>
                  <a:gd name="connsiteX30" fmla="*/ 869776 w 879950"/>
                  <a:gd name="connsiteY30" fmla="*/ 395890 h 560351"/>
                  <a:gd name="connsiteX31" fmla="*/ 833412 w 879950"/>
                  <a:gd name="connsiteY31" fmla="*/ 54364 h 560351"/>
                  <a:gd name="connsiteX32" fmla="*/ 788681 w 879950"/>
                  <a:gd name="connsiteY32" fmla="*/ 14385 h 560351"/>
                  <a:gd name="connsiteX33" fmla="*/ 46126 w 879950"/>
                  <a:gd name="connsiteY33" fmla="*/ 9943 h 56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9950" h="560351">
                    <a:moveTo>
                      <a:pt x="859652" y="560351"/>
                    </a:moveTo>
                    <a:lnTo>
                      <a:pt x="843226" y="558078"/>
                    </a:lnTo>
                    <a:cubicBezTo>
                      <a:pt x="766419" y="543440"/>
                      <a:pt x="696874" y="503110"/>
                      <a:pt x="646017" y="443720"/>
                    </a:cubicBezTo>
                    <a:lnTo>
                      <a:pt x="91477" y="440311"/>
                    </a:lnTo>
                    <a:cubicBezTo>
                      <a:pt x="63584" y="439836"/>
                      <a:pt x="40248" y="418999"/>
                      <a:pt x="36622" y="391344"/>
                    </a:cubicBezTo>
                    <a:lnTo>
                      <a:pt x="155" y="49715"/>
                    </a:lnTo>
                    <a:cubicBezTo>
                      <a:pt x="-52" y="47308"/>
                      <a:pt x="-52" y="44891"/>
                      <a:pt x="155" y="42484"/>
                    </a:cubicBezTo>
                    <a:cubicBezTo>
                      <a:pt x="1271" y="18135"/>
                      <a:pt x="21766" y="-791"/>
                      <a:pt x="46126" y="25"/>
                    </a:cubicBezTo>
                    <a:lnTo>
                      <a:pt x="788681" y="4467"/>
                    </a:lnTo>
                    <a:cubicBezTo>
                      <a:pt x="816563" y="5005"/>
                      <a:pt x="839858" y="25872"/>
                      <a:pt x="843433" y="53537"/>
                    </a:cubicBezTo>
                    <a:lnTo>
                      <a:pt x="843433" y="53537"/>
                    </a:lnTo>
                    <a:lnTo>
                      <a:pt x="879796" y="394960"/>
                    </a:lnTo>
                    <a:cubicBezTo>
                      <a:pt x="880003" y="397367"/>
                      <a:pt x="880003" y="399784"/>
                      <a:pt x="879796" y="402191"/>
                    </a:cubicBezTo>
                    <a:cubicBezTo>
                      <a:pt x="878846" y="426592"/>
                      <a:pt x="858298" y="445600"/>
                      <a:pt x="833898" y="444650"/>
                    </a:cubicBezTo>
                    <a:cubicBezTo>
                      <a:pt x="833867" y="444650"/>
                      <a:pt x="833846" y="444650"/>
                      <a:pt x="833825" y="444650"/>
                    </a:cubicBezTo>
                    <a:lnTo>
                      <a:pt x="763888" y="444650"/>
                    </a:lnTo>
                    <a:cubicBezTo>
                      <a:pt x="783929" y="490414"/>
                      <a:pt x="847048" y="548678"/>
                      <a:pt x="847668" y="549297"/>
                    </a:cubicBezTo>
                    <a:close/>
                    <a:moveTo>
                      <a:pt x="43543" y="10459"/>
                    </a:moveTo>
                    <a:cubicBezTo>
                      <a:pt x="34969" y="10397"/>
                      <a:pt x="26694" y="13610"/>
                      <a:pt x="20403" y="19447"/>
                    </a:cubicBezTo>
                    <a:cubicBezTo>
                      <a:pt x="13843" y="25573"/>
                      <a:pt x="9948" y="34033"/>
                      <a:pt x="9556" y="43000"/>
                    </a:cubicBezTo>
                    <a:cubicBezTo>
                      <a:pt x="9349" y="44849"/>
                      <a:pt x="9349" y="46730"/>
                      <a:pt x="9556" y="48579"/>
                    </a:cubicBezTo>
                    <a:lnTo>
                      <a:pt x="46849" y="390208"/>
                    </a:lnTo>
                    <a:cubicBezTo>
                      <a:pt x="49855" y="412728"/>
                      <a:pt x="68863" y="429670"/>
                      <a:pt x="91580" y="430084"/>
                    </a:cubicBezTo>
                    <a:lnTo>
                      <a:pt x="650872" y="433493"/>
                    </a:lnTo>
                    <a:lnTo>
                      <a:pt x="652422" y="435352"/>
                    </a:lnTo>
                    <a:cubicBezTo>
                      <a:pt x="697917" y="489370"/>
                      <a:pt x="759425" y="527500"/>
                      <a:pt x="828040" y="544236"/>
                    </a:cubicBezTo>
                    <a:cubicBezTo>
                      <a:pt x="806450" y="522748"/>
                      <a:pt x="764404" y="477707"/>
                      <a:pt x="751698" y="440931"/>
                    </a:cubicBezTo>
                    <a:lnTo>
                      <a:pt x="749322" y="434009"/>
                    </a:lnTo>
                    <a:lnTo>
                      <a:pt x="834342" y="434009"/>
                    </a:lnTo>
                    <a:cubicBezTo>
                      <a:pt x="853102" y="434763"/>
                      <a:pt x="868939" y="420218"/>
                      <a:pt x="869776" y="401468"/>
                    </a:cubicBezTo>
                    <a:cubicBezTo>
                      <a:pt x="869930" y="399609"/>
                      <a:pt x="869930" y="397749"/>
                      <a:pt x="869776" y="395890"/>
                    </a:cubicBezTo>
                    <a:lnTo>
                      <a:pt x="833412" y="54364"/>
                    </a:lnTo>
                    <a:cubicBezTo>
                      <a:pt x="830406" y="31823"/>
                      <a:pt x="811418" y="14850"/>
                      <a:pt x="788681" y="14385"/>
                    </a:cubicBezTo>
                    <a:lnTo>
                      <a:pt x="46126" y="9943"/>
                    </a:lnTo>
                    <a:close/>
                  </a:path>
                </a:pathLst>
              </a:custGeom>
              <a:solidFill>
                <a:srgbClr val="B0BEC5"/>
              </a:solidFill>
              <a:ln w="10325" cap="flat">
                <a:noFill/>
                <a:prstDash val="solid"/>
                <a:miter/>
              </a:ln>
            </p:spPr>
            <p:txBody>
              <a:bodyPr rtlCol="0" anchor="ctr"/>
              <a:lstStyle/>
              <a:p>
                <a:endParaRPr lang="zh-CN" altLang="en-US"/>
              </a:p>
            </p:txBody>
          </p:sp>
        </p:grpSp>
        <p:sp>
          <p:nvSpPr>
            <p:cNvPr id="1255" name="任意多边形: 形状 1254">
              <a:extLst>
                <a:ext uri="{FF2B5EF4-FFF2-40B4-BE49-F238E27FC236}">
                  <a16:creationId xmlns:a16="http://schemas.microsoft.com/office/drawing/2014/main" id="{D6BE6F5F-A129-1877-3079-73D3EBC52F87}"/>
                </a:ext>
              </a:extLst>
            </p:cNvPr>
            <p:cNvSpPr/>
            <p:nvPr/>
          </p:nvSpPr>
          <p:spPr>
            <a:xfrm>
              <a:off x="7315907" y="2282700"/>
              <a:ext cx="413632" cy="10330"/>
            </a:xfrm>
            <a:custGeom>
              <a:avLst/>
              <a:gdLst>
                <a:gd name="connsiteX0" fmla="*/ 0 w 413632"/>
                <a:gd name="connsiteY0" fmla="*/ 0 h 10330"/>
                <a:gd name="connsiteX1" fmla="*/ 413633 w 413632"/>
                <a:gd name="connsiteY1" fmla="*/ 0 h 10330"/>
                <a:gd name="connsiteX2" fmla="*/ 413633 w 413632"/>
                <a:gd name="connsiteY2" fmla="*/ 10331 h 10330"/>
                <a:gd name="connsiteX3" fmla="*/ 0 w 413632"/>
                <a:gd name="connsiteY3" fmla="*/ 10331 h 10330"/>
              </a:gdLst>
              <a:ahLst/>
              <a:cxnLst>
                <a:cxn ang="0">
                  <a:pos x="connsiteX0" y="connsiteY0"/>
                </a:cxn>
                <a:cxn ang="0">
                  <a:pos x="connsiteX1" y="connsiteY1"/>
                </a:cxn>
                <a:cxn ang="0">
                  <a:pos x="connsiteX2" y="connsiteY2"/>
                </a:cxn>
                <a:cxn ang="0">
                  <a:pos x="connsiteX3" y="connsiteY3"/>
                </a:cxn>
              </a:cxnLst>
              <a:rect l="l" t="t" r="r" b="b"/>
              <a:pathLst>
                <a:path w="413632" h="10330">
                  <a:moveTo>
                    <a:pt x="0" y="0"/>
                  </a:moveTo>
                  <a:lnTo>
                    <a:pt x="413633" y="0"/>
                  </a:lnTo>
                  <a:lnTo>
                    <a:pt x="413633" y="10331"/>
                  </a:lnTo>
                  <a:lnTo>
                    <a:pt x="0" y="10331"/>
                  </a:lnTo>
                  <a:close/>
                </a:path>
              </a:pathLst>
            </a:custGeom>
            <a:solidFill>
              <a:srgbClr val="FFFFFF"/>
            </a:solidFill>
            <a:ln w="10325" cap="flat">
              <a:noFill/>
              <a:prstDash val="solid"/>
              <a:miter/>
            </a:ln>
          </p:spPr>
          <p:txBody>
            <a:bodyPr rtlCol="0" anchor="ctr"/>
            <a:lstStyle/>
            <a:p>
              <a:endParaRPr lang="zh-CN" altLang="en-US"/>
            </a:p>
          </p:txBody>
        </p:sp>
        <p:sp>
          <p:nvSpPr>
            <p:cNvPr id="1256" name="任意多边形: 形状 1255">
              <a:extLst>
                <a:ext uri="{FF2B5EF4-FFF2-40B4-BE49-F238E27FC236}">
                  <a16:creationId xmlns:a16="http://schemas.microsoft.com/office/drawing/2014/main" id="{1DC834FA-00EA-2938-41FE-E81003AD0D30}"/>
                </a:ext>
              </a:extLst>
            </p:cNvPr>
            <p:cNvSpPr/>
            <p:nvPr/>
          </p:nvSpPr>
          <p:spPr>
            <a:xfrm>
              <a:off x="7105372" y="2282700"/>
              <a:ext cx="149482" cy="10330"/>
            </a:xfrm>
            <a:custGeom>
              <a:avLst/>
              <a:gdLst>
                <a:gd name="connsiteX0" fmla="*/ 0 w 149482"/>
                <a:gd name="connsiteY0" fmla="*/ 0 h 10330"/>
                <a:gd name="connsiteX1" fmla="*/ 149482 w 149482"/>
                <a:gd name="connsiteY1" fmla="*/ 0 h 10330"/>
                <a:gd name="connsiteX2" fmla="*/ 149482 w 149482"/>
                <a:gd name="connsiteY2" fmla="*/ 10331 h 10330"/>
                <a:gd name="connsiteX3" fmla="*/ 0 w 149482"/>
                <a:gd name="connsiteY3" fmla="*/ 10331 h 10330"/>
              </a:gdLst>
              <a:ahLst/>
              <a:cxnLst>
                <a:cxn ang="0">
                  <a:pos x="connsiteX0" y="connsiteY0"/>
                </a:cxn>
                <a:cxn ang="0">
                  <a:pos x="connsiteX1" y="connsiteY1"/>
                </a:cxn>
                <a:cxn ang="0">
                  <a:pos x="connsiteX2" y="connsiteY2"/>
                </a:cxn>
                <a:cxn ang="0">
                  <a:pos x="connsiteX3" y="connsiteY3"/>
                </a:cxn>
              </a:cxnLst>
              <a:rect l="l" t="t" r="r" b="b"/>
              <a:pathLst>
                <a:path w="149482" h="10330">
                  <a:moveTo>
                    <a:pt x="0" y="0"/>
                  </a:moveTo>
                  <a:lnTo>
                    <a:pt x="149482" y="0"/>
                  </a:lnTo>
                  <a:lnTo>
                    <a:pt x="149482" y="10331"/>
                  </a:lnTo>
                  <a:lnTo>
                    <a:pt x="0" y="10331"/>
                  </a:lnTo>
                  <a:close/>
                </a:path>
              </a:pathLst>
            </a:custGeom>
            <a:solidFill>
              <a:srgbClr val="FFFFFF"/>
            </a:solidFill>
            <a:ln w="10325" cap="flat">
              <a:noFill/>
              <a:prstDash val="solid"/>
              <a:miter/>
            </a:ln>
          </p:spPr>
          <p:txBody>
            <a:bodyPr rtlCol="0" anchor="ctr"/>
            <a:lstStyle/>
            <a:p>
              <a:endParaRPr lang="zh-CN" altLang="en-US"/>
            </a:p>
          </p:txBody>
        </p:sp>
        <p:sp>
          <p:nvSpPr>
            <p:cNvPr id="1257" name="任意多边形: 形状 1256">
              <a:extLst>
                <a:ext uri="{FF2B5EF4-FFF2-40B4-BE49-F238E27FC236}">
                  <a16:creationId xmlns:a16="http://schemas.microsoft.com/office/drawing/2014/main" id="{6358EE0E-BA98-969D-E78B-935377EE2013}"/>
                </a:ext>
              </a:extLst>
            </p:cNvPr>
            <p:cNvSpPr/>
            <p:nvPr/>
          </p:nvSpPr>
          <p:spPr>
            <a:xfrm>
              <a:off x="7565699" y="2372058"/>
              <a:ext cx="183469" cy="10330"/>
            </a:xfrm>
            <a:custGeom>
              <a:avLst/>
              <a:gdLst>
                <a:gd name="connsiteX0" fmla="*/ 0 w 183469"/>
                <a:gd name="connsiteY0" fmla="*/ 0 h 10330"/>
                <a:gd name="connsiteX1" fmla="*/ 183470 w 183469"/>
                <a:gd name="connsiteY1" fmla="*/ 0 h 10330"/>
                <a:gd name="connsiteX2" fmla="*/ 183470 w 183469"/>
                <a:gd name="connsiteY2" fmla="*/ 10330 h 10330"/>
                <a:gd name="connsiteX3" fmla="*/ 0 w 183469"/>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83469" h="10330">
                  <a:moveTo>
                    <a:pt x="0" y="0"/>
                  </a:moveTo>
                  <a:lnTo>
                    <a:pt x="183470" y="0"/>
                  </a:lnTo>
                  <a:lnTo>
                    <a:pt x="183470"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58" name="任意多边形: 形状 1257">
              <a:extLst>
                <a:ext uri="{FF2B5EF4-FFF2-40B4-BE49-F238E27FC236}">
                  <a16:creationId xmlns:a16="http://schemas.microsoft.com/office/drawing/2014/main" id="{31F67290-27BD-087C-63BF-CD63F76C4A6C}"/>
                </a:ext>
              </a:extLst>
            </p:cNvPr>
            <p:cNvSpPr/>
            <p:nvPr/>
          </p:nvSpPr>
          <p:spPr>
            <a:xfrm>
              <a:off x="7260123" y="2372058"/>
              <a:ext cx="240183" cy="10330"/>
            </a:xfrm>
            <a:custGeom>
              <a:avLst/>
              <a:gdLst>
                <a:gd name="connsiteX0" fmla="*/ 0 w 240183"/>
                <a:gd name="connsiteY0" fmla="*/ 0 h 10330"/>
                <a:gd name="connsiteX1" fmla="*/ 240184 w 240183"/>
                <a:gd name="connsiteY1" fmla="*/ 0 h 10330"/>
                <a:gd name="connsiteX2" fmla="*/ 240184 w 240183"/>
                <a:gd name="connsiteY2" fmla="*/ 10330 h 10330"/>
                <a:gd name="connsiteX3" fmla="*/ 0 w 240183"/>
                <a:gd name="connsiteY3" fmla="*/ 10330 h 10330"/>
              </a:gdLst>
              <a:ahLst/>
              <a:cxnLst>
                <a:cxn ang="0">
                  <a:pos x="connsiteX0" y="connsiteY0"/>
                </a:cxn>
                <a:cxn ang="0">
                  <a:pos x="connsiteX1" y="connsiteY1"/>
                </a:cxn>
                <a:cxn ang="0">
                  <a:pos x="connsiteX2" y="connsiteY2"/>
                </a:cxn>
                <a:cxn ang="0">
                  <a:pos x="connsiteX3" y="connsiteY3"/>
                </a:cxn>
              </a:cxnLst>
              <a:rect l="l" t="t" r="r" b="b"/>
              <a:pathLst>
                <a:path w="240183" h="10330">
                  <a:moveTo>
                    <a:pt x="0" y="0"/>
                  </a:moveTo>
                  <a:lnTo>
                    <a:pt x="240184" y="0"/>
                  </a:lnTo>
                  <a:lnTo>
                    <a:pt x="240184"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59" name="任意多边形: 形状 1258">
              <a:extLst>
                <a:ext uri="{FF2B5EF4-FFF2-40B4-BE49-F238E27FC236}">
                  <a16:creationId xmlns:a16="http://schemas.microsoft.com/office/drawing/2014/main" id="{EF9B559D-DB44-A1E7-156D-122A055572F0}"/>
                </a:ext>
              </a:extLst>
            </p:cNvPr>
            <p:cNvSpPr/>
            <p:nvPr/>
          </p:nvSpPr>
          <p:spPr>
            <a:xfrm>
              <a:off x="7057749" y="2372058"/>
              <a:ext cx="146176" cy="10330"/>
            </a:xfrm>
            <a:custGeom>
              <a:avLst/>
              <a:gdLst>
                <a:gd name="connsiteX0" fmla="*/ 0 w 146176"/>
                <a:gd name="connsiteY0" fmla="*/ 0 h 10330"/>
                <a:gd name="connsiteX1" fmla="*/ 146176 w 146176"/>
                <a:gd name="connsiteY1" fmla="*/ 0 h 10330"/>
                <a:gd name="connsiteX2" fmla="*/ 146176 w 146176"/>
                <a:gd name="connsiteY2" fmla="*/ 10330 h 10330"/>
                <a:gd name="connsiteX3" fmla="*/ 0 w 146176"/>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46176" h="10330">
                  <a:moveTo>
                    <a:pt x="0" y="0"/>
                  </a:moveTo>
                  <a:lnTo>
                    <a:pt x="146176" y="0"/>
                  </a:lnTo>
                  <a:lnTo>
                    <a:pt x="146176"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60" name="任意多边形: 形状 1259">
              <a:extLst>
                <a:ext uri="{FF2B5EF4-FFF2-40B4-BE49-F238E27FC236}">
                  <a16:creationId xmlns:a16="http://schemas.microsoft.com/office/drawing/2014/main" id="{D83A4CB9-0307-C1D6-C7E4-D0A40E2CACC2}"/>
                </a:ext>
              </a:extLst>
            </p:cNvPr>
            <p:cNvSpPr/>
            <p:nvPr/>
          </p:nvSpPr>
          <p:spPr>
            <a:xfrm>
              <a:off x="7476340" y="2461417"/>
              <a:ext cx="283055" cy="10330"/>
            </a:xfrm>
            <a:custGeom>
              <a:avLst/>
              <a:gdLst>
                <a:gd name="connsiteX0" fmla="*/ 0 w 283055"/>
                <a:gd name="connsiteY0" fmla="*/ 0 h 10330"/>
                <a:gd name="connsiteX1" fmla="*/ 283055 w 283055"/>
                <a:gd name="connsiteY1" fmla="*/ 0 h 10330"/>
                <a:gd name="connsiteX2" fmla="*/ 283055 w 283055"/>
                <a:gd name="connsiteY2" fmla="*/ 10330 h 10330"/>
                <a:gd name="connsiteX3" fmla="*/ 0 w 283055"/>
                <a:gd name="connsiteY3" fmla="*/ 10330 h 10330"/>
              </a:gdLst>
              <a:ahLst/>
              <a:cxnLst>
                <a:cxn ang="0">
                  <a:pos x="connsiteX0" y="connsiteY0"/>
                </a:cxn>
                <a:cxn ang="0">
                  <a:pos x="connsiteX1" y="connsiteY1"/>
                </a:cxn>
                <a:cxn ang="0">
                  <a:pos x="connsiteX2" y="connsiteY2"/>
                </a:cxn>
                <a:cxn ang="0">
                  <a:pos x="connsiteX3" y="connsiteY3"/>
                </a:cxn>
              </a:cxnLst>
              <a:rect l="l" t="t" r="r" b="b"/>
              <a:pathLst>
                <a:path w="283055" h="10330">
                  <a:moveTo>
                    <a:pt x="0" y="0"/>
                  </a:moveTo>
                  <a:lnTo>
                    <a:pt x="283055" y="0"/>
                  </a:lnTo>
                  <a:lnTo>
                    <a:pt x="283055"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61" name="任意多边形: 形状 1260">
              <a:extLst>
                <a:ext uri="{FF2B5EF4-FFF2-40B4-BE49-F238E27FC236}">
                  <a16:creationId xmlns:a16="http://schemas.microsoft.com/office/drawing/2014/main" id="{1E0A28F4-AC11-B78C-3147-42C34DF240AF}"/>
                </a:ext>
              </a:extLst>
            </p:cNvPr>
            <p:cNvSpPr/>
            <p:nvPr/>
          </p:nvSpPr>
          <p:spPr>
            <a:xfrm>
              <a:off x="7293180" y="2461417"/>
              <a:ext cx="128924" cy="10330"/>
            </a:xfrm>
            <a:custGeom>
              <a:avLst/>
              <a:gdLst>
                <a:gd name="connsiteX0" fmla="*/ 0 w 128924"/>
                <a:gd name="connsiteY0" fmla="*/ 0 h 10330"/>
                <a:gd name="connsiteX1" fmla="*/ 128925 w 128924"/>
                <a:gd name="connsiteY1" fmla="*/ 0 h 10330"/>
                <a:gd name="connsiteX2" fmla="*/ 128925 w 128924"/>
                <a:gd name="connsiteY2" fmla="*/ 10330 h 10330"/>
                <a:gd name="connsiteX3" fmla="*/ 0 w 128924"/>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28924" h="10330">
                  <a:moveTo>
                    <a:pt x="0" y="0"/>
                  </a:moveTo>
                  <a:lnTo>
                    <a:pt x="128925" y="0"/>
                  </a:lnTo>
                  <a:lnTo>
                    <a:pt x="128925"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62" name="任意多边形: 形状 1261">
              <a:extLst>
                <a:ext uri="{FF2B5EF4-FFF2-40B4-BE49-F238E27FC236}">
                  <a16:creationId xmlns:a16="http://schemas.microsoft.com/office/drawing/2014/main" id="{96FB1F7C-33C2-75DB-9336-CD22C6265F06}"/>
                </a:ext>
              </a:extLst>
            </p:cNvPr>
            <p:cNvSpPr/>
            <p:nvPr/>
          </p:nvSpPr>
          <p:spPr>
            <a:xfrm>
              <a:off x="7180165" y="2461417"/>
              <a:ext cx="113118" cy="10330"/>
            </a:xfrm>
            <a:custGeom>
              <a:avLst/>
              <a:gdLst>
                <a:gd name="connsiteX0" fmla="*/ 0 w 113118"/>
                <a:gd name="connsiteY0" fmla="*/ 0 h 10330"/>
                <a:gd name="connsiteX1" fmla="*/ 113119 w 113118"/>
                <a:gd name="connsiteY1" fmla="*/ 0 h 10330"/>
                <a:gd name="connsiteX2" fmla="*/ 113119 w 113118"/>
                <a:gd name="connsiteY2" fmla="*/ 10330 h 10330"/>
                <a:gd name="connsiteX3" fmla="*/ 0 w 113118"/>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13118" h="10330">
                  <a:moveTo>
                    <a:pt x="0" y="0"/>
                  </a:moveTo>
                  <a:lnTo>
                    <a:pt x="113119" y="0"/>
                  </a:lnTo>
                  <a:lnTo>
                    <a:pt x="113119"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63" name="任意多边形: 形状 1262">
              <a:extLst>
                <a:ext uri="{FF2B5EF4-FFF2-40B4-BE49-F238E27FC236}">
                  <a16:creationId xmlns:a16="http://schemas.microsoft.com/office/drawing/2014/main" id="{46194D8F-8C27-BB22-BD82-137A0605E678}"/>
                </a:ext>
              </a:extLst>
            </p:cNvPr>
            <p:cNvSpPr/>
            <p:nvPr/>
          </p:nvSpPr>
          <p:spPr>
            <a:xfrm>
              <a:off x="7068079" y="2461417"/>
              <a:ext cx="81610" cy="10330"/>
            </a:xfrm>
            <a:custGeom>
              <a:avLst/>
              <a:gdLst>
                <a:gd name="connsiteX0" fmla="*/ 0 w 81610"/>
                <a:gd name="connsiteY0" fmla="*/ 0 h 10330"/>
                <a:gd name="connsiteX1" fmla="*/ 81611 w 81610"/>
                <a:gd name="connsiteY1" fmla="*/ 0 h 10330"/>
                <a:gd name="connsiteX2" fmla="*/ 81611 w 81610"/>
                <a:gd name="connsiteY2" fmla="*/ 10330 h 10330"/>
                <a:gd name="connsiteX3" fmla="*/ 0 w 81610"/>
                <a:gd name="connsiteY3" fmla="*/ 10330 h 10330"/>
              </a:gdLst>
              <a:ahLst/>
              <a:cxnLst>
                <a:cxn ang="0">
                  <a:pos x="connsiteX0" y="connsiteY0"/>
                </a:cxn>
                <a:cxn ang="0">
                  <a:pos x="connsiteX1" y="connsiteY1"/>
                </a:cxn>
                <a:cxn ang="0">
                  <a:pos x="connsiteX2" y="connsiteY2"/>
                </a:cxn>
                <a:cxn ang="0">
                  <a:pos x="connsiteX3" y="connsiteY3"/>
                </a:cxn>
              </a:cxnLst>
              <a:rect l="l" t="t" r="r" b="b"/>
              <a:pathLst>
                <a:path w="81610" h="10330">
                  <a:moveTo>
                    <a:pt x="0" y="0"/>
                  </a:moveTo>
                  <a:lnTo>
                    <a:pt x="81611" y="0"/>
                  </a:lnTo>
                  <a:lnTo>
                    <a:pt x="81611" y="10330"/>
                  </a:lnTo>
                  <a:lnTo>
                    <a:pt x="0" y="10330"/>
                  </a:lnTo>
                  <a:close/>
                </a:path>
              </a:pathLst>
            </a:custGeom>
            <a:solidFill>
              <a:srgbClr val="FFFFFF"/>
            </a:solidFill>
            <a:ln w="10325" cap="flat">
              <a:noFill/>
              <a:prstDash val="solid"/>
              <a:miter/>
            </a:ln>
          </p:spPr>
          <p:txBody>
            <a:bodyPr rtlCol="0" anchor="ctr"/>
            <a:lstStyle/>
            <a:p>
              <a:endParaRPr lang="zh-CN" altLang="en-US"/>
            </a:p>
          </p:txBody>
        </p:sp>
        <p:sp>
          <p:nvSpPr>
            <p:cNvPr id="1264" name="任意多边形: 形状 1263">
              <a:extLst>
                <a:ext uri="{FF2B5EF4-FFF2-40B4-BE49-F238E27FC236}">
                  <a16:creationId xmlns:a16="http://schemas.microsoft.com/office/drawing/2014/main" id="{26F2297B-48CE-805E-1B62-3E7A6587C36D}"/>
                </a:ext>
              </a:extLst>
            </p:cNvPr>
            <p:cNvSpPr/>
            <p:nvPr/>
          </p:nvSpPr>
          <p:spPr>
            <a:xfrm>
              <a:off x="7076343" y="2550776"/>
              <a:ext cx="121073" cy="10330"/>
            </a:xfrm>
            <a:custGeom>
              <a:avLst/>
              <a:gdLst>
                <a:gd name="connsiteX0" fmla="*/ 0 w 121073"/>
                <a:gd name="connsiteY0" fmla="*/ 0 h 10330"/>
                <a:gd name="connsiteX1" fmla="*/ 121073 w 121073"/>
                <a:gd name="connsiteY1" fmla="*/ 0 h 10330"/>
                <a:gd name="connsiteX2" fmla="*/ 121073 w 121073"/>
                <a:gd name="connsiteY2" fmla="*/ 10331 h 10330"/>
                <a:gd name="connsiteX3" fmla="*/ 0 w 121073"/>
                <a:gd name="connsiteY3" fmla="*/ 10331 h 10330"/>
              </a:gdLst>
              <a:ahLst/>
              <a:cxnLst>
                <a:cxn ang="0">
                  <a:pos x="connsiteX0" y="connsiteY0"/>
                </a:cxn>
                <a:cxn ang="0">
                  <a:pos x="connsiteX1" y="connsiteY1"/>
                </a:cxn>
                <a:cxn ang="0">
                  <a:pos x="connsiteX2" y="connsiteY2"/>
                </a:cxn>
                <a:cxn ang="0">
                  <a:pos x="connsiteX3" y="connsiteY3"/>
                </a:cxn>
              </a:cxnLst>
              <a:rect l="l" t="t" r="r" b="b"/>
              <a:pathLst>
                <a:path w="121073" h="10330">
                  <a:moveTo>
                    <a:pt x="0" y="0"/>
                  </a:moveTo>
                  <a:lnTo>
                    <a:pt x="121073" y="0"/>
                  </a:lnTo>
                  <a:lnTo>
                    <a:pt x="121073" y="10331"/>
                  </a:lnTo>
                  <a:lnTo>
                    <a:pt x="0" y="10331"/>
                  </a:lnTo>
                  <a:close/>
                </a:path>
              </a:pathLst>
            </a:custGeom>
            <a:solidFill>
              <a:srgbClr val="FFFFFF"/>
            </a:solidFill>
            <a:ln w="10325" cap="flat">
              <a:noFill/>
              <a:prstDash val="solid"/>
              <a:miter/>
            </a:ln>
          </p:spPr>
          <p:txBody>
            <a:bodyPr rtlCol="0" anchor="ctr"/>
            <a:lstStyle/>
            <a:p>
              <a:endParaRPr lang="zh-CN" altLang="en-US"/>
            </a:p>
          </p:txBody>
        </p:sp>
      </p:grpSp>
      <p:grpSp>
        <p:nvGrpSpPr>
          <p:cNvPr id="1265" name="图形 1">
            <a:extLst>
              <a:ext uri="{FF2B5EF4-FFF2-40B4-BE49-F238E27FC236}">
                <a16:creationId xmlns:a16="http://schemas.microsoft.com/office/drawing/2014/main" id="{DC024282-4463-DC83-F46F-9F146D2C54DE}"/>
              </a:ext>
            </a:extLst>
          </p:cNvPr>
          <p:cNvGrpSpPr/>
          <p:nvPr/>
        </p:nvGrpSpPr>
        <p:grpSpPr>
          <a:xfrm>
            <a:off x="6696750" y="1798701"/>
            <a:ext cx="879847" cy="560134"/>
            <a:chOff x="6696750" y="1798701"/>
            <a:chExt cx="879847" cy="560134"/>
          </a:xfrm>
        </p:grpSpPr>
        <p:grpSp>
          <p:nvGrpSpPr>
            <p:cNvPr id="1266" name="图形 1">
              <a:extLst>
                <a:ext uri="{FF2B5EF4-FFF2-40B4-BE49-F238E27FC236}">
                  <a16:creationId xmlns:a16="http://schemas.microsoft.com/office/drawing/2014/main" id="{E5EC38B4-C4B2-D393-9328-864DE377F335}"/>
                </a:ext>
              </a:extLst>
            </p:cNvPr>
            <p:cNvGrpSpPr/>
            <p:nvPr/>
          </p:nvGrpSpPr>
          <p:grpSpPr>
            <a:xfrm>
              <a:off x="6696750" y="1798701"/>
              <a:ext cx="879847" cy="560134"/>
              <a:chOff x="6696750" y="1798701"/>
              <a:chExt cx="879847" cy="560134"/>
            </a:xfrm>
          </p:grpSpPr>
          <p:sp>
            <p:nvSpPr>
              <p:cNvPr id="1267" name="任意多边形: 形状 1266">
                <a:extLst>
                  <a:ext uri="{FF2B5EF4-FFF2-40B4-BE49-F238E27FC236}">
                    <a16:creationId xmlns:a16="http://schemas.microsoft.com/office/drawing/2014/main" id="{4C5C429C-EF0B-D0D2-1BC6-F56A858BB14D}"/>
                  </a:ext>
                </a:extLst>
              </p:cNvPr>
              <p:cNvSpPr/>
              <p:nvPr/>
            </p:nvSpPr>
            <p:spPr>
              <a:xfrm>
                <a:off x="6701915" y="1803750"/>
                <a:ext cx="869930" cy="547337"/>
              </a:xfrm>
              <a:custGeom>
                <a:avLst/>
                <a:gdLst>
                  <a:gd name="connsiteX0" fmla="*/ 86518 w 869930"/>
                  <a:gd name="connsiteY0" fmla="*/ 4471 h 547337"/>
                  <a:gd name="connsiteX1" fmla="*/ 829177 w 869930"/>
                  <a:gd name="connsiteY1" fmla="*/ 28 h 547337"/>
                  <a:gd name="connsiteX2" fmla="*/ 869775 w 869930"/>
                  <a:gd name="connsiteY2" fmla="*/ 37631 h 547337"/>
                  <a:gd name="connsiteX3" fmla="*/ 869775 w 869930"/>
                  <a:gd name="connsiteY3" fmla="*/ 44036 h 547337"/>
                  <a:gd name="connsiteX4" fmla="*/ 833412 w 869930"/>
                  <a:gd name="connsiteY4" fmla="*/ 385562 h 547337"/>
                  <a:gd name="connsiteX5" fmla="*/ 783619 w 869930"/>
                  <a:gd name="connsiteY5" fmla="*/ 430087 h 547337"/>
                  <a:gd name="connsiteX6" fmla="*/ 226703 w 869930"/>
                  <a:gd name="connsiteY6" fmla="*/ 433392 h 547337"/>
                  <a:gd name="connsiteX7" fmla="*/ 30630 w 869930"/>
                  <a:gd name="connsiteY7" fmla="*/ 547338 h 547337"/>
                  <a:gd name="connsiteX8" fmla="*/ 118542 w 869930"/>
                  <a:gd name="connsiteY8" fmla="*/ 433702 h 547337"/>
                  <a:gd name="connsiteX9" fmla="*/ 40754 w 869930"/>
                  <a:gd name="connsiteY9" fmla="*/ 434219 h 547337"/>
                  <a:gd name="connsiteX10" fmla="*/ 155 w 869930"/>
                  <a:gd name="connsiteY10" fmla="*/ 396616 h 547337"/>
                  <a:gd name="connsiteX11" fmla="*/ 155 w 869930"/>
                  <a:gd name="connsiteY11" fmla="*/ 390211 h 547337"/>
                  <a:gd name="connsiteX12" fmla="*/ 36415 w 869930"/>
                  <a:gd name="connsiteY12" fmla="*/ 49305 h 547337"/>
                  <a:gd name="connsiteX13" fmla="*/ 86518 w 869930"/>
                  <a:gd name="connsiteY13" fmla="*/ 4471 h 54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9930" h="547337">
                    <a:moveTo>
                      <a:pt x="86518" y="4471"/>
                    </a:moveTo>
                    <a:lnTo>
                      <a:pt x="829177" y="28"/>
                    </a:lnTo>
                    <a:cubicBezTo>
                      <a:pt x="850767" y="-788"/>
                      <a:pt x="868939" y="16041"/>
                      <a:pt x="869775" y="37631"/>
                    </a:cubicBezTo>
                    <a:cubicBezTo>
                      <a:pt x="869982" y="39759"/>
                      <a:pt x="869982" y="41908"/>
                      <a:pt x="869775" y="44036"/>
                    </a:cubicBezTo>
                    <a:lnTo>
                      <a:pt x="833412" y="385562"/>
                    </a:lnTo>
                    <a:cubicBezTo>
                      <a:pt x="829931" y="410583"/>
                      <a:pt x="808867" y="429415"/>
                      <a:pt x="783619" y="430087"/>
                    </a:cubicBezTo>
                    <a:lnTo>
                      <a:pt x="226703" y="433392"/>
                    </a:lnTo>
                    <a:cubicBezTo>
                      <a:pt x="176538" y="492958"/>
                      <a:pt x="107220" y="533237"/>
                      <a:pt x="30630" y="547338"/>
                    </a:cubicBezTo>
                    <a:cubicBezTo>
                      <a:pt x="30630" y="547338"/>
                      <a:pt x="101807" y="482049"/>
                      <a:pt x="118542" y="433702"/>
                    </a:cubicBezTo>
                    <a:lnTo>
                      <a:pt x="40754" y="434219"/>
                    </a:lnTo>
                    <a:cubicBezTo>
                      <a:pt x="19163" y="435035"/>
                      <a:pt x="992" y="418207"/>
                      <a:pt x="155" y="396616"/>
                    </a:cubicBezTo>
                    <a:cubicBezTo>
                      <a:pt x="-52" y="394488"/>
                      <a:pt x="-52" y="392339"/>
                      <a:pt x="155" y="390211"/>
                    </a:cubicBezTo>
                    <a:lnTo>
                      <a:pt x="36415" y="49305"/>
                    </a:lnTo>
                    <a:cubicBezTo>
                      <a:pt x="39772" y="24047"/>
                      <a:pt x="61043" y="5008"/>
                      <a:pt x="86518" y="4471"/>
                    </a:cubicBezTo>
                    <a:close/>
                  </a:path>
                </a:pathLst>
              </a:custGeom>
              <a:solidFill>
                <a:srgbClr val="FFFFFF"/>
              </a:solidFill>
              <a:ln w="10325" cap="flat">
                <a:noFill/>
                <a:prstDash val="solid"/>
                <a:miter/>
              </a:ln>
            </p:spPr>
            <p:txBody>
              <a:bodyPr rtlCol="0" anchor="ctr"/>
              <a:lstStyle/>
              <a:p>
                <a:endParaRPr lang="zh-CN" altLang="en-US"/>
              </a:p>
            </p:txBody>
          </p:sp>
          <p:sp>
            <p:nvSpPr>
              <p:cNvPr id="1268" name="任意多边形: 形状 1267">
                <a:extLst>
                  <a:ext uri="{FF2B5EF4-FFF2-40B4-BE49-F238E27FC236}">
                    <a16:creationId xmlns:a16="http://schemas.microsoft.com/office/drawing/2014/main" id="{06770383-AB5D-4C6E-B014-90BC0BFE8E0C}"/>
                  </a:ext>
                </a:extLst>
              </p:cNvPr>
              <p:cNvSpPr/>
              <p:nvPr/>
            </p:nvSpPr>
            <p:spPr>
              <a:xfrm>
                <a:off x="6696750" y="1798701"/>
                <a:ext cx="879847" cy="560134"/>
              </a:xfrm>
              <a:custGeom>
                <a:avLst/>
                <a:gdLst>
                  <a:gd name="connsiteX0" fmla="*/ 20093 w 879847"/>
                  <a:gd name="connsiteY0" fmla="*/ 560135 h 560134"/>
                  <a:gd name="connsiteX1" fmla="*/ 32283 w 879847"/>
                  <a:gd name="connsiteY1" fmla="*/ 548978 h 560134"/>
                  <a:gd name="connsiteX2" fmla="*/ 116063 w 879847"/>
                  <a:gd name="connsiteY2" fmla="*/ 444330 h 560134"/>
                  <a:gd name="connsiteX3" fmla="*/ 46022 w 879847"/>
                  <a:gd name="connsiteY3" fmla="*/ 444330 h 560134"/>
                  <a:gd name="connsiteX4" fmla="*/ 155 w 879847"/>
                  <a:gd name="connsiteY4" fmla="*/ 401768 h 560134"/>
                  <a:gd name="connsiteX5" fmla="*/ 155 w 879847"/>
                  <a:gd name="connsiteY5" fmla="*/ 394537 h 560134"/>
                  <a:gd name="connsiteX6" fmla="*/ 36518 w 879847"/>
                  <a:gd name="connsiteY6" fmla="*/ 53631 h 560134"/>
                  <a:gd name="connsiteX7" fmla="*/ 91167 w 879847"/>
                  <a:gd name="connsiteY7" fmla="*/ 4458 h 560134"/>
                  <a:gd name="connsiteX8" fmla="*/ 91167 w 879847"/>
                  <a:gd name="connsiteY8" fmla="*/ 4458 h 560134"/>
                  <a:gd name="connsiteX9" fmla="*/ 833929 w 879847"/>
                  <a:gd name="connsiteY9" fmla="*/ 16 h 560134"/>
                  <a:gd name="connsiteX10" fmla="*/ 879693 w 879847"/>
                  <a:gd name="connsiteY10" fmla="*/ 42577 h 560134"/>
                  <a:gd name="connsiteX11" fmla="*/ 879693 w 879847"/>
                  <a:gd name="connsiteY11" fmla="*/ 49809 h 560134"/>
                  <a:gd name="connsiteX12" fmla="*/ 843329 w 879847"/>
                  <a:gd name="connsiteY12" fmla="*/ 390715 h 560134"/>
                  <a:gd name="connsiteX13" fmla="*/ 788578 w 879847"/>
                  <a:gd name="connsiteY13" fmla="*/ 439888 h 560134"/>
                  <a:gd name="connsiteX14" fmla="*/ 233934 w 879847"/>
                  <a:gd name="connsiteY14" fmla="*/ 443194 h 560134"/>
                  <a:gd name="connsiteX15" fmla="*/ 36415 w 879847"/>
                  <a:gd name="connsiteY15" fmla="*/ 557449 h 560134"/>
                  <a:gd name="connsiteX16" fmla="*/ 130939 w 879847"/>
                  <a:gd name="connsiteY16" fmla="*/ 433896 h 560134"/>
                  <a:gd name="connsiteX17" fmla="*/ 128563 w 879847"/>
                  <a:gd name="connsiteY17" fmla="*/ 440818 h 560134"/>
                  <a:gd name="connsiteX18" fmla="*/ 52324 w 879847"/>
                  <a:gd name="connsiteY18" fmla="*/ 544123 h 560134"/>
                  <a:gd name="connsiteX19" fmla="*/ 227942 w 879847"/>
                  <a:gd name="connsiteY19" fmla="*/ 435239 h 560134"/>
                  <a:gd name="connsiteX20" fmla="*/ 229492 w 879847"/>
                  <a:gd name="connsiteY20" fmla="*/ 433380 h 560134"/>
                  <a:gd name="connsiteX21" fmla="*/ 788888 w 879847"/>
                  <a:gd name="connsiteY21" fmla="*/ 430074 h 560134"/>
                  <a:gd name="connsiteX22" fmla="*/ 833619 w 879847"/>
                  <a:gd name="connsiteY22" fmla="*/ 389992 h 560134"/>
                  <a:gd name="connsiteX23" fmla="*/ 869982 w 879847"/>
                  <a:gd name="connsiteY23" fmla="*/ 48569 h 560134"/>
                  <a:gd name="connsiteX24" fmla="*/ 840075 w 879847"/>
                  <a:gd name="connsiteY24" fmla="*/ 10574 h 560134"/>
                  <a:gd name="connsiteX25" fmla="*/ 834962 w 879847"/>
                  <a:gd name="connsiteY25" fmla="*/ 10346 h 560134"/>
                  <a:gd name="connsiteX26" fmla="*/ 91683 w 879847"/>
                  <a:gd name="connsiteY26" fmla="*/ 15202 h 560134"/>
                  <a:gd name="connsiteX27" fmla="*/ 47055 w 879847"/>
                  <a:gd name="connsiteY27" fmla="*/ 55284 h 560134"/>
                  <a:gd name="connsiteX28" fmla="*/ 10795 w 879847"/>
                  <a:gd name="connsiteY28" fmla="*/ 396190 h 560134"/>
                  <a:gd name="connsiteX29" fmla="*/ 10795 w 879847"/>
                  <a:gd name="connsiteY29" fmla="*/ 401872 h 560134"/>
                  <a:gd name="connsiteX30" fmla="*/ 46022 w 879847"/>
                  <a:gd name="connsiteY30" fmla="*/ 434516 h 56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79847" h="560134">
                    <a:moveTo>
                      <a:pt x="20093" y="560135"/>
                    </a:moveTo>
                    <a:lnTo>
                      <a:pt x="32283" y="548978"/>
                    </a:lnTo>
                    <a:cubicBezTo>
                      <a:pt x="33006" y="548358"/>
                      <a:pt x="96125" y="490197"/>
                      <a:pt x="116063" y="444330"/>
                    </a:cubicBezTo>
                    <a:lnTo>
                      <a:pt x="46022" y="444330"/>
                    </a:lnTo>
                    <a:cubicBezTo>
                      <a:pt x="21642" y="445146"/>
                      <a:pt x="1167" y="426148"/>
                      <a:pt x="155" y="401768"/>
                    </a:cubicBezTo>
                    <a:cubicBezTo>
                      <a:pt x="-52" y="399361"/>
                      <a:pt x="-52" y="396944"/>
                      <a:pt x="155" y="394537"/>
                    </a:cubicBezTo>
                    <a:lnTo>
                      <a:pt x="36518" y="53631"/>
                    </a:lnTo>
                    <a:cubicBezTo>
                      <a:pt x="40082" y="25987"/>
                      <a:pt x="63305" y="5098"/>
                      <a:pt x="91167" y="4458"/>
                    </a:cubicBezTo>
                    <a:lnTo>
                      <a:pt x="91167" y="4458"/>
                    </a:lnTo>
                    <a:lnTo>
                      <a:pt x="833929" y="16"/>
                    </a:lnTo>
                    <a:cubicBezTo>
                      <a:pt x="858226" y="-625"/>
                      <a:pt x="878577" y="18290"/>
                      <a:pt x="879693" y="42577"/>
                    </a:cubicBezTo>
                    <a:cubicBezTo>
                      <a:pt x="879899" y="44984"/>
                      <a:pt x="879899" y="47402"/>
                      <a:pt x="879693" y="49809"/>
                    </a:cubicBezTo>
                    <a:lnTo>
                      <a:pt x="843329" y="390715"/>
                    </a:lnTo>
                    <a:cubicBezTo>
                      <a:pt x="839714" y="418370"/>
                      <a:pt x="816460" y="439258"/>
                      <a:pt x="788578" y="439888"/>
                    </a:cubicBezTo>
                    <a:lnTo>
                      <a:pt x="233934" y="443194"/>
                    </a:lnTo>
                    <a:cubicBezTo>
                      <a:pt x="183015" y="502646"/>
                      <a:pt x="113336" y="542945"/>
                      <a:pt x="36415" y="557449"/>
                    </a:cubicBezTo>
                    <a:close/>
                    <a:moveTo>
                      <a:pt x="130939" y="433896"/>
                    </a:moveTo>
                    <a:lnTo>
                      <a:pt x="128563" y="440818"/>
                    </a:lnTo>
                    <a:cubicBezTo>
                      <a:pt x="115857" y="477491"/>
                      <a:pt x="73915" y="522532"/>
                      <a:pt x="52324" y="544123"/>
                    </a:cubicBezTo>
                    <a:cubicBezTo>
                      <a:pt x="120939" y="527408"/>
                      <a:pt x="182457" y="489268"/>
                      <a:pt x="227942" y="435239"/>
                    </a:cubicBezTo>
                    <a:lnTo>
                      <a:pt x="229492" y="433380"/>
                    </a:lnTo>
                    <a:lnTo>
                      <a:pt x="788888" y="430074"/>
                    </a:lnTo>
                    <a:cubicBezTo>
                      <a:pt x="811636" y="429558"/>
                      <a:pt x="830623" y="412554"/>
                      <a:pt x="833619" y="389992"/>
                    </a:cubicBezTo>
                    <a:lnTo>
                      <a:pt x="869982" y="48569"/>
                    </a:lnTo>
                    <a:cubicBezTo>
                      <a:pt x="872213" y="29819"/>
                      <a:pt x="858825" y="12805"/>
                      <a:pt x="840075" y="10574"/>
                    </a:cubicBezTo>
                    <a:cubicBezTo>
                      <a:pt x="838381" y="10367"/>
                      <a:pt x="836666" y="10295"/>
                      <a:pt x="834962" y="10346"/>
                    </a:cubicBezTo>
                    <a:lnTo>
                      <a:pt x="91683" y="15202"/>
                    </a:lnTo>
                    <a:cubicBezTo>
                      <a:pt x="68956" y="15718"/>
                      <a:pt x="50010" y="32743"/>
                      <a:pt x="47055" y="55284"/>
                    </a:cubicBezTo>
                    <a:lnTo>
                      <a:pt x="10795" y="396190"/>
                    </a:lnTo>
                    <a:cubicBezTo>
                      <a:pt x="10640" y="398081"/>
                      <a:pt x="10640" y="399981"/>
                      <a:pt x="10795" y="401872"/>
                    </a:cubicBezTo>
                    <a:cubicBezTo>
                      <a:pt x="11632" y="420560"/>
                      <a:pt x="27324" y="435105"/>
                      <a:pt x="46022" y="434516"/>
                    </a:cubicBezTo>
                    <a:close/>
                  </a:path>
                </a:pathLst>
              </a:custGeom>
              <a:solidFill>
                <a:srgbClr val="B0BEC5"/>
              </a:solidFill>
              <a:ln w="10325" cap="flat">
                <a:noFill/>
                <a:prstDash val="solid"/>
                <a:miter/>
              </a:ln>
            </p:spPr>
            <p:txBody>
              <a:bodyPr rtlCol="0" anchor="ctr"/>
              <a:lstStyle/>
              <a:p>
                <a:endParaRPr lang="zh-CN" altLang="en-US"/>
              </a:p>
            </p:txBody>
          </p:sp>
        </p:grpSp>
        <p:sp>
          <p:nvSpPr>
            <p:cNvPr id="1269" name="任意多边形: 形状 1268">
              <a:extLst>
                <a:ext uri="{FF2B5EF4-FFF2-40B4-BE49-F238E27FC236}">
                  <a16:creationId xmlns:a16="http://schemas.microsoft.com/office/drawing/2014/main" id="{1704758E-758D-86EC-B01F-95440AD34DD9}"/>
                </a:ext>
              </a:extLst>
            </p:cNvPr>
            <p:cNvSpPr/>
            <p:nvPr/>
          </p:nvSpPr>
          <p:spPr>
            <a:xfrm>
              <a:off x="6893597" y="1877745"/>
              <a:ext cx="334914" cy="10330"/>
            </a:xfrm>
            <a:custGeom>
              <a:avLst/>
              <a:gdLst>
                <a:gd name="connsiteX0" fmla="*/ 0 w 334914"/>
                <a:gd name="connsiteY0" fmla="*/ 0 h 10330"/>
                <a:gd name="connsiteX1" fmla="*/ 334915 w 334914"/>
                <a:gd name="connsiteY1" fmla="*/ 0 h 10330"/>
                <a:gd name="connsiteX2" fmla="*/ 334915 w 334914"/>
                <a:gd name="connsiteY2" fmla="*/ 10330 h 10330"/>
                <a:gd name="connsiteX3" fmla="*/ 0 w 334914"/>
                <a:gd name="connsiteY3" fmla="*/ 10330 h 10330"/>
              </a:gdLst>
              <a:ahLst/>
              <a:cxnLst>
                <a:cxn ang="0">
                  <a:pos x="connsiteX0" y="connsiteY0"/>
                </a:cxn>
                <a:cxn ang="0">
                  <a:pos x="connsiteX1" y="connsiteY1"/>
                </a:cxn>
                <a:cxn ang="0">
                  <a:pos x="connsiteX2" y="connsiteY2"/>
                </a:cxn>
                <a:cxn ang="0">
                  <a:pos x="connsiteX3" y="connsiteY3"/>
                </a:cxn>
              </a:cxnLst>
              <a:rect l="l" t="t" r="r" b="b"/>
              <a:pathLst>
                <a:path w="334914" h="10330">
                  <a:moveTo>
                    <a:pt x="0" y="0"/>
                  </a:moveTo>
                  <a:lnTo>
                    <a:pt x="334915" y="0"/>
                  </a:lnTo>
                  <a:lnTo>
                    <a:pt x="334915"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70" name="任意多边形: 形状 1269">
              <a:extLst>
                <a:ext uri="{FF2B5EF4-FFF2-40B4-BE49-F238E27FC236}">
                  <a16:creationId xmlns:a16="http://schemas.microsoft.com/office/drawing/2014/main" id="{07CB44FA-1163-B9D5-5794-8E28C3424721}"/>
                </a:ext>
              </a:extLst>
            </p:cNvPr>
            <p:cNvSpPr/>
            <p:nvPr/>
          </p:nvSpPr>
          <p:spPr>
            <a:xfrm>
              <a:off x="7306713" y="1877745"/>
              <a:ext cx="202167" cy="10330"/>
            </a:xfrm>
            <a:custGeom>
              <a:avLst/>
              <a:gdLst>
                <a:gd name="connsiteX0" fmla="*/ 0 w 202167"/>
                <a:gd name="connsiteY0" fmla="*/ 0 h 10330"/>
                <a:gd name="connsiteX1" fmla="*/ 202168 w 202167"/>
                <a:gd name="connsiteY1" fmla="*/ 0 h 10330"/>
                <a:gd name="connsiteX2" fmla="*/ 202168 w 202167"/>
                <a:gd name="connsiteY2" fmla="*/ 10330 h 10330"/>
                <a:gd name="connsiteX3" fmla="*/ 0 w 202167"/>
                <a:gd name="connsiteY3" fmla="*/ 10330 h 10330"/>
              </a:gdLst>
              <a:ahLst/>
              <a:cxnLst>
                <a:cxn ang="0">
                  <a:pos x="connsiteX0" y="connsiteY0"/>
                </a:cxn>
                <a:cxn ang="0">
                  <a:pos x="connsiteX1" y="connsiteY1"/>
                </a:cxn>
                <a:cxn ang="0">
                  <a:pos x="connsiteX2" y="connsiteY2"/>
                </a:cxn>
                <a:cxn ang="0">
                  <a:pos x="connsiteX3" y="connsiteY3"/>
                </a:cxn>
              </a:cxnLst>
              <a:rect l="l" t="t" r="r" b="b"/>
              <a:pathLst>
                <a:path w="202167" h="10330">
                  <a:moveTo>
                    <a:pt x="0" y="0"/>
                  </a:moveTo>
                  <a:lnTo>
                    <a:pt x="202168" y="0"/>
                  </a:lnTo>
                  <a:lnTo>
                    <a:pt x="202168"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71" name="任意多边形: 形状 1270">
              <a:extLst>
                <a:ext uri="{FF2B5EF4-FFF2-40B4-BE49-F238E27FC236}">
                  <a16:creationId xmlns:a16="http://schemas.microsoft.com/office/drawing/2014/main" id="{D244F8AC-2917-6579-425F-190EFCE68BD3}"/>
                </a:ext>
              </a:extLst>
            </p:cNvPr>
            <p:cNvSpPr/>
            <p:nvPr/>
          </p:nvSpPr>
          <p:spPr>
            <a:xfrm>
              <a:off x="6795354" y="1967103"/>
              <a:ext cx="183469" cy="10330"/>
            </a:xfrm>
            <a:custGeom>
              <a:avLst/>
              <a:gdLst>
                <a:gd name="connsiteX0" fmla="*/ 0 w 183469"/>
                <a:gd name="connsiteY0" fmla="*/ 0 h 10330"/>
                <a:gd name="connsiteX1" fmla="*/ 183470 w 183469"/>
                <a:gd name="connsiteY1" fmla="*/ 0 h 10330"/>
                <a:gd name="connsiteX2" fmla="*/ 183470 w 183469"/>
                <a:gd name="connsiteY2" fmla="*/ 10331 h 10330"/>
                <a:gd name="connsiteX3" fmla="*/ 0 w 183469"/>
                <a:gd name="connsiteY3" fmla="*/ 10331 h 10330"/>
              </a:gdLst>
              <a:ahLst/>
              <a:cxnLst>
                <a:cxn ang="0">
                  <a:pos x="connsiteX0" y="connsiteY0"/>
                </a:cxn>
                <a:cxn ang="0">
                  <a:pos x="connsiteX1" y="connsiteY1"/>
                </a:cxn>
                <a:cxn ang="0">
                  <a:pos x="connsiteX2" y="connsiteY2"/>
                </a:cxn>
                <a:cxn ang="0">
                  <a:pos x="connsiteX3" y="connsiteY3"/>
                </a:cxn>
              </a:cxnLst>
              <a:rect l="l" t="t" r="r" b="b"/>
              <a:pathLst>
                <a:path w="183469" h="10330">
                  <a:moveTo>
                    <a:pt x="0" y="0"/>
                  </a:moveTo>
                  <a:lnTo>
                    <a:pt x="183470" y="0"/>
                  </a:lnTo>
                  <a:lnTo>
                    <a:pt x="183470"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72" name="任意多边形: 形状 1271">
              <a:extLst>
                <a:ext uri="{FF2B5EF4-FFF2-40B4-BE49-F238E27FC236}">
                  <a16:creationId xmlns:a16="http://schemas.microsoft.com/office/drawing/2014/main" id="{4E3403AA-EB3F-4A27-BE49-D8DBEE7F3DA6}"/>
                </a:ext>
              </a:extLst>
            </p:cNvPr>
            <p:cNvSpPr/>
            <p:nvPr/>
          </p:nvSpPr>
          <p:spPr>
            <a:xfrm>
              <a:off x="7044216" y="1967103"/>
              <a:ext cx="442558" cy="10330"/>
            </a:xfrm>
            <a:custGeom>
              <a:avLst/>
              <a:gdLst>
                <a:gd name="connsiteX0" fmla="*/ 0 w 442558"/>
                <a:gd name="connsiteY0" fmla="*/ 0 h 10330"/>
                <a:gd name="connsiteX1" fmla="*/ 442558 w 442558"/>
                <a:gd name="connsiteY1" fmla="*/ 0 h 10330"/>
                <a:gd name="connsiteX2" fmla="*/ 442558 w 442558"/>
                <a:gd name="connsiteY2" fmla="*/ 10331 h 10330"/>
                <a:gd name="connsiteX3" fmla="*/ 0 w 442558"/>
                <a:gd name="connsiteY3" fmla="*/ 10331 h 10330"/>
              </a:gdLst>
              <a:ahLst/>
              <a:cxnLst>
                <a:cxn ang="0">
                  <a:pos x="connsiteX0" y="connsiteY0"/>
                </a:cxn>
                <a:cxn ang="0">
                  <a:pos x="connsiteX1" y="connsiteY1"/>
                </a:cxn>
                <a:cxn ang="0">
                  <a:pos x="connsiteX2" y="connsiteY2"/>
                </a:cxn>
                <a:cxn ang="0">
                  <a:pos x="connsiteX3" y="connsiteY3"/>
                </a:cxn>
              </a:cxnLst>
              <a:rect l="l" t="t" r="r" b="b"/>
              <a:pathLst>
                <a:path w="442558" h="10330">
                  <a:moveTo>
                    <a:pt x="0" y="0"/>
                  </a:moveTo>
                  <a:lnTo>
                    <a:pt x="442558" y="0"/>
                  </a:lnTo>
                  <a:lnTo>
                    <a:pt x="442558"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73" name="任意多边形: 形状 1272">
              <a:extLst>
                <a:ext uri="{FF2B5EF4-FFF2-40B4-BE49-F238E27FC236}">
                  <a16:creationId xmlns:a16="http://schemas.microsoft.com/office/drawing/2014/main" id="{51D88259-666B-A28E-4EC3-2F247B0096E8}"/>
                </a:ext>
              </a:extLst>
            </p:cNvPr>
            <p:cNvSpPr/>
            <p:nvPr/>
          </p:nvSpPr>
          <p:spPr>
            <a:xfrm>
              <a:off x="6785024" y="2056462"/>
              <a:ext cx="466214" cy="10330"/>
            </a:xfrm>
            <a:custGeom>
              <a:avLst/>
              <a:gdLst>
                <a:gd name="connsiteX0" fmla="*/ 0 w 466214"/>
                <a:gd name="connsiteY0" fmla="*/ 0 h 10330"/>
                <a:gd name="connsiteX1" fmla="*/ 466215 w 466214"/>
                <a:gd name="connsiteY1" fmla="*/ 0 h 10330"/>
                <a:gd name="connsiteX2" fmla="*/ 466215 w 466214"/>
                <a:gd name="connsiteY2" fmla="*/ 10330 h 10330"/>
                <a:gd name="connsiteX3" fmla="*/ 0 w 466214"/>
                <a:gd name="connsiteY3" fmla="*/ 10330 h 10330"/>
              </a:gdLst>
              <a:ahLst/>
              <a:cxnLst>
                <a:cxn ang="0">
                  <a:pos x="connsiteX0" y="connsiteY0"/>
                </a:cxn>
                <a:cxn ang="0">
                  <a:pos x="connsiteX1" y="connsiteY1"/>
                </a:cxn>
                <a:cxn ang="0">
                  <a:pos x="connsiteX2" y="connsiteY2"/>
                </a:cxn>
                <a:cxn ang="0">
                  <a:pos x="connsiteX3" y="connsiteY3"/>
                </a:cxn>
              </a:cxnLst>
              <a:rect l="l" t="t" r="r" b="b"/>
              <a:pathLst>
                <a:path w="466214" h="10330">
                  <a:moveTo>
                    <a:pt x="0" y="0"/>
                  </a:moveTo>
                  <a:lnTo>
                    <a:pt x="466215" y="0"/>
                  </a:lnTo>
                  <a:lnTo>
                    <a:pt x="466215"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74" name="任意多边形: 形状 1273">
              <a:extLst>
                <a:ext uri="{FF2B5EF4-FFF2-40B4-BE49-F238E27FC236}">
                  <a16:creationId xmlns:a16="http://schemas.microsoft.com/office/drawing/2014/main" id="{D64DED44-CC22-F2D2-D99A-7F61EF15783A}"/>
                </a:ext>
              </a:extLst>
            </p:cNvPr>
            <p:cNvSpPr/>
            <p:nvPr/>
          </p:nvSpPr>
          <p:spPr>
            <a:xfrm>
              <a:off x="7324069" y="2056462"/>
              <a:ext cx="152374" cy="10330"/>
            </a:xfrm>
            <a:custGeom>
              <a:avLst/>
              <a:gdLst>
                <a:gd name="connsiteX0" fmla="*/ 0 w 152374"/>
                <a:gd name="connsiteY0" fmla="*/ 0 h 10330"/>
                <a:gd name="connsiteX1" fmla="*/ 152375 w 152374"/>
                <a:gd name="connsiteY1" fmla="*/ 0 h 10330"/>
                <a:gd name="connsiteX2" fmla="*/ 152375 w 152374"/>
                <a:gd name="connsiteY2" fmla="*/ 10330 h 10330"/>
                <a:gd name="connsiteX3" fmla="*/ 0 w 152374"/>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52374" h="10330">
                  <a:moveTo>
                    <a:pt x="0" y="0"/>
                  </a:moveTo>
                  <a:lnTo>
                    <a:pt x="152375" y="0"/>
                  </a:lnTo>
                  <a:lnTo>
                    <a:pt x="152375"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75" name="任意多边形: 形状 1274">
              <a:extLst>
                <a:ext uri="{FF2B5EF4-FFF2-40B4-BE49-F238E27FC236}">
                  <a16:creationId xmlns:a16="http://schemas.microsoft.com/office/drawing/2014/main" id="{89E13B63-28DE-63FA-CE7C-93E607D90CE4}"/>
                </a:ext>
              </a:extLst>
            </p:cNvPr>
            <p:cNvSpPr/>
            <p:nvPr/>
          </p:nvSpPr>
          <p:spPr>
            <a:xfrm>
              <a:off x="6777586" y="2145821"/>
              <a:ext cx="121073" cy="10330"/>
            </a:xfrm>
            <a:custGeom>
              <a:avLst/>
              <a:gdLst>
                <a:gd name="connsiteX0" fmla="*/ 0 w 121073"/>
                <a:gd name="connsiteY0" fmla="*/ 0 h 10330"/>
                <a:gd name="connsiteX1" fmla="*/ 121073 w 121073"/>
                <a:gd name="connsiteY1" fmla="*/ 0 h 10330"/>
                <a:gd name="connsiteX2" fmla="*/ 121073 w 121073"/>
                <a:gd name="connsiteY2" fmla="*/ 10331 h 10330"/>
                <a:gd name="connsiteX3" fmla="*/ 0 w 121073"/>
                <a:gd name="connsiteY3" fmla="*/ 10331 h 10330"/>
              </a:gdLst>
              <a:ahLst/>
              <a:cxnLst>
                <a:cxn ang="0">
                  <a:pos x="connsiteX0" y="connsiteY0"/>
                </a:cxn>
                <a:cxn ang="0">
                  <a:pos x="connsiteX1" y="connsiteY1"/>
                </a:cxn>
                <a:cxn ang="0">
                  <a:pos x="connsiteX2" y="connsiteY2"/>
                </a:cxn>
                <a:cxn ang="0">
                  <a:pos x="connsiteX3" y="connsiteY3"/>
                </a:cxn>
              </a:cxnLst>
              <a:rect l="l" t="t" r="r" b="b"/>
              <a:pathLst>
                <a:path w="121073" h="10330">
                  <a:moveTo>
                    <a:pt x="0" y="0"/>
                  </a:moveTo>
                  <a:lnTo>
                    <a:pt x="121073" y="0"/>
                  </a:lnTo>
                  <a:lnTo>
                    <a:pt x="121073" y="10331"/>
                  </a:lnTo>
                  <a:lnTo>
                    <a:pt x="0" y="10331"/>
                  </a:lnTo>
                  <a:close/>
                </a:path>
              </a:pathLst>
            </a:custGeom>
            <a:solidFill>
              <a:srgbClr val="B0BEC5"/>
            </a:solidFill>
            <a:ln w="10325" cap="flat">
              <a:noFill/>
              <a:prstDash val="solid"/>
              <a:miter/>
            </a:ln>
          </p:spPr>
          <p:txBody>
            <a:bodyPr rtlCol="0" anchor="ctr"/>
            <a:lstStyle/>
            <a:p>
              <a:endParaRPr lang="zh-CN" altLang="en-US"/>
            </a:p>
          </p:txBody>
        </p:sp>
      </p:grpSp>
      <p:grpSp>
        <p:nvGrpSpPr>
          <p:cNvPr id="1276" name="图形 1">
            <a:extLst>
              <a:ext uri="{FF2B5EF4-FFF2-40B4-BE49-F238E27FC236}">
                <a16:creationId xmlns:a16="http://schemas.microsoft.com/office/drawing/2014/main" id="{3572F89E-D16A-C81E-62D2-51E395148031}"/>
              </a:ext>
            </a:extLst>
          </p:cNvPr>
          <p:cNvGrpSpPr/>
          <p:nvPr/>
        </p:nvGrpSpPr>
        <p:grpSpPr>
          <a:xfrm>
            <a:off x="5389672" y="1917695"/>
            <a:ext cx="870059" cy="547647"/>
            <a:chOff x="5389672" y="1917695"/>
            <a:chExt cx="870059" cy="547647"/>
          </a:xfrm>
        </p:grpSpPr>
        <p:sp>
          <p:nvSpPr>
            <p:cNvPr id="1277" name="任意多边形: 形状 1276">
              <a:extLst>
                <a:ext uri="{FF2B5EF4-FFF2-40B4-BE49-F238E27FC236}">
                  <a16:creationId xmlns:a16="http://schemas.microsoft.com/office/drawing/2014/main" id="{FE3E0E38-0C78-60B8-FC63-16F728B4D58B}"/>
                </a:ext>
              </a:extLst>
            </p:cNvPr>
            <p:cNvSpPr/>
            <p:nvPr/>
          </p:nvSpPr>
          <p:spPr>
            <a:xfrm>
              <a:off x="5389672" y="1917695"/>
              <a:ext cx="870059" cy="547647"/>
            </a:xfrm>
            <a:custGeom>
              <a:avLst/>
              <a:gdLst>
                <a:gd name="connsiteX0" fmla="*/ 86686 w 870059"/>
                <a:gd name="connsiteY0" fmla="*/ 4471 h 547647"/>
                <a:gd name="connsiteX1" fmla="*/ 829344 w 870059"/>
                <a:gd name="connsiteY1" fmla="*/ 28 h 547647"/>
                <a:gd name="connsiteX2" fmla="*/ 869943 w 870059"/>
                <a:gd name="connsiteY2" fmla="*/ 37631 h 547647"/>
                <a:gd name="connsiteX3" fmla="*/ 869943 w 870059"/>
                <a:gd name="connsiteY3" fmla="*/ 44036 h 547647"/>
                <a:gd name="connsiteX4" fmla="*/ 833477 w 870059"/>
                <a:gd name="connsiteY4" fmla="*/ 385459 h 547647"/>
                <a:gd name="connsiteX5" fmla="*/ 783787 w 870059"/>
                <a:gd name="connsiteY5" fmla="*/ 429983 h 547647"/>
                <a:gd name="connsiteX6" fmla="*/ 226767 w 870059"/>
                <a:gd name="connsiteY6" fmla="*/ 433392 h 547647"/>
                <a:gd name="connsiteX7" fmla="*/ 30488 w 870059"/>
                <a:gd name="connsiteY7" fmla="*/ 547648 h 547647"/>
                <a:gd name="connsiteX8" fmla="*/ 118400 w 870059"/>
                <a:gd name="connsiteY8" fmla="*/ 434012 h 547647"/>
                <a:gd name="connsiteX9" fmla="*/ 40715 w 870059"/>
                <a:gd name="connsiteY9" fmla="*/ 434012 h 547647"/>
                <a:gd name="connsiteX10" fmla="*/ 127 w 870059"/>
                <a:gd name="connsiteY10" fmla="*/ 396781 h 547647"/>
                <a:gd name="connsiteX11" fmla="*/ 116 w 870059"/>
                <a:gd name="connsiteY11" fmla="*/ 396513 h 547647"/>
                <a:gd name="connsiteX12" fmla="*/ 116 w 870059"/>
                <a:gd name="connsiteY12" fmla="*/ 390108 h 547647"/>
                <a:gd name="connsiteX13" fmla="*/ 36479 w 870059"/>
                <a:gd name="connsiteY13" fmla="*/ 49202 h 547647"/>
                <a:gd name="connsiteX14" fmla="*/ 86686 w 870059"/>
                <a:gd name="connsiteY14" fmla="*/ 4471 h 54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059" h="547647">
                  <a:moveTo>
                    <a:pt x="86686" y="4471"/>
                  </a:moveTo>
                  <a:lnTo>
                    <a:pt x="829344" y="28"/>
                  </a:lnTo>
                  <a:cubicBezTo>
                    <a:pt x="850935" y="-788"/>
                    <a:pt x="869107" y="16041"/>
                    <a:pt x="869943" y="37631"/>
                  </a:cubicBezTo>
                  <a:cubicBezTo>
                    <a:pt x="870098" y="39759"/>
                    <a:pt x="870098" y="41908"/>
                    <a:pt x="869943" y="44036"/>
                  </a:cubicBezTo>
                  <a:lnTo>
                    <a:pt x="833477" y="385459"/>
                  </a:lnTo>
                  <a:cubicBezTo>
                    <a:pt x="830006" y="410438"/>
                    <a:pt x="809004" y="429260"/>
                    <a:pt x="783787" y="429983"/>
                  </a:cubicBezTo>
                  <a:lnTo>
                    <a:pt x="226767" y="433392"/>
                  </a:lnTo>
                  <a:cubicBezTo>
                    <a:pt x="176623" y="493144"/>
                    <a:pt x="107212" y="533557"/>
                    <a:pt x="30488" y="547648"/>
                  </a:cubicBezTo>
                  <a:cubicBezTo>
                    <a:pt x="30488" y="547648"/>
                    <a:pt x="101665" y="482462"/>
                    <a:pt x="118400" y="434012"/>
                  </a:cubicBezTo>
                  <a:lnTo>
                    <a:pt x="40715" y="434012"/>
                  </a:lnTo>
                  <a:cubicBezTo>
                    <a:pt x="19228" y="434942"/>
                    <a:pt x="1056" y="418269"/>
                    <a:pt x="127" y="396781"/>
                  </a:cubicBezTo>
                  <a:cubicBezTo>
                    <a:pt x="127" y="396688"/>
                    <a:pt x="116" y="396606"/>
                    <a:pt x="116" y="396513"/>
                  </a:cubicBezTo>
                  <a:cubicBezTo>
                    <a:pt x="-39" y="394385"/>
                    <a:pt x="-39" y="392236"/>
                    <a:pt x="116" y="390108"/>
                  </a:cubicBezTo>
                  <a:lnTo>
                    <a:pt x="36479" y="49202"/>
                  </a:lnTo>
                  <a:cubicBezTo>
                    <a:pt x="39889" y="23944"/>
                    <a:pt x="61211" y="4956"/>
                    <a:pt x="86686" y="4471"/>
                  </a:cubicBezTo>
                  <a:close/>
                </a:path>
              </a:pathLst>
            </a:custGeom>
            <a:solidFill>
              <a:srgbClr val="263238"/>
            </a:solidFill>
            <a:ln w="10325" cap="flat">
              <a:noFill/>
              <a:prstDash val="solid"/>
              <a:miter/>
            </a:ln>
          </p:spPr>
          <p:txBody>
            <a:bodyPr rtlCol="0" anchor="ctr"/>
            <a:lstStyle/>
            <a:p>
              <a:endParaRPr lang="zh-CN" altLang="en-US"/>
            </a:p>
          </p:txBody>
        </p:sp>
        <p:sp>
          <p:nvSpPr>
            <p:cNvPr id="1278" name="任意多边形: 形状 1277">
              <a:extLst>
                <a:ext uri="{FF2B5EF4-FFF2-40B4-BE49-F238E27FC236}">
                  <a16:creationId xmlns:a16="http://schemas.microsoft.com/office/drawing/2014/main" id="{2DD0E524-ABD8-4E95-0C30-6263430CDCC8}"/>
                </a:ext>
              </a:extLst>
            </p:cNvPr>
            <p:cNvSpPr/>
            <p:nvPr/>
          </p:nvSpPr>
          <p:spPr>
            <a:xfrm>
              <a:off x="5833276" y="1995202"/>
              <a:ext cx="334914" cy="10330"/>
            </a:xfrm>
            <a:custGeom>
              <a:avLst/>
              <a:gdLst>
                <a:gd name="connsiteX0" fmla="*/ 0 w 334914"/>
                <a:gd name="connsiteY0" fmla="*/ 0 h 10330"/>
                <a:gd name="connsiteX1" fmla="*/ 334914 w 334914"/>
                <a:gd name="connsiteY1" fmla="*/ 0 h 10330"/>
                <a:gd name="connsiteX2" fmla="*/ 334914 w 334914"/>
                <a:gd name="connsiteY2" fmla="*/ 10331 h 10330"/>
                <a:gd name="connsiteX3" fmla="*/ 0 w 334914"/>
                <a:gd name="connsiteY3" fmla="*/ 10331 h 10330"/>
              </a:gdLst>
              <a:ahLst/>
              <a:cxnLst>
                <a:cxn ang="0">
                  <a:pos x="connsiteX0" y="connsiteY0"/>
                </a:cxn>
                <a:cxn ang="0">
                  <a:pos x="connsiteX1" y="connsiteY1"/>
                </a:cxn>
                <a:cxn ang="0">
                  <a:pos x="connsiteX2" y="connsiteY2"/>
                </a:cxn>
                <a:cxn ang="0">
                  <a:pos x="connsiteX3" y="connsiteY3"/>
                </a:cxn>
              </a:cxnLst>
              <a:rect l="l" t="t" r="r" b="b"/>
              <a:pathLst>
                <a:path w="334914" h="10330">
                  <a:moveTo>
                    <a:pt x="0" y="0"/>
                  </a:moveTo>
                  <a:lnTo>
                    <a:pt x="334914" y="0"/>
                  </a:lnTo>
                  <a:lnTo>
                    <a:pt x="334914"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79" name="任意多边形: 形状 1278">
              <a:extLst>
                <a:ext uri="{FF2B5EF4-FFF2-40B4-BE49-F238E27FC236}">
                  <a16:creationId xmlns:a16="http://schemas.microsoft.com/office/drawing/2014/main" id="{F8AF89D6-54FF-4ADA-C36B-9621975223F2}"/>
                </a:ext>
              </a:extLst>
            </p:cNvPr>
            <p:cNvSpPr/>
            <p:nvPr/>
          </p:nvSpPr>
          <p:spPr>
            <a:xfrm>
              <a:off x="5553010" y="1995202"/>
              <a:ext cx="202167" cy="10330"/>
            </a:xfrm>
            <a:custGeom>
              <a:avLst/>
              <a:gdLst>
                <a:gd name="connsiteX0" fmla="*/ 0 w 202167"/>
                <a:gd name="connsiteY0" fmla="*/ 0 h 10330"/>
                <a:gd name="connsiteX1" fmla="*/ 202168 w 202167"/>
                <a:gd name="connsiteY1" fmla="*/ 0 h 10330"/>
                <a:gd name="connsiteX2" fmla="*/ 202168 w 202167"/>
                <a:gd name="connsiteY2" fmla="*/ 10331 h 10330"/>
                <a:gd name="connsiteX3" fmla="*/ 0 w 202167"/>
                <a:gd name="connsiteY3" fmla="*/ 10331 h 10330"/>
              </a:gdLst>
              <a:ahLst/>
              <a:cxnLst>
                <a:cxn ang="0">
                  <a:pos x="connsiteX0" y="connsiteY0"/>
                </a:cxn>
                <a:cxn ang="0">
                  <a:pos x="connsiteX1" y="connsiteY1"/>
                </a:cxn>
                <a:cxn ang="0">
                  <a:pos x="connsiteX2" y="connsiteY2"/>
                </a:cxn>
                <a:cxn ang="0">
                  <a:pos x="connsiteX3" y="connsiteY3"/>
                </a:cxn>
              </a:cxnLst>
              <a:rect l="l" t="t" r="r" b="b"/>
              <a:pathLst>
                <a:path w="202167" h="10330">
                  <a:moveTo>
                    <a:pt x="0" y="0"/>
                  </a:moveTo>
                  <a:lnTo>
                    <a:pt x="202168" y="0"/>
                  </a:lnTo>
                  <a:lnTo>
                    <a:pt x="202168"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80" name="任意多边形: 形状 1279">
              <a:extLst>
                <a:ext uri="{FF2B5EF4-FFF2-40B4-BE49-F238E27FC236}">
                  <a16:creationId xmlns:a16="http://schemas.microsoft.com/office/drawing/2014/main" id="{5C4217BF-C89A-12F0-B02A-621D6E912907}"/>
                </a:ext>
              </a:extLst>
            </p:cNvPr>
            <p:cNvSpPr/>
            <p:nvPr/>
          </p:nvSpPr>
          <p:spPr>
            <a:xfrm>
              <a:off x="5984721" y="2084561"/>
              <a:ext cx="183469" cy="10330"/>
            </a:xfrm>
            <a:custGeom>
              <a:avLst/>
              <a:gdLst>
                <a:gd name="connsiteX0" fmla="*/ 0 w 183469"/>
                <a:gd name="connsiteY0" fmla="*/ 0 h 10330"/>
                <a:gd name="connsiteX1" fmla="*/ 183469 w 183469"/>
                <a:gd name="connsiteY1" fmla="*/ 0 h 10330"/>
                <a:gd name="connsiteX2" fmla="*/ 183469 w 183469"/>
                <a:gd name="connsiteY2" fmla="*/ 10330 h 10330"/>
                <a:gd name="connsiteX3" fmla="*/ 0 w 183469"/>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83469" h="10330">
                  <a:moveTo>
                    <a:pt x="0" y="0"/>
                  </a:moveTo>
                  <a:lnTo>
                    <a:pt x="183469" y="0"/>
                  </a:lnTo>
                  <a:lnTo>
                    <a:pt x="183469"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81" name="任意多边形: 形状 1280">
              <a:extLst>
                <a:ext uri="{FF2B5EF4-FFF2-40B4-BE49-F238E27FC236}">
                  <a16:creationId xmlns:a16="http://schemas.microsoft.com/office/drawing/2014/main" id="{0F297EEC-FC3E-F7F1-8CF8-AF919AE53FFD}"/>
                </a:ext>
              </a:extLst>
            </p:cNvPr>
            <p:cNvSpPr/>
            <p:nvPr/>
          </p:nvSpPr>
          <p:spPr>
            <a:xfrm>
              <a:off x="5476771" y="2084561"/>
              <a:ext cx="442558" cy="10330"/>
            </a:xfrm>
            <a:custGeom>
              <a:avLst/>
              <a:gdLst>
                <a:gd name="connsiteX0" fmla="*/ 0 w 442558"/>
                <a:gd name="connsiteY0" fmla="*/ 0 h 10330"/>
                <a:gd name="connsiteX1" fmla="*/ 442558 w 442558"/>
                <a:gd name="connsiteY1" fmla="*/ 0 h 10330"/>
                <a:gd name="connsiteX2" fmla="*/ 442558 w 442558"/>
                <a:gd name="connsiteY2" fmla="*/ 10330 h 10330"/>
                <a:gd name="connsiteX3" fmla="*/ 0 w 442558"/>
                <a:gd name="connsiteY3" fmla="*/ 10330 h 10330"/>
              </a:gdLst>
              <a:ahLst/>
              <a:cxnLst>
                <a:cxn ang="0">
                  <a:pos x="connsiteX0" y="connsiteY0"/>
                </a:cxn>
                <a:cxn ang="0">
                  <a:pos x="connsiteX1" y="connsiteY1"/>
                </a:cxn>
                <a:cxn ang="0">
                  <a:pos x="connsiteX2" y="connsiteY2"/>
                </a:cxn>
                <a:cxn ang="0">
                  <a:pos x="connsiteX3" y="connsiteY3"/>
                </a:cxn>
              </a:cxnLst>
              <a:rect l="l" t="t" r="r" b="b"/>
              <a:pathLst>
                <a:path w="442558" h="10330">
                  <a:moveTo>
                    <a:pt x="0" y="0"/>
                  </a:moveTo>
                  <a:lnTo>
                    <a:pt x="442558" y="0"/>
                  </a:lnTo>
                  <a:lnTo>
                    <a:pt x="442558" y="10330"/>
                  </a:lnTo>
                  <a:lnTo>
                    <a:pt x="0" y="10330"/>
                  </a:lnTo>
                  <a:close/>
                </a:path>
              </a:pathLst>
            </a:custGeom>
            <a:solidFill>
              <a:srgbClr val="B0BEC5"/>
            </a:solidFill>
            <a:ln w="10325" cap="flat">
              <a:noFill/>
              <a:prstDash val="solid"/>
              <a:miter/>
            </a:ln>
          </p:spPr>
          <p:txBody>
            <a:bodyPr rtlCol="0" anchor="ctr"/>
            <a:lstStyle/>
            <a:p>
              <a:endParaRPr lang="zh-CN" altLang="en-US"/>
            </a:p>
          </p:txBody>
        </p:sp>
        <p:sp>
          <p:nvSpPr>
            <p:cNvPr id="1282" name="任意多边形: 形状 1281">
              <a:extLst>
                <a:ext uri="{FF2B5EF4-FFF2-40B4-BE49-F238E27FC236}">
                  <a16:creationId xmlns:a16="http://schemas.microsoft.com/office/drawing/2014/main" id="{5D710552-7633-A451-75C8-79CAB6D482E0}"/>
                </a:ext>
              </a:extLst>
            </p:cNvPr>
            <p:cNvSpPr/>
            <p:nvPr/>
          </p:nvSpPr>
          <p:spPr>
            <a:xfrm>
              <a:off x="5701975" y="2173920"/>
              <a:ext cx="466214" cy="10330"/>
            </a:xfrm>
            <a:custGeom>
              <a:avLst/>
              <a:gdLst>
                <a:gd name="connsiteX0" fmla="*/ 0 w 466214"/>
                <a:gd name="connsiteY0" fmla="*/ 0 h 10330"/>
                <a:gd name="connsiteX1" fmla="*/ 466215 w 466214"/>
                <a:gd name="connsiteY1" fmla="*/ 0 h 10330"/>
                <a:gd name="connsiteX2" fmla="*/ 466215 w 466214"/>
                <a:gd name="connsiteY2" fmla="*/ 10331 h 10330"/>
                <a:gd name="connsiteX3" fmla="*/ 0 w 466214"/>
                <a:gd name="connsiteY3" fmla="*/ 10331 h 10330"/>
              </a:gdLst>
              <a:ahLst/>
              <a:cxnLst>
                <a:cxn ang="0">
                  <a:pos x="connsiteX0" y="connsiteY0"/>
                </a:cxn>
                <a:cxn ang="0">
                  <a:pos x="connsiteX1" y="connsiteY1"/>
                </a:cxn>
                <a:cxn ang="0">
                  <a:pos x="connsiteX2" y="connsiteY2"/>
                </a:cxn>
                <a:cxn ang="0">
                  <a:pos x="connsiteX3" y="connsiteY3"/>
                </a:cxn>
              </a:cxnLst>
              <a:rect l="l" t="t" r="r" b="b"/>
              <a:pathLst>
                <a:path w="466214" h="10330">
                  <a:moveTo>
                    <a:pt x="0" y="0"/>
                  </a:moveTo>
                  <a:lnTo>
                    <a:pt x="466215" y="0"/>
                  </a:lnTo>
                  <a:lnTo>
                    <a:pt x="466215"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83" name="任意多边形: 形状 1282">
              <a:extLst>
                <a:ext uri="{FF2B5EF4-FFF2-40B4-BE49-F238E27FC236}">
                  <a16:creationId xmlns:a16="http://schemas.microsoft.com/office/drawing/2014/main" id="{E1294938-413E-09E3-48C8-74CEF94FF972}"/>
                </a:ext>
              </a:extLst>
            </p:cNvPr>
            <p:cNvSpPr/>
            <p:nvPr/>
          </p:nvSpPr>
          <p:spPr>
            <a:xfrm>
              <a:off x="5476771" y="2173920"/>
              <a:ext cx="152374" cy="10330"/>
            </a:xfrm>
            <a:custGeom>
              <a:avLst/>
              <a:gdLst>
                <a:gd name="connsiteX0" fmla="*/ 0 w 152374"/>
                <a:gd name="connsiteY0" fmla="*/ 0 h 10330"/>
                <a:gd name="connsiteX1" fmla="*/ 152375 w 152374"/>
                <a:gd name="connsiteY1" fmla="*/ 0 h 10330"/>
                <a:gd name="connsiteX2" fmla="*/ 152375 w 152374"/>
                <a:gd name="connsiteY2" fmla="*/ 10331 h 10330"/>
                <a:gd name="connsiteX3" fmla="*/ 0 w 152374"/>
                <a:gd name="connsiteY3" fmla="*/ 10331 h 10330"/>
              </a:gdLst>
              <a:ahLst/>
              <a:cxnLst>
                <a:cxn ang="0">
                  <a:pos x="connsiteX0" y="connsiteY0"/>
                </a:cxn>
                <a:cxn ang="0">
                  <a:pos x="connsiteX1" y="connsiteY1"/>
                </a:cxn>
                <a:cxn ang="0">
                  <a:pos x="connsiteX2" y="connsiteY2"/>
                </a:cxn>
                <a:cxn ang="0">
                  <a:pos x="connsiteX3" y="connsiteY3"/>
                </a:cxn>
              </a:cxnLst>
              <a:rect l="l" t="t" r="r" b="b"/>
              <a:pathLst>
                <a:path w="152374" h="10330">
                  <a:moveTo>
                    <a:pt x="0" y="0"/>
                  </a:moveTo>
                  <a:lnTo>
                    <a:pt x="152375" y="0"/>
                  </a:lnTo>
                  <a:lnTo>
                    <a:pt x="152375" y="10331"/>
                  </a:lnTo>
                  <a:lnTo>
                    <a:pt x="0" y="10331"/>
                  </a:lnTo>
                  <a:close/>
                </a:path>
              </a:pathLst>
            </a:custGeom>
            <a:solidFill>
              <a:srgbClr val="B0BEC5"/>
            </a:solidFill>
            <a:ln w="10325" cap="flat">
              <a:noFill/>
              <a:prstDash val="solid"/>
              <a:miter/>
            </a:ln>
          </p:spPr>
          <p:txBody>
            <a:bodyPr rtlCol="0" anchor="ctr"/>
            <a:lstStyle/>
            <a:p>
              <a:endParaRPr lang="zh-CN" altLang="en-US"/>
            </a:p>
          </p:txBody>
        </p:sp>
        <p:sp>
          <p:nvSpPr>
            <p:cNvPr id="1284" name="任意多边形: 形状 1283">
              <a:extLst>
                <a:ext uri="{FF2B5EF4-FFF2-40B4-BE49-F238E27FC236}">
                  <a16:creationId xmlns:a16="http://schemas.microsoft.com/office/drawing/2014/main" id="{7A5D16B4-8A23-0CD8-431B-A50B1D080CF4}"/>
                </a:ext>
              </a:extLst>
            </p:cNvPr>
            <p:cNvSpPr/>
            <p:nvPr/>
          </p:nvSpPr>
          <p:spPr>
            <a:xfrm>
              <a:off x="5476771" y="2263278"/>
              <a:ext cx="112808" cy="10330"/>
            </a:xfrm>
            <a:custGeom>
              <a:avLst/>
              <a:gdLst>
                <a:gd name="connsiteX0" fmla="*/ 0 w 112808"/>
                <a:gd name="connsiteY0" fmla="*/ 0 h 10330"/>
                <a:gd name="connsiteX1" fmla="*/ 112809 w 112808"/>
                <a:gd name="connsiteY1" fmla="*/ 0 h 10330"/>
                <a:gd name="connsiteX2" fmla="*/ 112809 w 112808"/>
                <a:gd name="connsiteY2" fmla="*/ 10330 h 10330"/>
                <a:gd name="connsiteX3" fmla="*/ 0 w 112808"/>
                <a:gd name="connsiteY3" fmla="*/ 10330 h 10330"/>
              </a:gdLst>
              <a:ahLst/>
              <a:cxnLst>
                <a:cxn ang="0">
                  <a:pos x="connsiteX0" y="connsiteY0"/>
                </a:cxn>
                <a:cxn ang="0">
                  <a:pos x="connsiteX1" y="connsiteY1"/>
                </a:cxn>
                <a:cxn ang="0">
                  <a:pos x="connsiteX2" y="connsiteY2"/>
                </a:cxn>
                <a:cxn ang="0">
                  <a:pos x="connsiteX3" y="connsiteY3"/>
                </a:cxn>
              </a:cxnLst>
              <a:rect l="l" t="t" r="r" b="b"/>
              <a:pathLst>
                <a:path w="112808" h="10330">
                  <a:moveTo>
                    <a:pt x="0" y="0"/>
                  </a:moveTo>
                  <a:lnTo>
                    <a:pt x="112809" y="0"/>
                  </a:lnTo>
                  <a:lnTo>
                    <a:pt x="112809" y="10330"/>
                  </a:lnTo>
                  <a:lnTo>
                    <a:pt x="0" y="10330"/>
                  </a:lnTo>
                  <a:close/>
                </a:path>
              </a:pathLst>
            </a:custGeom>
            <a:solidFill>
              <a:srgbClr val="B0BEC5"/>
            </a:solidFill>
            <a:ln w="10325" cap="flat">
              <a:noFill/>
              <a:prstDash val="solid"/>
              <a:miter/>
            </a:ln>
          </p:spPr>
          <p:txBody>
            <a:bodyPr rtlCol="0" anchor="ctr"/>
            <a:lstStyle/>
            <a:p>
              <a:endParaRPr lang="zh-CN" altLang="en-US"/>
            </a:p>
          </p:txBody>
        </p:sp>
      </p:grpSp>
      <p:grpSp>
        <p:nvGrpSpPr>
          <p:cNvPr id="1285" name="图形 1">
            <a:extLst>
              <a:ext uri="{FF2B5EF4-FFF2-40B4-BE49-F238E27FC236}">
                <a16:creationId xmlns:a16="http://schemas.microsoft.com/office/drawing/2014/main" id="{723C2CD1-FE36-66BC-7D67-960D6C7BD400}"/>
              </a:ext>
            </a:extLst>
          </p:cNvPr>
          <p:cNvGrpSpPr/>
          <p:nvPr/>
        </p:nvGrpSpPr>
        <p:grpSpPr>
          <a:xfrm>
            <a:off x="4779131" y="2996537"/>
            <a:ext cx="3772096" cy="1586142"/>
            <a:chOff x="4779131" y="2996537"/>
            <a:chExt cx="3772096" cy="1586142"/>
          </a:xfrm>
        </p:grpSpPr>
        <p:sp>
          <p:nvSpPr>
            <p:cNvPr id="1286" name="任意多边形: 形状 1285">
              <a:extLst>
                <a:ext uri="{FF2B5EF4-FFF2-40B4-BE49-F238E27FC236}">
                  <a16:creationId xmlns:a16="http://schemas.microsoft.com/office/drawing/2014/main" id="{7BEEFCFE-B392-495A-F3C0-2F1F16CD53D4}"/>
                </a:ext>
              </a:extLst>
            </p:cNvPr>
            <p:cNvSpPr/>
            <p:nvPr/>
          </p:nvSpPr>
          <p:spPr>
            <a:xfrm rot="10765624">
              <a:off x="6848881" y="3132960"/>
              <a:ext cx="115707" cy="154758"/>
            </a:xfrm>
            <a:custGeom>
              <a:avLst/>
              <a:gdLst>
                <a:gd name="connsiteX0" fmla="*/ 93908 w 115707"/>
                <a:gd name="connsiteY0" fmla="*/ 0 h 154758"/>
                <a:gd name="connsiteX1" fmla="*/ 115707 w 115707"/>
                <a:gd name="connsiteY1" fmla="*/ 0 h 154758"/>
                <a:gd name="connsiteX2" fmla="*/ 115707 w 115707"/>
                <a:gd name="connsiteY2" fmla="*/ 154759 h 154758"/>
                <a:gd name="connsiteX3" fmla="*/ 93908 w 115707"/>
                <a:gd name="connsiteY3" fmla="*/ 154759 h 154758"/>
                <a:gd name="connsiteX4" fmla="*/ 21798 w 115707"/>
                <a:gd name="connsiteY4" fmla="*/ 154759 h 154758"/>
                <a:gd name="connsiteX5" fmla="*/ 0 w 115707"/>
                <a:gd name="connsiteY5" fmla="*/ 154759 h 154758"/>
                <a:gd name="connsiteX6" fmla="*/ 0 w 115707"/>
                <a:gd name="connsiteY6" fmla="*/ 0 h 154758"/>
                <a:gd name="connsiteX7" fmla="*/ 21798 w 115707"/>
                <a:gd name="connsiteY7" fmla="*/ 0 h 15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07" h="154758">
                  <a:moveTo>
                    <a:pt x="93908" y="0"/>
                  </a:moveTo>
                  <a:cubicBezTo>
                    <a:pt x="105947" y="0"/>
                    <a:pt x="115707" y="0"/>
                    <a:pt x="115707" y="0"/>
                  </a:cubicBezTo>
                  <a:lnTo>
                    <a:pt x="115707" y="154759"/>
                  </a:lnTo>
                  <a:cubicBezTo>
                    <a:pt x="115707" y="154759"/>
                    <a:pt x="105947" y="154759"/>
                    <a:pt x="93908" y="154759"/>
                  </a:cubicBezTo>
                  <a:lnTo>
                    <a:pt x="21798" y="154759"/>
                  </a:lnTo>
                  <a:cubicBezTo>
                    <a:pt x="9759" y="154759"/>
                    <a:pt x="0" y="154759"/>
                    <a:pt x="0" y="154759"/>
                  </a:cubicBezTo>
                  <a:lnTo>
                    <a:pt x="0" y="0"/>
                  </a:lnTo>
                  <a:cubicBezTo>
                    <a:pt x="0" y="0"/>
                    <a:pt x="9759" y="0"/>
                    <a:pt x="21798" y="0"/>
                  </a:cubicBezTo>
                  <a:close/>
                </a:path>
              </a:pathLst>
            </a:custGeom>
            <a:solidFill>
              <a:srgbClr val="B0BEC5"/>
            </a:solidFill>
            <a:ln w="10326" cap="flat">
              <a:noFill/>
              <a:prstDash val="solid"/>
              <a:miter/>
            </a:ln>
          </p:spPr>
          <p:txBody>
            <a:bodyPr rtlCol="0" anchor="ctr"/>
            <a:lstStyle/>
            <a:p>
              <a:endParaRPr lang="zh-CN" altLang="en-US"/>
            </a:p>
          </p:txBody>
        </p:sp>
        <p:sp>
          <p:nvSpPr>
            <p:cNvPr id="1287" name="任意多边形: 形状 1286">
              <a:extLst>
                <a:ext uri="{FF2B5EF4-FFF2-40B4-BE49-F238E27FC236}">
                  <a16:creationId xmlns:a16="http://schemas.microsoft.com/office/drawing/2014/main" id="{84D3FA6A-60F0-0338-AAB0-A54D922458FC}"/>
                </a:ext>
              </a:extLst>
            </p:cNvPr>
            <p:cNvSpPr/>
            <p:nvPr/>
          </p:nvSpPr>
          <p:spPr>
            <a:xfrm>
              <a:off x="6818493" y="3154077"/>
              <a:ext cx="53616" cy="115604"/>
            </a:xfrm>
            <a:custGeom>
              <a:avLst/>
              <a:gdLst>
                <a:gd name="connsiteX0" fmla="*/ 1 w 53616"/>
                <a:gd name="connsiteY0" fmla="*/ 72726 h 115604"/>
                <a:gd name="connsiteX1" fmla="*/ 1 w 53616"/>
                <a:gd name="connsiteY1" fmla="*/ 43595 h 115604"/>
                <a:gd name="connsiteX2" fmla="*/ 42873 w 53616"/>
                <a:gd name="connsiteY2" fmla="*/ 0 h 115604"/>
                <a:gd name="connsiteX3" fmla="*/ 52583 w 53616"/>
                <a:gd name="connsiteY3" fmla="*/ 0 h 115604"/>
                <a:gd name="connsiteX4" fmla="*/ 53616 w 53616"/>
                <a:gd name="connsiteY4" fmla="*/ 115598 h 115604"/>
                <a:gd name="connsiteX5" fmla="*/ 43906 w 53616"/>
                <a:gd name="connsiteY5" fmla="*/ 115598 h 115604"/>
                <a:gd name="connsiteX6" fmla="*/ 1 w 53616"/>
                <a:gd name="connsiteY6" fmla="*/ 73150 h 115604"/>
                <a:gd name="connsiteX7" fmla="*/ 1 w 53616"/>
                <a:gd name="connsiteY7" fmla="*/ 72726 h 115604"/>
                <a:gd name="connsiteX8" fmla="*/ 19113 w 53616"/>
                <a:gd name="connsiteY8" fmla="*/ 43388 h 115604"/>
                <a:gd name="connsiteX9" fmla="*/ 19113 w 53616"/>
                <a:gd name="connsiteY9" fmla="*/ 72520 h 115604"/>
                <a:gd name="connsiteX10" fmla="*/ 33369 w 53616"/>
                <a:gd name="connsiteY10" fmla="*/ 94111 h 115604"/>
                <a:gd name="connsiteX11" fmla="*/ 32749 w 53616"/>
                <a:gd name="connsiteY11" fmla="*/ 21797 h 115604"/>
                <a:gd name="connsiteX12" fmla="*/ 19113 w 53616"/>
                <a:gd name="connsiteY12" fmla="*/ 43388 h 11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16" h="115604">
                  <a:moveTo>
                    <a:pt x="1" y="72726"/>
                  </a:moveTo>
                  <a:lnTo>
                    <a:pt x="1" y="43595"/>
                  </a:lnTo>
                  <a:cubicBezTo>
                    <a:pt x="-174" y="19731"/>
                    <a:pt x="19009" y="227"/>
                    <a:pt x="42873" y="0"/>
                  </a:cubicBezTo>
                  <a:lnTo>
                    <a:pt x="52583" y="0"/>
                  </a:lnTo>
                  <a:lnTo>
                    <a:pt x="53616" y="115598"/>
                  </a:lnTo>
                  <a:lnTo>
                    <a:pt x="43906" y="115598"/>
                  </a:lnTo>
                  <a:cubicBezTo>
                    <a:pt x="20063" y="116001"/>
                    <a:pt x="404" y="96993"/>
                    <a:pt x="1" y="73150"/>
                  </a:cubicBezTo>
                  <a:cubicBezTo>
                    <a:pt x="1" y="73005"/>
                    <a:pt x="1" y="72871"/>
                    <a:pt x="1" y="72726"/>
                  </a:cubicBezTo>
                  <a:close/>
                  <a:moveTo>
                    <a:pt x="19113" y="43388"/>
                  </a:moveTo>
                  <a:lnTo>
                    <a:pt x="19113" y="72520"/>
                  </a:lnTo>
                  <a:cubicBezTo>
                    <a:pt x="19185" y="81900"/>
                    <a:pt x="24774" y="90361"/>
                    <a:pt x="33369" y="94111"/>
                  </a:cubicBezTo>
                  <a:lnTo>
                    <a:pt x="32749" y="21797"/>
                  </a:lnTo>
                  <a:cubicBezTo>
                    <a:pt x="24443" y="25795"/>
                    <a:pt x="19154" y="34173"/>
                    <a:pt x="19113" y="43388"/>
                  </a:cubicBezTo>
                  <a:close/>
                </a:path>
              </a:pathLst>
            </a:custGeom>
            <a:solidFill>
              <a:srgbClr val="B0BEC5"/>
            </a:solidFill>
            <a:ln w="10325" cap="flat">
              <a:noFill/>
              <a:prstDash val="solid"/>
              <a:miter/>
            </a:ln>
          </p:spPr>
          <p:txBody>
            <a:bodyPr rtlCol="0" anchor="ctr"/>
            <a:lstStyle/>
            <a:p>
              <a:endParaRPr lang="zh-CN" altLang="en-US"/>
            </a:p>
          </p:txBody>
        </p:sp>
        <p:grpSp>
          <p:nvGrpSpPr>
            <p:cNvPr id="1288" name="图形 1">
              <a:extLst>
                <a:ext uri="{FF2B5EF4-FFF2-40B4-BE49-F238E27FC236}">
                  <a16:creationId xmlns:a16="http://schemas.microsoft.com/office/drawing/2014/main" id="{59645E6B-C122-5565-0E9B-3BEBC644362F}"/>
                </a:ext>
              </a:extLst>
            </p:cNvPr>
            <p:cNvGrpSpPr/>
            <p:nvPr/>
          </p:nvGrpSpPr>
          <p:grpSpPr>
            <a:xfrm>
              <a:off x="6818493" y="3132385"/>
              <a:ext cx="146865" cy="155907"/>
              <a:chOff x="6818493" y="3132385"/>
              <a:chExt cx="146865" cy="155907"/>
            </a:xfrm>
            <a:solidFill>
              <a:srgbClr val="FFFFFF"/>
            </a:solidFill>
          </p:grpSpPr>
          <p:sp>
            <p:nvSpPr>
              <p:cNvPr id="1289" name="任意多边形: 形状 1288">
                <a:extLst>
                  <a:ext uri="{FF2B5EF4-FFF2-40B4-BE49-F238E27FC236}">
                    <a16:creationId xmlns:a16="http://schemas.microsoft.com/office/drawing/2014/main" id="{FC29DB6B-9083-51EE-5BE2-B42E1B5D3E0B}"/>
                  </a:ext>
                </a:extLst>
              </p:cNvPr>
              <p:cNvSpPr/>
              <p:nvPr/>
            </p:nvSpPr>
            <p:spPr>
              <a:xfrm rot="10765624">
                <a:off x="6848881" y="3132960"/>
                <a:ext cx="115707" cy="154758"/>
              </a:xfrm>
              <a:custGeom>
                <a:avLst/>
                <a:gdLst>
                  <a:gd name="connsiteX0" fmla="*/ 93908 w 115707"/>
                  <a:gd name="connsiteY0" fmla="*/ 0 h 154758"/>
                  <a:gd name="connsiteX1" fmla="*/ 115707 w 115707"/>
                  <a:gd name="connsiteY1" fmla="*/ 0 h 154758"/>
                  <a:gd name="connsiteX2" fmla="*/ 115707 w 115707"/>
                  <a:gd name="connsiteY2" fmla="*/ 154759 h 154758"/>
                  <a:gd name="connsiteX3" fmla="*/ 93908 w 115707"/>
                  <a:gd name="connsiteY3" fmla="*/ 154759 h 154758"/>
                  <a:gd name="connsiteX4" fmla="*/ 21798 w 115707"/>
                  <a:gd name="connsiteY4" fmla="*/ 154759 h 154758"/>
                  <a:gd name="connsiteX5" fmla="*/ 0 w 115707"/>
                  <a:gd name="connsiteY5" fmla="*/ 154759 h 154758"/>
                  <a:gd name="connsiteX6" fmla="*/ 0 w 115707"/>
                  <a:gd name="connsiteY6" fmla="*/ 0 h 154758"/>
                  <a:gd name="connsiteX7" fmla="*/ 21798 w 115707"/>
                  <a:gd name="connsiteY7" fmla="*/ 0 h 15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07" h="154758">
                    <a:moveTo>
                      <a:pt x="93908" y="0"/>
                    </a:moveTo>
                    <a:cubicBezTo>
                      <a:pt x="105947" y="0"/>
                      <a:pt x="115707" y="0"/>
                      <a:pt x="115707" y="0"/>
                    </a:cubicBezTo>
                    <a:lnTo>
                      <a:pt x="115707" y="154759"/>
                    </a:lnTo>
                    <a:cubicBezTo>
                      <a:pt x="115707" y="154759"/>
                      <a:pt x="105947" y="154759"/>
                      <a:pt x="93908" y="154759"/>
                    </a:cubicBezTo>
                    <a:lnTo>
                      <a:pt x="21798" y="154759"/>
                    </a:lnTo>
                    <a:cubicBezTo>
                      <a:pt x="9759" y="154759"/>
                      <a:pt x="0" y="154759"/>
                      <a:pt x="0" y="154759"/>
                    </a:cubicBezTo>
                    <a:lnTo>
                      <a:pt x="0" y="0"/>
                    </a:lnTo>
                    <a:cubicBezTo>
                      <a:pt x="0" y="0"/>
                      <a:pt x="9759" y="0"/>
                      <a:pt x="21798" y="0"/>
                    </a:cubicBezTo>
                    <a:close/>
                  </a:path>
                </a:pathLst>
              </a:custGeom>
              <a:solidFill>
                <a:srgbClr val="FFFFFF"/>
              </a:solidFill>
              <a:ln w="10326" cap="flat">
                <a:noFill/>
                <a:prstDash val="solid"/>
                <a:miter/>
              </a:ln>
            </p:spPr>
            <p:txBody>
              <a:bodyPr rtlCol="0" anchor="ctr"/>
              <a:lstStyle/>
              <a:p>
                <a:endParaRPr lang="zh-CN" altLang="en-US"/>
              </a:p>
            </p:txBody>
          </p:sp>
          <p:sp>
            <p:nvSpPr>
              <p:cNvPr id="1290" name="任意多边形: 形状 1289">
                <a:extLst>
                  <a:ext uri="{FF2B5EF4-FFF2-40B4-BE49-F238E27FC236}">
                    <a16:creationId xmlns:a16="http://schemas.microsoft.com/office/drawing/2014/main" id="{C24A3158-988B-29F4-0C47-500905A3FA04}"/>
                  </a:ext>
                </a:extLst>
              </p:cNvPr>
              <p:cNvSpPr/>
              <p:nvPr/>
            </p:nvSpPr>
            <p:spPr>
              <a:xfrm>
                <a:off x="6818493" y="3154077"/>
                <a:ext cx="53616" cy="115604"/>
              </a:xfrm>
              <a:custGeom>
                <a:avLst/>
                <a:gdLst>
                  <a:gd name="connsiteX0" fmla="*/ 1 w 53616"/>
                  <a:gd name="connsiteY0" fmla="*/ 72726 h 115604"/>
                  <a:gd name="connsiteX1" fmla="*/ 1 w 53616"/>
                  <a:gd name="connsiteY1" fmla="*/ 43595 h 115604"/>
                  <a:gd name="connsiteX2" fmla="*/ 42873 w 53616"/>
                  <a:gd name="connsiteY2" fmla="*/ 0 h 115604"/>
                  <a:gd name="connsiteX3" fmla="*/ 52583 w 53616"/>
                  <a:gd name="connsiteY3" fmla="*/ 0 h 115604"/>
                  <a:gd name="connsiteX4" fmla="*/ 53616 w 53616"/>
                  <a:gd name="connsiteY4" fmla="*/ 115598 h 115604"/>
                  <a:gd name="connsiteX5" fmla="*/ 43906 w 53616"/>
                  <a:gd name="connsiteY5" fmla="*/ 115598 h 115604"/>
                  <a:gd name="connsiteX6" fmla="*/ 1 w 53616"/>
                  <a:gd name="connsiteY6" fmla="*/ 73150 h 115604"/>
                  <a:gd name="connsiteX7" fmla="*/ 1 w 53616"/>
                  <a:gd name="connsiteY7" fmla="*/ 72726 h 115604"/>
                  <a:gd name="connsiteX8" fmla="*/ 19113 w 53616"/>
                  <a:gd name="connsiteY8" fmla="*/ 43388 h 115604"/>
                  <a:gd name="connsiteX9" fmla="*/ 19113 w 53616"/>
                  <a:gd name="connsiteY9" fmla="*/ 72520 h 115604"/>
                  <a:gd name="connsiteX10" fmla="*/ 33369 w 53616"/>
                  <a:gd name="connsiteY10" fmla="*/ 94111 h 115604"/>
                  <a:gd name="connsiteX11" fmla="*/ 32749 w 53616"/>
                  <a:gd name="connsiteY11" fmla="*/ 21797 h 115604"/>
                  <a:gd name="connsiteX12" fmla="*/ 19113 w 53616"/>
                  <a:gd name="connsiteY12" fmla="*/ 43388 h 11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16" h="115604">
                    <a:moveTo>
                      <a:pt x="1" y="72726"/>
                    </a:moveTo>
                    <a:lnTo>
                      <a:pt x="1" y="43595"/>
                    </a:lnTo>
                    <a:cubicBezTo>
                      <a:pt x="-174" y="19731"/>
                      <a:pt x="19009" y="227"/>
                      <a:pt x="42873" y="0"/>
                    </a:cubicBezTo>
                    <a:lnTo>
                      <a:pt x="52583" y="0"/>
                    </a:lnTo>
                    <a:lnTo>
                      <a:pt x="53616" y="115598"/>
                    </a:lnTo>
                    <a:lnTo>
                      <a:pt x="43906" y="115598"/>
                    </a:lnTo>
                    <a:cubicBezTo>
                      <a:pt x="20063" y="116001"/>
                      <a:pt x="404" y="96993"/>
                      <a:pt x="1" y="73150"/>
                    </a:cubicBezTo>
                    <a:cubicBezTo>
                      <a:pt x="1" y="73005"/>
                      <a:pt x="1" y="72871"/>
                      <a:pt x="1" y="72726"/>
                    </a:cubicBezTo>
                    <a:close/>
                    <a:moveTo>
                      <a:pt x="19113" y="43388"/>
                    </a:moveTo>
                    <a:lnTo>
                      <a:pt x="19113" y="72520"/>
                    </a:lnTo>
                    <a:cubicBezTo>
                      <a:pt x="19185" y="81900"/>
                      <a:pt x="24774" y="90361"/>
                      <a:pt x="33369" y="94111"/>
                    </a:cubicBezTo>
                    <a:lnTo>
                      <a:pt x="32749" y="21797"/>
                    </a:lnTo>
                    <a:cubicBezTo>
                      <a:pt x="24443" y="25795"/>
                      <a:pt x="19154" y="34173"/>
                      <a:pt x="19113" y="43388"/>
                    </a:cubicBezTo>
                    <a:close/>
                  </a:path>
                </a:pathLst>
              </a:custGeom>
              <a:solidFill>
                <a:srgbClr val="FFFFFF"/>
              </a:solidFill>
              <a:ln w="10325" cap="flat">
                <a:noFill/>
                <a:prstDash val="solid"/>
                <a:miter/>
              </a:ln>
            </p:spPr>
            <p:txBody>
              <a:bodyPr rtlCol="0" anchor="ctr"/>
              <a:lstStyle/>
              <a:p>
                <a:endParaRPr lang="zh-CN" altLang="en-US"/>
              </a:p>
            </p:txBody>
          </p:sp>
        </p:grpSp>
        <p:sp>
          <p:nvSpPr>
            <p:cNvPr id="1291" name="任意多边形: 形状 1290">
              <a:extLst>
                <a:ext uri="{FF2B5EF4-FFF2-40B4-BE49-F238E27FC236}">
                  <a16:creationId xmlns:a16="http://schemas.microsoft.com/office/drawing/2014/main" id="{4EF1B64A-BFB3-68DB-28EB-322E48B5CEF2}"/>
                </a:ext>
              </a:extLst>
            </p:cNvPr>
            <p:cNvSpPr/>
            <p:nvPr/>
          </p:nvSpPr>
          <p:spPr>
            <a:xfrm>
              <a:off x="7521691" y="3265026"/>
              <a:ext cx="233882" cy="16941"/>
            </a:xfrm>
            <a:custGeom>
              <a:avLst/>
              <a:gdLst>
                <a:gd name="connsiteX0" fmla="*/ 225411 w 233882"/>
                <a:gd name="connsiteY0" fmla="*/ 16942 h 16941"/>
                <a:gd name="connsiteX1" fmla="*/ 8471 w 233882"/>
                <a:gd name="connsiteY1" fmla="*/ 16942 h 16941"/>
                <a:gd name="connsiteX2" fmla="*/ 0 w 233882"/>
                <a:gd name="connsiteY2" fmla="*/ 8471 h 16941"/>
                <a:gd name="connsiteX3" fmla="*/ 0 w 233882"/>
                <a:gd name="connsiteY3" fmla="*/ 8471 h 16941"/>
                <a:gd name="connsiteX4" fmla="*/ 8471 w 233882"/>
                <a:gd name="connsiteY4" fmla="*/ 0 h 16941"/>
                <a:gd name="connsiteX5" fmla="*/ 225411 w 233882"/>
                <a:gd name="connsiteY5" fmla="*/ 0 h 16941"/>
                <a:gd name="connsiteX6" fmla="*/ 233882 w 233882"/>
                <a:gd name="connsiteY6" fmla="*/ 8574 h 16941"/>
                <a:gd name="connsiteX7" fmla="*/ 233882 w 233882"/>
                <a:gd name="connsiteY7" fmla="*/ 8574 h 16941"/>
                <a:gd name="connsiteX8" fmla="*/ 225411 w 233882"/>
                <a:gd name="connsiteY8" fmla="*/ 16942 h 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82" h="16941">
                  <a:moveTo>
                    <a:pt x="225411" y="16942"/>
                  </a:moveTo>
                  <a:lnTo>
                    <a:pt x="8471" y="16942"/>
                  </a:lnTo>
                  <a:cubicBezTo>
                    <a:pt x="3791" y="16942"/>
                    <a:pt x="0" y="13151"/>
                    <a:pt x="0" y="8471"/>
                  </a:cubicBezTo>
                  <a:lnTo>
                    <a:pt x="0" y="8471"/>
                  </a:lnTo>
                  <a:cubicBezTo>
                    <a:pt x="0" y="3791"/>
                    <a:pt x="3791" y="0"/>
                    <a:pt x="8471" y="0"/>
                  </a:cubicBezTo>
                  <a:lnTo>
                    <a:pt x="225411" y="0"/>
                  </a:lnTo>
                  <a:cubicBezTo>
                    <a:pt x="230112" y="52"/>
                    <a:pt x="233882" y="3874"/>
                    <a:pt x="233882" y="8574"/>
                  </a:cubicBezTo>
                  <a:lnTo>
                    <a:pt x="233882" y="8574"/>
                  </a:lnTo>
                  <a:cubicBezTo>
                    <a:pt x="233831" y="13213"/>
                    <a:pt x="230050" y="16942"/>
                    <a:pt x="225411" y="16942"/>
                  </a:cubicBezTo>
                  <a:close/>
                </a:path>
              </a:pathLst>
            </a:custGeom>
            <a:solidFill>
              <a:srgbClr val="B0BEC5"/>
            </a:solidFill>
            <a:ln w="10325" cap="flat">
              <a:noFill/>
              <a:prstDash val="solid"/>
              <a:miter/>
            </a:ln>
          </p:spPr>
          <p:txBody>
            <a:bodyPr rtlCol="0" anchor="ctr"/>
            <a:lstStyle/>
            <a:p>
              <a:endParaRPr lang="zh-CN" altLang="en-US"/>
            </a:p>
          </p:txBody>
        </p:sp>
        <p:sp>
          <p:nvSpPr>
            <p:cNvPr id="1292" name="任意多边形: 形状 1291">
              <a:extLst>
                <a:ext uri="{FF2B5EF4-FFF2-40B4-BE49-F238E27FC236}">
                  <a16:creationId xmlns:a16="http://schemas.microsoft.com/office/drawing/2014/main" id="{15D0D721-D43E-8847-BEFB-291559DE1D16}"/>
                </a:ext>
              </a:extLst>
            </p:cNvPr>
            <p:cNvSpPr/>
            <p:nvPr/>
          </p:nvSpPr>
          <p:spPr>
            <a:xfrm>
              <a:off x="7521691" y="3265026"/>
              <a:ext cx="233882" cy="16941"/>
            </a:xfrm>
            <a:custGeom>
              <a:avLst/>
              <a:gdLst>
                <a:gd name="connsiteX0" fmla="*/ 225411 w 233882"/>
                <a:gd name="connsiteY0" fmla="*/ 16942 h 16941"/>
                <a:gd name="connsiteX1" fmla="*/ 8471 w 233882"/>
                <a:gd name="connsiteY1" fmla="*/ 16942 h 16941"/>
                <a:gd name="connsiteX2" fmla="*/ 0 w 233882"/>
                <a:gd name="connsiteY2" fmla="*/ 8471 h 16941"/>
                <a:gd name="connsiteX3" fmla="*/ 0 w 233882"/>
                <a:gd name="connsiteY3" fmla="*/ 8471 h 16941"/>
                <a:gd name="connsiteX4" fmla="*/ 8471 w 233882"/>
                <a:gd name="connsiteY4" fmla="*/ 0 h 16941"/>
                <a:gd name="connsiteX5" fmla="*/ 225411 w 233882"/>
                <a:gd name="connsiteY5" fmla="*/ 0 h 16941"/>
                <a:gd name="connsiteX6" fmla="*/ 233882 w 233882"/>
                <a:gd name="connsiteY6" fmla="*/ 8574 h 16941"/>
                <a:gd name="connsiteX7" fmla="*/ 233882 w 233882"/>
                <a:gd name="connsiteY7" fmla="*/ 8574 h 16941"/>
                <a:gd name="connsiteX8" fmla="*/ 225411 w 233882"/>
                <a:gd name="connsiteY8" fmla="*/ 16942 h 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82" h="16941">
                  <a:moveTo>
                    <a:pt x="225411" y="16942"/>
                  </a:moveTo>
                  <a:lnTo>
                    <a:pt x="8471" y="16942"/>
                  </a:lnTo>
                  <a:cubicBezTo>
                    <a:pt x="3791" y="16942"/>
                    <a:pt x="0" y="13151"/>
                    <a:pt x="0" y="8471"/>
                  </a:cubicBezTo>
                  <a:lnTo>
                    <a:pt x="0" y="8471"/>
                  </a:lnTo>
                  <a:cubicBezTo>
                    <a:pt x="0" y="3791"/>
                    <a:pt x="3791" y="0"/>
                    <a:pt x="8471" y="0"/>
                  </a:cubicBezTo>
                  <a:lnTo>
                    <a:pt x="225411" y="0"/>
                  </a:lnTo>
                  <a:cubicBezTo>
                    <a:pt x="230112" y="52"/>
                    <a:pt x="233882" y="3874"/>
                    <a:pt x="233882" y="8574"/>
                  </a:cubicBezTo>
                  <a:lnTo>
                    <a:pt x="233882" y="8574"/>
                  </a:lnTo>
                  <a:cubicBezTo>
                    <a:pt x="233831" y="13213"/>
                    <a:pt x="230050" y="16942"/>
                    <a:pt x="225411" y="16942"/>
                  </a:cubicBezTo>
                  <a:close/>
                </a:path>
              </a:pathLst>
            </a:custGeom>
            <a:solidFill>
              <a:srgbClr val="000000">
                <a:alpha val="40000"/>
              </a:srgbClr>
            </a:solidFill>
            <a:ln w="10325" cap="flat">
              <a:noFill/>
              <a:prstDash val="solid"/>
              <a:miter/>
            </a:ln>
          </p:spPr>
          <p:txBody>
            <a:bodyPr rtlCol="0" anchor="ctr"/>
            <a:lstStyle/>
            <a:p>
              <a:endParaRPr lang="zh-CN" altLang="en-US"/>
            </a:p>
          </p:txBody>
        </p:sp>
        <p:sp>
          <p:nvSpPr>
            <p:cNvPr id="1293" name="任意多边形: 形状 1292">
              <a:extLst>
                <a:ext uri="{FF2B5EF4-FFF2-40B4-BE49-F238E27FC236}">
                  <a16:creationId xmlns:a16="http://schemas.microsoft.com/office/drawing/2014/main" id="{D16021CE-2D09-7EAE-751C-3F6F376BDA34}"/>
                </a:ext>
              </a:extLst>
            </p:cNvPr>
            <p:cNvSpPr/>
            <p:nvPr/>
          </p:nvSpPr>
          <p:spPr>
            <a:xfrm>
              <a:off x="7069009" y="3264922"/>
              <a:ext cx="468177" cy="17665"/>
            </a:xfrm>
            <a:custGeom>
              <a:avLst/>
              <a:gdLst>
                <a:gd name="connsiteX0" fmla="*/ 459707 w 468177"/>
                <a:gd name="connsiteY0" fmla="*/ 16942 h 17665"/>
                <a:gd name="connsiteX1" fmla="*/ 8368 w 468177"/>
                <a:gd name="connsiteY1" fmla="*/ 17665 h 17665"/>
                <a:gd name="connsiteX2" fmla="*/ 0 w 468177"/>
                <a:gd name="connsiteY2" fmla="*/ 9297 h 17665"/>
                <a:gd name="connsiteX3" fmla="*/ 0 w 468177"/>
                <a:gd name="connsiteY3" fmla="*/ 9194 h 17665"/>
                <a:gd name="connsiteX4" fmla="*/ 0 w 468177"/>
                <a:gd name="connsiteY4" fmla="*/ 9194 h 17665"/>
                <a:gd name="connsiteX5" fmla="*/ 8471 w 468177"/>
                <a:gd name="connsiteY5" fmla="*/ 723 h 17665"/>
                <a:gd name="connsiteX6" fmla="*/ 459810 w 468177"/>
                <a:gd name="connsiteY6" fmla="*/ 0 h 17665"/>
                <a:gd name="connsiteX7" fmla="*/ 468178 w 468177"/>
                <a:gd name="connsiteY7" fmla="*/ 8368 h 17665"/>
                <a:gd name="connsiteX8" fmla="*/ 468178 w 468177"/>
                <a:gd name="connsiteY8" fmla="*/ 8471 h 17665"/>
                <a:gd name="connsiteX9" fmla="*/ 468178 w 468177"/>
                <a:gd name="connsiteY9" fmla="*/ 8471 h 17665"/>
                <a:gd name="connsiteX10" fmla="*/ 459707 w 468177"/>
                <a:gd name="connsiteY10" fmla="*/ 16942 h 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177" h="17665">
                  <a:moveTo>
                    <a:pt x="459707" y="16942"/>
                  </a:moveTo>
                  <a:lnTo>
                    <a:pt x="8368" y="17665"/>
                  </a:lnTo>
                  <a:cubicBezTo>
                    <a:pt x="3750" y="17665"/>
                    <a:pt x="0" y="13915"/>
                    <a:pt x="0" y="9297"/>
                  </a:cubicBezTo>
                  <a:cubicBezTo>
                    <a:pt x="0" y="9266"/>
                    <a:pt x="0" y="9225"/>
                    <a:pt x="0" y="9194"/>
                  </a:cubicBezTo>
                  <a:lnTo>
                    <a:pt x="0" y="9194"/>
                  </a:lnTo>
                  <a:cubicBezTo>
                    <a:pt x="0" y="4515"/>
                    <a:pt x="3791" y="723"/>
                    <a:pt x="8471" y="723"/>
                  </a:cubicBezTo>
                  <a:lnTo>
                    <a:pt x="459810" y="0"/>
                  </a:lnTo>
                  <a:cubicBezTo>
                    <a:pt x="464428" y="0"/>
                    <a:pt x="468178" y="3750"/>
                    <a:pt x="468178" y="8368"/>
                  </a:cubicBezTo>
                  <a:cubicBezTo>
                    <a:pt x="468178" y="8399"/>
                    <a:pt x="468178" y="8440"/>
                    <a:pt x="468178" y="8471"/>
                  </a:cubicBezTo>
                  <a:lnTo>
                    <a:pt x="468178" y="8471"/>
                  </a:lnTo>
                  <a:cubicBezTo>
                    <a:pt x="468178" y="13151"/>
                    <a:pt x="464386" y="16942"/>
                    <a:pt x="459707" y="16942"/>
                  </a:cubicBezTo>
                  <a:close/>
                </a:path>
              </a:pathLst>
            </a:custGeom>
            <a:solidFill>
              <a:srgbClr val="263238"/>
            </a:solidFill>
            <a:ln w="10325" cap="flat">
              <a:noFill/>
              <a:prstDash val="solid"/>
              <a:miter/>
            </a:ln>
          </p:spPr>
          <p:txBody>
            <a:bodyPr rtlCol="0" anchor="ctr"/>
            <a:lstStyle/>
            <a:p>
              <a:endParaRPr lang="zh-CN" altLang="en-US"/>
            </a:p>
          </p:txBody>
        </p:sp>
        <p:sp>
          <p:nvSpPr>
            <p:cNvPr id="1294" name="任意多边形: 形状 1293">
              <a:extLst>
                <a:ext uri="{FF2B5EF4-FFF2-40B4-BE49-F238E27FC236}">
                  <a16:creationId xmlns:a16="http://schemas.microsoft.com/office/drawing/2014/main" id="{C16757FB-F6DA-AB86-8F0B-8F52358A335F}"/>
                </a:ext>
              </a:extLst>
            </p:cNvPr>
            <p:cNvSpPr/>
            <p:nvPr/>
          </p:nvSpPr>
          <p:spPr>
            <a:xfrm>
              <a:off x="7054417" y="2997569"/>
              <a:ext cx="487030" cy="269109"/>
            </a:xfrm>
            <a:custGeom>
              <a:avLst/>
              <a:gdLst>
                <a:gd name="connsiteX0" fmla="*/ 462109 w 487030"/>
                <a:gd name="connsiteY0" fmla="*/ 267250 h 269109"/>
                <a:gd name="connsiteX1" fmla="*/ 46306 w 487030"/>
                <a:gd name="connsiteY1" fmla="*/ 269109 h 269109"/>
                <a:gd name="connsiteX2" fmla="*/ 17174 w 487030"/>
                <a:gd name="connsiteY2" fmla="*/ 241940 h 269109"/>
                <a:gd name="connsiteX3" fmla="*/ 129 w 487030"/>
                <a:gd name="connsiteY3" fmla="*/ 28719 h 269109"/>
                <a:gd name="connsiteX4" fmla="*/ 21895 w 487030"/>
                <a:gd name="connsiteY4" fmla="*/ 1984 h 269109"/>
                <a:gd name="connsiteX5" fmla="*/ 24922 w 487030"/>
                <a:gd name="connsiteY5" fmla="*/ 1860 h 269109"/>
                <a:gd name="connsiteX6" fmla="*/ 440724 w 487030"/>
                <a:gd name="connsiteY6" fmla="*/ 0 h 269109"/>
                <a:gd name="connsiteX7" fmla="*/ 469856 w 487030"/>
                <a:gd name="connsiteY7" fmla="*/ 27169 h 269109"/>
                <a:gd name="connsiteX8" fmla="*/ 486902 w 487030"/>
                <a:gd name="connsiteY8" fmla="*/ 240391 h 269109"/>
                <a:gd name="connsiteX9" fmla="*/ 465135 w 487030"/>
                <a:gd name="connsiteY9" fmla="*/ 267126 h 269109"/>
                <a:gd name="connsiteX10" fmla="*/ 462109 w 487030"/>
                <a:gd name="connsiteY10" fmla="*/ 267250 h 2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030" h="269109">
                  <a:moveTo>
                    <a:pt x="462109" y="267250"/>
                  </a:moveTo>
                  <a:lnTo>
                    <a:pt x="46306" y="269109"/>
                  </a:lnTo>
                  <a:cubicBezTo>
                    <a:pt x="31110" y="268758"/>
                    <a:pt x="18590" y="257074"/>
                    <a:pt x="17174" y="241940"/>
                  </a:cubicBezTo>
                  <a:lnTo>
                    <a:pt x="129" y="28719"/>
                  </a:lnTo>
                  <a:cubicBezTo>
                    <a:pt x="-1245" y="15320"/>
                    <a:pt x="8507" y="3358"/>
                    <a:pt x="21895" y="1984"/>
                  </a:cubicBezTo>
                  <a:cubicBezTo>
                    <a:pt x="22898" y="1880"/>
                    <a:pt x="23910" y="1839"/>
                    <a:pt x="24922" y="1860"/>
                  </a:cubicBezTo>
                  <a:lnTo>
                    <a:pt x="440724" y="0"/>
                  </a:lnTo>
                  <a:cubicBezTo>
                    <a:pt x="455921" y="352"/>
                    <a:pt x="468441" y="12035"/>
                    <a:pt x="469856" y="27169"/>
                  </a:cubicBezTo>
                  <a:lnTo>
                    <a:pt x="486902" y="240391"/>
                  </a:lnTo>
                  <a:cubicBezTo>
                    <a:pt x="488276" y="253789"/>
                    <a:pt x="478524" y="265752"/>
                    <a:pt x="465135" y="267126"/>
                  </a:cubicBezTo>
                  <a:cubicBezTo>
                    <a:pt x="464133" y="267229"/>
                    <a:pt x="463121" y="267270"/>
                    <a:pt x="462109" y="267250"/>
                  </a:cubicBezTo>
                  <a:close/>
                </a:path>
              </a:pathLst>
            </a:custGeom>
            <a:solidFill>
              <a:srgbClr val="B0BEC5"/>
            </a:solidFill>
            <a:ln w="10325" cap="flat">
              <a:noFill/>
              <a:prstDash val="solid"/>
              <a:miter/>
            </a:ln>
          </p:spPr>
          <p:txBody>
            <a:bodyPr rtlCol="0" anchor="ctr"/>
            <a:lstStyle/>
            <a:p>
              <a:endParaRPr lang="zh-CN" altLang="en-US"/>
            </a:p>
          </p:txBody>
        </p:sp>
        <p:sp>
          <p:nvSpPr>
            <p:cNvPr id="1295" name="任意多边形: 形状 1294">
              <a:extLst>
                <a:ext uri="{FF2B5EF4-FFF2-40B4-BE49-F238E27FC236}">
                  <a16:creationId xmlns:a16="http://schemas.microsoft.com/office/drawing/2014/main" id="{EA4B8E9F-5F74-DB50-471D-BED4CFD3CE14}"/>
                </a:ext>
              </a:extLst>
            </p:cNvPr>
            <p:cNvSpPr/>
            <p:nvPr/>
          </p:nvSpPr>
          <p:spPr>
            <a:xfrm>
              <a:off x="7054417" y="2997569"/>
              <a:ext cx="487030" cy="269109"/>
            </a:xfrm>
            <a:custGeom>
              <a:avLst/>
              <a:gdLst>
                <a:gd name="connsiteX0" fmla="*/ 462109 w 487030"/>
                <a:gd name="connsiteY0" fmla="*/ 267250 h 269109"/>
                <a:gd name="connsiteX1" fmla="*/ 46306 w 487030"/>
                <a:gd name="connsiteY1" fmla="*/ 269109 h 269109"/>
                <a:gd name="connsiteX2" fmla="*/ 17174 w 487030"/>
                <a:gd name="connsiteY2" fmla="*/ 241940 h 269109"/>
                <a:gd name="connsiteX3" fmla="*/ 129 w 487030"/>
                <a:gd name="connsiteY3" fmla="*/ 28719 h 269109"/>
                <a:gd name="connsiteX4" fmla="*/ 21895 w 487030"/>
                <a:gd name="connsiteY4" fmla="*/ 1984 h 269109"/>
                <a:gd name="connsiteX5" fmla="*/ 24922 w 487030"/>
                <a:gd name="connsiteY5" fmla="*/ 1860 h 269109"/>
                <a:gd name="connsiteX6" fmla="*/ 440724 w 487030"/>
                <a:gd name="connsiteY6" fmla="*/ 0 h 269109"/>
                <a:gd name="connsiteX7" fmla="*/ 469856 w 487030"/>
                <a:gd name="connsiteY7" fmla="*/ 27169 h 269109"/>
                <a:gd name="connsiteX8" fmla="*/ 486902 w 487030"/>
                <a:gd name="connsiteY8" fmla="*/ 240391 h 269109"/>
                <a:gd name="connsiteX9" fmla="*/ 465135 w 487030"/>
                <a:gd name="connsiteY9" fmla="*/ 267126 h 269109"/>
                <a:gd name="connsiteX10" fmla="*/ 462109 w 487030"/>
                <a:gd name="connsiteY10" fmla="*/ 267250 h 2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030" h="269109">
                  <a:moveTo>
                    <a:pt x="462109" y="267250"/>
                  </a:moveTo>
                  <a:lnTo>
                    <a:pt x="46306" y="269109"/>
                  </a:lnTo>
                  <a:cubicBezTo>
                    <a:pt x="31110" y="268758"/>
                    <a:pt x="18590" y="257074"/>
                    <a:pt x="17174" y="241940"/>
                  </a:cubicBezTo>
                  <a:lnTo>
                    <a:pt x="129" y="28719"/>
                  </a:lnTo>
                  <a:cubicBezTo>
                    <a:pt x="-1245" y="15320"/>
                    <a:pt x="8507" y="3358"/>
                    <a:pt x="21895" y="1984"/>
                  </a:cubicBezTo>
                  <a:cubicBezTo>
                    <a:pt x="22898" y="1880"/>
                    <a:pt x="23910" y="1839"/>
                    <a:pt x="24922" y="1860"/>
                  </a:cubicBezTo>
                  <a:lnTo>
                    <a:pt x="440724" y="0"/>
                  </a:lnTo>
                  <a:cubicBezTo>
                    <a:pt x="455921" y="352"/>
                    <a:pt x="468441" y="12035"/>
                    <a:pt x="469856" y="27169"/>
                  </a:cubicBezTo>
                  <a:lnTo>
                    <a:pt x="486902" y="240391"/>
                  </a:lnTo>
                  <a:cubicBezTo>
                    <a:pt x="488276" y="253789"/>
                    <a:pt x="478524" y="265752"/>
                    <a:pt x="465135" y="267126"/>
                  </a:cubicBezTo>
                  <a:cubicBezTo>
                    <a:pt x="464133" y="267229"/>
                    <a:pt x="463121" y="267270"/>
                    <a:pt x="462109" y="267250"/>
                  </a:cubicBezTo>
                  <a:close/>
                </a:path>
              </a:pathLst>
            </a:custGeom>
            <a:solidFill>
              <a:srgbClr val="000000">
                <a:alpha val="40000"/>
              </a:srgbClr>
            </a:solidFill>
            <a:ln w="10325" cap="flat">
              <a:noFill/>
              <a:prstDash val="solid"/>
              <a:miter/>
            </a:ln>
          </p:spPr>
          <p:txBody>
            <a:bodyPr rtlCol="0" anchor="ctr"/>
            <a:lstStyle/>
            <a:p>
              <a:endParaRPr lang="zh-CN" altLang="en-US"/>
            </a:p>
          </p:txBody>
        </p:sp>
        <p:sp>
          <p:nvSpPr>
            <p:cNvPr id="1296" name="任意多边形: 形状 1295">
              <a:extLst>
                <a:ext uri="{FF2B5EF4-FFF2-40B4-BE49-F238E27FC236}">
                  <a16:creationId xmlns:a16="http://schemas.microsoft.com/office/drawing/2014/main" id="{21C42244-DD3E-41A8-1FD6-14FFBC5C98C3}"/>
                </a:ext>
              </a:extLst>
            </p:cNvPr>
            <p:cNvSpPr/>
            <p:nvPr/>
          </p:nvSpPr>
          <p:spPr>
            <a:xfrm>
              <a:off x="7041917" y="2996537"/>
              <a:ext cx="487122" cy="269109"/>
            </a:xfrm>
            <a:custGeom>
              <a:avLst/>
              <a:gdLst>
                <a:gd name="connsiteX0" fmla="*/ 462212 w 487122"/>
                <a:gd name="connsiteY0" fmla="*/ 267250 h 269109"/>
                <a:gd name="connsiteX1" fmla="*/ 46409 w 487122"/>
                <a:gd name="connsiteY1" fmla="*/ 269109 h 269109"/>
                <a:gd name="connsiteX2" fmla="*/ 17174 w 487122"/>
                <a:gd name="connsiteY2" fmla="*/ 241940 h 269109"/>
                <a:gd name="connsiteX3" fmla="*/ 129 w 487122"/>
                <a:gd name="connsiteY3" fmla="*/ 28719 h 269109"/>
                <a:gd name="connsiteX4" fmla="*/ 21895 w 487122"/>
                <a:gd name="connsiteY4" fmla="*/ 1983 h 269109"/>
                <a:gd name="connsiteX5" fmla="*/ 24922 w 487122"/>
                <a:gd name="connsiteY5" fmla="*/ 1859 h 269109"/>
                <a:gd name="connsiteX6" fmla="*/ 440724 w 487122"/>
                <a:gd name="connsiteY6" fmla="*/ 0 h 269109"/>
                <a:gd name="connsiteX7" fmla="*/ 469856 w 487122"/>
                <a:gd name="connsiteY7" fmla="*/ 27169 h 269109"/>
                <a:gd name="connsiteX8" fmla="*/ 487005 w 487122"/>
                <a:gd name="connsiteY8" fmla="*/ 240390 h 269109"/>
                <a:gd name="connsiteX9" fmla="*/ 465022 w 487122"/>
                <a:gd name="connsiteY9" fmla="*/ 267136 h 269109"/>
                <a:gd name="connsiteX10" fmla="*/ 462212 w 487122"/>
                <a:gd name="connsiteY10" fmla="*/ 267250 h 2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122" h="269109">
                  <a:moveTo>
                    <a:pt x="462212" y="267250"/>
                  </a:moveTo>
                  <a:lnTo>
                    <a:pt x="46409" y="269109"/>
                  </a:lnTo>
                  <a:cubicBezTo>
                    <a:pt x="31172" y="268810"/>
                    <a:pt x="18590" y="257115"/>
                    <a:pt x="17174" y="241940"/>
                  </a:cubicBezTo>
                  <a:lnTo>
                    <a:pt x="129" y="28719"/>
                  </a:lnTo>
                  <a:cubicBezTo>
                    <a:pt x="-1245" y="15320"/>
                    <a:pt x="8507" y="3357"/>
                    <a:pt x="21895" y="1983"/>
                  </a:cubicBezTo>
                  <a:cubicBezTo>
                    <a:pt x="22897" y="1880"/>
                    <a:pt x="23910" y="1839"/>
                    <a:pt x="24922" y="1859"/>
                  </a:cubicBezTo>
                  <a:lnTo>
                    <a:pt x="440724" y="0"/>
                  </a:lnTo>
                  <a:cubicBezTo>
                    <a:pt x="455921" y="351"/>
                    <a:pt x="468441" y="12035"/>
                    <a:pt x="469856" y="27169"/>
                  </a:cubicBezTo>
                  <a:lnTo>
                    <a:pt x="487005" y="240390"/>
                  </a:lnTo>
                  <a:cubicBezTo>
                    <a:pt x="488317" y="253851"/>
                    <a:pt x="478472" y="265824"/>
                    <a:pt x="465022" y="267136"/>
                  </a:cubicBezTo>
                  <a:cubicBezTo>
                    <a:pt x="464081" y="267229"/>
                    <a:pt x="463152" y="267270"/>
                    <a:pt x="462212" y="267250"/>
                  </a:cubicBezTo>
                  <a:close/>
                </a:path>
              </a:pathLst>
            </a:custGeom>
            <a:solidFill>
              <a:srgbClr val="B0BEC5"/>
            </a:solidFill>
            <a:ln w="10325" cap="flat">
              <a:noFill/>
              <a:prstDash val="solid"/>
              <a:miter/>
            </a:ln>
          </p:spPr>
          <p:txBody>
            <a:bodyPr rtlCol="0" anchor="ctr"/>
            <a:lstStyle/>
            <a:p>
              <a:endParaRPr lang="zh-CN" altLang="en-US"/>
            </a:p>
          </p:txBody>
        </p:sp>
        <p:sp>
          <p:nvSpPr>
            <p:cNvPr id="1297" name="任意多边形: 形状 1296">
              <a:extLst>
                <a:ext uri="{FF2B5EF4-FFF2-40B4-BE49-F238E27FC236}">
                  <a16:creationId xmlns:a16="http://schemas.microsoft.com/office/drawing/2014/main" id="{ECF3B394-7EC9-2320-7C9E-C0A8329E08CE}"/>
                </a:ext>
              </a:extLst>
            </p:cNvPr>
            <p:cNvSpPr/>
            <p:nvPr/>
          </p:nvSpPr>
          <p:spPr>
            <a:xfrm>
              <a:off x="7041917" y="2996537"/>
              <a:ext cx="487122" cy="269109"/>
            </a:xfrm>
            <a:custGeom>
              <a:avLst/>
              <a:gdLst>
                <a:gd name="connsiteX0" fmla="*/ 462212 w 487122"/>
                <a:gd name="connsiteY0" fmla="*/ 267250 h 269109"/>
                <a:gd name="connsiteX1" fmla="*/ 46409 w 487122"/>
                <a:gd name="connsiteY1" fmla="*/ 269109 h 269109"/>
                <a:gd name="connsiteX2" fmla="*/ 17174 w 487122"/>
                <a:gd name="connsiteY2" fmla="*/ 241940 h 269109"/>
                <a:gd name="connsiteX3" fmla="*/ 129 w 487122"/>
                <a:gd name="connsiteY3" fmla="*/ 28719 h 269109"/>
                <a:gd name="connsiteX4" fmla="*/ 21895 w 487122"/>
                <a:gd name="connsiteY4" fmla="*/ 1983 h 269109"/>
                <a:gd name="connsiteX5" fmla="*/ 24922 w 487122"/>
                <a:gd name="connsiteY5" fmla="*/ 1859 h 269109"/>
                <a:gd name="connsiteX6" fmla="*/ 440724 w 487122"/>
                <a:gd name="connsiteY6" fmla="*/ 0 h 269109"/>
                <a:gd name="connsiteX7" fmla="*/ 469856 w 487122"/>
                <a:gd name="connsiteY7" fmla="*/ 27169 h 269109"/>
                <a:gd name="connsiteX8" fmla="*/ 487005 w 487122"/>
                <a:gd name="connsiteY8" fmla="*/ 240390 h 269109"/>
                <a:gd name="connsiteX9" fmla="*/ 465022 w 487122"/>
                <a:gd name="connsiteY9" fmla="*/ 267136 h 269109"/>
                <a:gd name="connsiteX10" fmla="*/ 462212 w 487122"/>
                <a:gd name="connsiteY10" fmla="*/ 267250 h 2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122" h="269109">
                  <a:moveTo>
                    <a:pt x="462212" y="267250"/>
                  </a:moveTo>
                  <a:lnTo>
                    <a:pt x="46409" y="269109"/>
                  </a:lnTo>
                  <a:cubicBezTo>
                    <a:pt x="31172" y="268810"/>
                    <a:pt x="18590" y="257115"/>
                    <a:pt x="17174" y="241940"/>
                  </a:cubicBezTo>
                  <a:lnTo>
                    <a:pt x="129" y="28719"/>
                  </a:lnTo>
                  <a:cubicBezTo>
                    <a:pt x="-1245" y="15320"/>
                    <a:pt x="8507" y="3357"/>
                    <a:pt x="21895" y="1983"/>
                  </a:cubicBezTo>
                  <a:cubicBezTo>
                    <a:pt x="22897" y="1880"/>
                    <a:pt x="23910" y="1839"/>
                    <a:pt x="24922" y="1859"/>
                  </a:cubicBezTo>
                  <a:lnTo>
                    <a:pt x="440724" y="0"/>
                  </a:lnTo>
                  <a:cubicBezTo>
                    <a:pt x="455921" y="351"/>
                    <a:pt x="468441" y="12035"/>
                    <a:pt x="469856" y="27169"/>
                  </a:cubicBezTo>
                  <a:lnTo>
                    <a:pt x="487005" y="240390"/>
                  </a:lnTo>
                  <a:cubicBezTo>
                    <a:pt x="488317" y="253851"/>
                    <a:pt x="478472" y="265824"/>
                    <a:pt x="465022" y="267136"/>
                  </a:cubicBezTo>
                  <a:cubicBezTo>
                    <a:pt x="464081" y="267229"/>
                    <a:pt x="463152" y="267270"/>
                    <a:pt x="462212" y="267250"/>
                  </a:cubicBezTo>
                  <a:close/>
                </a:path>
              </a:pathLst>
            </a:custGeom>
            <a:solidFill>
              <a:srgbClr val="FFFFFF">
                <a:alpha val="50000"/>
              </a:srgbClr>
            </a:solidFill>
            <a:ln w="10325" cap="flat">
              <a:noFill/>
              <a:prstDash val="solid"/>
              <a:miter/>
            </a:ln>
          </p:spPr>
          <p:txBody>
            <a:bodyPr rtlCol="0" anchor="ctr"/>
            <a:lstStyle/>
            <a:p>
              <a:endParaRPr lang="zh-CN" altLang="en-US"/>
            </a:p>
          </p:txBody>
        </p:sp>
        <p:sp>
          <p:nvSpPr>
            <p:cNvPr id="1298" name="任意多边形: 形状 1297">
              <a:extLst>
                <a:ext uri="{FF2B5EF4-FFF2-40B4-BE49-F238E27FC236}">
                  <a16:creationId xmlns:a16="http://schemas.microsoft.com/office/drawing/2014/main" id="{5830892D-6D98-C291-FAC9-CDA0048A8021}"/>
                </a:ext>
              </a:extLst>
            </p:cNvPr>
            <p:cNvSpPr/>
            <p:nvPr/>
          </p:nvSpPr>
          <p:spPr>
            <a:xfrm>
              <a:off x="7225716" y="3096921"/>
              <a:ext cx="85246" cy="84766"/>
            </a:xfrm>
            <a:custGeom>
              <a:avLst/>
              <a:gdLst>
                <a:gd name="connsiteX0" fmla="*/ 110 w 85246"/>
                <a:gd name="connsiteY0" fmla="*/ 41247 h 84766"/>
                <a:gd name="connsiteX1" fmla="*/ 45460 w 85246"/>
                <a:gd name="connsiteY1" fmla="*/ 84738 h 84766"/>
                <a:gd name="connsiteX2" fmla="*/ 85222 w 85246"/>
                <a:gd name="connsiteY2" fmla="*/ 47900 h 84766"/>
                <a:gd name="connsiteX3" fmla="*/ 85129 w 85246"/>
                <a:gd name="connsiteY3" fmla="*/ 43416 h 84766"/>
                <a:gd name="connsiteX4" fmla="*/ 39779 w 85246"/>
                <a:gd name="connsiteY4" fmla="*/ 28 h 84766"/>
                <a:gd name="connsiteX5" fmla="*/ 27 w 85246"/>
                <a:gd name="connsiteY5" fmla="*/ 36877 h 84766"/>
                <a:gd name="connsiteX6" fmla="*/ 110 w 85246"/>
                <a:gd name="connsiteY6" fmla="*/ 41247 h 8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46" h="84766">
                  <a:moveTo>
                    <a:pt x="110" y="41247"/>
                  </a:moveTo>
                  <a:cubicBezTo>
                    <a:pt x="2072" y="65121"/>
                    <a:pt x="21525" y="83778"/>
                    <a:pt x="45460" y="84738"/>
                  </a:cubicBezTo>
                  <a:cubicBezTo>
                    <a:pt x="66617" y="85544"/>
                    <a:pt x="84416" y="69056"/>
                    <a:pt x="85222" y="47900"/>
                  </a:cubicBezTo>
                  <a:cubicBezTo>
                    <a:pt x="85274" y="46402"/>
                    <a:pt x="85243" y="44904"/>
                    <a:pt x="85129" y="43416"/>
                  </a:cubicBezTo>
                  <a:cubicBezTo>
                    <a:pt x="83166" y="19563"/>
                    <a:pt x="63694" y="937"/>
                    <a:pt x="39779" y="28"/>
                  </a:cubicBezTo>
                  <a:cubicBezTo>
                    <a:pt x="18632" y="-778"/>
                    <a:pt x="832" y="15720"/>
                    <a:pt x="27" y="36877"/>
                  </a:cubicBezTo>
                  <a:cubicBezTo>
                    <a:pt x="-25" y="38334"/>
                    <a:pt x="-4" y="39790"/>
                    <a:pt x="110" y="41247"/>
                  </a:cubicBezTo>
                  <a:close/>
                </a:path>
              </a:pathLst>
            </a:custGeom>
            <a:solidFill>
              <a:srgbClr val="FFFFFF"/>
            </a:solidFill>
            <a:ln w="10325" cap="flat">
              <a:noFill/>
              <a:prstDash val="solid"/>
              <a:miter/>
            </a:ln>
          </p:spPr>
          <p:txBody>
            <a:bodyPr rtlCol="0" anchor="ctr"/>
            <a:lstStyle/>
            <a:p>
              <a:endParaRPr lang="zh-CN" altLang="en-US"/>
            </a:p>
          </p:txBody>
        </p:sp>
        <p:sp>
          <p:nvSpPr>
            <p:cNvPr id="1299" name="任意多边形: 形状 1298">
              <a:extLst>
                <a:ext uri="{FF2B5EF4-FFF2-40B4-BE49-F238E27FC236}">
                  <a16:creationId xmlns:a16="http://schemas.microsoft.com/office/drawing/2014/main" id="{90E279C7-D418-20FC-E63F-ADBABA48F516}"/>
                </a:ext>
              </a:extLst>
            </p:cNvPr>
            <p:cNvSpPr/>
            <p:nvPr/>
          </p:nvSpPr>
          <p:spPr>
            <a:xfrm>
              <a:off x="7891006" y="3167386"/>
              <a:ext cx="179440" cy="116414"/>
            </a:xfrm>
            <a:custGeom>
              <a:avLst/>
              <a:gdLst>
                <a:gd name="connsiteX0" fmla="*/ 0 w 179440"/>
                <a:gd name="connsiteY0" fmla="*/ 3426 h 116414"/>
                <a:gd name="connsiteX1" fmla="*/ 4236 w 179440"/>
                <a:gd name="connsiteY1" fmla="*/ 11071 h 116414"/>
                <a:gd name="connsiteX2" fmla="*/ 7851 w 179440"/>
                <a:gd name="connsiteY2" fmla="*/ 24810 h 116414"/>
                <a:gd name="connsiteX3" fmla="*/ 7851 w 179440"/>
                <a:gd name="connsiteY3" fmla="*/ 68198 h 116414"/>
                <a:gd name="connsiteX4" fmla="*/ 72417 w 179440"/>
                <a:gd name="connsiteY4" fmla="*/ 116338 h 116414"/>
                <a:gd name="connsiteX5" fmla="*/ 81818 w 179440"/>
                <a:gd name="connsiteY5" fmla="*/ 116338 h 116414"/>
                <a:gd name="connsiteX6" fmla="*/ 140288 w 179440"/>
                <a:gd name="connsiteY6" fmla="*/ 88343 h 116414"/>
                <a:gd name="connsiteX7" fmla="*/ 148449 w 179440"/>
                <a:gd name="connsiteY7" fmla="*/ 84727 h 116414"/>
                <a:gd name="connsiteX8" fmla="*/ 173552 w 179440"/>
                <a:gd name="connsiteY8" fmla="*/ 66029 h 116414"/>
                <a:gd name="connsiteX9" fmla="*/ 179441 w 179440"/>
                <a:gd name="connsiteY9" fmla="*/ 55698 h 116414"/>
                <a:gd name="connsiteX10" fmla="*/ 179441 w 179440"/>
                <a:gd name="connsiteY10" fmla="*/ 32248 h 116414"/>
                <a:gd name="connsiteX11" fmla="*/ 159606 w 179440"/>
                <a:gd name="connsiteY11" fmla="*/ 17579 h 116414"/>
                <a:gd name="connsiteX12" fmla="*/ 146383 w 179440"/>
                <a:gd name="connsiteY12" fmla="*/ 17579 h 116414"/>
                <a:gd name="connsiteX13" fmla="*/ 149069 w 179440"/>
                <a:gd name="connsiteY13" fmla="*/ 11071 h 116414"/>
                <a:gd name="connsiteX14" fmla="*/ 149482 w 179440"/>
                <a:gd name="connsiteY14" fmla="*/ 10141 h 116414"/>
                <a:gd name="connsiteX15" fmla="*/ 156300 w 179440"/>
                <a:gd name="connsiteY15" fmla="*/ 3529 h 116414"/>
                <a:gd name="connsiteX16" fmla="*/ 156817 w 179440"/>
                <a:gd name="connsiteY16" fmla="*/ 3529 h 116414"/>
                <a:gd name="connsiteX17" fmla="*/ 142458 w 179440"/>
                <a:gd name="connsiteY17" fmla="*/ 843 h 116414"/>
                <a:gd name="connsiteX18" fmla="*/ 132127 w 179440"/>
                <a:gd name="connsiteY18" fmla="*/ 3529 h 116414"/>
                <a:gd name="connsiteX19" fmla="*/ 130681 w 179440"/>
                <a:gd name="connsiteY19" fmla="*/ 3529 h 116414"/>
                <a:gd name="connsiteX20" fmla="*/ 130681 w 179440"/>
                <a:gd name="connsiteY20" fmla="*/ 3529 h 116414"/>
                <a:gd name="connsiteX21" fmla="*/ 129648 w 179440"/>
                <a:gd name="connsiteY21" fmla="*/ 3529 h 116414"/>
                <a:gd name="connsiteX22" fmla="*/ 63532 w 179440"/>
                <a:gd name="connsiteY22" fmla="*/ 2703 h 116414"/>
                <a:gd name="connsiteX23" fmla="*/ 63532 w 179440"/>
                <a:gd name="connsiteY23" fmla="*/ 2703 h 116414"/>
                <a:gd name="connsiteX24" fmla="*/ 30062 w 179440"/>
                <a:gd name="connsiteY24" fmla="*/ 3529 h 116414"/>
                <a:gd name="connsiteX25" fmla="*/ 25516 w 179440"/>
                <a:gd name="connsiteY25" fmla="*/ 3529 h 116414"/>
                <a:gd name="connsiteX26" fmla="*/ 14669 w 179440"/>
                <a:gd name="connsiteY26" fmla="*/ 843 h 116414"/>
                <a:gd name="connsiteX27" fmla="*/ 0 w 179440"/>
                <a:gd name="connsiteY27" fmla="*/ 3426 h 116414"/>
                <a:gd name="connsiteX28" fmla="*/ 145660 w 179440"/>
                <a:gd name="connsiteY28" fmla="*/ 78012 h 116414"/>
                <a:gd name="connsiteX29" fmla="*/ 146280 w 179440"/>
                <a:gd name="connsiteY29" fmla="*/ 28633 h 116414"/>
                <a:gd name="connsiteX30" fmla="*/ 155061 w 179440"/>
                <a:gd name="connsiteY30" fmla="*/ 22228 h 116414"/>
                <a:gd name="connsiteX31" fmla="*/ 160536 w 179440"/>
                <a:gd name="connsiteY31" fmla="*/ 22228 h 116414"/>
                <a:gd name="connsiteX32" fmla="*/ 172932 w 179440"/>
                <a:gd name="connsiteY32" fmla="*/ 31525 h 116414"/>
                <a:gd name="connsiteX33" fmla="*/ 172932 w 179440"/>
                <a:gd name="connsiteY33" fmla="*/ 52909 h 116414"/>
                <a:gd name="connsiteX34" fmla="*/ 165908 w 179440"/>
                <a:gd name="connsiteY34" fmla="*/ 64686 h 11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9440" h="116414">
                  <a:moveTo>
                    <a:pt x="0" y="3426"/>
                  </a:moveTo>
                  <a:lnTo>
                    <a:pt x="4236" y="11071"/>
                  </a:lnTo>
                  <a:cubicBezTo>
                    <a:pt x="6591" y="15265"/>
                    <a:pt x="7841" y="19996"/>
                    <a:pt x="7851" y="24810"/>
                  </a:cubicBezTo>
                  <a:lnTo>
                    <a:pt x="7851" y="68198"/>
                  </a:lnTo>
                  <a:cubicBezTo>
                    <a:pt x="7851" y="94644"/>
                    <a:pt x="36777" y="116338"/>
                    <a:pt x="72417" y="116338"/>
                  </a:cubicBezTo>
                  <a:lnTo>
                    <a:pt x="81818" y="116338"/>
                  </a:lnTo>
                  <a:cubicBezTo>
                    <a:pt x="104772" y="117423"/>
                    <a:pt x="126745" y="106907"/>
                    <a:pt x="140288" y="88343"/>
                  </a:cubicBezTo>
                  <a:cubicBezTo>
                    <a:pt x="143243" y="87743"/>
                    <a:pt x="146022" y="86514"/>
                    <a:pt x="148449" y="84727"/>
                  </a:cubicBezTo>
                  <a:lnTo>
                    <a:pt x="173552" y="66029"/>
                  </a:lnTo>
                  <a:cubicBezTo>
                    <a:pt x="177065" y="63735"/>
                    <a:pt x="179255" y="59893"/>
                    <a:pt x="179441" y="55698"/>
                  </a:cubicBezTo>
                  <a:lnTo>
                    <a:pt x="179441" y="32248"/>
                  </a:lnTo>
                  <a:cubicBezTo>
                    <a:pt x="179441" y="24190"/>
                    <a:pt x="170453" y="17579"/>
                    <a:pt x="159606" y="17579"/>
                  </a:cubicBezTo>
                  <a:lnTo>
                    <a:pt x="146383" y="17579"/>
                  </a:lnTo>
                  <a:cubicBezTo>
                    <a:pt x="145660" y="16029"/>
                    <a:pt x="147106" y="13550"/>
                    <a:pt x="149069" y="11071"/>
                  </a:cubicBezTo>
                  <a:lnTo>
                    <a:pt x="149482" y="10141"/>
                  </a:lnTo>
                  <a:cubicBezTo>
                    <a:pt x="151579" y="7765"/>
                    <a:pt x="153862" y="5554"/>
                    <a:pt x="156300" y="3529"/>
                  </a:cubicBezTo>
                  <a:lnTo>
                    <a:pt x="156817" y="3529"/>
                  </a:lnTo>
                  <a:cubicBezTo>
                    <a:pt x="156817" y="3529"/>
                    <a:pt x="155681" y="-1946"/>
                    <a:pt x="142458" y="843"/>
                  </a:cubicBezTo>
                  <a:cubicBezTo>
                    <a:pt x="138635" y="1670"/>
                    <a:pt x="135020" y="2599"/>
                    <a:pt x="132127" y="3529"/>
                  </a:cubicBezTo>
                  <a:lnTo>
                    <a:pt x="130681" y="3529"/>
                  </a:lnTo>
                  <a:lnTo>
                    <a:pt x="130681" y="3529"/>
                  </a:lnTo>
                  <a:lnTo>
                    <a:pt x="129648" y="3529"/>
                  </a:lnTo>
                  <a:cubicBezTo>
                    <a:pt x="107613" y="3137"/>
                    <a:pt x="85567" y="2858"/>
                    <a:pt x="63532" y="2703"/>
                  </a:cubicBezTo>
                  <a:cubicBezTo>
                    <a:pt x="64359" y="2703"/>
                    <a:pt x="62809" y="2703"/>
                    <a:pt x="63532" y="2703"/>
                  </a:cubicBezTo>
                  <a:cubicBezTo>
                    <a:pt x="52562" y="-489"/>
                    <a:pt x="40867" y="-200"/>
                    <a:pt x="30062" y="3529"/>
                  </a:cubicBezTo>
                  <a:lnTo>
                    <a:pt x="25516" y="3529"/>
                  </a:lnTo>
                  <a:cubicBezTo>
                    <a:pt x="22210" y="2599"/>
                    <a:pt x="18492" y="1670"/>
                    <a:pt x="14669" y="843"/>
                  </a:cubicBezTo>
                  <a:cubicBezTo>
                    <a:pt x="1137" y="-2049"/>
                    <a:pt x="0" y="3426"/>
                    <a:pt x="0" y="3426"/>
                  </a:cubicBezTo>
                  <a:close/>
                  <a:moveTo>
                    <a:pt x="145660" y="78012"/>
                  </a:moveTo>
                  <a:cubicBezTo>
                    <a:pt x="145660" y="77496"/>
                    <a:pt x="146176" y="43302"/>
                    <a:pt x="146280" y="28633"/>
                  </a:cubicBezTo>
                  <a:cubicBezTo>
                    <a:pt x="147065" y="24521"/>
                    <a:pt x="150908" y="21721"/>
                    <a:pt x="155061" y="22228"/>
                  </a:cubicBezTo>
                  <a:lnTo>
                    <a:pt x="160536" y="22228"/>
                  </a:lnTo>
                  <a:cubicBezTo>
                    <a:pt x="167354" y="22228"/>
                    <a:pt x="172932" y="26463"/>
                    <a:pt x="172932" y="31525"/>
                  </a:cubicBezTo>
                  <a:lnTo>
                    <a:pt x="172932" y="52909"/>
                  </a:lnTo>
                  <a:cubicBezTo>
                    <a:pt x="172932" y="59934"/>
                    <a:pt x="172932" y="59624"/>
                    <a:pt x="165908" y="64686"/>
                  </a:cubicBezTo>
                  <a:close/>
                </a:path>
              </a:pathLst>
            </a:custGeom>
            <a:solidFill>
              <a:srgbClr val="B0BEC5"/>
            </a:solidFill>
            <a:ln w="10325" cap="flat">
              <a:noFill/>
              <a:prstDash val="solid"/>
              <a:miter/>
            </a:ln>
          </p:spPr>
          <p:txBody>
            <a:bodyPr rtlCol="0" anchor="ctr"/>
            <a:lstStyle/>
            <a:p>
              <a:endParaRPr lang="zh-CN" altLang="en-US"/>
            </a:p>
          </p:txBody>
        </p:sp>
        <p:sp>
          <p:nvSpPr>
            <p:cNvPr id="1300" name="任意多边形: 形状 1299">
              <a:extLst>
                <a:ext uri="{FF2B5EF4-FFF2-40B4-BE49-F238E27FC236}">
                  <a16:creationId xmlns:a16="http://schemas.microsoft.com/office/drawing/2014/main" id="{B21BF515-FBC4-F26A-7A95-C4617AF72223}"/>
                </a:ext>
              </a:extLst>
            </p:cNvPr>
            <p:cNvSpPr/>
            <p:nvPr/>
          </p:nvSpPr>
          <p:spPr>
            <a:xfrm>
              <a:off x="7891316" y="3167397"/>
              <a:ext cx="179440" cy="116506"/>
            </a:xfrm>
            <a:custGeom>
              <a:avLst/>
              <a:gdLst>
                <a:gd name="connsiteX0" fmla="*/ 159503 w 179440"/>
                <a:gd name="connsiteY0" fmla="*/ 17464 h 116506"/>
                <a:gd name="connsiteX1" fmla="*/ 146073 w 179440"/>
                <a:gd name="connsiteY1" fmla="*/ 17464 h 116506"/>
                <a:gd name="connsiteX2" fmla="*/ 148759 w 179440"/>
                <a:gd name="connsiteY2" fmla="*/ 10956 h 116506"/>
                <a:gd name="connsiteX3" fmla="*/ 149172 w 179440"/>
                <a:gd name="connsiteY3" fmla="*/ 10129 h 116506"/>
                <a:gd name="connsiteX4" fmla="*/ 156094 w 179440"/>
                <a:gd name="connsiteY4" fmla="*/ 3518 h 116506"/>
                <a:gd name="connsiteX5" fmla="*/ 156094 w 179440"/>
                <a:gd name="connsiteY5" fmla="*/ 3518 h 116506"/>
                <a:gd name="connsiteX6" fmla="*/ 141734 w 179440"/>
                <a:gd name="connsiteY6" fmla="*/ 832 h 116506"/>
                <a:gd name="connsiteX7" fmla="*/ 131404 w 179440"/>
                <a:gd name="connsiteY7" fmla="*/ 3518 h 116506"/>
                <a:gd name="connsiteX8" fmla="*/ 129958 w 179440"/>
                <a:gd name="connsiteY8" fmla="*/ 3518 h 116506"/>
                <a:gd name="connsiteX9" fmla="*/ 129958 w 179440"/>
                <a:gd name="connsiteY9" fmla="*/ 3518 h 116506"/>
                <a:gd name="connsiteX10" fmla="*/ 128925 w 179440"/>
                <a:gd name="connsiteY10" fmla="*/ 3518 h 116506"/>
                <a:gd name="connsiteX11" fmla="*/ 62810 w 179440"/>
                <a:gd name="connsiteY11" fmla="*/ 2691 h 116506"/>
                <a:gd name="connsiteX12" fmla="*/ 29339 w 179440"/>
                <a:gd name="connsiteY12" fmla="*/ 3518 h 116506"/>
                <a:gd name="connsiteX13" fmla="*/ 25206 w 179440"/>
                <a:gd name="connsiteY13" fmla="*/ 3518 h 116506"/>
                <a:gd name="connsiteX14" fmla="*/ 14360 w 179440"/>
                <a:gd name="connsiteY14" fmla="*/ 832 h 116506"/>
                <a:gd name="connsiteX15" fmla="*/ 0 w 179440"/>
                <a:gd name="connsiteY15" fmla="*/ 3518 h 116506"/>
                <a:gd name="connsiteX16" fmla="*/ 4236 w 179440"/>
                <a:gd name="connsiteY16" fmla="*/ 11162 h 116506"/>
                <a:gd name="connsiteX17" fmla="*/ 7851 w 179440"/>
                <a:gd name="connsiteY17" fmla="*/ 24902 h 116506"/>
                <a:gd name="connsiteX18" fmla="*/ 7851 w 179440"/>
                <a:gd name="connsiteY18" fmla="*/ 68290 h 116506"/>
                <a:gd name="connsiteX19" fmla="*/ 72417 w 179440"/>
                <a:gd name="connsiteY19" fmla="*/ 116430 h 116506"/>
                <a:gd name="connsiteX20" fmla="*/ 81818 w 179440"/>
                <a:gd name="connsiteY20" fmla="*/ 116430 h 116506"/>
                <a:gd name="connsiteX21" fmla="*/ 140288 w 179440"/>
                <a:gd name="connsiteY21" fmla="*/ 88434 h 116506"/>
                <a:gd name="connsiteX22" fmla="*/ 148449 w 179440"/>
                <a:gd name="connsiteY22" fmla="*/ 84922 h 116506"/>
                <a:gd name="connsiteX23" fmla="*/ 173552 w 179440"/>
                <a:gd name="connsiteY23" fmla="*/ 66121 h 116506"/>
                <a:gd name="connsiteX24" fmla="*/ 179441 w 179440"/>
                <a:gd name="connsiteY24" fmla="*/ 55790 h 116506"/>
                <a:gd name="connsiteX25" fmla="*/ 179441 w 179440"/>
                <a:gd name="connsiteY25" fmla="*/ 32340 h 116506"/>
                <a:gd name="connsiteX26" fmla="*/ 159503 w 179440"/>
                <a:gd name="connsiteY26" fmla="*/ 17464 h 116506"/>
                <a:gd name="connsiteX27" fmla="*/ 172829 w 179440"/>
                <a:gd name="connsiteY27" fmla="*/ 52898 h 116506"/>
                <a:gd name="connsiteX28" fmla="*/ 165804 w 179440"/>
                <a:gd name="connsiteY28" fmla="*/ 64674 h 116506"/>
                <a:gd name="connsiteX29" fmla="*/ 145143 w 179440"/>
                <a:gd name="connsiteY29" fmla="*/ 78001 h 116506"/>
                <a:gd name="connsiteX30" fmla="*/ 145763 w 179440"/>
                <a:gd name="connsiteY30" fmla="*/ 28621 h 116506"/>
                <a:gd name="connsiteX31" fmla="*/ 154544 w 179440"/>
                <a:gd name="connsiteY31" fmla="*/ 22216 h 116506"/>
                <a:gd name="connsiteX32" fmla="*/ 160019 w 179440"/>
                <a:gd name="connsiteY32" fmla="*/ 22216 h 116506"/>
                <a:gd name="connsiteX33" fmla="*/ 172416 w 179440"/>
                <a:gd name="connsiteY33" fmla="*/ 31514 h 11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440" h="116506">
                  <a:moveTo>
                    <a:pt x="159503" y="17464"/>
                  </a:moveTo>
                  <a:lnTo>
                    <a:pt x="146073" y="17464"/>
                  </a:lnTo>
                  <a:cubicBezTo>
                    <a:pt x="145350" y="15914"/>
                    <a:pt x="146796" y="13435"/>
                    <a:pt x="148759" y="10956"/>
                  </a:cubicBezTo>
                  <a:lnTo>
                    <a:pt x="149172" y="10129"/>
                  </a:lnTo>
                  <a:cubicBezTo>
                    <a:pt x="151280" y="7722"/>
                    <a:pt x="153594" y="5512"/>
                    <a:pt x="156094" y="3518"/>
                  </a:cubicBezTo>
                  <a:lnTo>
                    <a:pt x="156094" y="3518"/>
                  </a:lnTo>
                  <a:cubicBezTo>
                    <a:pt x="156094" y="3518"/>
                    <a:pt x="154957" y="-2061"/>
                    <a:pt x="141734" y="832"/>
                  </a:cubicBezTo>
                  <a:cubicBezTo>
                    <a:pt x="137912" y="1658"/>
                    <a:pt x="134296" y="2588"/>
                    <a:pt x="131404" y="3518"/>
                  </a:cubicBezTo>
                  <a:lnTo>
                    <a:pt x="129958" y="3518"/>
                  </a:lnTo>
                  <a:lnTo>
                    <a:pt x="129958" y="3518"/>
                  </a:lnTo>
                  <a:lnTo>
                    <a:pt x="128925" y="3518"/>
                  </a:lnTo>
                  <a:cubicBezTo>
                    <a:pt x="106890" y="3125"/>
                    <a:pt x="84844" y="2847"/>
                    <a:pt x="62810" y="2691"/>
                  </a:cubicBezTo>
                  <a:cubicBezTo>
                    <a:pt x="51838" y="-501"/>
                    <a:pt x="40144" y="-212"/>
                    <a:pt x="29339" y="3518"/>
                  </a:cubicBezTo>
                  <a:lnTo>
                    <a:pt x="25206" y="3518"/>
                  </a:lnTo>
                  <a:cubicBezTo>
                    <a:pt x="21901" y="2588"/>
                    <a:pt x="18182" y="1658"/>
                    <a:pt x="14360" y="832"/>
                  </a:cubicBezTo>
                  <a:cubicBezTo>
                    <a:pt x="1137" y="-2061"/>
                    <a:pt x="0" y="3518"/>
                    <a:pt x="0" y="3518"/>
                  </a:cubicBezTo>
                  <a:lnTo>
                    <a:pt x="4236" y="11162"/>
                  </a:lnTo>
                  <a:cubicBezTo>
                    <a:pt x="6591" y="15357"/>
                    <a:pt x="7841" y="20088"/>
                    <a:pt x="7851" y="24902"/>
                  </a:cubicBezTo>
                  <a:lnTo>
                    <a:pt x="7851" y="68290"/>
                  </a:lnTo>
                  <a:cubicBezTo>
                    <a:pt x="7851" y="94736"/>
                    <a:pt x="36777" y="116430"/>
                    <a:pt x="72417" y="116430"/>
                  </a:cubicBezTo>
                  <a:lnTo>
                    <a:pt x="81818" y="116430"/>
                  </a:lnTo>
                  <a:cubicBezTo>
                    <a:pt x="104772" y="117515"/>
                    <a:pt x="126745" y="106999"/>
                    <a:pt x="140288" y="88434"/>
                  </a:cubicBezTo>
                  <a:cubicBezTo>
                    <a:pt x="143212" y="87815"/>
                    <a:pt x="145990" y="86627"/>
                    <a:pt x="148449" y="84922"/>
                  </a:cubicBezTo>
                  <a:lnTo>
                    <a:pt x="173552" y="66121"/>
                  </a:lnTo>
                  <a:cubicBezTo>
                    <a:pt x="177023" y="63796"/>
                    <a:pt x="179203" y="59964"/>
                    <a:pt x="179441" y="55790"/>
                  </a:cubicBezTo>
                  <a:lnTo>
                    <a:pt x="179441" y="32340"/>
                  </a:lnTo>
                  <a:cubicBezTo>
                    <a:pt x="179131" y="24076"/>
                    <a:pt x="169833" y="17464"/>
                    <a:pt x="159503" y="17464"/>
                  </a:cubicBezTo>
                  <a:close/>
                  <a:moveTo>
                    <a:pt x="172829" y="52898"/>
                  </a:moveTo>
                  <a:cubicBezTo>
                    <a:pt x="172829" y="59922"/>
                    <a:pt x="172829" y="59613"/>
                    <a:pt x="165804" y="64674"/>
                  </a:cubicBezTo>
                  <a:lnTo>
                    <a:pt x="145143" y="78001"/>
                  </a:lnTo>
                  <a:cubicBezTo>
                    <a:pt x="145143" y="77484"/>
                    <a:pt x="145660" y="43290"/>
                    <a:pt x="145763" y="28621"/>
                  </a:cubicBezTo>
                  <a:cubicBezTo>
                    <a:pt x="146548" y="24509"/>
                    <a:pt x="150391" y="21710"/>
                    <a:pt x="154544" y="22216"/>
                  </a:cubicBezTo>
                  <a:lnTo>
                    <a:pt x="160019" y="22216"/>
                  </a:lnTo>
                  <a:cubicBezTo>
                    <a:pt x="166941" y="22216"/>
                    <a:pt x="172416" y="26451"/>
                    <a:pt x="172416" y="31514"/>
                  </a:cubicBezTo>
                  <a:close/>
                </a:path>
              </a:pathLst>
            </a:custGeom>
            <a:solidFill>
              <a:srgbClr val="FFFFFF">
                <a:alpha val="70000"/>
              </a:srgbClr>
            </a:solidFill>
            <a:ln w="10325" cap="flat">
              <a:noFill/>
              <a:prstDash val="solid"/>
              <a:miter/>
            </a:ln>
          </p:spPr>
          <p:txBody>
            <a:bodyPr rtlCol="0" anchor="ctr"/>
            <a:lstStyle/>
            <a:p>
              <a:endParaRPr lang="zh-CN" altLang="en-US"/>
            </a:p>
          </p:txBody>
        </p:sp>
        <p:sp>
          <p:nvSpPr>
            <p:cNvPr id="1301" name="任意多边形: 形状 1300">
              <a:extLst>
                <a:ext uri="{FF2B5EF4-FFF2-40B4-BE49-F238E27FC236}">
                  <a16:creationId xmlns:a16="http://schemas.microsoft.com/office/drawing/2014/main" id="{3932473D-06A1-D7AF-6ED9-773BD521682A}"/>
                </a:ext>
              </a:extLst>
            </p:cNvPr>
            <p:cNvSpPr/>
            <p:nvPr/>
          </p:nvSpPr>
          <p:spPr>
            <a:xfrm>
              <a:off x="4907251" y="3349839"/>
              <a:ext cx="250101" cy="1231600"/>
            </a:xfrm>
            <a:custGeom>
              <a:avLst/>
              <a:gdLst>
                <a:gd name="connsiteX0" fmla="*/ 125412 w 250101"/>
                <a:gd name="connsiteY0" fmla="*/ 0 h 1231600"/>
                <a:gd name="connsiteX1" fmla="*/ 0 w 250101"/>
                <a:gd name="connsiteY1" fmla="*/ 1231601 h 1231600"/>
                <a:gd name="connsiteX2" fmla="*/ 40082 w 250101"/>
                <a:gd name="connsiteY2" fmla="*/ 1231601 h 1231600"/>
                <a:gd name="connsiteX3" fmla="*/ 250101 w 250101"/>
                <a:gd name="connsiteY3" fmla="*/ 0 h 1231600"/>
                <a:gd name="connsiteX4" fmla="*/ 125412 w 250101"/>
                <a:gd name="connsiteY4" fmla="*/ 0 h 123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01" h="1231600">
                  <a:moveTo>
                    <a:pt x="125412" y="0"/>
                  </a:moveTo>
                  <a:lnTo>
                    <a:pt x="0" y="1231601"/>
                  </a:lnTo>
                  <a:lnTo>
                    <a:pt x="40082" y="1231601"/>
                  </a:lnTo>
                  <a:lnTo>
                    <a:pt x="250101" y="0"/>
                  </a:lnTo>
                  <a:lnTo>
                    <a:pt x="125412" y="0"/>
                  </a:lnTo>
                  <a:close/>
                </a:path>
              </a:pathLst>
            </a:custGeom>
            <a:solidFill>
              <a:srgbClr val="B0BEC5"/>
            </a:solidFill>
            <a:ln w="10325" cap="flat">
              <a:noFill/>
              <a:prstDash val="solid"/>
              <a:miter/>
            </a:ln>
          </p:spPr>
          <p:txBody>
            <a:bodyPr rtlCol="0" anchor="ctr"/>
            <a:lstStyle/>
            <a:p>
              <a:endParaRPr lang="zh-CN" altLang="en-US"/>
            </a:p>
          </p:txBody>
        </p:sp>
        <p:sp>
          <p:nvSpPr>
            <p:cNvPr id="1302" name="任意多边形: 形状 1301">
              <a:extLst>
                <a:ext uri="{FF2B5EF4-FFF2-40B4-BE49-F238E27FC236}">
                  <a16:creationId xmlns:a16="http://schemas.microsoft.com/office/drawing/2014/main" id="{0675E81B-EC70-A1D3-3BA3-50F616442EBA}"/>
                </a:ext>
              </a:extLst>
            </p:cNvPr>
            <p:cNvSpPr/>
            <p:nvPr/>
          </p:nvSpPr>
          <p:spPr>
            <a:xfrm>
              <a:off x="7917038" y="3349839"/>
              <a:ext cx="263427" cy="1231600"/>
            </a:xfrm>
            <a:custGeom>
              <a:avLst/>
              <a:gdLst>
                <a:gd name="connsiteX0" fmla="*/ 0 w 263427"/>
                <a:gd name="connsiteY0" fmla="*/ 0 h 1231600"/>
                <a:gd name="connsiteX1" fmla="*/ 223242 w 263427"/>
                <a:gd name="connsiteY1" fmla="*/ 1231601 h 1231600"/>
                <a:gd name="connsiteX2" fmla="*/ 263427 w 263427"/>
                <a:gd name="connsiteY2" fmla="*/ 1231601 h 1231600"/>
                <a:gd name="connsiteX3" fmla="*/ 124689 w 263427"/>
                <a:gd name="connsiteY3" fmla="*/ 0 h 1231600"/>
                <a:gd name="connsiteX4" fmla="*/ 0 w 263427"/>
                <a:gd name="connsiteY4" fmla="*/ 0 h 123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27" h="1231600">
                  <a:moveTo>
                    <a:pt x="0" y="0"/>
                  </a:moveTo>
                  <a:lnTo>
                    <a:pt x="223242" y="1231601"/>
                  </a:lnTo>
                  <a:lnTo>
                    <a:pt x="263427" y="1231601"/>
                  </a:lnTo>
                  <a:lnTo>
                    <a:pt x="124689" y="0"/>
                  </a:lnTo>
                  <a:lnTo>
                    <a:pt x="0" y="0"/>
                  </a:lnTo>
                  <a:close/>
                </a:path>
              </a:pathLst>
            </a:custGeom>
            <a:solidFill>
              <a:srgbClr val="B0BEC5"/>
            </a:solidFill>
            <a:ln w="10325" cap="flat">
              <a:noFill/>
              <a:prstDash val="solid"/>
              <a:miter/>
            </a:ln>
          </p:spPr>
          <p:txBody>
            <a:bodyPr rtlCol="0" anchor="ctr"/>
            <a:lstStyle/>
            <a:p>
              <a:endParaRPr lang="zh-CN" altLang="en-US"/>
            </a:p>
          </p:txBody>
        </p:sp>
        <p:sp>
          <p:nvSpPr>
            <p:cNvPr id="1303" name="任意多边形: 形状 1302">
              <a:extLst>
                <a:ext uri="{FF2B5EF4-FFF2-40B4-BE49-F238E27FC236}">
                  <a16:creationId xmlns:a16="http://schemas.microsoft.com/office/drawing/2014/main" id="{631F75F9-839C-28BE-35C5-C40D109600A9}"/>
                </a:ext>
              </a:extLst>
            </p:cNvPr>
            <p:cNvSpPr/>
            <p:nvPr/>
          </p:nvSpPr>
          <p:spPr>
            <a:xfrm>
              <a:off x="5161381" y="3349839"/>
              <a:ext cx="267662" cy="1232840"/>
            </a:xfrm>
            <a:custGeom>
              <a:avLst/>
              <a:gdLst>
                <a:gd name="connsiteX0" fmla="*/ 0 w 267662"/>
                <a:gd name="connsiteY0" fmla="*/ 1232840 h 1232840"/>
                <a:gd name="connsiteX1" fmla="*/ 40082 w 267662"/>
                <a:gd name="connsiteY1" fmla="*/ 1232840 h 1232840"/>
                <a:gd name="connsiteX2" fmla="*/ 267663 w 267662"/>
                <a:gd name="connsiteY2" fmla="*/ 0 h 1232840"/>
                <a:gd name="connsiteX3" fmla="*/ 143077 w 267662"/>
                <a:gd name="connsiteY3" fmla="*/ 0 h 1232840"/>
                <a:gd name="connsiteX4" fmla="*/ 0 w 267662"/>
                <a:gd name="connsiteY4" fmla="*/ 1232840 h 123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2" h="1232840">
                  <a:moveTo>
                    <a:pt x="0" y="1232840"/>
                  </a:moveTo>
                  <a:lnTo>
                    <a:pt x="40082" y="1232840"/>
                  </a:lnTo>
                  <a:lnTo>
                    <a:pt x="267663" y="0"/>
                  </a:lnTo>
                  <a:lnTo>
                    <a:pt x="143077" y="0"/>
                  </a:lnTo>
                  <a:lnTo>
                    <a:pt x="0" y="1232840"/>
                  </a:lnTo>
                  <a:close/>
                </a:path>
              </a:pathLst>
            </a:custGeom>
            <a:solidFill>
              <a:srgbClr val="B0BEC5"/>
            </a:solidFill>
            <a:ln w="10325" cap="flat">
              <a:noFill/>
              <a:prstDash val="solid"/>
              <a:miter/>
            </a:ln>
          </p:spPr>
          <p:txBody>
            <a:bodyPr rtlCol="0" anchor="ctr"/>
            <a:lstStyle/>
            <a:p>
              <a:endParaRPr lang="zh-CN" altLang="en-US"/>
            </a:p>
          </p:txBody>
        </p:sp>
        <p:sp>
          <p:nvSpPr>
            <p:cNvPr id="1304" name="任意多边形: 形状 1303">
              <a:extLst>
                <a:ext uri="{FF2B5EF4-FFF2-40B4-BE49-F238E27FC236}">
                  <a16:creationId xmlns:a16="http://schemas.microsoft.com/office/drawing/2014/main" id="{717A2EEE-A3FA-E244-DA3F-2885A4267A15}"/>
                </a:ext>
              </a:extLst>
            </p:cNvPr>
            <p:cNvSpPr/>
            <p:nvPr/>
          </p:nvSpPr>
          <p:spPr>
            <a:xfrm>
              <a:off x="8172821" y="3349839"/>
              <a:ext cx="285844" cy="1232840"/>
            </a:xfrm>
            <a:custGeom>
              <a:avLst/>
              <a:gdLst>
                <a:gd name="connsiteX0" fmla="*/ 124586 w 285844"/>
                <a:gd name="connsiteY0" fmla="*/ 0 h 1232840"/>
                <a:gd name="connsiteX1" fmla="*/ 0 w 285844"/>
                <a:gd name="connsiteY1" fmla="*/ 0 h 1232840"/>
                <a:gd name="connsiteX2" fmla="*/ 245762 w 285844"/>
                <a:gd name="connsiteY2" fmla="*/ 1232840 h 1232840"/>
                <a:gd name="connsiteX3" fmla="*/ 285845 w 285844"/>
                <a:gd name="connsiteY3" fmla="*/ 1232840 h 1232840"/>
                <a:gd name="connsiteX4" fmla="*/ 124586 w 285844"/>
                <a:gd name="connsiteY4" fmla="*/ 0 h 123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44" h="1232840">
                  <a:moveTo>
                    <a:pt x="124586" y="0"/>
                  </a:moveTo>
                  <a:lnTo>
                    <a:pt x="0" y="0"/>
                  </a:lnTo>
                  <a:lnTo>
                    <a:pt x="245762" y="1232840"/>
                  </a:lnTo>
                  <a:lnTo>
                    <a:pt x="285845" y="1232840"/>
                  </a:lnTo>
                  <a:lnTo>
                    <a:pt x="124586" y="0"/>
                  </a:lnTo>
                  <a:close/>
                </a:path>
              </a:pathLst>
            </a:custGeom>
            <a:solidFill>
              <a:srgbClr val="B0BEC5"/>
            </a:solidFill>
            <a:ln w="10325" cap="flat">
              <a:noFill/>
              <a:prstDash val="solid"/>
              <a:miter/>
            </a:ln>
          </p:spPr>
          <p:txBody>
            <a:bodyPr rtlCol="0" anchor="ctr"/>
            <a:lstStyle/>
            <a:p>
              <a:endParaRPr lang="zh-CN" altLang="en-US"/>
            </a:p>
          </p:txBody>
        </p:sp>
        <p:sp>
          <p:nvSpPr>
            <p:cNvPr id="1305" name="任意多边形: 形状 1304">
              <a:extLst>
                <a:ext uri="{FF2B5EF4-FFF2-40B4-BE49-F238E27FC236}">
                  <a16:creationId xmlns:a16="http://schemas.microsoft.com/office/drawing/2014/main" id="{EE999B18-8E1A-907C-99C2-C5A676E001AA}"/>
                </a:ext>
              </a:extLst>
            </p:cNvPr>
            <p:cNvSpPr/>
            <p:nvPr/>
          </p:nvSpPr>
          <p:spPr>
            <a:xfrm>
              <a:off x="4779131" y="3285014"/>
              <a:ext cx="3772096" cy="76242"/>
            </a:xfrm>
            <a:custGeom>
              <a:avLst/>
              <a:gdLst>
                <a:gd name="connsiteX0" fmla="*/ 3772096 w 3772096"/>
                <a:gd name="connsiteY0" fmla="*/ 38172 h 76242"/>
                <a:gd name="connsiteX1" fmla="*/ 3731735 w 3772096"/>
                <a:gd name="connsiteY1" fmla="*/ 53 h 76242"/>
                <a:gd name="connsiteX2" fmla="*/ 3731704 w 3772096"/>
                <a:gd name="connsiteY2" fmla="*/ 53 h 76242"/>
                <a:gd name="connsiteX3" fmla="*/ 40104 w 3772096"/>
                <a:gd name="connsiteY3" fmla="*/ 53 h 76242"/>
                <a:gd name="connsiteX4" fmla="*/ 53 w 3772096"/>
                <a:gd name="connsiteY4" fmla="*/ 36137 h 76242"/>
                <a:gd name="connsiteX5" fmla="*/ 36136 w 3772096"/>
                <a:gd name="connsiteY5" fmla="*/ 76188 h 76242"/>
                <a:gd name="connsiteX6" fmla="*/ 40104 w 3772096"/>
                <a:gd name="connsiteY6" fmla="*/ 76188 h 76242"/>
                <a:gd name="connsiteX7" fmla="*/ 3731704 w 3772096"/>
                <a:gd name="connsiteY7" fmla="*/ 76188 h 76242"/>
                <a:gd name="connsiteX8" fmla="*/ 3772096 w 3772096"/>
                <a:gd name="connsiteY8" fmla="*/ 38172 h 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096" h="76242">
                  <a:moveTo>
                    <a:pt x="3772096" y="38172"/>
                  </a:moveTo>
                  <a:cubicBezTo>
                    <a:pt x="3771476" y="16499"/>
                    <a:pt x="3753408" y="-567"/>
                    <a:pt x="3731735" y="53"/>
                  </a:cubicBezTo>
                  <a:cubicBezTo>
                    <a:pt x="3731725" y="53"/>
                    <a:pt x="3731714" y="53"/>
                    <a:pt x="3731704" y="53"/>
                  </a:cubicBezTo>
                  <a:lnTo>
                    <a:pt x="40104" y="53"/>
                  </a:lnTo>
                  <a:cubicBezTo>
                    <a:pt x="19079" y="-1043"/>
                    <a:pt x="1148" y="15114"/>
                    <a:pt x="53" y="36137"/>
                  </a:cubicBezTo>
                  <a:cubicBezTo>
                    <a:pt x="-1043" y="57159"/>
                    <a:pt x="15112" y="75093"/>
                    <a:pt x="36136" y="76188"/>
                  </a:cubicBezTo>
                  <a:cubicBezTo>
                    <a:pt x="37458" y="76260"/>
                    <a:pt x="38783" y="76260"/>
                    <a:pt x="40104" y="76188"/>
                  </a:cubicBezTo>
                  <a:lnTo>
                    <a:pt x="3731704" y="76188"/>
                  </a:lnTo>
                  <a:cubicBezTo>
                    <a:pt x="3753346" y="76829"/>
                    <a:pt x="3771425" y="59814"/>
                    <a:pt x="3772096" y="38172"/>
                  </a:cubicBezTo>
                  <a:close/>
                </a:path>
              </a:pathLst>
            </a:custGeom>
            <a:solidFill>
              <a:srgbClr val="B0BEC5"/>
            </a:solidFill>
            <a:ln w="10325" cap="flat">
              <a:noFill/>
              <a:prstDash val="solid"/>
              <a:miter/>
            </a:ln>
          </p:spPr>
          <p:txBody>
            <a:bodyPr rtlCol="0" anchor="ctr"/>
            <a:lstStyle/>
            <a:p>
              <a:endParaRPr lang="zh-CN" altLang="en-US"/>
            </a:p>
          </p:txBody>
        </p:sp>
        <p:grpSp>
          <p:nvGrpSpPr>
            <p:cNvPr id="1306" name="图形 1">
              <a:extLst>
                <a:ext uri="{FF2B5EF4-FFF2-40B4-BE49-F238E27FC236}">
                  <a16:creationId xmlns:a16="http://schemas.microsoft.com/office/drawing/2014/main" id="{DBE52B61-3186-CF19-C86B-C739C5101285}"/>
                </a:ext>
              </a:extLst>
            </p:cNvPr>
            <p:cNvGrpSpPr/>
            <p:nvPr/>
          </p:nvGrpSpPr>
          <p:grpSpPr>
            <a:xfrm>
              <a:off x="4779131" y="3285014"/>
              <a:ext cx="3772096" cy="1297664"/>
              <a:chOff x="4779131" y="3285014"/>
              <a:chExt cx="3772096" cy="1297664"/>
            </a:xfrm>
            <a:solidFill>
              <a:srgbClr val="FFFFFF"/>
            </a:solidFill>
          </p:grpSpPr>
          <p:sp>
            <p:nvSpPr>
              <p:cNvPr id="1307" name="任意多边形: 形状 1306">
                <a:extLst>
                  <a:ext uri="{FF2B5EF4-FFF2-40B4-BE49-F238E27FC236}">
                    <a16:creationId xmlns:a16="http://schemas.microsoft.com/office/drawing/2014/main" id="{7634EFF3-0E30-B379-9AEB-DEA16C87934F}"/>
                  </a:ext>
                </a:extLst>
              </p:cNvPr>
              <p:cNvSpPr/>
              <p:nvPr/>
            </p:nvSpPr>
            <p:spPr>
              <a:xfrm>
                <a:off x="4907251" y="3349839"/>
                <a:ext cx="250101" cy="1231600"/>
              </a:xfrm>
              <a:custGeom>
                <a:avLst/>
                <a:gdLst>
                  <a:gd name="connsiteX0" fmla="*/ 125412 w 250101"/>
                  <a:gd name="connsiteY0" fmla="*/ 0 h 1231600"/>
                  <a:gd name="connsiteX1" fmla="*/ 0 w 250101"/>
                  <a:gd name="connsiteY1" fmla="*/ 1231601 h 1231600"/>
                  <a:gd name="connsiteX2" fmla="*/ 40082 w 250101"/>
                  <a:gd name="connsiteY2" fmla="*/ 1231601 h 1231600"/>
                  <a:gd name="connsiteX3" fmla="*/ 250101 w 250101"/>
                  <a:gd name="connsiteY3" fmla="*/ 0 h 1231600"/>
                  <a:gd name="connsiteX4" fmla="*/ 125412 w 250101"/>
                  <a:gd name="connsiteY4" fmla="*/ 0 h 123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01" h="1231600">
                    <a:moveTo>
                      <a:pt x="125412" y="0"/>
                    </a:moveTo>
                    <a:lnTo>
                      <a:pt x="0" y="1231601"/>
                    </a:lnTo>
                    <a:lnTo>
                      <a:pt x="40082" y="1231601"/>
                    </a:lnTo>
                    <a:lnTo>
                      <a:pt x="250101" y="0"/>
                    </a:lnTo>
                    <a:lnTo>
                      <a:pt x="125412" y="0"/>
                    </a:lnTo>
                    <a:close/>
                  </a:path>
                </a:pathLst>
              </a:custGeom>
              <a:solidFill>
                <a:srgbClr val="FFFFFF"/>
              </a:solidFill>
              <a:ln w="10325" cap="flat">
                <a:noFill/>
                <a:prstDash val="solid"/>
                <a:miter/>
              </a:ln>
            </p:spPr>
            <p:txBody>
              <a:bodyPr rtlCol="0" anchor="ctr"/>
              <a:lstStyle/>
              <a:p>
                <a:endParaRPr lang="zh-CN" altLang="en-US"/>
              </a:p>
            </p:txBody>
          </p:sp>
          <p:sp>
            <p:nvSpPr>
              <p:cNvPr id="1308" name="任意多边形: 形状 1307">
                <a:extLst>
                  <a:ext uri="{FF2B5EF4-FFF2-40B4-BE49-F238E27FC236}">
                    <a16:creationId xmlns:a16="http://schemas.microsoft.com/office/drawing/2014/main" id="{A913E715-9618-42B7-DC3B-C0DAB8F70051}"/>
                  </a:ext>
                </a:extLst>
              </p:cNvPr>
              <p:cNvSpPr/>
              <p:nvPr/>
            </p:nvSpPr>
            <p:spPr>
              <a:xfrm>
                <a:off x="7917038" y="3349839"/>
                <a:ext cx="263427" cy="1231600"/>
              </a:xfrm>
              <a:custGeom>
                <a:avLst/>
                <a:gdLst>
                  <a:gd name="connsiteX0" fmla="*/ 0 w 263427"/>
                  <a:gd name="connsiteY0" fmla="*/ 0 h 1231600"/>
                  <a:gd name="connsiteX1" fmla="*/ 223242 w 263427"/>
                  <a:gd name="connsiteY1" fmla="*/ 1231601 h 1231600"/>
                  <a:gd name="connsiteX2" fmla="*/ 263427 w 263427"/>
                  <a:gd name="connsiteY2" fmla="*/ 1231601 h 1231600"/>
                  <a:gd name="connsiteX3" fmla="*/ 124689 w 263427"/>
                  <a:gd name="connsiteY3" fmla="*/ 0 h 1231600"/>
                  <a:gd name="connsiteX4" fmla="*/ 0 w 263427"/>
                  <a:gd name="connsiteY4" fmla="*/ 0 h 123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27" h="1231600">
                    <a:moveTo>
                      <a:pt x="0" y="0"/>
                    </a:moveTo>
                    <a:lnTo>
                      <a:pt x="223242" y="1231601"/>
                    </a:lnTo>
                    <a:lnTo>
                      <a:pt x="263427" y="1231601"/>
                    </a:lnTo>
                    <a:lnTo>
                      <a:pt x="124689" y="0"/>
                    </a:lnTo>
                    <a:lnTo>
                      <a:pt x="0" y="0"/>
                    </a:lnTo>
                    <a:close/>
                  </a:path>
                </a:pathLst>
              </a:custGeom>
              <a:solidFill>
                <a:srgbClr val="FFFFFF"/>
              </a:solidFill>
              <a:ln w="10325" cap="flat">
                <a:noFill/>
                <a:prstDash val="solid"/>
                <a:miter/>
              </a:ln>
            </p:spPr>
            <p:txBody>
              <a:bodyPr rtlCol="0" anchor="ctr"/>
              <a:lstStyle/>
              <a:p>
                <a:endParaRPr lang="zh-CN" altLang="en-US"/>
              </a:p>
            </p:txBody>
          </p:sp>
          <p:sp>
            <p:nvSpPr>
              <p:cNvPr id="1309" name="任意多边形: 形状 1308">
                <a:extLst>
                  <a:ext uri="{FF2B5EF4-FFF2-40B4-BE49-F238E27FC236}">
                    <a16:creationId xmlns:a16="http://schemas.microsoft.com/office/drawing/2014/main" id="{1858D2B7-9A63-0CFF-A708-D399CB707575}"/>
                  </a:ext>
                </a:extLst>
              </p:cNvPr>
              <p:cNvSpPr/>
              <p:nvPr/>
            </p:nvSpPr>
            <p:spPr>
              <a:xfrm>
                <a:off x="5161381" y="3349839"/>
                <a:ext cx="267662" cy="1232840"/>
              </a:xfrm>
              <a:custGeom>
                <a:avLst/>
                <a:gdLst>
                  <a:gd name="connsiteX0" fmla="*/ 0 w 267662"/>
                  <a:gd name="connsiteY0" fmla="*/ 1232840 h 1232840"/>
                  <a:gd name="connsiteX1" fmla="*/ 40082 w 267662"/>
                  <a:gd name="connsiteY1" fmla="*/ 1232840 h 1232840"/>
                  <a:gd name="connsiteX2" fmla="*/ 267663 w 267662"/>
                  <a:gd name="connsiteY2" fmla="*/ 0 h 1232840"/>
                  <a:gd name="connsiteX3" fmla="*/ 143077 w 267662"/>
                  <a:gd name="connsiteY3" fmla="*/ 0 h 1232840"/>
                  <a:gd name="connsiteX4" fmla="*/ 0 w 267662"/>
                  <a:gd name="connsiteY4" fmla="*/ 1232840 h 123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62" h="1232840">
                    <a:moveTo>
                      <a:pt x="0" y="1232840"/>
                    </a:moveTo>
                    <a:lnTo>
                      <a:pt x="40082" y="1232840"/>
                    </a:lnTo>
                    <a:lnTo>
                      <a:pt x="267663" y="0"/>
                    </a:lnTo>
                    <a:lnTo>
                      <a:pt x="143077" y="0"/>
                    </a:lnTo>
                    <a:lnTo>
                      <a:pt x="0" y="1232840"/>
                    </a:lnTo>
                    <a:close/>
                  </a:path>
                </a:pathLst>
              </a:custGeom>
              <a:solidFill>
                <a:srgbClr val="FFFFFF"/>
              </a:solidFill>
              <a:ln w="10325" cap="flat">
                <a:noFill/>
                <a:prstDash val="solid"/>
                <a:miter/>
              </a:ln>
            </p:spPr>
            <p:txBody>
              <a:bodyPr rtlCol="0" anchor="ctr"/>
              <a:lstStyle/>
              <a:p>
                <a:endParaRPr lang="zh-CN" altLang="en-US"/>
              </a:p>
            </p:txBody>
          </p:sp>
          <p:sp>
            <p:nvSpPr>
              <p:cNvPr id="1310" name="任意多边形: 形状 1309">
                <a:extLst>
                  <a:ext uri="{FF2B5EF4-FFF2-40B4-BE49-F238E27FC236}">
                    <a16:creationId xmlns:a16="http://schemas.microsoft.com/office/drawing/2014/main" id="{C14E8F83-E9EB-7A5A-2498-050967C5F449}"/>
                  </a:ext>
                </a:extLst>
              </p:cNvPr>
              <p:cNvSpPr/>
              <p:nvPr/>
            </p:nvSpPr>
            <p:spPr>
              <a:xfrm>
                <a:off x="8172821" y="3349839"/>
                <a:ext cx="285844" cy="1232840"/>
              </a:xfrm>
              <a:custGeom>
                <a:avLst/>
                <a:gdLst>
                  <a:gd name="connsiteX0" fmla="*/ 124586 w 285844"/>
                  <a:gd name="connsiteY0" fmla="*/ 0 h 1232840"/>
                  <a:gd name="connsiteX1" fmla="*/ 0 w 285844"/>
                  <a:gd name="connsiteY1" fmla="*/ 0 h 1232840"/>
                  <a:gd name="connsiteX2" fmla="*/ 245762 w 285844"/>
                  <a:gd name="connsiteY2" fmla="*/ 1232840 h 1232840"/>
                  <a:gd name="connsiteX3" fmla="*/ 285845 w 285844"/>
                  <a:gd name="connsiteY3" fmla="*/ 1232840 h 1232840"/>
                  <a:gd name="connsiteX4" fmla="*/ 124586 w 285844"/>
                  <a:gd name="connsiteY4" fmla="*/ 0 h 123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44" h="1232840">
                    <a:moveTo>
                      <a:pt x="124586" y="0"/>
                    </a:moveTo>
                    <a:lnTo>
                      <a:pt x="0" y="0"/>
                    </a:lnTo>
                    <a:lnTo>
                      <a:pt x="245762" y="1232840"/>
                    </a:lnTo>
                    <a:lnTo>
                      <a:pt x="285845" y="1232840"/>
                    </a:lnTo>
                    <a:lnTo>
                      <a:pt x="124586" y="0"/>
                    </a:lnTo>
                    <a:close/>
                  </a:path>
                </a:pathLst>
              </a:custGeom>
              <a:solidFill>
                <a:srgbClr val="FFFFFF"/>
              </a:solidFill>
              <a:ln w="10325" cap="flat">
                <a:noFill/>
                <a:prstDash val="solid"/>
                <a:miter/>
              </a:ln>
            </p:spPr>
            <p:txBody>
              <a:bodyPr rtlCol="0" anchor="ctr"/>
              <a:lstStyle/>
              <a:p>
                <a:endParaRPr lang="zh-CN" altLang="en-US"/>
              </a:p>
            </p:txBody>
          </p:sp>
          <p:sp>
            <p:nvSpPr>
              <p:cNvPr id="1311" name="任意多边形: 形状 1310">
                <a:extLst>
                  <a:ext uri="{FF2B5EF4-FFF2-40B4-BE49-F238E27FC236}">
                    <a16:creationId xmlns:a16="http://schemas.microsoft.com/office/drawing/2014/main" id="{BE076C07-21C8-E980-5C04-FAE4B4F75E2E}"/>
                  </a:ext>
                </a:extLst>
              </p:cNvPr>
              <p:cNvSpPr/>
              <p:nvPr/>
            </p:nvSpPr>
            <p:spPr>
              <a:xfrm>
                <a:off x="4779131" y="3285014"/>
                <a:ext cx="3772096" cy="76242"/>
              </a:xfrm>
              <a:custGeom>
                <a:avLst/>
                <a:gdLst>
                  <a:gd name="connsiteX0" fmla="*/ 3772096 w 3772096"/>
                  <a:gd name="connsiteY0" fmla="*/ 38172 h 76242"/>
                  <a:gd name="connsiteX1" fmla="*/ 3731735 w 3772096"/>
                  <a:gd name="connsiteY1" fmla="*/ 53 h 76242"/>
                  <a:gd name="connsiteX2" fmla="*/ 3731704 w 3772096"/>
                  <a:gd name="connsiteY2" fmla="*/ 53 h 76242"/>
                  <a:gd name="connsiteX3" fmla="*/ 40104 w 3772096"/>
                  <a:gd name="connsiteY3" fmla="*/ 53 h 76242"/>
                  <a:gd name="connsiteX4" fmla="*/ 53 w 3772096"/>
                  <a:gd name="connsiteY4" fmla="*/ 36137 h 76242"/>
                  <a:gd name="connsiteX5" fmla="*/ 36136 w 3772096"/>
                  <a:gd name="connsiteY5" fmla="*/ 76188 h 76242"/>
                  <a:gd name="connsiteX6" fmla="*/ 40104 w 3772096"/>
                  <a:gd name="connsiteY6" fmla="*/ 76188 h 76242"/>
                  <a:gd name="connsiteX7" fmla="*/ 3731704 w 3772096"/>
                  <a:gd name="connsiteY7" fmla="*/ 76188 h 76242"/>
                  <a:gd name="connsiteX8" fmla="*/ 3772096 w 3772096"/>
                  <a:gd name="connsiteY8" fmla="*/ 38172 h 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096" h="76242">
                    <a:moveTo>
                      <a:pt x="3772096" y="38172"/>
                    </a:moveTo>
                    <a:cubicBezTo>
                      <a:pt x="3771476" y="16499"/>
                      <a:pt x="3753408" y="-567"/>
                      <a:pt x="3731735" y="53"/>
                    </a:cubicBezTo>
                    <a:cubicBezTo>
                      <a:pt x="3731725" y="53"/>
                      <a:pt x="3731714" y="53"/>
                      <a:pt x="3731704" y="53"/>
                    </a:cubicBezTo>
                    <a:lnTo>
                      <a:pt x="40104" y="53"/>
                    </a:lnTo>
                    <a:cubicBezTo>
                      <a:pt x="19079" y="-1043"/>
                      <a:pt x="1148" y="15114"/>
                      <a:pt x="53" y="36137"/>
                    </a:cubicBezTo>
                    <a:cubicBezTo>
                      <a:pt x="-1043" y="57159"/>
                      <a:pt x="15112" y="75093"/>
                      <a:pt x="36136" y="76188"/>
                    </a:cubicBezTo>
                    <a:cubicBezTo>
                      <a:pt x="37458" y="76260"/>
                      <a:pt x="38783" y="76260"/>
                      <a:pt x="40104" y="76188"/>
                    </a:cubicBezTo>
                    <a:lnTo>
                      <a:pt x="3731704" y="76188"/>
                    </a:lnTo>
                    <a:cubicBezTo>
                      <a:pt x="3753346" y="76829"/>
                      <a:pt x="3771425" y="59814"/>
                      <a:pt x="3772096" y="38172"/>
                    </a:cubicBezTo>
                    <a:close/>
                  </a:path>
                </a:pathLst>
              </a:custGeom>
              <a:solidFill>
                <a:srgbClr val="FFFFFF"/>
              </a:solidFill>
              <a:ln w="10325" cap="flat">
                <a:noFill/>
                <a:prstDash val="solid"/>
                <a:miter/>
              </a:ln>
            </p:spPr>
            <p:txBody>
              <a:bodyPr rtlCol="0" anchor="ctr"/>
              <a:lstStyle/>
              <a:p>
                <a:endParaRPr lang="zh-CN" altLang="en-US"/>
              </a:p>
            </p:txBody>
          </p:sp>
        </p:grpSp>
      </p:grpSp>
      <p:pic>
        <p:nvPicPr>
          <p:cNvPr id="2" name="图片 1">
            <a:extLst>
              <a:ext uri="{FF2B5EF4-FFF2-40B4-BE49-F238E27FC236}">
                <a16:creationId xmlns:a16="http://schemas.microsoft.com/office/drawing/2014/main" id="{D8926742-63FF-A528-C013-887E0D507A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3071141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5"/>
          <p:cNvSpPr txBox="1">
            <a:spLocks noGrp="1"/>
          </p:cNvSpPr>
          <p:nvPr>
            <p:ph type="subTitle" idx="5"/>
          </p:nvPr>
        </p:nvSpPr>
        <p:spPr>
          <a:xfrm>
            <a:off x="2529411" y="2136865"/>
            <a:ext cx="3029932" cy="1292631"/>
          </a:xfrm>
          <a:prstGeom prst="rect">
            <a:avLst/>
          </a:prstGeom>
          <a:noFill/>
          <a:ln>
            <a:noFill/>
          </a:ln>
        </p:spPr>
        <p:txBody>
          <a:bodyPr spcFirstLastPara="1" wrap="square" lIns="90000" tIns="91425" rIns="90000" bIns="91425" anchor="t" anchorCtr="0">
            <a:spAutoFit/>
          </a:bodyPr>
          <a:lstStyle/>
          <a:p>
            <a:pPr marL="0" indent="0" algn="l"/>
            <a:r>
              <a:rPr lang="zh-CN" altLang="en-US" sz="600" dirty="0">
                <a:latin typeface="Crete Round" panose="02010600030101010101" charset="0"/>
                <a:ea typeface="微软雅黑" panose="020B0503020204020204" pitchFamily="34" charset="-122"/>
              </a:rPr>
              <a:t>这次软件工程大作业对我而言是一次极具挑战性和收获的实践。在编写</a:t>
            </a:r>
            <a:r>
              <a:rPr lang="en-US" altLang="zh-CN" sz="600" dirty="0">
                <a:latin typeface="Crete Round" panose="02010600030101010101" charset="0"/>
                <a:ea typeface="微软雅黑" panose="020B0503020204020204" pitchFamily="34" charset="-122"/>
              </a:rPr>
              <a:t>event</a:t>
            </a:r>
            <a:r>
              <a:rPr lang="zh-CN" altLang="en-US" sz="600" dirty="0">
                <a:latin typeface="Crete Round" panose="02010600030101010101" charset="0"/>
                <a:ea typeface="微软雅黑" panose="020B0503020204020204" pitchFamily="34" charset="-122"/>
              </a:rPr>
              <a:t>事件的过程中，我深入地理解了软件工程的基础知识，如需求分析、设计。通过不断地学习和实践，逐渐掌握了如何将这些理论知识应用于实际项目中。与团队成员的紧密协作也我更加明白了团队合作的重要性。我们共同讨论、互相学习，共同解决了许多难题。在这个过程中，我不仅提高了自己的分析能力和编码技巧，还学会了如何与他人沟通、合作，以达到更好的工作效果。另外，在剪辑视频的过程中，不仅锻炼了自己的创意和创新能力，还培养了耐心和细心的工作态度。学会了如何从大量的素材中挑选出最合适的片段，并通过剪辑和配乐来表达故事的情感和主题。这个过程让我更加懂得如何将技术与艺术相结合，创造出更加出色的作品。</a:t>
            </a:r>
            <a:br>
              <a:rPr lang="zh-CN" altLang="en-US" sz="600" dirty="0">
                <a:latin typeface="Crete Round" panose="02010600030101010101" charset="0"/>
                <a:ea typeface="微软雅黑" panose="020B0503020204020204" pitchFamily="34" charset="-122"/>
              </a:rPr>
            </a:br>
            <a:r>
              <a:rPr lang="zh-CN" altLang="en-US" sz="600" dirty="0">
                <a:latin typeface="Crete Round" panose="02010600030101010101" charset="0"/>
                <a:ea typeface="微软雅黑" panose="020B0503020204020204" pitchFamily="34" charset="-122"/>
              </a:rPr>
              <a:t>总的来说，这次经历让我更加热爱软件工程这个领域，我相信这些收获将对我未来的学习和工作产生积极的影响。我将继续努力学习和实践，不断提高自己的技能和能力，为这个领域做出更大的贡献。</a:t>
            </a:r>
          </a:p>
        </p:txBody>
      </p:sp>
      <p:sp>
        <p:nvSpPr>
          <p:cNvPr id="1115" name="Google Shape;1115;p45"/>
          <p:cNvSpPr txBox="1">
            <a:spLocks noGrp="1"/>
          </p:cNvSpPr>
          <p:nvPr>
            <p:ph type="subTitle" idx="1"/>
          </p:nvPr>
        </p:nvSpPr>
        <p:spPr>
          <a:xfrm>
            <a:off x="2535455" y="1223253"/>
            <a:ext cx="2948928" cy="1015632"/>
          </a:xfrm>
          <a:prstGeom prst="rect">
            <a:avLst/>
          </a:prstGeom>
          <a:noFill/>
          <a:ln>
            <a:noFill/>
          </a:ln>
        </p:spPr>
        <p:txBody>
          <a:bodyPr spcFirstLastPara="1" wrap="square" lIns="90000" tIns="91425" rIns="90000" bIns="91425" anchor="t" anchorCtr="0">
            <a:spAutoFit/>
          </a:bodyPr>
          <a:lstStyle/>
          <a:p>
            <a:pPr marL="0" indent="0" algn="l"/>
            <a:r>
              <a:rPr lang="zh-CN" altLang="en-US" sz="600" dirty="0">
                <a:latin typeface="Crete Round" panose="02010600030101010101" charset="0"/>
                <a:ea typeface="微软雅黑" panose="020B0503020204020204" pitchFamily="34" charset="-122"/>
              </a:rPr>
              <a:t>这次</a:t>
            </a:r>
            <a:r>
              <a:rPr lang="en-US" altLang="zh-CN" sz="600" dirty="0">
                <a:latin typeface="Crete Round" panose="02010600030101010101" charset="0"/>
                <a:ea typeface="微软雅黑" panose="020B0503020204020204" pitchFamily="34" charset="-122"/>
              </a:rPr>
              <a:t>beta</a:t>
            </a:r>
            <a:r>
              <a:rPr lang="zh-CN" altLang="en-US" sz="600" dirty="0">
                <a:latin typeface="Crete Round" panose="02010600030101010101" charset="0"/>
                <a:ea typeface="微软雅黑" panose="020B0503020204020204" pitchFamily="34" charset="-122"/>
              </a:rPr>
              <a:t>冲刺，我负责完善事件库和成就库，修修改改，前前后后提交了不下</a:t>
            </a:r>
            <a:r>
              <a:rPr lang="en-US" altLang="zh-CN" sz="600" dirty="0">
                <a:latin typeface="Crete Round" panose="02010600030101010101" charset="0"/>
                <a:ea typeface="微软雅黑" panose="020B0503020204020204" pitchFamily="34" charset="-122"/>
              </a:rPr>
              <a:t>10</a:t>
            </a:r>
            <a:r>
              <a:rPr lang="zh-CN" altLang="en-US" sz="600" dirty="0">
                <a:latin typeface="Crete Round" panose="02010600030101010101" charset="0"/>
                <a:ea typeface="微软雅黑" panose="020B0503020204020204" pitchFamily="34" charset="-122"/>
              </a:rPr>
              <a:t>个事件库版本。事件加起来不下</a:t>
            </a:r>
            <a:r>
              <a:rPr lang="en-US" altLang="zh-CN" sz="600" dirty="0">
                <a:latin typeface="Crete Round" panose="02010600030101010101" charset="0"/>
                <a:ea typeface="微软雅黑" panose="020B0503020204020204" pitchFamily="34" charset="-122"/>
              </a:rPr>
              <a:t>300</a:t>
            </a:r>
            <a:r>
              <a:rPr lang="zh-CN" altLang="en-US" sz="600" dirty="0">
                <a:latin typeface="Crete Round" panose="02010600030101010101" charset="0"/>
                <a:ea typeface="微软雅黑" panose="020B0503020204020204" pitchFamily="34" charset="-122"/>
              </a:rPr>
              <a:t>个，敲键盘的双手也因为缺乏灵感不时停顿，好在发现课程类事件大同小异，所以我运用</a:t>
            </a:r>
            <a:r>
              <a:rPr lang="en-US" altLang="zh-CN" sz="600" dirty="0" err="1">
                <a:latin typeface="Crete Round" panose="02010600030101010101" charset="0"/>
                <a:ea typeface="微软雅黑" panose="020B0503020204020204" pitchFamily="34" charset="-122"/>
              </a:rPr>
              <a:t>ctrl+c</a:t>
            </a:r>
            <a:r>
              <a:rPr lang="zh-CN" altLang="en-US" sz="600" dirty="0">
                <a:latin typeface="Crete Round" panose="02010600030101010101" charset="0"/>
                <a:ea typeface="微软雅黑" panose="020B0503020204020204" pitchFamily="34" charset="-122"/>
              </a:rPr>
              <a:t>和</a:t>
            </a:r>
            <a:r>
              <a:rPr lang="en-US" altLang="zh-CN" sz="600" dirty="0" err="1">
                <a:latin typeface="Crete Round" panose="02010600030101010101" charset="0"/>
                <a:ea typeface="微软雅黑" panose="020B0503020204020204" pitchFamily="34" charset="-122"/>
              </a:rPr>
              <a:t>ctrl+v</a:t>
            </a:r>
            <a:r>
              <a:rPr lang="zh-CN" altLang="en-US" sz="600" dirty="0">
                <a:latin typeface="Crete Round" panose="02010600030101010101" charset="0"/>
                <a:ea typeface="微软雅黑" panose="020B0503020204020204" pitchFamily="34" charset="-122"/>
              </a:rPr>
              <a:t>完美解决了这个问题。在编写事件库和成就库的中间过程，和后端的队友发生了一点小摩擦，在一些属性名不统一的问题上起了争执。对于这种情况，我选择果断让步，运用替换功能统一了属性名。这个选择不仅完美解决了冲突问题，还提高了我使用查找替换功能的熟练度，其他的一些小问题也是通过查找替换来解决的。可以说，这次的</a:t>
            </a:r>
            <a:r>
              <a:rPr lang="en-US" altLang="zh-CN" sz="600" dirty="0">
                <a:latin typeface="Crete Round" panose="02010600030101010101" charset="0"/>
                <a:ea typeface="微软雅黑" panose="020B0503020204020204" pitchFamily="34" charset="-122"/>
              </a:rPr>
              <a:t>beta</a:t>
            </a:r>
            <a:r>
              <a:rPr lang="zh-CN" altLang="en-US" sz="600" dirty="0">
                <a:latin typeface="Crete Round" panose="02010600030101010101" charset="0"/>
                <a:ea typeface="微软雅黑" panose="020B0503020204020204" pitchFamily="34" charset="-122"/>
              </a:rPr>
              <a:t>冲刺，极大地提高了我使用查找复制粘贴和替换功能的熟练水平，也使我大大加深了善用这些功能的重要性和团队协调的必要性的认识，受益匪浅。</a:t>
            </a:r>
            <a:endParaRPr sz="600" dirty="0">
              <a:latin typeface="Crete Round" panose="02010600030101010101" charset="0"/>
              <a:ea typeface="微软雅黑" panose="020B0503020204020204" pitchFamily="34" charset="-122"/>
            </a:endParaRPr>
          </a:p>
        </p:txBody>
      </p:sp>
      <p:sp>
        <p:nvSpPr>
          <p:cNvPr id="1116" name="Google Shape;1116;p45"/>
          <p:cNvSpPr txBox="1">
            <a:spLocks noGrp="1"/>
          </p:cNvSpPr>
          <p:nvPr>
            <p:ph type="title"/>
          </p:nvPr>
        </p:nvSpPr>
        <p:spPr>
          <a:xfrm>
            <a:off x="1529131" y="1417188"/>
            <a:ext cx="902251" cy="443514"/>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商苡恒</a:t>
            </a:r>
            <a:endParaRPr sz="1800" dirty="0">
              <a:latin typeface="微软雅黑" panose="020B0503020204020204" pitchFamily="34" charset="-122"/>
              <a:ea typeface="微软雅黑" panose="020B0503020204020204" pitchFamily="34" charset="-122"/>
            </a:endParaRPr>
          </a:p>
        </p:txBody>
      </p:sp>
      <p:sp>
        <p:nvSpPr>
          <p:cNvPr id="1117" name="Google Shape;1117;p45"/>
          <p:cNvSpPr txBox="1">
            <a:spLocks noGrp="1"/>
          </p:cNvSpPr>
          <p:nvPr>
            <p:ph type="title" idx="2"/>
          </p:nvPr>
        </p:nvSpPr>
        <p:spPr>
          <a:xfrm>
            <a:off x="1529356" y="3642464"/>
            <a:ext cx="902251" cy="443514"/>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李婧雯</a:t>
            </a:r>
            <a:endParaRPr sz="1800" dirty="0">
              <a:latin typeface="微软雅黑" panose="020B0503020204020204" pitchFamily="34" charset="-122"/>
              <a:ea typeface="微软雅黑" panose="020B0503020204020204" pitchFamily="34" charset="-122"/>
            </a:endParaRPr>
          </a:p>
        </p:txBody>
      </p:sp>
      <p:sp>
        <p:nvSpPr>
          <p:cNvPr id="1119" name="Google Shape;1119;p45"/>
          <p:cNvSpPr txBox="1">
            <a:spLocks noGrp="1"/>
          </p:cNvSpPr>
          <p:nvPr>
            <p:ph type="title" idx="4"/>
          </p:nvPr>
        </p:nvSpPr>
        <p:spPr>
          <a:xfrm>
            <a:off x="1541532" y="2537313"/>
            <a:ext cx="890193" cy="441962"/>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林文莹</a:t>
            </a:r>
            <a:endParaRPr sz="1800" dirty="0">
              <a:latin typeface="微软雅黑" panose="020B0503020204020204" pitchFamily="34" charset="-122"/>
              <a:ea typeface="微软雅黑" panose="020B0503020204020204" pitchFamily="34" charset="-122"/>
            </a:endParaRPr>
          </a:p>
        </p:txBody>
      </p:sp>
      <p:sp>
        <p:nvSpPr>
          <p:cNvPr id="1120" name="Google Shape;1120;p45"/>
          <p:cNvSpPr txBox="1">
            <a:spLocks noGrp="1"/>
          </p:cNvSpPr>
          <p:nvPr>
            <p:ph type="title" idx="6"/>
          </p:nvPr>
        </p:nvSpPr>
        <p:spPr>
          <a:xfrm>
            <a:off x="720000" y="540000"/>
            <a:ext cx="7704000" cy="677078"/>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US" altLang="zh-CN" sz="3200" dirty="0">
                <a:latin typeface="Crete Round" panose="02010600030101010101" charset="0"/>
                <a:ea typeface="微软雅黑" panose="020B0503020204020204" pitchFamily="34" charset="-122"/>
              </a:rPr>
              <a:t>Experiences of </a:t>
            </a:r>
            <a:r>
              <a:rPr lang="en-US" altLang="zh-CN" sz="3200" dirty="0">
                <a:solidFill>
                  <a:srgbClr val="DD7E6B"/>
                </a:solidFill>
                <a:latin typeface="Crete Round" panose="02010600030101010101" charset="0"/>
                <a:ea typeface="微软雅黑" panose="020B0503020204020204" pitchFamily="34" charset="-122"/>
              </a:rPr>
              <a:t>Story Group</a:t>
            </a:r>
            <a:endParaRPr dirty="0">
              <a:latin typeface="Crete Round" panose="02010600030101010101" charset="0"/>
              <a:ea typeface="微软雅黑" panose="020B0503020204020204" pitchFamily="34" charset="-122"/>
            </a:endParaRPr>
          </a:p>
        </p:txBody>
      </p:sp>
      <p:grpSp>
        <p:nvGrpSpPr>
          <p:cNvPr id="1121" name="Google Shape;1121;p45"/>
          <p:cNvGrpSpPr/>
          <p:nvPr/>
        </p:nvGrpSpPr>
        <p:grpSpPr>
          <a:xfrm>
            <a:off x="10653630" y="-1372204"/>
            <a:ext cx="1881279" cy="940395"/>
            <a:chOff x="5781200" y="3928550"/>
            <a:chExt cx="273025" cy="136475"/>
          </a:xfrm>
        </p:grpSpPr>
        <p:sp>
          <p:nvSpPr>
            <p:cNvPr id="1122" name="Google Shape;1122;p45"/>
            <p:cNvSpPr/>
            <p:nvPr/>
          </p:nvSpPr>
          <p:spPr>
            <a:xfrm>
              <a:off x="5792975" y="3990900"/>
              <a:ext cx="258400" cy="68375"/>
            </a:xfrm>
            <a:custGeom>
              <a:avLst/>
              <a:gdLst/>
              <a:ahLst/>
              <a:cxnLst/>
              <a:rect l="l" t="t" r="r" b="b"/>
              <a:pathLst>
                <a:path w="10336" h="2735" extrusionOk="0">
                  <a:moveTo>
                    <a:pt x="2520" y="1"/>
                  </a:moveTo>
                  <a:lnTo>
                    <a:pt x="1" y="311"/>
                  </a:lnTo>
                  <a:lnTo>
                    <a:pt x="1" y="1595"/>
                  </a:lnTo>
                  <a:lnTo>
                    <a:pt x="4983" y="2734"/>
                  </a:lnTo>
                  <a:lnTo>
                    <a:pt x="10334" y="1195"/>
                  </a:lnTo>
                  <a:lnTo>
                    <a:pt x="10336" y="1167"/>
                  </a:lnTo>
                  <a:lnTo>
                    <a:pt x="10336" y="184"/>
                  </a:lnTo>
                  <a:lnTo>
                    <a:pt x="25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3" name="Google Shape;1123;p45"/>
            <p:cNvSpPr/>
            <p:nvPr/>
          </p:nvSpPr>
          <p:spPr>
            <a:xfrm>
              <a:off x="5787925" y="3999225"/>
              <a:ext cx="136200" cy="58700"/>
            </a:xfrm>
            <a:custGeom>
              <a:avLst/>
              <a:gdLst/>
              <a:ahLst/>
              <a:cxnLst/>
              <a:rect l="l" t="t" r="r" b="b"/>
              <a:pathLst>
                <a:path w="5448" h="2348" extrusionOk="0">
                  <a:moveTo>
                    <a:pt x="483" y="0"/>
                  </a:moveTo>
                  <a:cubicBezTo>
                    <a:pt x="435" y="0"/>
                    <a:pt x="399" y="5"/>
                    <a:pt x="378" y="15"/>
                  </a:cubicBezTo>
                  <a:cubicBezTo>
                    <a:pt x="0" y="195"/>
                    <a:pt x="282" y="1281"/>
                    <a:pt x="282" y="1281"/>
                  </a:cubicBezTo>
                  <a:lnTo>
                    <a:pt x="5447" y="2347"/>
                  </a:lnTo>
                  <a:lnTo>
                    <a:pt x="5447" y="1313"/>
                  </a:lnTo>
                  <a:cubicBezTo>
                    <a:pt x="5447" y="1313"/>
                    <a:pt x="1276" y="0"/>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4" name="Google Shape;1124;p45"/>
            <p:cNvSpPr/>
            <p:nvPr/>
          </p:nvSpPr>
          <p:spPr>
            <a:xfrm>
              <a:off x="5787925" y="3999225"/>
              <a:ext cx="136200" cy="58700"/>
            </a:xfrm>
            <a:custGeom>
              <a:avLst/>
              <a:gdLst/>
              <a:ahLst/>
              <a:cxnLst/>
              <a:rect l="l" t="t" r="r" b="b"/>
              <a:pathLst>
                <a:path w="5448" h="2348" extrusionOk="0">
                  <a:moveTo>
                    <a:pt x="483" y="0"/>
                  </a:moveTo>
                  <a:cubicBezTo>
                    <a:pt x="435" y="0"/>
                    <a:pt x="399" y="5"/>
                    <a:pt x="378" y="15"/>
                  </a:cubicBezTo>
                  <a:cubicBezTo>
                    <a:pt x="0" y="195"/>
                    <a:pt x="282" y="1281"/>
                    <a:pt x="282" y="1281"/>
                  </a:cubicBezTo>
                  <a:lnTo>
                    <a:pt x="5447" y="2347"/>
                  </a:lnTo>
                  <a:lnTo>
                    <a:pt x="5447" y="1313"/>
                  </a:lnTo>
                  <a:cubicBezTo>
                    <a:pt x="5447" y="1313"/>
                    <a:pt x="1276" y="0"/>
                    <a:pt x="483" y="0"/>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5" name="Google Shape;1125;p45"/>
            <p:cNvSpPr/>
            <p:nvPr/>
          </p:nvSpPr>
          <p:spPr>
            <a:xfrm>
              <a:off x="5794975" y="3976450"/>
              <a:ext cx="258250" cy="55600"/>
            </a:xfrm>
            <a:custGeom>
              <a:avLst/>
              <a:gdLst/>
              <a:ahLst/>
              <a:cxnLst/>
              <a:rect l="l" t="t" r="r" b="b"/>
              <a:pathLst>
                <a:path w="10330" h="2224" extrusionOk="0">
                  <a:moveTo>
                    <a:pt x="5495" y="0"/>
                  </a:moveTo>
                  <a:lnTo>
                    <a:pt x="1021" y="886"/>
                  </a:lnTo>
                  <a:lnTo>
                    <a:pt x="0" y="671"/>
                  </a:lnTo>
                  <a:lnTo>
                    <a:pt x="0" y="1088"/>
                  </a:lnTo>
                  <a:lnTo>
                    <a:pt x="5165" y="2224"/>
                  </a:lnTo>
                  <a:lnTo>
                    <a:pt x="10329" y="949"/>
                  </a:lnTo>
                  <a:lnTo>
                    <a:pt x="10329" y="532"/>
                  </a:lnTo>
                  <a:lnTo>
                    <a:pt x="9368" y="760"/>
                  </a:lnTo>
                  <a:lnTo>
                    <a:pt x="5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6" name="Google Shape;1126;p45"/>
            <p:cNvSpPr/>
            <p:nvPr/>
          </p:nvSpPr>
          <p:spPr>
            <a:xfrm>
              <a:off x="5794975" y="3966050"/>
              <a:ext cx="258250" cy="55575"/>
            </a:xfrm>
            <a:custGeom>
              <a:avLst/>
              <a:gdLst/>
              <a:ahLst/>
              <a:cxnLst/>
              <a:rect l="l" t="t" r="r" b="b"/>
              <a:pathLst>
                <a:path w="10330" h="2223" extrusionOk="0">
                  <a:moveTo>
                    <a:pt x="5495" y="0"/>
                  </a:moveTo>
                  <a:lnTo>
                    <a:pt x="0" y="1087"/>
                  </a:lnTo>
                  <a:lnTo>
                    <a:pt x="5164" y="2223"/>
                  </a:lnTo>
                  <a:lnTo>
                    <a:pt x="10329" y="948"/>
                  </a:lnTo>
                  <a:lnTo>
                    <a:pt x="5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7" name="Google Shape;1127;p45"/>
            <p:cNvSpPr/>
            <p:nvPr/>
          </p:nvSpPr>
          <p:spPr>
            <a:xfrm>
              <a:off x="5788250" y="3993175"/>
              <a:ext cx="265975" cy="71850"/>
            </a:xfrm>
            <a:custGeom>
              <a:avLst/>
              <a:gdLst/>
              <a:ahLst/>
              <a:cxnLst/>
              <a:rect l="l" t="t" r="r" b="b"/>
              <a:pathLst>
                <a:path w="10639" h="2874" extrusionOk="0">
                  <a:moveTo>
                    <a:pt x="257" y="0"/>
                  </a:moveTo>
                  <a:cubicBezTo>
                    <a:pt x="222" y="0"/>
                    <a:pt x="116" y="30"/>
                    <a:pt x="42" y="361"/>
                  </a:cubicBezTo>
                  <a:cubicBezTo>
                    <a:pt x="12" y="494"/>
                    <a:pt x="2" y="676"/>
                    <a:pt x="0" y="860"/>
                  </a:cubicBezTo>
                  <a:cubicBezTo>
                    <a:pt x="2" y="869"/>
                    <a:pt x="12" y="1487"/>
                    <a:pt x="111" y="1636"/>
                  </a:cubicBezTo>
                  <a:lnTo>
                    <a:pt x="5342" y="2874"/>
                  </a:lnTo>
                  <a:lnTo>
                    <a:pt x="10639" y="1338"/>
                  </a:lnTo>
                  <a:lnTo>
                    <a:pt x="10639" y="1033"/>
                  </a:lnTo>
                  <a:lnTo>
                    <a:pt x="10210" y="1147"/>
                  </a:lnTo>
                  <a:cubicBezTo>
                    <a:pt x="10210" y="1147"/>
                    <a:pt x="5445" y="2434"/>
                    <a:pt x="5373" y="2434"/>
                  </a:cubicBezTo>
                  <a:cubicBezTo>
                    <a:pt x="5309" y="2434"/>
                    <a:pt x="1197" y="1591"/>
                    <a:pt x="402" y="1438"/>
                  </a:cubicBezTo>
                  <a:cubicBezTo>
                    <a:pt x="243" y="1050"/>
                    <a:pt x="417" y="418"/>
                    <a:pt x="417" y="418"/>
                  </a:cubicBezTo>
                  <a:lnTo>
                    <a:pt x="366" y="257"/>
                  </a:lnTo>
                  <a:lnTo>
                    <a:pt x="365" y="257"/>
                  </a:lnTo>
                  <a:cubicBezTo>
                    <a:pt x="467" y="107"/>
                    <a:pt x="269" y="2"/>
                    <a:pt x="269" y="2"/>
                  </a:cubicBezTo>
                  <a:cubicBezTo>
                    <a:pt x="269" y="2"/>
                    <a:pt x="265"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8" name="Google Shape;1128;p45"/>
            <p:cNvSpPr/>
            <p:nvPr/>
          </p:nvSpPr>
          <p:spPr>
            <a:xfrm>
              <a:off x="5802275" y="4017175"/>
              <a:ext cx="22850" cy="33625"/>
            </a:xfrm>
            <a:custGeom>
              <a:avLst/>
              <a:gdLst/>
              <a:ahLst/>
              <a:cxnLst/>
              <a:rect l="l" t="t" r="r" b="b"/>
              <a:pathLst>
                <a:path w="914" h="1345" extrusionOk="0">
                  <a:moveTo>
                    <a:pt x="126" y="1"/>
                  </a:moveTo>
                  <a:cubicBezTo>
                    <a:pt x="126" y="1"/>
                    <a:pt x="1" y="1150"/>
                    <a:pt x="60" y="1150"/>
                  </a:cubicBezTo>
                  <a:cubicBezTo>
                    <a:pt x="61" y="1150"/>
                    <a:pt x="61" y="1150"/>
                    <a:pt x="61" y="1150"/>
                  </a:cubicBezTo>
                  <a:cubicBezTo>
                    <a:pt x="123" y="1138"/>
                    <a:pt x="409" y="892"/>
                    <a:pt x="409" y="892"/>
                  </a:cubicBezTo>
                  <a:cubicBezTo>
                    <a:pt x="409" y="892"/>
                    <a:pt x="736" y="1344"/>
                    <a:pt x="774" y="1344"/>
                  </a:cubicBezTo>
                  <a:cubicBezTo>
                    <a:pt x="776" y="1344"/>
                    <a:pt x="777" y="1342"/>
                    <a:pt x="777" y="1339"/>
                  </a:cubicBezTo>
                  <a:cubicBezTo>
                    <a:pt x="777" y="1276"/>
                    <a:pt x="914" y="174"/>
                    <a:pt x="914" y="174"/>
                  </a:cubicBez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9" name="Google Shape;1129;p45"/>
            <p:cNvSpPr/>
            <p:nvPr/>
          </p:nvSpPr>
          <p:spPr>
            <a:xfrm>
              <a:off x="5784025" y="3953400"/>
              <a:ext cx="258400" cy="68350"/>
            </a:xfrm>
            <a:custGeom>
              <a:avLst/>
              <a:gdLst/>
              <a:ahLst/>
              <a:cxnLst/>
              <a:rect l="l" t="t" r="r" b="b"/>
              <a:pathLst>
                <a:path w="10336" h="2734" extrusionOk="0">
                  <a:moveTo>
                    <a:pt x="7817" y="0"/>
                  </a:moveTo>
                  <a:lnTo>
                    <a:pt x="1" y="184"/>
                  </a:lnTo>
                  <a:lnTo>
                    <a:pt x="1" y="1166"/>
                  </a:lnTo>
                  <a:lnTo>
                    <a:pt x="3" y="1194"/>
                  </a:lnTo>
                  <a:lnTo>
                    <a:pt x="5354" y="2734"/>
                  </a:lnTo>
                  <a:lnTo>
                    <a:pt x="10336" y="1595"/>
                  </a:lnTo>
                  <a:lnTo>
                    <a:pt x="10336" y="311"/>
                  </a:lnTo>
                  <a:lnTo>
                    <a:pt x="78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0" name="Google Shape;1130;p45"/>
            <p:cNvSpPr/>
            <p:nvPr/>
          </p:nvSpPr>
          <p:spPr>
            <a:xfrm>
              <a:off x="5784025" y="3953400"/>
              <a:ext cx="258400" cy="68350"/>
            </a:xfrm>
            <a:custGeom>
              <a:avLst/>
              <a:gdLst/>
              <a:ahLst/>
              <a:cxnLst/>
              <a:rect l="l" t="t" r="r" b="b"/>
              <a:pathLst>
                <a:path w="10336" h="2734" extrusionOk="0">
                  <a:moveTo>
                    <a:pt x="7817" y="0"/>
                  </a:moveTo>
                  <a:lnTo>
                    <a:pt x="1" y="184"/>
                  </a:lnTo>
                  <a:lnTo>
                    <a:pt x="1" y="1166"/>
                  </a:lnTo>
                  <a:lnTo>
                    <a:pt x="3" y="1194"/>
                  </a:lnTo>
                  <a:lnTo>
                    <a:pt x="5354" y="2734"/>
                  </a:lnTo>
                  <a:lnTo>
                    <a:pt x="10336" y="1595"/>
                  </a:lnTo>
                  <a:lnTo>
                    <a:pt x="10336" y="311"/>
                  </a:lnTo>
                  <a:lnTo>
                    <a:pt x="7817"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1" name="Google Shape;1131;p45"/>
            <p:cNvSpPr/>
            <p:nvPr/>
          </p:nvSpPr>
          <p:spPr>
            <a:xfrm>
              <a:off x="5911300" y="3961725"/>
              <a:ext cx="136200" cy="58700"/>
            </a:xfrm>
            <a:custGeom>
              <a:avLst/>
              <a:gdLst/>
              <a:ahLst/>
              <a:cxnLst/>
              <a:rect l="l" t="t" r="r" b="b"/>
              <a:pathLst>
                <a:path w="5448" h="2348" extrusionOk="0">
                  <a:moveTo>
                    <a:pt x="4965" y="0"/>
                  </a:moveTo>
                  <a:cubicBezTo>
                    <a:pt x="4171" y="0"/>
                    <a:pt x="0" y="1313"/>
                    <a:pt x="0" y="1313"/>
                  </a:cubicBezTo>
                  <a:lnTo>
                    <a:pt x="0" y="2347"/>
                  </a:lnTo>
                  <a:lnTo>
                    <a:pt x="5165" y="1280"/>
                  </a:lnTo>
                  <a:cubicBezTo>
                    <a:pt x="5165" y="1280"/>
                    <a:pt x="5448" y="195"/>
                    <a:pt x="5070" y="15"/>
                  </a:cubicBezTo>
                  <a:cubicBezTo>
                    <a:pt x="5048" y="5"/>
                    <a:pt x="5013" y="0"/>
                    <a:pt x="4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2" name="Google Shape;1132;p45"/>
            <p:cNvSpPr/>
            <p:nvPr/>
          </p:nvSpPr>
          <p:spPr>
            <a:xfrm>
              <a:off x="5782200" y="3938950"/>
              <a:ext cx="258250" cy="55600"/>
            </a:xfrm>
            <a:custGeom>
              <a:avLst/>
              <a:gdLst/>
              <a:ahLst/>
              <a:cxnLst/>
              <a:rect l="l" t="t" r="r" b="b"/>
              <a:pathLst>
                <a:path w="10330" h="2224" extrusionOk="0">
                  <a:moveTo>
                    <a:pt x="4834" y="0"/>
                  </a:moveTo>
                  <a:lnTo>
                    <a:pt x="961" y="759"/>
                  </a:lnTo>
                  <a:lnTo>
                    <a:pt x="0" y="532"/>
                  </a:lnTo>
                  <a:lnTo>
                    <a:pt x="0" y="949"/>
                  </a:lnTo>
                  <a:lnTo>
                    <a:pt x="5164" y="2224"/>
                  </a:lnTo>
                  <a:lnTo>
                    <a:pt x="10329" y="1087"/>
                  </a:lnTo>
                  <a:lnTo>
                    <a:pt x="10329" y="670"/>
                  </a:lnTo>
                  <a:lnTo>
                    <a:pt x="9309" y="886"/>
                  </a:lnTo>
                  <a:lnTo>
                    <a:pt x="4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3" name="Google Shape;1133;p45"/>
            <p:cNvSpPr/>
            <p:nvPr/>
          </p:nvSpPr>
          <p:spPr>
            <a:xfrm>
              <a:off x="5782200" y="3928550"/>
              <a:ext cx="258250" cy="55575"/>
            </a:xfrm>
            <a:custGeom>
              <a:avLst/>
              <a:gdLst/>
              <a:ahLst/>
              <a:cxnLst/>
              <a:rect l="l" t="t" r="r" b="b"/>
              <a:pathLst>
                <a:path w="10330" h="2223" extrusionOk="0">
                  <a:moveTo>
                    <a:pt x="4834" y="0"/>
                  </a:moveTo>
                  <a:lnTo>
                    <a:pt x="0" y="948"/>
                  </a:lnTo>
                  <a:lnTo>
                    <a:pt x="5164" y="2223"/>
                  </a:lnTo>
                  <a:lnTo>
                    <a:pt x="10329" y="1086"/>
                  </a:lnTo>
                  <a:lnTo>
                    <a:pt x="4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4" name="Google Shape;1134;p45"/>
            <p:cNvSpPr/>
            <p:nvPr/>
          </p:nvSpPr>
          <p:spPr>
            <a:xfrm>
              <a:off x="5781200" y="3955675"/>
              <a:ext cx="265950" cy="71850"/>
            </a:xfrm>
            <a:custGeom>
              <a:avLst/>
              <a:gdLst/>
              <a:ahLst/>
              <a:cxnLst/>
              <a:rect l="l" t="t" r="r" b="b"/>
              <a:pathLst>
                <a:path w="10638" h="2874" extrusionOk="0">
                  <a:moveTo>
                    <a:pt x="10382" y="0"/>
                  </a:moveTo>
                  <a:cubicBezTo>
                    <a:pt x="10374" y="0"/>
                    <a:pt x="10369" y="1"/>
                    <a:pt x="10369" y="1"/>
                  </a:cubicBezTo>
                  <a:cubicBezTo>
                    <a:pt x="10369" y="1"/>
                    <a:pt x="10172" y="108"/>
                    <a:pt x="10274" y="257"/>
                  </a:cubicBezTo>
                  <a:lnTo>
                    <a:pt x="10273" y="257"/>
                  </a:lnTo>
                  <a:lnTo>
                    <a:pt x="10221" y="417"/>
                  </a:lnTo>
                  <a:cubicBezTo>
                    <a:pt x="10221" y="417"/>
                    <a:pt x="10396" y="1050"/>
                    <a:pt x="10237" y="1438"/>
                  </a:cubicBezTo>
                  <a:cubicBezTo>
                    <a:pt x="9441" y="1591"/>
                    <a:pt x="5328" y="2435"/>
                    <a:pt x="5264" y="2435"/>
                  </a:cubicBezTo>
                  <a:cubicBezTo>
                    <a:pt x="5194" y="2435"/>
                    <a:pt x="427" y="1147"/>
                    <a:pt x="427" y="1147"/>
                  </a:cubicBezTo>
                  <a:lnTo>
                    <a:pt x="0" y="1034"/>
                  </a:lnTo>
                  <a:lnTo>
                    <a:pt x="0" y="1339"/>
                  </a:lnTo>
                  <a:lnTo>
                    <a:pt x="5295" y="2874"/>
                  </a:lnTo>
                  <a:lnTo>
                    <a:pt x="10526" y="1637"/>
                  </a:lnTo>
                  <a:cubicBezTo>
                    <a:pt x="10627" y="1487"/>
                    <a:pt x="10637" y="869"/>
                    <a:pt x="10637" y="861"/>
                  </a:cubicBezTo>
                  <a:cubicBezTo>
                    <a:pt x="10637" y="676"/>
                    <a:pt x="10627" y="494"/>
                    <a:pt x="10597" y="361"/>
                  </a:cubicBezTo>
                  <a:cubicBezTo>
                    <a:pt x="10522" y="30"/>
                    <a:pt x="10417" y="0"/>
                    <a:pt x="10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5" name="Google Shape;1135;p45"/>
            <p:cNvSpPr/>
            <p:nvPr/>
          </p:nvSpPr>
          <p:spPr>
            <a:xfrm>
              <a:off x="5881500" y="3949300"/>
              <a:ext cx="116275" cy="25650"/>
            </a:xfrm>
            <a:custGeom>
              <a:avLst/>
              <a:gdLst/>
              <a:ahLst/>
              <a:cxnLst/>
              <a:rect l="l" t="t" r="r" b="b"/>
              <a:pathLst>
                <a:path w="4651" h="1026" extrusionOk="0">
                  <a:moveTo>
                    <a:pt x="3317" y="1"/>
                  </a:moveTo>
                  <a:lnTo>
                    <a:pt x="0" y="731"/>
                  </a:lnTo>
                  <a:lnTo>
                    <a:pt x="1192" y="1025"/>
                  </a:lnTo>
                  <a:lnTo>
                    <a:pt x="4650" y="265"/>
                  </a:lnTo>
                  <a:lnTo>
                    <a:pt x="33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grpSp>
        <p:nvGrpSpPr>
          <p:cNvPr id="1136" name="Google Shape;1136;p45"/>
          <p:cNvGrpSpPr/>
          <p:nvPr/>
        </p:nvGrpSpPr>
        <p:grpSpPr>
          <a:xfrm>
            <a:off x="-6187253" y="-3293003"/>
            <a:ext cx="1476472" cy="676797"/>
            <a:chOff x="5848450" y="2417400"/>
            <a:chExt cx="279725" cy="128225"/>
          </a:xfrm>
        </p:grpSpPr>
        <p:sp>
          <p:nvSpPr>
            <p:cNvPr id="1137" name="Google Shape;1137;p45"/>
            <p:cNvSpPr/>
            <p:nvPr/>
          </p:nvSpPr>
          <p:spPr>
            <a:xfrm>
              <a:off x="5848450" y="2417400"/>
              <a:ext cx="262425" cy="105825"/>
            </a:xfrm>
            <a:custGeom>
              <a:avLst/>
              <a:gdLst/>
              <a:ahLst/>
              <a:cxnLst/>
              <a:rect l="l" t="t" r="r" b="b"/>
              <a:pathLst>
                <a:path w="10497" h="4233" extrusionOk="0">
                  <a:moveTo>
                    <a:pt x="914" y="1"/>
                  </a:moveTo>
                  <a:cubicBezTo>
                    <a:pt x="914" y="1"/>
                    <a:pt x="712" y="19"/>
                    <a:pt x="496" y="147"/>
                  </a:cubicBezTo>
                  <a:cubicBezTo>
                    <a:pt x="49" y="410"/>
                    <a:pt x="0" y="1005"/>
                    <a:pt x="254" y="1469"/>
                  </a:cubicBezTo>
                  <a:cubicBezTo>
                    <a:pt x="298" y="1549"/>
                    <a:pt x="356" y="1622"/>
                    <a:pt x="435" y="1678"/>
                  </a:cubicBezTo>
                  <a:cubicBezTo>
                    <a:pt x="435" y="1678"/>
                    <a:pt x="3427" y="2276"/>
                    <a:pt x="4553" y="2619"/>
                  </a:cubicBezTo>
                  <a:cubicBezTo>
                    <a:pt x="5679" y="2961"/>
                    <a:pt x="9426" y="4059"/>
                    <a:pt x="9761" y="4232"/>
                  </a:cubicBezTo>
                  <a:lnTo>
                    <a:pt x="10497" y="1097"/>
                  </a:lnTo>
                  <a:cubicBezTo>
                    <a:pt x="10497" y="1097"/>
                    <a:pt x="7322" y="880"/>
                    <a:pt x="5917" y="704"/>
                  </a:cubicBezTo>
                  <a:cubicBezTo>
                    <a:pt x="4511" y="528"/>
                    <a:pt x="914"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8" name="Google Shape;1138;p45"/>
            <p:cNvSpPr/>
            <p:nvPr/>
          </p:nvSpPr>
          <p:spPr>
            <a:xfrm>
              <a:off x="5851500" y="2455375"/>
              <a:ext cx="270025" cy="90250"/>
            </a:xfrm>
            <a:custGeom>
              <a:avLst/>
              <a:gdLst/>
              <a:ahLst/>
              <a:cxnLst/>
              <a:rect l="l" t="t" r="r" b="b"/>
              <a:pathLst>
                <a:path w="10801" h="3610" extrusionOk="0">
                  <a:moveTo>
                    <a:pt x="9584" y="1"/>
                  </a:moveTo>
                  <a:lnTo>
                    <a:pt x="8668" y="1190"/>
                  </a:lnTo>
                  <a:lnTo>
                    <a:pt x="604" y="107"/>
                  </a:lnTo>
                  <a:lnTo>
                    <a:pt x="0" y="550"/>
                  </a:lnTo>
                  <a:cubicBezTo>
                    <a:pt x="0" y="550"/>
                    <a:pt x="1598" y="627"/>
                    <a:pt x="2557" y="865"/>
                  </a:cubicBezTo>
                  <a:cubicBezTo>
                    <a:pt x="2927" y="957"/>
                    <a:pt x="3294" y="1061"/>
                    <a:pt x="3661" y="1164"/>
                  </a:cubicBezTo>
                  <a:cubicBezTo>
                    <a:pt x="4033" y="1270"/>
                    <a:pt x="4408" y="1361"/>
                    <a:pt x="4781" y="1462"/>
                  </a:cubicBezTo>
                  <a:cubicBezTo>
                    <a:pt x="5845" y="1753"/>
                    <a:pt x="6847" y="2175"/>
                    <a:pt x="7832" y="2677"/>
                  </a:cubicBezTo>
                  <a:cubicBezTo>
                    <a:pt x="7956" y="2740"/>
                    <a:pt x="9642" y="3562"/>
                    <a:pt x="9626" y="3609"/>
                  </a:cubicBezTo>
                  <a:cubicBezTo>
                    <a:pt x="10514" y="2399"/>
                    <a:pt x="10800" y="1500"/>
                    <a:pt x="10800" y="1500"/>
                  </a:cubicBezTo>
                  <a:lnTo>
                    <a:pt x="9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9" name="Google Shape;1139;p45"/>
            <p:cNvSpPr/>
            <p:nvPr/>
          </p:nvSpPr>
          <p:spPr>
            <a:xfrm>
              <a:off x="5851225" y="2443325"/>
              <a:ext cx="244150" cy="79900"/>
            </a:xfrm>
            <a:custGeom>
              <a:avLst/>
              <a:gdLst/>
              <a:ahLst/>
              <a:cxnLst/>
              <a:rect l="l" t="t" r="r" b="b"/>
              <a:pathLst>
                <a:path w="9766" h="3196" extrusionOk="0">
                  <a:moveTo>
                    <a:pt x="0" y="0"/>
                  </a:moveTo>
                  <a:lnTo>
                    <a:pt x="0" y="0"/>
                  </a:lnTo>
                  <a:cubicBezTo>
                    <a:pt x="20" y="148"/>
                    <a:pt x="68" y="296"/>
                    <a:pt x="144" y="432"/>
                  </a:cubicBezTo>
                  <a:cubicBezTo>
                    <a:pt x="187" y="512"/>
                    <a:pt x="246" y="585"/>
                    <a:pt x="324" y="641"/>
                  </a:cubicBezTo>
                  <a:cubicBezTo>
                    <a:pt x="324" y="641"/>
                    <a:pt x="3316" y="1239"/>
                    <a:pt x="4442" y="1582"/>
                  </a:cubicBezTo>
                  <a:cubicBezTo>
                    <a:pt x="5568" y="1924"/>
                    <a:pt x="9315" y="3021"/>
                    <a:pt x="9650" y="3195"/>
                  </a:cubicBezTo>
                  <a:lnTo>
                    <a:pt x="9765" y="2703"/>
                  </a:lnTo>
                  <a:cubicBezTo>
                    <a:pt x="8984" y="2413"/>
                    <a:pt x="5529" y="1410"/>
                    <a:pt x="4435" y="1081"/>
                  </a:cubicBezTo>
                  <a:cubicBezTo>
                    <a:pt x="3254" y="726"/>
                    <a:pt x="114" y="106"/>
                    <a:pt x="114" y="106"/>
                  </a:cubicBezTo>
                  <a:cubicBezTo>
                    <a:pt x="71" y="75"/>
                    <a:pt x="33" y="39"/>
                    <a:pt x="0" y="0"/>
                  </a:cubicBezTo>
                  <a:close/>
                </a:path>
              </a:pathLst>
            </a:custGeom>
            <a:solidFill>
              <a:srgbClr val="093F51">
                <a:alpha val="1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0" name="Google Shape;1140;p45"/>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1" name="Google Shape;1141;p45"/>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2" name="Google Shape;1142;p45"/>
            <p:cNvSpPr/>
            <p:nvPr/>
          </p:nvSpPr>
          <p:spPr>
            <a:xfrm>
              <a:off x="6085575" y="2456100"/>
              <a:ext cx="23075" cy="51550"/>
            </a:xfrm>
            <a:custGeom>
              <a:avLst/>
              <a:gdLst/>
              <a:ahLst/>
              <a:cxnLst/>
              <a:rect l="l" t="t" r="r" b="b"/>
              <a:pathLst>
                <a:path w="923" h="2062" extrusionOk="0">
                  <a:moveTo>
                    <a:pt x="515" y="1"/>
                  </a:moveTo>
                  <a:cubicBezTo>
                    <a:pt x="425" y="149"/>
                    <a:pt x="339" y="328"/>
                    <a:pt x="265" y="529"/>
                  </a:cubicBezTo>
                  <a:lnTo>
                    <a:pt x="469" y="854"/>
                  </a:lnTo>
                  <a:cubicBezTo>
                    <a:pt x="469" y="854"/>
                    <a:pt x="289" y="1505"/>
                    <a:pt x="73" y="1505"/>
                  </a:cubicBezTo>
                  <a:cubicBezTo>
                    <a:pt x="72" y="1505"/>
                    <a:pt x="72" y="1505"/>
                    <a:pt x="72" y="1505"/>
                  </a:cubicBezTo>
                  <a:cubicBezTo>
                    <a:pt x="58" y="1505"/>
                    <a:pt x="44" y="1502"/>
                    <a:pt x="31" y="1498"/>
                  </a:cubicBezTo>
                  <a:cubicBezTo>
                    <a:pt x="7" y="1701"/>
                    <a:pt x="0" y="1890"/>
                    <a:pt x="12" y="2055"/>
                  </a:cubicBezTo>
                  <a:cubicBezTo>
                    <a:pt x="33" y="2059"/>
                    <a:pt x="57" y="2061"/>
                    <a:pt x="84" y="2061"/>
                  </a:cubicBezTo>
                  <a:cubicBezTo>
                    <a:pt x="235" y="2061"/>
                    <a:pt x="483" y="1979"/>
                    <a:pt x="707" y="1531"/>
                  </a:cubicBezTo>
                  <a:cubicBezTo>
                    <a:pt x="874" y="1238"/>
                    <a:pt x="907" y="927"/>
                    <a:pt x="907" y="927"/>
                  </a:cubicBezTo>
                  <a:cubicBezTo>
                    <a:pt x="919" y="841"/>
                    <a:pt x="922" y="749"/>
                    <a:pt x="914" y="657"/>
                  </a:cubicBezTo>
                  <a:cubicBezTo>
                    <a:pt x="858" y="108"/>
                    <a:pt x="521" y="1"/>
                    <a:pt x="521"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3" name="Google Shape;1143;p45"/>
            <p:cNvSpPr/>
            <p:nvPr/>
          </p:nvSpPr>
          <p:spPr>
            <a:xfrm>
              <a:off x="5870150" y="2484675"/>
              <a:ext cx="93475" cy="56850"/>
            </a:xfrm>
            <a:custGeom>
              <a:avLst/>
              <a:gdLst/>
              <a:ahLst/>
              <a:cxnLst/>
              <a:rect l="l" t="t" r="r" b="b"/>
              <a:pathLst>
                <a:path w="3739" h="2274" extrusionOk="0">
                  <a:moveTo>
                    <a:pt x="3243" y="1"/>
                  </a:moveTo>
                  <a:cubicBezTo>
                    <a:pt x="3119" y="1"/>
                    <a:pt x="2875" y="114"/>
                    <a:pt x="2800" y="144"/>
                  </a:cubicBezTo>
                  <a:cubicBezTo>
                    <a:pt x="2299" y="339"/>
                    <a:pt x="1926" y="756"/>
                    <a:pt x="1425" y="961"/>
                  </a:cubicBezTo>
                  <a:cubicBezTo>
                    <a:pt x="1125" y="1082"/>
                    <a:pt x="712" y="1257"/>
                    <a:pt x="349" y="1257"/>
                  </a:cubicBezTo>
                  <a:cubicBezTo>
                    <a:pt x="264" y="1257"/>
                    <a:pt x="182" y="1247"/>
                    <a:pt x="105" y="1225"/>
                  </a:cubicBezTo>
                  <a:lnTo>
                    <a:pt x="105" y="1225"/>
                  </a:lnTo>
                  <a:cubicBezTo>
                    <a:pt x="105" y="1225"/>
                    <a:pt x="0" y="1969"/>
                    <a:pt x="540" y="2273"/>
                  </a:cubicBezTo>
                  <a:cubicBezTo>
                    <a:pt x="540" y="2273"/>
                    <a:pt x="1697" y="2008"/>
                    <a:pt x="2298" y="1253"/>
                  </a:cubicBezTo>
                  <a:cubicBezTo>
                    <a:pt x="2898" y="499"/>
                    <a:pt x="3738" y="212"/>
                    <a:pt x="3738" y="212"/>
                  </a:cubicBezTo>
                  <a:lnTo>
                    <a:pt x="3289" y="9"/>
                  </a:lnTo>
                  <a:cubicBezTo>
                    <a:pt x="3277" y="3"/>
                    <a:pt x="3261" y="1"/>
                    <a:pt x="3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4" name="Google Shape;1144;p45"/>
            <p:cNvSpPr/>
            <p:nvPr/>
          </p:nvSpPr>
          <p:spPr>
            <a:xfrm>
              <a:off x="5934400" y="2466375"/>
              <a:ext cx="33075" cy="75425"/>
            </a:xfrm>
            <a:custGeom>
              <a:avLst/>
              <a:gdLst/>
              <a:ahLst/>
              <a:cxnLst/>
              <a:rect l="l" t="t" r="r" b="b"/>
              <a:pathLst>
                <a:path w="1323" h="3017" extrusionOk="0">
                  <a:moveTo>
                    <a:pt x="1042" y="0"/>
                  </a:moveTo>
                  <a:cubicBezTo>
                    <a:pt x="1042" y="0"/>
                    <a:pt x="964" y="693"/>
                    <a:pt x="486" y="1280"/>
                  </a:cubicBezTo>
                  <a:cubicBezTo>
                    <a:pt x="9" y="1869"/>
                    <a:pt x="0" y="2800"/>
                    <a:pt x="0" y="2800"/>
                  </a:cubicBezTo>
                  <a:cubicBezTo>
                    <a:pt x="153" y="2971"/>
                    <a:pt x="355" y="3016"/>
                    <a:pt x="527" y="3016"/>
                  </a:cubicBezTo>
                  <a:cubicBezTo>
                    <a:pt x="722" y="3016"/>
                    <a:pt x="878" y="2958"/>
                    <a:pt x="878" y="2958"/>
                  </a:cubicBezTo>
                  <a:cubicBezTo>
                    <a:pt x="719" y="2665"/>
                    <a:pt x="804" y="2210"/>
                    <a:pt x="858" y="1900"/>
                  </a:cubicBezTo>
                  <a:cubicBezTo>
                    <a:pt x="931" y="1481"/>
                    <a:pt x="1188" y="1125"/>
                    <a:pt x="1252" y="708"/>
                  </a:cubicBezTo>
                  <a:cubicBezTo>
                    <a:pt x="1263" y="636"/>
                    <a:pt x="1323" y="376"/>
                    <a:pt x="1273" y="310"/>
                  </a:cubicBez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5" name="Google Shape;1145;p45"/>
            <p:cNvSpPr/>
            <p:nvPr/>
          </p:nvSpPr>
          <p:spPr>
            <a:xfrm>
              <a:off x="5932675" y="2429750"/>
              <a:ext cx="47300" cy="60300"/>
            </a:xfrm>
            <a:custGeom>
              <a:avLst/>
              <a:gdLst/>
              <a:ahLst/>
              <a:cxnLst/>
              <a:rect l="l" t="t" r="r" b="b"/>
              <a:pathLst>
                <a:path w="1892" h="2412" extrusionOk="0">
                  <a:moveTo>
                    <a:pt x="1358" y="0"/>
                  </a:moveTo>
                  <a:cubicBezTo>
                    <a:pt x="1312" y="0"/>
                    <a:pt x="1265" y="4"/>
                    <a:pt x="1218" y="11"/>
                  </a:cubicBezTo>
                  <a:cubicBezTo>
                    <a:pt x="1218" y="11"/>
                    <a:pt x="0" y="712"/>
                    <a:pt x="540" y="2225"/>
                  </a:cubicBezTo>
                  <a:cubicBezTo>
                    <a:pt x="540" y="2225"/>
                    <a:pt x="854" y="2412"/>
                    <a:pt x="1171" y="2412"/>
                  </a:cubicBezTo>
                  <a:cubicBezTo>
                    <a:pt x="1194" y="2412"/>
                    <a:pt x="1216" y="2411"/>
                    <a:pt x="1238" y="2409"/>
                  </a:cubicBezTo>
                  <a:cubicBezTo>
                    <a:pt x="699" y="895"/>
                    <a:pt x="1891" y="124"/>
                    <a:pt x="1891" y="124"/>
                  </a:cubicBezTo>
                  <a:cubicBezTo>
                    <a:pt x="1891" y="124"/>
                    <a:pt x="164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6" name="Google Shape;1146;p45"/>
            <p:cNvSpPr/>
            <p:nvPr/>
          </p:nvSpPr>
          <p:spPr>
            <a:xfrm>
              <a:off x="6086325" y="2469300"/>
              <a:ext cx="10975" cy="24425"/>
            </a:xfrm>
            <a:custGeom>
              <a:avLst/>
              <a:gdLst/>
              <a:ahLst/>
              <a:cxnLst/>
              <a:rect l="l" t="t" r="r" b="b"/>
              <a:pathLst>
                <a:path w="439" h="977" extrusionOk="0">
                  <a:moveTo>
                    <a:pt x="235" y="1"/>
                  </a:moveTo>
                  <a:cubicBezTo>
                    <a:pt x="184" y="139"/>
                    <a:pt x="138" y="287"/>
                    <a:pt x="99" y="442"/>
                  </a:cubicBezTo>
                  <a:cubicBezTo>
                    <a:pt x="54" y="625"/>
                    <a:pt x="21" y="802"/>
                    <a:pt x="1" y="970"/>
                  </a:cubicBezTo>
                  <a:cubicBezTo>
                    <a:pt x="14" y="973"/>
                    <a:pt x="28" y="977"/>
                    <a:pt x="42" y="977"/>
                  </a:cubicBezTo>
                  <a:cubicBezTo>
                    <a:pt x="42" y="977"/>
                    <a:pt x="42" y="977"/>
                    <a:pt x="43" y="977"/>
                  </a:cubicBezTo>
                  <a:cubicBezTo>
                    <a:pt x="259" y="977"/>
                    <a:pt x="439" y="326"/>
                    <a:pt x="439" y="326"/>
                  </a:cubicBezTo>
                  <a:lnTo>
                    <a:pt x="235" y="1"/>
                  </a:lnTo>
                  <a:close/>
                </a:path>
              </a:pathLst>
            </a:custGeom>
            <a:solidFill>
              <a:srgbClr val="093F51">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3BD75FFF-6E09-2C24-CDD7-AE20C06975B5}"/>
              </a:ext>
            </a:extLst>
          </p:cNvPr>
          <p:cNvSpPr/>
          <p:nvPr/>
        </p:nvSpPr>
        <p:spPr>
          <a:xfrm>
            <a:off x="-3531057" y="7193957"/>
            <a:ext cx="4126757" cy="1989"/>
          </a:xfrm>
          <a:custGeom>
            <a:avLst/>
            <a:gdLst>
              <a:gd name="connsiteX0" fmla="*/ 6238113 w 6324790"/>
              <a:gd name="connsiteY0" fmla="*/ 0 h 3048"/>
              <a:gd name="connsiteX1" fmla="*/ 6259354 w 6324790"/>
              <a:gd name="connsiteY1" fmla="*/ 0 h 3048"/>
              <a:gd name="connsiteX2" fmla="*/ 6324791 w 6324790"/>
              <a:gd name="connsiteY2" fmla="*/ 0 h 3048"/>
              <a:gd name="connsiteX3" fmla="*/ 6324791 w 6324790"/>
              <a:gd name="connsiteY3" fmla="*/ 1143 h 3048"/>
              <a:gd name="connsiteX4" fmla="*/ 3205829 w 6324790"/>
              <a:gd name="connsiteY4" fmla="*/ 3048 h 3048"/>
              <a:gd name="connsiteX5" fmla="*/ 938879 w 6324790"/>
              <a:gd name="connsiteY5" fmla="*/ 2286 h 3048"/>
              <a:gd name="connsiteX6" fmla="*/ 251841 w 6324790"/>
              <a:gd name="connsiteY6" fmla="*/ 1524 h 3048"/>
              <a:gd name="connsiteX7" fmla="*/ 65056 w 6324790"/>
              <a:gd name="connsiteY7" fmla="*/ 1524 h 3048"/>
              <a:gd name="connsiteX8" fmla="*/ 16478 w 6324790"/>
              <a:gd name="connsiteY8" fmla="*/ 1524 h 3048"/>
              <a:gd name="connsiteX9" fmla="*/ 0 w 6324790"/>
              <a:gd name="connsiteY9" fmla="*/ 1524 h 3048"/>
              <a:gd name="connsiteX10" fmla="*/ 16478 w 6324790"/>
              <a:gd name="connsiteY10" fmla="*/ 1524 h 3048"/>
              <a:gd name="connsiteX11" fmla="*/ 65056 w 6324790"/>
              <a:gd name="connsiteY11" fmla="*/ 1524 h 3048"/>
              <a:gd name="connsiteX12" fmla="*/ 251841 w 6324790"/>
              <a:gd name="connsiteY12" fmla="*/ 1524 h 3048"/>
              <a:gd name="connsiteX13" fmla="*/ 938879 w 6324790"/>
              <a:gd name="connsiteY13" fmla="*/ 667 h 3048"/>
              <a:gd name="connsiteX14" fmla="*/ 3205829 w 6324790"/>
              <a:gd name="connsiteY14" fmla="*/ 0 h 3048"/>
              <a:gd name="connsiteX15" fmla="*/ 6324791 w 6324790"/>
              <a:gd name="connsiteY15" fmla="*/ 1905 h 3048"/>
              <a:gd name="connsiteX16" fmla="*/ 6324791 w 6324790"/>
              <a:gd name="connsiteY16" fmla="*/ 3048 h 3048"/>
              <a:gd name="connsiteX17" fmla="*/ 6259354 w 6324790"/>
              <a:gd name="connsiteY17" fmla="*/ 3048 h 3048"/>
              <a:gd name="connsiteX18" fmla="*/ 6238113 w 6324790"/>
              <a:gd name="connsiteY18" fmla="*/ 0 h 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24790" h="3048">
                <a:moveTo>
                  <a:pt x="6238113" y="0"/>
                </a:moveTo>
                <a:cubicBezTo>
                  <a:pt x="6238113" y="0"/>
                  <a:pt x="6245067" y="0"/>
                  <a:pt x="6259354" y="0"/>
                </a:cubicBezTo>
                <a:lnTo>
                  <a:pt x="6324791" y="0"/>
                </a:lnTo>
                <a:lnTo>
                  <a:pt x="6324791" y="1143"/>
                </a:lnTo>
                <a:lnTo>
                  <a:pt x="3205829" y="3048"/>
                </a:lnTo>
                <a:lnTo>
                  <a:pt x="938879" y="2286"/>
                </a:lnTo>
                <a:lnTo>
                  <a:pt x="251841" y="1524"/>
                </a:lnTo>
                <a:lnTo>
                  <a:pt x="65056" y="1524"/>
                </a:lnTo>
                <a:lnTo>
                  <a:pt x="16478" y="1524"/>
                </a:lnTo>
                <a:cubicBezTo>
                  <a:pt x="5620" y="1524"/>
                  <a:pt x="0" y="1524"/>
                  <a:pt x="0" y="1524"/>
                </a:cubicBezTo>
                <a:lnTo>
                  <a:pt x="16478" y="1524"/>
                </a:lnTo>
                <a:lnTo>
                  <a:pt x="65056" y="1524"/>
                </a:lnTo>
                <a:lnTo>
                  <a:pt x="251841" y="1524"/>
                </a:lnTo>
                <a:lnTo>
                  <a:pt x="938879" y="667"/>
                </a:lnTo>
                <a:lnTo>
                  <a:pt x="3205829" y="0"/>
                </a:lnTo>
                <a:lnTo>
                  <a:pt x="6324791" y="1905"/>
                </a:lnTo>
                <a:lnTo>
                  <a:pt x="6324791" y="3048"/>
                </a:lnTo>
                <a:lnTo>
                  <a:pt x="6259354" y="3048"/>
                </a:lnTo>
                <a:cubicBezTo>
                  <a:pt x="6245067" y="191"/>
                  <a:pt x="6238113" y="0"/>
                  <a:pt x="6238113"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388" name="组合 1387">
            <a:extLst>
              <a:ext uri="{FF2B5EF4-FFF2-40B4-BE49-F238E27FC236}">
                <a16:creationId xmlns:a16="http://schemas.microsoft.com/office/drawing/2014/main" id="{FE60A291-1207-D6CF-EF35-7078A2D4C48D}"/>
              </a:ext>
            </a:extLst>
          </p:cNvPr>
          <p:cNvGrpSpPr/>
          <p:nvPr/>
        </p:nvGrpSpPr>
        <p:grpSpPr>
          <a:xfrm>
            <a:off x="5583368" y="1547979"/>
            <a:ext cx="3626977" cy="3381188"/>
            <a:chOff x="5305023" y="1351410"/>
            <a:chExt cx="3867895" cy="3495699"/>
          </a:xfrm>
        </p:grpSpPr>
        <p:grpSp>
          <p:nvGrpSpPr>
            <p:cNvPr id="1095" name="图形 8">
              <a:extLst>
                <a:ext uri="{FF2B5EF4-FFF2-40B4-BE49-F238E27FC236}">
                  <a16:creationId xmlns:a16="http://schemas.microsoft.com/office/drawing/2014/main" id="{E498CEE1-1D19-574B-EA03-D4534F12CAD8}"/>
                </a:ext>
              </a:extLst>
            </p:cNvPr>
            <p:cNvGrpSpPr/>
            <p:nvPr/>
          </p:nvGrpSpPr>
          <p:grpSpPr>
            <a:xfrm>
              <a:off x="5686621" y="1351410"/>
              <a:ext cx="2132314" cy="2905844"/>
              <a:chOff x="-6013336" y="2467406"/>
              <a:chExt cx="2475292" cy="3403612"/>
            </a:xfrm>
          </p:grpSpPr>
          <p:sp>
            <p:nvSpPr>
              <p:cNvPr id="1096" name="任意多边形: 形状 1095">
                <a:extLst>
                  <a:ext uri="{FF2B5EF4-FFF2-40B4-BE49-F238E27FC236}">
                    <a16:creationId xmlns:a16="http://schemas.microsoft.com/office/drawing/2014/main" id="{64B70A95-BEF8-560C-D622-FA180704D6EB}"/>
                  </a:ext>
                </a:extLst>
              </p:cNvPr>
              <p:cNvSpPr/>
              <p:nvPr/>
            </p:nvSpPr>
            <p:spPr>
              <a:xfrm>
                <a:off x="-6010592" y="2472073"/>
                <a:ext cx="574546" cy="286512"/>
              </a:xfrm>
              <a:custGeom>
                <a:avLst/>
                <a:gdLst>
                  <a:gd name="connsiteX0" fmla="*/ 524114 w 574546"/>
                  <a:gd name="connsiteY0" fmla="*/ 286512 h 286512"/>
                  <a:gd name="connsiteX1" fmla="*/ 40911 w 574546"/>
                  <a:gd name="connsiteY1" fmla="*/ 286512 h 286512"/>
                  <a:gd name="connsiteX2" fmla="*/ 0 w 574546"/>
                  <a:gd name="connsiteY2" fmla="*/ 245699 h 286512"/>
                  <a:gd name="connsiteX3" fmla="*/ 49 w 574546"/>
                  <a:gd name="connsiteY3" fmla="*/ 243650 h 286512"/>
                  <a:gd name="connsiteX4" fmla="*/ 9574 w 574546"/>
                  <a:gd name="connsiteY4" fmla="*/ 38957 h 286512"/>
                  <a:gd name="connsiteX5" fmla="*/ 50436 w 574546"/>
                  <a:gd name="connsiteY5" fmla="*/ 0 h 286512"/>
                  <a:gd name="connsiteX6" fmla="*/ 533544 w 574546"/>
                  <a:gd name="connsiteY6" fmla="*/ 0 h 286512"/>
                  <a:gd name="connsiteX7" fmla="*/ 574546 w 574546"/>
                  <a:gd name="connsiteY7" fmla="*/ 40913 h 286512"/>
                  <a:gd name="connsiteX8" fmla="*/ 574502 w 574546"/>
                  <a:gd name="connsiteY8" fmla="*/ 42863 h 286512"/>
                  <a:gd name="connsiteX9" fmla="*/ 564977 w 574546"/>
                  <a:gd name="connsiteY9" fmla="*/ 247555 h 286512"/>
                  <a:gd name="connsiteX10" fmla="*/ 524114 w 574546"/>
                  <a:gd name="connsiteY10" fmla="*/ 286512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546" h="286512">
                    <a:moveTo>
                      <a:pt x="524114" y="286512"/>
                    </a:moveTo>
                    <a:lnTo>
                      <a:pt x="40911" y="286512"/>
                    </a:lnTo>
                    <a:cubicBezTo>
                      <a:pt x="18344" y="286539"/>
                      <a:pt x="27" y="268266"/>
                      <a:pt x="0" y="245699"/>
                    </a:cubicBezTo>
                    <a:cubicBezTo>
                      <a:pt x="-1" y="245015"/>
                      <a:pt x="15" y="244332"/>
                      <a:pt x="49" y="243650"/>
                    </a:cubicBezTo>
                    <a:lnTo>
                      <a:pt x="9574" y="38957"/>
                    </a:lnTo>
                    <a:cubicBezTo>
                      <a:pt x="10640" y="17159"/>
                      <a:pt x="28611" y="25"/>
                      <a:pt x="50436" y="0"/>
                    </a:cubicBezTo>
                    <a:lnTo>
                      <a:pt x="533544" y="0"/>
                    </a:lnTo>
                    <a:cubicBezTo>
                      <a:pt x="556164" y="-24"/>
                      <a:pt x="574522" y="18293"/>
                      <a:pt x="574546" y="40913"/>
                    </a:cubicBezTo>
                    <a:cubicBezTo>
                      <a:pt x="574547" y="41563"/>
                      <a:pt x="574532" y="42213"/>
                      <a:pt x="574502" y="42863"/>
                    </a:cubicBezTo>
                    <a:lnTo>
                      <a:pt x="564977" y="247555"/>
                    </a:lnTo>
                    <a:cubicBezTo>
                      <a:pt x="563911" y="269353"/>
                      <a:pt x="545939" y="286487"/>
                      <a:pt x="524114" y="286512"/>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7" name="任意多边形: 形状 1096">
                <a:extLst>
                  <a:ext uri="{FF2B5EF4-FFF2-40B4-BE49-F238E27FC236}">
                    <a16:creationId xmlns:a16="http://schemas.microsoft.com/office/drawing/2014/main" id="{89545F06-97C6-E417-EC7A-7175DF8B4680}"/>
                  </a:ext>
                </a:extLst>
              </p:cNvPr>
              <p:cNvSpPr/>
              <p:nvPr/>
            </p:nvSpPr>
            <p:spPr>
              <a:xfrm>
                <a:off x="-6013336" y="2467406"/>
                <a:ext cx="578995" cy="291179"/>
              </a:xfrm>
              <a:custGeom>
                <a:avLst/>
                <a:gdLst>
                  <a:gd name="connsiteX0" fmla="*/ 526858 w 578995"/>
                  <a:gd name="connsiteY0" fmla="*/ 291179 h 291179"/>
                  <a:gd name="connsiteX1" fmla="*/ 542765 w 578995"/>
                  <a:gd name="connsiteY1" fmla="*/ 287465 h 291179"/>
                  <a:gd name="connsiteX2" fmla="*/ 566863 w 578995"/>
                  <a:gd name="connsiteY2" fmla="*/ 250317 h 291179"/>
                  <a:gd name="connsiteX3" fmla="*/ 574388 w 578995"/>
                  <a:gd name="connsiteY3" fmla="*/ 75533 h 291179"/>
                  <a:gd name="connsiteX4" fmla="*/ 566863 w 578995"/>
                  <a:gd name="connsiteY4" fmla="*/ 20955 h 291179"/>
                  <a:gd name="connsiteX5" fmla="*/ 541813 w 578995"/>
                  <a:gd name="connsiteY5" fmla="*/ 7049 h 291179"/>
                  <a:gd name="connsiteX6" fmla="*/ 510095 w 578995"/>
                  <a:gd name="connsiteY6" fmla="*/ 7049 h 291179"/>
                  <a:gd name="connsiteX7" fmla="*/ 371315 w 578995"/>
                  <a:gd name="connsiteY7" fmla="*/ 7049 h 291179"/>
                  <a:gd name="connsiteX8" fmla="*/ 53561 w 578995"/>
                  <a:gd name="connsiteY8" fmla="*/ 7049 h 291179"/>
                  <a:gd name="connsiteX9" fmla="*/ 20605 w 578995"/>
                  <a:gd name="connsiteY9" fmla="*/ 25527 h 291179"/>
                  <a:gd name="connsiteX10" fmla="*/ 14985 w 578995"/>
                  <a:gd name="connsiteY10" fmla="*/ 44577 h 291179"/>
                  <a:gd name="connsiteX11" fmla="*/ 14032 w 578995"/>
                  <a:gd name="connsiteY11" fmla="*/ 65246 h 291179"/>
                  <a:gd name="connsiteX12" fmla="*/ 10127 w 578995"/>
                  <a:gd name="connsiteY12" fmla="*/ 146209 h 291179"/>
                  <a:gd name="connsiteX13" fmla="*/ 6317 w 578995"/>
                  <a:gd name="connsiteY13" fmla="*/ 224409 h 291179"/>
                  <a:gd name="connsiteX14" fmla="*/ 5365 w 578995"/>
                  <a:gd name="connsiteY14" fmla="*/ 243459 h 291179"/>
                  <a:gd name="connsiteX15" fmla="*/ 6603 w 578995"/>
                  <a:gd name="connsiteY15" fmla="*/ 261461 h 291179"/>
                  <a:gd name="connsiteX16" fmla="*/ 29272 w 578995"/>
                  <a:gd name="connsiteY16" fmla="*/ 286512 h 291179"/>
                  <a:gd name="connsiteX17" fmla="*/ 46227 w 578995"/>
                  <a:gd name="connsiteY17" fmla="*/ 289370 h 291179"/>
                  <a:gd name="connsiteX18" fmla="*/ 166813 w 578995"/>
                  <a:gd name="connsiteY18" fmla="*/ 289370 h 291179"/>
                  <a:gd name="connsiteX19" fmla="*/ 287590 w 578995"/>
                  <a:gd name="connsiteY19" fmla="*/ 289370 h 291179"/>
                  <a:gd name="connsiteX20" fmla="*/ 462660 w 578995"/>
                  <a:gd name="connsiteY20" fmla="*/ 290132 h 291179"/>
                  <a:gd name="connsiteX21" fmla="*/ 510285 w 578995"/>
                  <a:gd name="connsiteY21" fmla="*/ 290132 h 291179"/>
                  <a:gd name="connsiteX22" fmla="*/ 522667 w 578995"/>
                  <a:gd name="connsiteY22" fmla="*/ 290132 h 291179"/>
                  <a:gd name="connsiteX23" fmla="*/ 526954 w 578995"/>
                  <a:gd name="connsiteY23" fmla="*/ 290132 h 291179"/>
                  <a:gd name="connsiteX24" fmla="*/ 522667 w 578995"/>
                  <a:gd name="connsiteY24" fmla="*/ 290132 h 291179"/>
                  <a:gd name="connsiteX25" fmla="*/ 510285 w 578995"/>
                  <a:gd name="connsiteY25" fmla="*/ 290132 h 291179"/>
                  <a:gd name="connsiteX26" fmla="*/ 462660 w 578995"/>
                  <a:gd name="connsiteY26" fmla="*/ 290132 h 291179"/>
                  <a:gd name="connsiteX27" fmla="*/ 287590 w 578995"/>
                  <a:gd name="connsiteY27" fmla="*/ 290894 h 291179"/>
                  <a:gd name="connsiteX28" fmla="*/ 166813 w 578995"/>
                  <a:gd name="connsiteY28" fmla="*/ 290894 h 291179"/>
                  <a:gd name="connsiteX29" fmla="*/ 46227 w 578995"/>
                  <a:gd name="connsiteY29" fmla="*/ 290894 h 291179"/>
                  <a:gd name="connsiteX30" fmla="*/ 27177 w 578995"/>
                  <a:gd name="connsiteY30" fmla="*/ 287750 h 291179"/>
                  <a:gd name="connsiteX31" fmla="*/ 1745 w 578995"/>
                  <a:gd name="connsiteY31" fmla="*/ 259747 h 291179"/>
                  <a:gd name="connsiteX32" fmla="*/ 316 w 578995"/>
                  <a:gd name="connsiteY32" fmla="*/ 240697 h 291179"/>
                  <a:gd name="connsiteX33" fmla="*/ 1174 w 578995"/>
                  <a:gd name="connsiteY33" fmla="*/ 221647 h 291179"/>
                  <a:gd name="connsiteX34" fmla="*/ 4888 w 578995"/>
                  <a:gd name="connsiteY34" fmla="*/ 143447 h 291179"/>
                  <a:gd name="connsiteX35" fmla="*/ 8698 w 578995"/>
                  <a:gd name="connsiteY35" fmla="*/ 62389 h 291179"/>
                  <a:gd name="connsiteX36" fmla="*/ 9746 w 578995"/>
                  <a:gd name="connsiteY36" fmla="*/ 41815 h 291179"/>
                  <a:gd name="connsiteX37" fmla="*/ 15937 w 578995"/>
                  <a:gd name="connsiteY37" fmla="*/ 20860 h 291179"/>
                  <a:gd name="connsiteX38" fmla="*/ 53180 w 578995"/>
                  <a:gd name="connsiteY38" fmla="*/ 0 h 291179"/>
                  <a:gd name="connsiteX39" fmla="*/ 370934 w 578995"/>
                  <a:gd name="connsiteY39" fmla="*/ 0 h 291179"/>
                  <a:gd name="connsiteX40" fmla="*/ 509713 w 578995"/>
                  <a:gd name="connsiteY40" fmla="*/ 0 h 291179"/>
                  <a:gd name="connsiteX41" fmla="*/ 541908 w 578995"/>
                  <a:gd name="connsiteY41" fmla="*/ 476 h 291179"/>
                  <a:gd name="connsiteX42" fmla="*/ 578960 w 578995"/>
                  <a:gd name="connsiteY42" fmla="*/ 44768 h 291179"/>
                  <a:gd name="connsiteX43" fmla="*/ 577531 w 578995"/>
                  <a:gd name="connsiteY43" fmla="*/ 73343 h 291179"/>
                  <a:gd name="connsiteX44" fmla="*/ 568006 w 578995"/>
                  <a:gd name="connsiteY44" fmla="*/ 248126 h 291179"/>
                  <a:gd name="connsiteX45" fmla="*/ 558481 w 578995"/>
                  <a:gd name="connsiteY45" fmla="*/ 273939 h 291179"/>
                  <a:gd name="connsiteX46" fmla="*/ 542289 w 578995"/>
                  <a:gd name="connsiteY46" fmla="*/ 286036 h 291179"/>
                  <a:gd name="connsiteX47" fmla="*/ 530192 w 578995"/>
                  <a:gd name="connsiteY47" fmla="*/ 288988 h 291179"/>
                  <a:gd name="connsiteX48" fmla="*/ 526858 w 578995"/>
                  <a:gd name="connsiteY48" fmla="*/ 291179 h 29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8995" h="291179">
                    <a:moveTo>
                      <a:pt x="526858" y="291179"/>
                    </a:moveTo>
                    <a:cubicBezTo>
                      <a:pt x="532333" y="290855"/>
                      <a:pt x="537713" y="289599"/>
                      <a:pt x="542765" y="287465"/>
                    </a:cubicBezTo>
                    <a:cubicBezTo>
                      <a:pt x="557392" y="280885"/>
                      <a:pt x="566817" y="266356"/>
                      <a:pt x="566863" y="250317"/>
                    </a:cubicBezTo>
                    <a:cubicBezTo>
                      <a:pt x="568673" y="208788"/>
                      <a:pt x="571245" y="149162"/>
                      <a:pt x="574388" y="75533"/>
                    </a:cubicBezTo>
                    <a:cubicBezTo>
                      <a:pt x="574388" y="57341"/>
                      <a:pt x="580389" y="36290"/>
                      <a:pt x="566863" y="20955"/>
                    </a:cubicBezTo>
                    <a:cubicBezTo>
                      <a:pt x="560641" y="13237"/>
                      <a:pt x="551654" y="8248"/>
                      <a:pt x="541813" y="7049"/>
                    </a:cubicBezTo>
                    <a:cubicBezTo>
                      <a:pt x="532288" y="6287"/>
                      <a:pt x="520762" y="7049"/>
                      <a:pt x="510095" y="7049"/>
                    </a:cubicBezTo>
                    <a:lnTo>
                      <a:pt x="371315" y="7049"/>
                    </a:lnTo>
                    <a:lnTo>
                      <a:pt x="53561" y="7049"/>
                    </a:lnTo>
                    <a:cubicBezTo>
                      <a:pt x="40110" y="7057"/>
                      <a:pt x="27629" y="14055"/>
                      <a:pt x="20605" y="25527"/>
                    </a:cubicBezTo>
                    <a:cubicBezTo>
                      <a:pt x="17171" y="31309"/>
                      <a:pt x="15239" y="37858"/>
                      <a:pt x="14985" y="44577"/>
                    </a:cubicBezTo>
                    <a:cubicBezTo>
                      <a:pt x="14985" y="51530"/>
                      <a:pt x="14318" y="58388"/>
                      <a:pt x="14032" y="65246"/>
                    </a:cubicBezTo>
                    <a:cubicBezTo>
                      <a:pt x="12699" y="92678"/>
                      <a:pt x="11365" y="119729"/>
                      <a:pt x="10127" y="146209"/>
                    </a:cubicBezTo>
                    <a:cubicBezTo>
                      <a:pt x="8889" y="172688"/>
                      <a:pt x="7555" y="198882"/>
                      <a:pt x="6317" y="224409"/>
                    </a:cubicBezTo>
                    <a:cubicBezTo>
                      <a:pt x="6317" y="230791"/>
                      <a:pt x="5650" y="237173"/>
                      <a:pt x="5365" y="243459"/>
                    </a:cubicBezTo>
                    <a:cubicBezTo>
                      <a:pt x="4612" y="249483"/>
                      <a:pt x="5033" y="255597"/>
                      <a:pt x="6603" y="261461"/>
                    </a:cubicBezTo>
                    <a:cubicBezTo>
                      <a:pt x="9945" y="272831"/>
                      <a:pt x="18292" y="282055"/>
                      <a:pt x="29272" y="286512"/>
                    </a:cubicBezTo>
                    <a:cubicBezTo>
                      <a:pt x="34669" y="288613"/>
                      <a:pt x="40439" y="289585"/>
                      <a:pt x="46227" y="289370"/>
                    </a:cubicBezTo>
                    <a:lnTo>
                      <a:pt x="166813" y="289370"/>
                    </a:lnTo>
                    <a:lnTo>
                      <a:pt x="287590" y="289370"/>
                    </a:lnTo>
                    <a:lnTo>
                      <a:pt x="462660" y="290132"/>
                    </a:lnTo>
                    <a:lnTo>
                      <a:pt x="510285" y="290132"/>
                    </a:lnTo>
                    <a:lnTo>
                      <a:pt x="522667" y="290132"/>
                    </a:lnTo>
                    <a:lnTo>
                      <a:pt x="526954" y="290132"/>
                    </a:lnTo>
                    <a:cubicBezTo>
                      <a:pt x="525528" y="290257"/>
                      <a:pt x="524093" y="290257"/>
                      <a:pt x="522667" y="290132"/>
                    </a:cubicBezTo>
                    <a:lnTo>
                      <a:pt x="510285" y="290132"/>
                    </a:lnTo>
                    <a:lnTo>
                      <a:pt x="462660" y="290132"/>
                    </a:lnTo>
                    <a:lnTo>
                      <a:pt x="287590" y="290894"/>
                    </a:lnTo>
                    <a:lnTo>
                      <a:pt x="166813" y="290894"/>
                    </a:lnTo>
                    <a:lnTo>
                      <a:pt x="46227" y="290894"/>
                    </a:lnTo>
                    <a:cubicBezTo>
                      <a:pt x="39725" y="291217"/>
                      <a:pt x="33230" y="290145"/>
                      <a:pt x="27177" y="287750"/>
                    </a:cubicBezTo>
                    <a:cubicBezTo>
                      <a:pt x="14842" y="282827"/>
                      <a:pt x="5461" y="272498"/>
                      <a:pt x="1745" y="259747"/>
                    </a:cubicBezTo>
                    <a:cubicBezTo>
                      <a:pt x="92" y="253540"/>
                      <a:pt x="-392" y="247080"/>
                      <a:pt x="316" y="240697"/>
                    </a:cubicBezTo>
                    <a:lnTo>
                      <a:pt x="1174" y="221647"/>
                    </a:lnTo>
                    <a:cubicBezTo>
                      <a:pt x="2380" y="196247"/>
                      <a:pt x="3618" y="170180"/>
                      <a:pt x="4888" y="143447"/>
                    </a:cubicBezTo>
                    <a:cubicBezTo>
                      <a:pt x="6127" y="116872"/>
                      <a:pt x="7460" y="89821"/>
                      <a:pt x="8698" y="62389"/>
                    </a:cubicBezTo>
                    <a:cubicBezTo>
                      <a:pt x="8698" y="55626"/>
                      <a:pt x="9365" y="48673"/>
                      <a:pt x="9746" y="41815"/>
                    </a:cubicBezTo>
                    <a:cubicBezTo>
                      <a:pt x="10040" y="34424"/>
                      <a:pt x="12167" y="27223"/>
                      <a:pt x="15937" y="20860"/>
                    </a:cubicBezTo>
                    <a:cubicBezTo>
                      <a:pt x="23883" y="7907"/>
                      <a:pt x="37984" y="9"/>
                      <a:pt x="53180" y="0"/>
                    </a:cubicBezTo>
                    <a:lnTo>
                      <a:pt x="370934" y="0"/>
                    </a:lnTo>
                    <a:lnTo>
                      <a:pt x="509713" y="0"/>
                    </a:lnTo>
                    <a:cubicBezTo>
                      <a:pt x="520667" y="0"/>
                      <a:pt x="530954" y="0"/>
                      <a:pt x="541908" y="476"/>
                    </a:cubicBezTo>
                    <a:cubicBezTo>
                      <a:pt x="563820" y="3499"/>
                      <a:pt x="579855" y="22666"/>
                      <a:pt x="578960" y="44768"/>
                    </a:cubicBezTo>
                    <a:cubicBezTo>
                      <a:pt x="578516" y="54420"/>
                      <a:pt x="578040" y="63945"/>
                      <a:pt x="577531" y="73343"/>
                    </a:cubicBezTo>
                    <a:cubicBezTo>
                      <a:pt x="573721" y="146971"/>
                      <a:pt x="570578" y="206693"/>
                      <a:pt x="568006" y="248126"/>
                    </a:cubicBezTo>
                    <a:cubicBezTo>
                      <a:pt x="567849" y="257561"/>
                      <a:pt x="564491" y="266663"/>
                      <a:pt x="558481" y="273939"/>
                    </a:cubicBezTo>
                    <a:cubicBezTo>
                      <a:pt x="554211" y="279294"/>
                      <a:pt x="548635" y="283460"/>
                      <a:pt x="542289" y="286036"/>
                    </a:cubicBezTo>
                    <a:cubicBezTo>
                      <a:pt x="538424" y="287610"/>
                      <a:pt x="534348" y="288605"/>
                      <a:pt x="530192" y="288988"/>
                    </a:cubicBezTo>
                    <a:cubicBezTo>
                      <a:pt x="529133" y="289795"/>
                      <a:pt x="528019" y="290528"/>
                      <a:pt x="526858" y="29117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8" name="任意多边形: 形状 1097">
                <a:extLst>
                  <a:ext uri="{FF2B5EF4-FFF2-40B4-BE49-F238E27FC236}">
                    <a16:creationId xmlns:a16="http://schemas.microsoft.com/office/drawing/2014/main" id="{F6B57611-B2AE-DCD6-F1B0-FA2A621AAAAC}"/>
                  </a:ext>
                </a:extLst>
              </p:cNvPr>
              <p:cNvSpPr/>
              <p:nvPr/>
            </p:nvSpPr>
            <p:spPr>
              <a:xfrm>
                <a:off x="-3983433" y="2579706"/>
                <a:ext cx="181165" cy="210216"/>
              </a:xfrm>
              <a:custGeom>
                <a:avLst/>
                <a:gdLst>
                  <a:gd name="connsiteX0" fmla="*/ 0 w 181165"/>
                  <a:gd name="connsiteY0" fmla="*/ 180594 h 210216"/>
                  <a:gd name="connsiteX1" fmla="*/ 20669 w 181165"/>
                  <a:gd name="connsiteY1" fmla="*/ 51245 h 210216"/>
                  <a:gd name="connsiteX2" fmla="*/ 108775 w 181165"/>
                  <a:gd name="connsiteY2" fmla="*/ 0 h 210216"/>
                  <a:gd name="connsiteX3" fmla="*/ 181165 w 181165"/>
                  <a:gd name="connsiteY3" fmla="*/ 77629 h 210216"/>
                  <a:gd name="connsiteX4" fmla="*/ 159353 w 181165"/>
                  <a:gd name="connsiteY4" fmla="*/ 210217 h 210216"/>
                  <a:gd name="connsiteX5" fmla="*/ 0 w 181165"/>
                  <a:gd name="connsiteY5" fmla="*/ 180594 h 2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165" h="210216">
                    <a:moveTo>
                      <a:pt x="0" y="180594"/>
                    </a:moveTo>
                    <a:lnTo>
                      <a:pt x="20669" y="51245"/>
                    </a:lnTo>
                    <a:lnTo>
                      <a:pt x="108775" y="0"/>
                    </a:lnTo>
                    <a:lnTo>
                      <a:pt x="181165" y="77629"/>
                    </a:lnTo>
                    <a:lnTo>
                      <a:pt x="159353" y="210217"/>
                    </a:lnTo>
                    <a:lnTo>
                      <a:pt x="0" y="180594"/>
                    </a:ln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9" name="任意多边形: 形状 1098">
                <a:extLst>
                  <a:ext uri="{FF2B5EF4-FFF2-40B4-BE49-F238E27FC236}">
                    <a16:creationId xmlns:a16="http://schemas.microsoft.com/office/drawing/2014/main" id="{43CEED86-A7C5-631D-4433-3026B16E71A0}"/>
                  </a:ext>
                </a:extLst>
              </p:cNvPr>
              <p:cNvSpPr/>
              <p:nvPr/>
            </p:nvSpPr>
            <p:spPr>
              <a:xfrm>
                <a:off x="-5510100" y="2728201"/>
                <a:ext cx="1934051" cy="2515838"/>
              </a:xfrm>
              <a:custGeom>
                <a:avLst/>
                <a:gdLst>
                  <a:gd name="connsiteX0" fmla="*/ 1934051 w 1934051"/>
                  <a:gd name="connsiteY0" fmla="*/ 168688 h 2515838"/>
                  <a:gd name="connsiteX1" fmla="*/ 1827086 w 1934051"/>
                  <a:gd name="connsiteY1" fmla="*/ 2515838 h 2515838"/>
                  <a:gd name="connsiteX2" fmla="*/ 102584 w 1934051"/>
                  <a:gd name="connsiteY2" fmla="*/ 2466880 h 2515838"/>
                  <a:gd name="connsiteX3" fmla="*/ 0 w 1934051"/>
                  <a:gd name="connsiteY3" fmla="*/ 2287619 h 2515838"/>
                  <a:gd name="connsiteX4" fmla="*/ 185452 w 1934051"/>
                  <a:gd name="connsiteY4" fmla="*/ 106204 h 2515838"/>
                  <a:gd name="connsiteX5" fmla="*/ 1790414 w 1934051"/>
                  <a:gd name="connsiteY5" fmla="*/ 0 h 2515838"/>
                  <a:gd name="connsiteX6" fmla="*/ 1934051 w 1934051"/>
                  <a:gd name="connsiteY6" fmla="*/ 168688 h 251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051" h="2515838">
                    <a:moveTo>
                      <a:pt x="1934051" y="168688"/>
                    </a:moveTo>
                    <a:lnTo>
                      <a:pt x="1827086" y="2515838"/>
                    </a:lnTo>
                    <a:lnTo>
                      <a:pt x="102584" y="2466880"/>
                    </a:lnTo>
                    <a:lnTo>
                      <a:pt x="0" y="2287619"/>
                    </a:lnTo>
                    <a:lnTo>
                      <a:pt x="185452" y="106204"/>
                    </a:lnTo>
                    <a:lnTo>
                      <a:pt x="1790414" y="0"/>
                    </a:lnTo>
                    <a:lnTo>
                      <a:pt x="1934051" y="168688"/>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0" name="任意多边形: 形状 1099">
                <a:extLst>
                  <a:ext uri="{FF2B5EF4-FFF2-40B4-BE49-F238E27FC236}">
                    <a16:creationId xmlns:a16="http://schemas.microsoft.com/office/drawing/2014/main" id="{41B28B7E-D8E0-DFD9-6B5E-D67C1568CB72}"/>
                  </a:ext>
                </a:extLst>
              </p:cNvPr>
              <p:cNvSpPr/>
              <p:nvPr/>
            </p:nvSpPr>
            <p:spPr>
              <a:xfrm>
                <a:off x="-3826651" y="2728201"/>
                <a:ext cx="250602" cy="2515838"/>
              </a:xfrm>
              <a:custGeom>
                <a:avLst/>
                <a:gdLst>
                  <a:gd name="connsiteX0" fmla="*/ 143637 w 250602"/>
                  <a:gd name="connsiteY0" fmla="*/ 2515838 h 2515838"/>
                  <a:gd name="connsiteX1" fmla="*/ 0 w 250602"/>
                  <a:gd name="connsiteY1" fmla="*/ 2347151 h 2515838"/>
                  <a:gd name="connsiteX2" fmla="*/ 106966 w 250602"/>
                  <a:gd name="connsiteY2" fmla="*/ 0 h 2515838"/>
                  <a:gd name="connsiteX3" fmla="*/ 250603 w 250602"/>
                  <a:gd name="connsiteY3" fmla="*/ 168688 h 2515838"/>
                  <a:gd name="connsiteX4" fmla="*/ 143637 w 250602"/>
                  <a:gd name="connsiteY4" fmla="*/ 2515838 h 251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02" h="2515838">
                    <a:moveTo>
                      <a:pt x="143637" y="2515838"/>
                    </a:moveTo>
                    <a:lnTo>
                      <a:pt x="0" y="2347151"/>
                    </a:lnTo>
                    <a:lnTo>
                      <a:pt x="106966" y="0"/>
                    </a:lnTo>
                    <a:lnTo>
                      <a:pt x="250603" y="168688"/>
                    </a:lnTo>
                    <a:lnTo>
                      <a:pt x="143637" y="2515838"/>
                    </a:lnTo>
                    <a:close/>
                  </a:path>
                </a:pathLst>
              </a:custGeom>
              <a:solidFill>
                <a:srgbClr val="00000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1" name="任意多边形: 形状 1100">
                <a:extLst>
                  <a:ext uri="{FF2B5EF4-FFF2-40B4-BE49-F238E27FC236}">
                    <a16:creationId xmlns:a16="http://schemas.microsoft.com/office/drawing/2014/main" id="{A4B519BB-85D5-4F15-6B92-CF917532EA07}"/>
                  </a:ext>
                </a:extLst>
              </p:cNvPr>
              <p:cNvSpPr/>
              <p:nvPr/>
            </p:nvSpPr>
            <p:spPr>
              <a:xfrm>
                <a:off x="-5510100" y="2704484"/>
                <a:ext cx="1790413" cy="2370867"/>
              </a:xfrm>
              <a:custGeom>
                <a:avLst/>
                <a:gdLst>
                  <a:gd name="connsiteX0" fmla="*/ 1790414 w 1790413"/>
                  <a:gd name="connsiteY0" fmla="*/ 23717 h 2370867"/>
                  <a:gd name="connsiteX1" fmla="*/ 1683448 w 1790413"/>
                  <a:gd name="connsiteY1" fmla="*/ 2370868 h 2370867"/>
                  <a:gd name="connsiteX2" fmla="*/ 0 w 1790413"/>
                  <a:gd name="connsiteY2" fmla="*/ 2311337 h 2370867"/>
                  <a:gd name="connsiteX3" fmla="*/ 127349 w 1790413"/>
                  <a:gd name="connsiteY3" fmla="*/ 0 h 2370867"/>
                  <a:gd name="connsiteX4" fmla="*/ 1790414 w 1790413"/>
                  <a:gd name="connsiteY4" fmla="*/ 23717 h 237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413" h="2370867">
                    <a:moveTo>
                      <a:pt x="1790414" y="23717"/>
                    </a:moveTo>
                    <a:lnTo>
                      <a:pt x="1683448" y="2370868"/>
                    </a:lnTo>
                    <a:lnTo>
                      <a:pt x="0" y="2311337"/>
                    </a:lnTo>
                    <a:lnTo>
                      <a:pt x="127349" y="0"/>
                    </a:lnTo>
                    <a:lnTo>
                      <a:pt x="1790414" y="23717"/>
                    </a:ln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2" name="任意多边形: 形状 1101">
                <a:extLst>
                  <a:ext uri="{FF2B5EF4-FFF2-40B4-BE49-F238E27FC236}">
                    <a16:creationId xmlns:a16="http://schemas.microsoft.com/office/drawing/2014/main" id="{12B9FD47-FFEB-6F1E-EFF8-E518DA53F422}"/>
                  </a:ext>
                </a:extLst>
              </p:cNvPr>
              <p:cNvSpPr/>
              <p:nvPr/>
            </p:nvSpPr>
            <p:spPr>
              <a:xfrm>
                <a:off x="-5512481" y="2702579"/>
                <a:ext cx="1792414" cy="2375058"/>
              </a:xfrm>
              <a:custGeom>
                <a:avLst/>
                <a:gdLst>
                  <a:gd name="connsiteX0" fmla="*/ 1792414 w 1792414"/>
                  <a:gd name="connsiteY0" fmla="*/ 25622 h 2375058"/>
                  <a:gd name="connsiteX1" fmla="*/ 129349 w 1792414"/>
                  <a:gd name="connsiteY1" fmla="*/ 3905 h 2375058"/>
                  <a:gd name="connsiteX2" fmla="*/ 131350 w 1792414"/>
                  <a:gd name="connsiteY2" fmla="*/ 2000 h 2375058"/>
                  <a:gd name="connsiteX3" fmla="*/ 4477 w 1792414"/>
                  <a:gd name="connsiteY3" fmla="*/ 2313432 h 2375058"/>
                  <a:gd name="connsiteX4" fmla="*/ 2096 w 1792414"/>
                  <a:gd name="connsiteY4" fmla="*/ 2310765 h 2375058"/>
                  <a:gd name="connsiteX5" fmla="*/ 29908 w 1792414"/>
                  <a:gd name="connsiteY5" fmla="*/ 2311718 h 2375058"/>
                  <a:gd name="connsiteX6" fmla="*/ 1685544 w 1792414"/>
                  <a:gd name="connsiteY6" fmla="*/ 2370487 h 2375058"/>
                  <a:gd name="connsiteX7" fmla="*/ 1683163 w 1792414"/>
                  <a:gd name="connsiteY7" fmla="*/ 2372678 h 2375058"/>
                  <a:gd name="connsiteX8" fmla="*/ 1792414 w 1792414"/>
                  <a:gd name="connsiteY8" fmla="*/ 25622 h 2375058"/>
                  <a:gd name="connsiteX9" fmla="*/ 1687639 w 1792414"/>
                  <a:gd name="connsiteY9" fmla="*/ 2372868 h 2375058"/>
                  <a:gd name="connsiteX10" fmla="*/ 1687639 w 1792414"/>
                  <a:gd name="connsiteY10" fmla="*/ 2375059 h 2375058"/>
                  <a:gd name="connsiteX11" fmla="*/ 1685354 w 1792414"/>
                  <a:gd name="connsiteY11" fmla="*/ 2375059 h 2375058"/>
                  <a:gd name="connsiteX12" fmla="*/ 30289 w 1792414"/>
                  <a:gd name="connsiteY12" fmla="*/ 2316670 h 2375058"/>
                  <a:gd name="connsiteX13" fmla="*/ 2476 w 1792414"/>
                  <a:gd name="connsiteY13" fmla="*/ 2315718 h 2375058"/>
                  <a:gd name="connsiteX14" fmla="*/ 0 w 1792414"/>
                  <a:gd name="connsiteY14" fmla="*/ 2315718 h 2375058"/>
                  <a:gd name="connsiteX15" fmla="*/ 0 w 1792414"/>
                  <a:gd name="connsiteY15" fmla="*/ 2313242 h 2375058"/>
                  <a:gd name="connsiteX16" fmla="*/ 127825 w 1792414"/>
                  <a:gd name="connsiteY16" fmla="*/ 1905 h 2375058"/>
                  <a:gd name="connsiteX17" fmla="*/ 127825 w 1792414"/>
                  <a:gd name="connsiteY17" fmla="*/ 0 h 2375058"/>
                  <a:gd name="connsiteX18" fmla="*/ 129730 w 1792414"/>
                  <a:gd name="connsiteY18" fmla="*/ 0 h 237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2414" h="2375058">
                    <a:moveTo>
                      <a:pt x="1792414" y="25622"/>
                    </a:moveTo>
                    <a:lnTo>
                      <a:pt x="129349" y="3905"/>
                    </a:lnTo>
                    <a:lnTo>
                      <a:pt x="131350" y="2000"/>
                    </a:lnTo>
                    <a:cubicBezTo>
                      <a:pt x="95917" y="647891"/>
                      <a:pt x="52006" y="1447991"/>
                      <a:pt x="4477" y="2313432"/>
                    </a:cubicBezTo>
                    <a:lnTo>
                      <a:pt x="2096" y="2310765"/>
                    </a:lnTo>
                    <a:lnTo>
                      <a:pt x="29908" y="2311718"/>
                    </a:lnTo>
                    <a:lnTo>
                      <a:pt x="1685544" y="2370487"/>
                    </a:lnTo>
                    <a:lnTo>
                      <a:pt x="1683163" y="2372678"/>
                    </a:lnTo>
                    <a:cubicBezTo>
                      <a:pt x="1748028" y="986504"/>
                      <a:pt x="1791843" y="45625"/>
                      <a:pt x="1792414" y="25622"/>
                    </a:cubicBezTo>
                    <a:cubicBezTo>
                      <a:pt x="1791462" y="45625"/>
                      <a:pt x="1749552" y="986600"/>
                      <a:pt x="1687639" y="2372868"/>
                    </a:cubicBezTo>
                    <a:lnTo>
                      <a:pt x="1687639" y="2375059"/>
                    </a:lnTo>
                    <a:lnTo>
                      <a:pt x="1685354" y="2375059"/>
                    </a:lnTo>
                    <a:lnTo>
                      <a:pt x="30289" y="2316670"/>
                    </a:lnTo>
                    <a:lnTo>
                      <a:pt x="2476" y="2315718"/>
                    </a:lnTo>
                    <a:lnTo>
                      <a:pt x="0" y="2315718"/>
                    </a:lnTo>
                    <a:lnTo>
                      <a:pt x="0" y="2313242"/>
                    </a:lnTo>
                    <a:cubicBezTo>
                      <a:pt x="47625" y="1447800"/>
                      <a:pt x="92107" y="647795"/>
                      <a:pt x="127825" y="1905"/>
                    </a:cubicBezTo>
                    <a:lnTo>
                      <a:pt x="127825" y="0"/>
                    </a:lnTo>
                    <a:lnTo>
                      <a:pt x="129730" y="0"/>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3" name="任意多边形: 形状 1102">
                <a:extLst>
                  <a:ext uri="{FF2B5EF4-FFF2-40B4-BE49-F238E27FC236}">
                    <a16:creationId xmlns:a16="http://schemas.microsoft.com/office/drawing/2014/main" id="{421DE454-1340-A2C2-47EA-5425A496D368}"/>
                  </a:ext>
                </a:extLst>
              </p:cNvPr>
              <p:cNvSpPr/>
              <p:nvPr/>
            </p:nvSpPr>
            <p:spPr>
              <a:xfrm rot="-10699200">
                <a:off x="-5210473" y="3212217"/>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4" name="任意多边形: 形状 1103">
                <a:extLst>
                  <a:ext uri="{FF2B5EF4-FFF2-40B4-BE49-F238E27FC236}">
                    <a16:creationId xmlns:a16="http://schemas.microsoft.com/office/drawing/2014/main" id="{15A8CBEB-5286-7F3B-E6C5-EDF317D9C5C5}"/>
                  </a:ext>
                </a:extLst>
              </p:cNvPr>
              <p:cNvSpPr/>
              <p:nvPr/>
            </p:nvSpPr>
            <p:spPr>
              <a:xfrm rot="-10699200">
                <a:off x="-5216124" y="3341313"/>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5" name="任意多边形: 形状 1104">
                <a:extLst>
                  <a:ext uri="{FF2B5EF4-FFF2-40B4-BE49-F238E27FC236}">
                    <a16:creationId xmlns:a16="http://schemas.microsoft.com/office/drawing/2014/main" id="{D45DD28D-4B5E-34AE-A66F-E6E762FD4C26}"/>
                  </a:ext>
                </a:extLst>
              </p:cNvPr>
              <p:cNvSpPr/>
              <p:nvPr/>
            </p:nvSpPr>
            <p:spPr>
              <a:xfrm rot="-10699200">
                <a:off x="-5221868" y="3470311"/>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6" name="任意多边形: 形状 1105">
                <a:extLst>
                  <a:ext uri="{FF2B5EF4-FFF2-40B4-BE49-F238E27FC236}">
                    <a16:creationId xmlns:a16="http://schemas.microsoft.com/office/drawing/2014/main" id="{C6494372-67F0-8CEA-FF09-84806CD7DBF5}"/>
                  </a:ext>
                </a:extLst>
              </p:cNvPr>
              <p:cNvSpPr/>
              <p:nvPr/>
            </p:nvSpPr>
            <p:spPr>
              <a:xfrm rot="-10699200">
                <a:off x="-5227424" y="3599312"/>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19" y="0"/>
                      <a:pt x="632841" y="0"/>
                      <a:pt x="632841" y="0"/>
                    </a:cubicBezTo>
                    <a:lnTo>
                      <a:pt x="632841" y="66770"/>
                    </a:lnTo>
                    <a:cubicBezTo>
                      <a:pt x="632841" y="66770"/>
                      <a:pt x="622819"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7" name="任意多边形: 形状 1106">
                <a:extLst>
                  <a:ext uri="{FF2B5EF4-FFF2-40B4-BE49-F238E27FC236}">
                    <a16:creationId xmlns:a16="http://schemas.microsoft.com/office/drawing/2014/main" id="{35CB6203-3B99-61C2-7688-421C75520BD2}"/>
                  </a:ext>
                </a:extLst>
              </p:cNvPr>
              <p:cNvSpPr/>
              <p:nvPr/>
            </p:nvSpPr>
            <p:spPr>
              <a:xfrm rot="-10699200">
                <a:off x="-5233072" y="3728313"/>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8" name="任意多边形: 形状 1107">
                <a:extLst>
                  <a:ext uri="{FF2B5EF4-FFF2-40B4-BE49-F238E27FC236}">
                    <a16:creationId xmlns:a16="http://schemas.microsoft.com/office/drawing/2014/main" id="{ADB63052-F745-150D-D689-9BD6849608DF}"/>
                  </a:ext>
                </a:extLst>
              </p:cNvPr>
              <p:cNvSpPr/>
              <p:nvPr/>
            </p:nvSpPr>
            <p:spPr>
              <a:xfrm rot="-10699200">
                <a:off x="-5238818" y="3857407"/>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9" name="任意多边形: 形状 1108">
                <a:extLst>
                  <a:ext uri="{FF2B5EF4-FFF2-40B4-BE49-F238E27FC236}">
                    <a16:creationId xmlns:a16="http://schemas.microsoft.com/office/drawing/2014/main" id="{51E1C547-C47A-3A5C-00E5-005331B13E86}"/>
                  </a:ext>
                </a:extLst>
              </p:cNvPr>
              <p:cNvSpPr/>
              <p:nvPr/>
            </p:nvSpPr>
            <p:spPr>
              <a:xfrm rot="-10699200">
                <a:off x="-5244371" y="3986408"/>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0" name="任意多边形: 形状 1109">
                <a:extLst>
                  <a:ext uri="{FF2B5EF4-FFF2-40B4-BE49-F238E27FC236}">
                    <a16:creationId xmlns:a16="http://schemas.microsoft.com/office/drawing/2014/main" id="{AAC15FEC-9DBE-1AE7-BC99-8D571D6EF3B5}"/>
                  </a:ext>
                </a:extLst>
              </p:cNvPr>
              <p:cNvSpPr/>
              <p:nvPr/>
            </p:nvSpPr>
            <p:spPr>
              <a:xfrm rot="-10699200">
                <a:off x="-4541484" y="3876693"/>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1" name="任意多边形: 形状 1110">
                <a:extLst>
                  <a:ext uri="{FF2B5EF4-FFF2-40B4-BE49-F238E27FC236}">
                    <a16:creationId xmlns:a16="http://schemas.microsoft.com/office/drawing/2014/main" id="{D7372F57-45A7-13F3-B236-01109ED3C89C}"/>
                  </a:ext>
                </a:extLst>
              </p:cNvPr>
              <p:cNvSpPr/>
              <p:nvPr/>
            </p:nvSpPr>
            <p:spPr>
              <a:xfrm rot="-10699200">
                <a:off x="-4547227" y="4005691"/>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2" name="任意多边形: 形状 1111">
                <a:extLst>
                  <a:ext uri="{FF2B5EF4-FFF2-40B4-BE49-F238E27FC236}">
                    <a16:creationId xmlns:a16="http://schemas.microsoft.com/office/drawing/2014/main" id="{15A78EAB-CC99-1778-DA9E-65C81DF5F930}"/>
                  </a:ext>
                </a:extLst>
              </p:cNvPr>
              <p:cNvSpPr/>
              <p:nvPr/>
            </p:nvSpPr>
            <p:spPr>
              <a:xfrm rot="-10699200">
                <a:off x="-4554006" y="4141777"/>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3" name="任意多边形: 形状 1112">
                <a:extLst>
                  <a:ext uri="{FF2B5EF4-FFF2-40B4-BE49-F238E27FC236}">
                    <a16:creationId xmlns:a16="http://schemas.microsoft.com/office/drawing/2014/main" id="{7BAB721F-DDF8-A6C1-A6D1-EE6EDD2ACC84}"/>
                  </a:ext>
                </a:extLst>
              </p:cNvPr>
              <p:cNvSpPr/>
              <p:nvPr/>
            </p:nvSpPr>
            <p:spPr>
              <a:xfrm rot="-10699200">
                <a:off x="-4560877" y="4277768"/>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2" name="任意多边形: 形状 1151">
                <a:extLst>
                  <a:ext uri="{FF2B5EF4-FFF2-40B4-BE49-F238E27FC236}">
                    <a16:creationId xmlns:a16="http://schemas.microsoft.com/office/drawing/2014/main" id="{5812218C-5EDB-C991-159D-EAD27E00FC64}"/>
                  </a:ext>
                </a:extLst>
              </p:cNvPr>
              <p:cNvSpPr/>
              <p:nvPr/>
            </p:nvSpPr>
            <p:spPr>
              <a:xfrm rot="-10699200">
                <a:off x="-4567655" y="4413854"/>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3" name="任意多边形: 形状 1152">
                <a:extLst>
                  <a:ext uri="{FF2B5EF4-FFF2-40B4-BE49-F238E27FC236}">
                    <a16:creationId xmlns:a16="http://schemas.microsoft.com/office/drawing/2014/main" id="{C30CA5A9-7F8C-4F9A-0928-7C17BC44C59D}"/>
                  </a:ext>
                </a:extLst>
              </p:cNvPr>
              <p:cNvSpPr/>
              <p:nvPr/>
            </p:nvSpPr>
            <p:spPr>
              <a:xfrm rot="-10699200">
                <a:off x="-4574529" y="4549940"/>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4" name="任意多边形: 形状 1153">
                <a:extLst>
                  <a:ext uri="{FF2B5EF4-FFF2-40B4-BE49-F238E27FC236}">
                    <a16:creationId xmlns:a16="http://schemas.microsoft.com/office/drawing/2014/main" id="{98A9C4E5-82C2-CB4C-DAC2-BDE97421A2BB}"/>
                  </a:ext>
                </a:extLst>
              </p:cNvPr>
              <p:cNvSpPr/>
              <p:nvPr/>
            </p:nvSpPr>
            <p:spPr>
              <a:xfrm rot="-10699200">
                <a:off x="-4581400" y="4685928"/>
                <a:ext cx="632841" cy="66770"/>
              </a:xfrm>
              <a:custGeom>
                <a:avLst/>
                <a:gdLst>
                  <a:gd name="connsiteX0" fmla="*/ 610457 w 632841"/>
                  <a:gd name="connsiteY0" fmla="*/ 0 h 66770"/>
                  <a:gd name="connsiteX1" fmla="*/ 632841 w 632841"/>
                  <a:gd name="connsiteY1" fmla="*/ 0 h 66770"/>
                  <a:gd name="connsiteX2" fmla="*/ 632841 w 632841"/>
                  <a:gd name="connsiteY2" fmla="*/ 66770 h 66770"/>
                  <a:gd name="connsiteX3" fmla="*/ 610457 w 632841"/>
                  <a:gd name="connsiteY3" fmla="*/ 66770 h 66770"/>
                  <a:gd name="connsiteX4" fmla="*/ 22384 w 632841"/>
                  <a:gd name="connsiteY4" fmla="*/ 66770 h 66770"/>
                  <a:gd name="connsiteX5" fmla="*/ 0 w 632841"/>
                  <a:gd name="connsiteY5" fmla="*/ 66770 h 66770"/>
                  <a:gd name="connsiteX6" fmla="*/ 0 w 632841"/>
                  <a:gd name="connsiteY6" fmla="*/ 0 h 66770"/>
                  <a:gd name="connsiteX7" fmla="*/ 22384 w 632841"/>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2841" h="66770">
                    <a:moveTo>
                      <a:pt x="610457" y="0"/>
                    </a:moveTo>
                    <a:cubicBezTo>
                      <a:pt x="622820" y="0"/>
                      <a:pt x="632841" y="0"/>
                      <a:pt x="632841" y="0"/>
                    </a:cubicBezTo>
                    <a:lnTo>
                      <a:pt x="632841" y="66770"/>
                    </a:lnTo>
                    <a:cubicBezTo>
                      <a:pt x="632841" y="66770"/>
                      <a:pt x="622820" y="66770"/>
                      <a:pt x="610457" y="66770"/>
                    </a:cubicBezTo>
                    <a:lnTo>
                      <a:pt x="22384" y="66770"/>
                    </a:lnTo>
                    <a:cubicBezTo>
                      <a:pt x="10022" y="66770"/>
                      <a:pt x="0" y="66770"/>
                      <a:pt x="0" y="66770"/>
                    </a:cubicBezTo>
                    <a:lnTo>
                      <a:pt x="0" y="0"/>
                    </a:lnTo>
                    <a:cubicBezTo>
                      <a:pt x="0" y="0"/>
                      <a:pt x="10022"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5" name="任意多边形: 形状 1154">
                <a:extLst>
                  <a:ext uri="{FF2B5EF4-FFF2-40B4-BE49-F238E27FC236}">
                    <a16:creationId xmlns:a16="http://schemas.microsoft.com/office/drawing/2014/main" id="{E6A73875-3317-3E28-4B7A-35BF61DE8464}"/>
                  </a:ext>
                </a:extLst>
              </p:cNvPr>
              <p:cNvSpPr/>
              <p:nvPr/>
            </p:nvSpPr>
            <p:spPr>
              <a:xfrm>
                <a:off x="-5302367" y="4778923"/>
                <a:ext cx="1342757" cy="104795"/>
              </a:xfrm>
              <a:custGeom>
                <a:avLst/>
                <a:gdLst>
                  <a:gd name="connsiteX0" fmla="*/ 21629 w 1342757"/>
                  <a:gd name="connsiteY0" fmla="*/ 66685 h 104795"/>
                  <a:gd name="connsiteX1" fmla="*/ 1319125 w 1342757"/>
                  <a:gd name="connsiteY1" fmla="*/ 104785 h 104795"/>
                  <a:gd name="connsiteX2" fmla="*/ 1342175 w 1342757"/>
                  <a:gd name="connsiteY2" fmla="*/ 83088 h 104795"/>
                  <a:gd name="connsiteX3" fmla="*/ 1342176 w 1342757"/>
                  <a:gd name="connsiteY3" fmla="*/ 83068 h 104795"/>
                  <a:gd name="connsiteX4" fmla="*/ 1342747 w 1342757"/>
                  <a:gd name="connsiteY4" fmla="*/ 61066 h 104795"/>
                  <a:gd name="connsiteX5" fmla="*/ 1321145 w 1342757"/>
                  <a:gd name="connsiteY5" fmla="*/ 38111 h 104795"/>
                  <a:gd name="connsiteX6" fmla="*/ 1321125 w 1342757"/>
                  <a:gd name="connsiteY6" fmla="*/ 38110 h 104795"/>
                  <a:gd name="connsiteX7" fmla="*/ 23630 w 1342757"/>
                  <a:gd name="connsiteY7" fmla="*/ 10 h 104795"/>
                  <a:gd name="connsiteX8" fmla="*/ 580 w 1342757"/>
                  <a:gd name="connsiteY8" fmla="*/ 21708 h 104795"/>
                  <a:gd name="connsiteX9" fmla="*/ 579 w 1342757"/>
                  <a:gd name="connsiteY9" fmla="*/ 21727 h 104795"/>
                  <a:gd name="connsiteX10" fmla="*/ 8 w 1342757"/>
                  <a:gd name="connsiteY10" fmla="*/ 43730 h 104795"/>
                  <a:gd name="connsiteX11" fmla="*/ 21629 w 1342757"/>
                  <a:gd name="connsiteY11" fmla="*/ 66685 h 10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757" h="104795">
                    <a:moveTo>
                      <a:pt x="21629" y="66685"/>
                    </a:moveTo>
                    <a:lnTo>
                      <a:pt x="1319125" y="104785"/>
                    </a:lnTo>
                    <a:cubicBezTo>
                      <a:pt x="1331482" y="105159"/>
                      <a:pt x="1341801" y="95445"/>
                      <a:pt x="1342175" y="83088"/>
                    </a:cubicBezTo>
                    <a:cubicBezTo>
                      <a:pt x="1342175" y="83082"/>
                      <a:pt x="1342175" y="83075"/>
                      <a:pt x="1342176" y="83068"/>
                    </a:cubicBezTo>
                    <a:lnTo>
                      <a:pt x="1342747" y="61066"/>
                    </a:lnTo>
                    <a:cubicBezTo>
                      <a:pt x="1343121" y="48762"/>
                      <a:pt x="1333449" y="38485"/>
                      <a:pt x="1321145" y="38111"/>
                    </a:cubicBezTo>
                    <a:cubicBezTo>
                      <a:pt x="1321139" y="38111"/>
                      <a:pt x="1321132" y="38111"/>
                      <a:pt x="1321125" y="38110"/>
                    </a:cubicBezTo>
                    <a:lnTo>
                      <a:pt x="23630" y="10"/>
                    </a:lnTo>
                    <a:cubicBezTo>
                      <a:pt x="11273" y="-363"/>
                      <a:pt x="953" y="9351"/>
                      <a:pt x="580" y="21708"/>
                    </a:cubicBezTo>
                    <a:cubicBezTo>
                      <a:pt x="579" y="21714"/>
                      <a:pt x="579" y="21721"/>
                      <a:pt x="579" y="21727"/>
                    </a:cubicBezTo>
                    <a:lnTo>
                      <a:pt x="8" y="43730"/>
                    </a:lnTo>
                    <a:cubicBezTo>
                      <a:pt x="-313" y="56022"/>
                      <a:pt x="9341" y="66271"/>
                      <a:pt x="21629" y="66685"/>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6" name="任意多边形: 形状 1155">
                <a:extLst>
                  <a:ext uri="{FF2B5EF4-FFF2-40B4-BE49-F238E27FC236}">
                    <a16:creationId xmlns:a16="http://schemas.microsoft.com/office/drawing/2014/main" id="{9D2F4223-6346-1224-D8F6-EF7D25C304AA}"/>
                  </a:ext>
                </a:extLst>
              </p:cNvPr>
              <p:cNvSpPr/>
              <p:nvPr/>
            </p:nvSpPr>
            <p:spPr>
              <a:xfrm rot="-10699200">
                <a:off x="-5200279" y="3041488"/>
                <a:ext cx="441293" cy="66770"/>
              </a:xfrm>
              <a:custGeom>
                <a:avLst/>
                <a:gdLst>
                  <a:gd name="connsiteX0" fmla="*/ 418909 w 441293"/>
                  <a:gd name="connsiteY0" fmla="*/ 0 h 66770"/>
                  <a:gd name="connsiteX1" fmla="*/ 441293 w 441293"/>
                  <a:gd name="connsiteY1" fmla="*/ 0 h 66770"/>
                  <a:gd name="connsiteX2" fmla="*/ 441293 w 441293"/>
                  <a:gd name="connsiteY2" fmla="*/ 66770 h 66770"/>
                  <a:gd name="connsiteX3" fmla="*/ 418909 w 441293"/>
                  <a:gd name="connsiteY3" fmla="*/ 66770 h 66770"/>
                  <a:gd name="connsiteX4" fmla="*/ 22384 w 441293"/>
                  <a:gd name="connsiteY4" fmla="*/ 66770 h 66770"/>
                  <a:gd name="connsiteX5" fmla="*/ 0 w 441293"/>
                  <a:gd name="connsiteY5" fmla="*/ 66770 h 66770"/>
                  <a:gd name="connsiteX6" fmla="*/ 0 w 441293"/>
                  <a:gd name="connsiteY6" fmla="*/ 0 h 66770"/>
                  <a:gd name="connsiteX7" fmla="*/ 22384 w 441293"/>
                  <a:gd name="connsiteY7" fmla="*/ 0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93" h="66770">
                    <a:moveTo>
                      <a:pt x="418909" y="0"/>
                    </a:moveTo>
                    <a:cubicBezTo>
                      <a:pt x="431272" y="0"/>
                      <a:pt x="441293" y="0"/>
                      <a:pt x="441293" y="0"/>
                    </a:cubicBezTo>
                    <a:lnTo>
                      <a:pt x="441293" y="66770"/>
                    </a:lnTo>
                    <a:cubicBezTo>
                      <a:pt x="441293" y="66770"/>
                      <a:pt x="431272" y="66770"/>
                      <a:pt x="418909" y="66770"/>
                    </a:cubicBezTo>
                    <a:lnTo>
                      <a:pt x="22384" y="66770"/>
                    </a:lnTo>
                    <a:cubicBezTo>
                      <a:pt x="10021" y="66770"/>
                      <a:pt x="0" y="66770"/>
                      <a:pt x="0" y="66770"/>
                    </a:cubicBezTo>
                    <a:lnTo>
                      <a:pt x="0" y="0"/>
                    </a:lnTo>
                    <a:cubicBezTo>
                      <a:pt x="0" y="0"/>
                      <a:pt x="10021" y="0"/>
                      <a:pt x="22384"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7" name="任意多边形: 形状 1156">
                <a:extLst>
                  <a:ext uri="{FF2B5EF4-FFF2-40B4-BE49-F238E27FC236}">
                    <a16:creationId xmlns:a16="http://schemas.microsoft.com/office/drawing/2014/main" id="{C7BE91AD-68B6-8CC9-D597-9DD5420FFEFD}"/>
                  </a:ext>
                </a:extLst>
              </p:cNvPr>
              <p:cNvSpPr/>
              <p:nvPr/>
            </p:nvSpPr>
            <p:spPr>
              <a:xfrm>
                <a:off x="-5417041" y="2906509"/>
                <a:ext cx="1744016" cy="2218944"/>
              </a:xfrm>
              <a:custGeom>
                <a:avLst/>
                <a:gdLst>
                  <a:gd name="connsiteX0" fmla="*/ 0 w 1744016"/>
                  <a:gd name="connsiteY0" fmla="*/ 2162270 h 2218944"/>
                  <a:gd name="connsiteX1" fmla="*/ 8192 w 1744016"/>
                  <a:gd name="connsiteY1" fmla="*/ 2162747 h 2218944"/>
                  <a:gd name="connsiteX2" fmla="*/ 32290 w 1744016"/>
                  <a:gd name="connsiteY2" fmla="*/ 2163794 h 2218944"/>
                  <a:gd name="connsiteX3" fmla="*/ 125444 w 1744016"/>
                  <a:gd name="connsiteY3" fmla="*/ 2167319 h 2218944"/>
                  <a:gd name="connsiteX4" fmla="*/ 471106 w 1744016"/>
                  <a:gd name="connsiteY4" fmla="*/ 2179511 h 2218944"/>
                  <a:gd name="connsiteX5" fmla="*/ 1638967 w 1744016"/>
                  <a:gd name="connsiteY5" fmla="*/ 2218944 h 2218944"/>
                  <a:gd name="connsiteX6" fmla="*/ 1641443 w 1744016"/>
                  <a:gd name="connsiteY6" fmla="*/ 2218944 h 2218944"/>
                  <a:gd name="connsiteX7" fmla="*/ 1641443 w 1744016"/>
                  <a:gd name="connsiteY7" fmla="*/ 2216468 h 2218944"/>
                  <a:gd name="connsiteX8" fmla="*/ 1655159 w 1744016"/>
                  <a:gd name="connsiteY8" fmla="*/ 1927193 h 2218944"/>
                  <a:gd name="connsiteX9" fmla="*/ 1718977 w 1744016"/>
                  <a:gd name="connsiteY9" fmla="*/ 564166 h 2218944"/>
                  <a:gd name="connsiteX10" fmla="*/ 1738027 w 1744016"/>
                  <a:gd name="connsiteY10" fmla="*/ 151067 h 2218944"/>
                  <a:gd name="connsiteX11" fmla="*/ 1742885 w 1744016"/>
                  <a:gd name="connsiteY11" fmla="*/ 38767 h 2218944"/>
                  <a:gd name="connsiteX12" fmla="*/ 1743932 w 1744016"/>
                  <a:gd name="connsiteY12" fmla="*/ 9525 h 2218944"/>
                  <a:gd name="connsiteX13" fmla="*/ 1743932 w 1744016"/>
                  <a:gd name="connsiteY13" fmla="*/ 0 h 2218944"/>
                  <a:gd name="connsiteX14" fmla="*/ 1743170 w 1744016"/>
                  <a:gd name="connsiteY14" fmla="*/ 9525 h 2218944"/>
                  <a:gd name="connsiteX15" fmla="*/ 1741551 w 1744016"/>
                  <a:gd name="connsiteY15" fmla="*/ 38672 h 2218944"/>
                  <a:gd name="connsiteX16" fmla="*/ 1735741 w 1744016"/>
                  <a:gd name="connsiteY16" fmla="*/ 150971 h 2218944"/>
                  <a:gd name="connsiteX17" fmla="*/ 1715357 w 1744016"/>
                  <a:gd name="connsiteY17" fmla="*/ 563975 h 2218944"/>
                  <a:gd name="connsiteX18" fmla="*/ 1650016 w 1744016"/>
                  <a:gd name="connsiteY18" fmla="*/ 1927003 h 2218944"/>
                  <a:gd name="connsiteX19" fmla="*/ 1636300 w 1744016"/>
                  <a:gd name="connsiteY19" fmla="*/ 2216182 h 2218944"/>
                  <a:gd name="connsiteX20" fmla="*/ 1638967 w 1744016"/>
                  <a:gd name="connsiteY20" fmla="*/ 2213801 h 2218944"/>
                  <a:gd name="connsiteX21" fmla="*/ 471106 w 1744016"/>
                  <a:gd name="connsiteY21" fmla="*/ 2175701 h 2218944"/>
                  <a:gd name="connsiteX22" fmla="*/ 125349 w 1744016"/>
                  <a:gd name="connsiteY22" fmla="*/ 2165509 h 2218944"/>
                  <a:gd name="connsiteX23" fmla="*/ 32195 w 1744016"/>
                  <a:gd name="connsiteY23" fmla="*/ 2162842 h 2218944"/>
                  <a:gd name="connsiteX24" fmla="*/ 8096 w 1744016"/>
                  <a:gd name="connsiteY24" fmla="*/ 2162270 h 221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44016" h="2218944">
                    <a:moveTo>
                      <a:pt x="0" y="2162270"/>
                    </a:moveTo>
                    <a:lnTo>
                      <a:pt x="8192" y="2162747"/>
                    </a:lnTo>
                    <a:lnTo>
                      <a:pt x="32290" y="2163794"/>
                    </a:lnTo>
                    <a:lnTo>
                      <a:pt x="125444" y="2167319"/>
                    </a:lnTo>
                    <a:lnTo>
                      <a:pt x="471106" y="2179511"/>
                    </a:lnTo>
                    <a:lnTo>
                      <a:pt x="1638967" y="2218944"/>
                    </a:lnTo>
                    <a:lnTo>
                      <a:pt x="1641443" y="2218944"/>
                    </a:lnTo>
                    <a:lnTo>
                      <a:pt x="1641443" y="2216468"/>
                    </a:lnTo>
                    <a:cubicBezTo>
                      <a:pt x="1645825" y="2123599"/>
                      <a:pt x="1650397" y="2025968"/>
                      <a:pt x="1655159" y="1927193"/>
                    </a:cubicBezTo>
                    <a:cubicBezTo>
                      <a:pt x="1680020" y="1394936"/>
                      <a:pt x="1702784" y="913067"/>
                      <a:pt x="1718977" y="564166"/>
                    </a:cubicBezTo>
                    <a:cubicBezTo>
                      <a:pt x="1726883" y="389763"/>
                      <a:pt x="1733264" y="248698"/>
                      <a:pt x="1738027" y="151067"/>
                    </a:cubicBezTo>
                    <a:cubicBezTo>
                      <a:pt x="1740123" y="102394"/>
                      <a:pt x="1741742" y="64580"/>
                      <a:pt x="1742885" y="38767"/>
                    </a:cubicBezTo>
                    <a:cubicBezTo>
                      <a:pt x="1743361" y="26003"/>
                      <a:pt x="1743742" y="16193"/>
                      <a:pt x="1743932" y="9525"/>
                    </a:cubicBezTo>
                    <a:cubicBezTo>
                      <a:pt x="1744123" y="2858"/>
                      <a:pt x="1743932" y="0"/>
                      <a:pt x="1743932" y="0"/>
                    </a:cubicBezTo>
                    <a:cubicBezTo>
                      <a:pt x="1743932" y="0"/>
                      <a:pt x="1743932" y="3429"/>
                      <a:pt x="1743170" y="9525"/>
                    </a:cubicBezTo>
                    <a:cubicBezTo>
                      <a:pt x="1742409" y="15621"/>
                      <a:pt x="1742218" y="25908"/>
                      <a:pt x="1741551" y="38672"/>
                    </a:cubicBezTo>
                    <a:cubicBezTo>
                      <a:pt x="1740217" y="64484"/>
                      <a:pt x="1738218" y="102299"/>
                      <a:pt x="1735741" y="150971"/>
                    </a:cubicBezTo>
                    <a:cubicBezTo>
                      <a:pt x="1730883" y="248603"/>
                      <a:pt x="1723930" y="389668"/>
                      <a:pt x="1715357" y="563975"/>
                    </a:cubicBezTo>
                    <a:cubicBezTo>
                      <a:pt x="1698593" y="912876"/>
                      <a:pt x="1675543" y="1394651"/>
                      <a:pt x="1650016" y="1927003"/>
                    </a:cubicBezTo>
                    <a:cubicBezTo>
                      <a:pt x="1645348" y="2026063"/>
                      <a:pt x="1640491" y="2123409"/>
                      <a:pt x="1636300" y="2216182"/>
                    </a:cubicBezTo>
                    <a:lnTo>
                      <a:pt x="1638967" y="2213801"/>
                    </a:lnTo>
                    <a:lnTo>
                      <a:pt x="471106" y="2175701"/>
                    </a:lnTo>
                    <a:lnTo>
                      <a:pt x="125349" y="2165509"/>
                    </a:lnTo>
                    <a:lnTo>
                      <a:pt x="32195" y="2162842"/>
                    </a:lnTo>
                    <a:lnTo>
                      <a:pt x="8096" y="2162270"/>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8" name="任意多边形: 形状 1157">
                <a:extLst>
                  <a:ext uri="{FF2B5EF4-FFF2-40B4-BE49-F238E27FC236}">
                    <a16:creationId xmlns:a16="http://schemas.microsoft.com/office/drawing/2014/main" id="{8C4F6257-C99E-29A9-A47C-0C066A8017A7}"/>
                  </a:ext>
                </a:extLst>
              </p:cNvPr>
              <p:cNvSpPr/>
              <p:nvPr/>
            </p:nvSpPr>
            <p:spPr>
              <a:xfrm>
                <a:off x="-5280261" y="2945752"/>
                <a:ext cx="1673764" cy="2251519"/>
              </a:xfrm>
              <a:custGeom>
                <a:avLst/>
                <a:gdLst>
                  <a:gd name="connsiteX0" fmla="*/ 0 w 1673764"/>
                  <a:gd name="connsiteY0" fmla="*/ 2193227 h 2251519"/>
                  <a:gd name="connsiteX1" fmla="*/ 7715 w 1673764"/>
                  <a:gd name="connsiteY1" fmla="*/ 2193798 h 2251519"/>
                  <a:gd name="connsiteX2" fmla="*/ 30480 w 1673764"/>
                  <a:gd name="connsiteY2" fmla="*/ 2194846 h 2251519"/>
                  <a:gd name="connsiteX3" fmla="*/ 118491 w 1673764"/>
                  <a:gd name="connsiteY3" fmla="*/ 2198370 h 2251519"/>
                  <a:gd name="connsiteX4" fmla="*/ 445770 w 1673764"/>
                  <a:gd name="connsiteY4" fmla="*/ 2210848 h 2251519"/>
                  <a:gd name="connsiteX5" fmla="*/ 1555432 w 1673764"/>
                  <a:gd name="connsiteY5" fmla="*/ 2251520 h 2251519"/>
                  <a:gd name="connsiteX6" fmla="*/ 1557909 w 1673764"/>
                  <a:gd name="connsiteY6" fmla="*/ 2251520 h 2251519"/>
                  <a:gd name="connsiteX7" fmla="*/ 1557909 w 1673764"/>
                  <a:gd name="connsiteY7" fmla="*/ 2249043 h 2251519"/>
                  <a:gd name="connsiteX8" fmla="*/ 1576292 w 1673764"/>
                  <a:gd name="connsiteY8" fmla="*/ 1901571 h 2251519"/>
                  <a:gd name="connsiteX9" fmla="*/ 1646301 w 1673764"/>
                  <a:gd name="connsiteY9" fmla="*/ 556546 h 2251519"/>
                  <a:gd name="connsiteX10" fmla="*/ 1666970 w 1673764"/>
                  <a:gd name="connsiteY10" fmla="*/ 148971 h 2251519"/>
                  <a:gd name="connsiteX11" fmla="*/ 1672400 w 1673764"/>
                  <a:gd name="connsiteY11" fmla="*/ 38100 h 2251519"/>
                  <a:gd name="connsiteX12" fmla="*/ 1673637 w 1673764"/>
                  <a:gd name="connsiteY12" fmla="*/ 9525 h 2251519"/>
                  <a:gd name="connsiteX13" fmla="*/ 1673637 w 1673764"/>
                  <a:gd name="connsiteY13" fmla="*/ 0 h 2251519"/>
                  <a:gd name="connsiteX14" fmla="*/ 1672876 w 1673764"/>
                  <a:gd name="connsiteY14" fmla="*/ 9525 h 2251519"/>
                  <a:gd name="connsiteX15" fmla="*/ 1671161 w 1673764"/>
                  <a:gd name="connsiteY15" fmla="*/ 38100 h 2251519"/>
                  <a:gd name="connsiteX16" fmla="*/ 1664779 w 1673764"/>
                  <a:gd name="connsiteY16" fmla="*/ 148876 h 2251519"/>
                  <a:gd name="connsiteX17" fmla="*/ 1642491 w 1673764"/>
                  <a:gd name="connsiteY17" fmla="*/ 556355 h 2251519"/>
                  <a:gd name="connsiteX18" fmla="*/ 1570958 w 1673764"/>
                  <a:gd name="connsiteY18" fmla="*/ 1901285 h 2251519"/>
                  <a:gd name="connsiteX19" fmla="*/ 1552670 w 1673764"/>
                  <a:gd name="connsiteY19" fmla="*/ 2248757 h 2251519"/>
                  <a:gd name="connsiteX20" fmla="*/ 1555242 w 1673764"/>
                  <a:gd name="connsiteY20" fmla="*/ 2246376 h 2251519"/>
                  <a:gd name="connsiteX21" fmla="*/ 445770 w 1673764"/>
                  <a:gd name="connsiteY21" fmla="*/ 2207609 h 2251519"/>
                  <a:gd name="connsiteX22" fmla="*/ 118586 w 1673764"/>
                  <a:gd name="connsiteY22" fmla="*/ 2196656 h 2251519"/>
                  <a:gd name="connsiteX23" fmla="*/ 30575 w 1673764"/>
                  <a:gd name="connsiteY23" fmla="*/ 2193893 h 2251519"/>
                  <a:gd name="connsiteX24" fmla="*/ 7810 w 1673764"/>
                  <a:gd name="connsiteY24" fmla="*/ 2193322 h 22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3764" h="2251519">
                    <a:moveTo>
                      <a:pt x="0" y="2193227"/>
                    </a:moveTo>
                    <a:cubicBezTo>
                      <a:pt x="0" y="2193227"/>
                      <a:pt x="2572" y="2193227"/>
                      <a:pt x="7715" y="2193798"/>
                    </a:cubicBezTo>
                    <a:lnTo>
                      <a:pt x="30480" y="2194846"/>
                    </a:lnTo>
                    <a:lnTo>
                      <a:pt x="118491" y="2198370"/>
                    </a:lnTo>
                    <a:lnTo>
                      <a:pt x="445770" y="2210848"/>
                    </a:lnTo>
                    <a:lnTo>
                      <a:pt x="1555432" y="2251520"/>
                    </a:lnTo>
                    <a:lnTo>
                      <a:pt x="1557909" y="2251520"/>
                    </a:lnTo>
                    <a:lnTo>
                      <a:pt x="1557909" y="2249043"/>
                    </a:lnTo>
                    <a:cubicBezTo>
                      <a:pt x="1563814" y="2137029"/>
                      <a:pt x="1570006" y="2020443"/>
                      <a:pt x="1576292" y="1901571"/>
                    </a:cubicBezTo>
                    <a:cubicBezTo>
                      <a:pt x="1603629" y="1376267"/>
                      <a:pt x="1628394" y="900875"/>
                      <a:pt x="1646301" y="556546"/>
                    </a:cubicBezTo>
                    <a:cubicBezTo>
                      <a:pt x="1655064" y="384524"/>
                      <a:pt x="1662113" y="245364"/>
                      <a:pt x="1666970" y="148971"/>
                    </a:cubicBezTo>
                    <a:cubicBezTo>
                      <a:pt x="1669352" y="101346"/>
                      <a:pt x="1671161" y="63246"/>
                      <a:pt x="1672400" y="38100"/>
                    </a:cubicBezTo>
                    <a:cubicBezTo>
                      <a:pt x="1672876" y="25527"/>
                      <a:pt x="1673352" y="15907"/>
                      <a:pt x="1673637" y="9525"/>
                    </a:cubicBezTo>
                    <a:cubicBezTo>
                      <a:pt x="1673923" y="3143"/>
                      <a:pt x="1673637" y="0"/>
                      <a:pt x="1673637" y="0"/>
                    </a:cubicBezTo>
                    <a:cubicBezTo>
                      <a:pt x="1673637" y="0"/>
                      <a:pt x="1673637" y="3334"/>
                      <a:pt x="1672876" y="9525"/>
                    </a:cubicBezTo>
                    <a:cubicBezTo>
                      <a:pt x="1672114" y="15716"/>
                      <a:pt x="1671923" y="25813"/>
                      <a:pt x="1671161" y="38100"/>
                    </a:cubicBezTo>
                    <a:cubicBezTo>
                      <a:pt x="1669637" y="63532"/>
                      <a:pt x="1667542" y="100870"/>
                      <a:pt x="1664779" y="148876"/>
                    </a:cubicBezTo>
                    <a:cubicBezTo>
                      <a:pt x="1659541" y="245173"/>
                      <a:pt x="1651921" y="384429"/>
                      <a:pt x="1642491" y="556355"/>
                    </a:cubicBezTo>
                    <a:cubicBezTo>
                      <a:pt x="1624203" y="900589"/>
                      <a:pt x="1598866" y="1376077"/>
                      <a:pt x="1570958" y="1901285"/>
                    </a:cubicBezTo>
                    <a:cubicBezTo>
                      <a:pt x="1564671" y="2020348"/>
                      <a:pt x="1558576" y="2136743"/>
                      <a:pt x="1552670" y="2248757"/>
                    </a:cubicBezTo>
                    <a:lnTo>
                      <a:pt x="1555242" y="2246376"/>
                    </a:lnTo>
                    <a:lnTo>
                      <a:pt x="445770" y="2207609"/>
                    </a:lnTo>
                    <a:lnTo>
                      <a:pt x="118586" y="2196656"/>
                    </a:lnTo>
                    <a:lnTo>
                      <a:pt x="30575" y="2193893"/>
                    </a:lnTo>
                    <a:lnTo>
                      <a:pt x="7810" y="2193322"/>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9" name="任意多边形: 形状 1158">
                <a:extLst>
                  <a:ext uri="{FF2B5EF4-FFF2-40B4-BE49-F238E27FC236}">
                    <a16:creationId xmlns:a16="http://schemas.microsoft.com/office/drawing/2014/main" id="{1822778C-5435-7500-210E-913107CFBA28}"/>
                  </a:ext>
                </a:extLst>
              </p:cNvPr>
              <p:cNvSpPr/>
              <p:nvPr/>
            </p:nvSpPr>
            <p:spPr>
              <a:xfrm>
                <a:off x="-4722858" y="2673337"/>
                <a:ext cx="343281" cy="29241"/>
              </a:xfrm>
              <a:custGeom>
                <a:avLst/>
                <a:gdLst>
                  <a:gd name="connsiteX0" fmla="*/ 0 w 343281"/>
                  <a:gd name="connsiteY0" fmla="*/ 24860 h 29241"/>
                  <a:gd name="connsiteX1" fmla="*/ 25432 w 343281"/>
                  <a:gd name="connsiteY1" fmla="*/ 0 h 29241"/>
                  <a:gd name="connsiteX2" fmla="*/ 328613 w 343281"/>
                  <a:gd name="connsiteY2" fmla="*/ 1524 h 29241"/>
                  <a:gd name="connsiteX3" fmla="*/ 343281 w 343281"/>
                  <a:gd name="connsiteY3" fmla="*/ 29242 h 29241"/>
                  <a:gd name="connsiteX4" fmla="*/ 0 w 343281"/>
                  <a:gd name="connsiteY4" fmla="*/ 24860 h 29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81" h="29241">
                    <a:moveTo>
                      <a:pt x="0" y="24860"/>
                    </a:moveTo>
                    <a:lnTo>
                      <a:pt x="25432" y="0"/>
                    </a:lnTo>
                    <a:lnTo>
                      <a:pt x="328613" y="1524"/>
                    </a:lnTo>
                    <a:lnTo>
                      <a:pt x="343281" y="29242"/>
                    </a:lnTo>
                    <a:lnTo>
                      <a:pt x="0" y="24860"/>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0" name="任意多边形: 形状 1159">
                <a:extLst>
                  <a:ext uri="{FF2B5EF4-FFF2-40B4-BE49-F238E27FC236}">
                    <a16:creationId xmlns:a16="http://schemas.microsoft.com/office/drawing/2014/main" id="{0BA4868F-B17C-1E15-9F1A-0406C1AD3B76}"/>
                  </a:ext>
                </a:extLst>
              </p:cNvPr>
              <p:cNvSpPr/>
              <p:nvPr/>
            </p:nvSpPr>
            <p:spPr>
              <a:xfrm rot="5443200">
                <a:off x="-4624257" y="2600974"/>
                <a:ext cx="144494" cy="343280"/>
              </a:xfrm>
              <a:custGeom>
                <a:avLst/>
                <a:gdLst>
                  <a:gd name="connsiteX0" fmla="*/ 0 w 144494"/>
                  <a:gd name="connsiteY0" fmla="*/ 0 h 343280"/>
                  <a:gd name="connsiteX1" fmla="*/ 144494 w 144494"/>
                  <a:gd name="connsiteY1" fmla="*/ 0 h 343280"/>
                  <a:gd name="connsiteX2" fmla="*/ 144494 w 144494"/>
                  <a:gd name="connsiteY2" fmla="*/ 343281 h 343280"/>
                  <a:gd name="connsiteX3" fmla="*/ 0 w 144494"/>
                  <a:gd name="connsiteY3" fmla="*/ 343281 h 343280"/>
                </a:gdLst>
                <a:ahLst/>
                <a:cxnLst>
                  <a:cxn ang="0">
                    <a:pos x="connsiteX0" y="connsiteY0"/>
                  </a:cxn>
                  <a:cxn ang="0">
                    <a:pos x="connsiteX1" y="connsiteY1"/>
                  </a:cxn>
                  <a:cxn ang="0">
                    <a:pos x="connsiteX2" y="connsiteY2"/>
                  </a:cxn>
                  <a:cxn ang="0">
                    <a:pos x="connsiteX3" y="connsiteY3"/>
                  </a:cxn>
                </a:cxnLst>
                <a:rect l="l" t="t" r="r" b="b"/>
                <a:pathLst>
                  <a:path w="144494" h="343280">
                    <a:moveTo>
                      <a:pt x="0" y="0"/>
                    </a:moveTo>
                    <a:lnTo>
                      <a:pt x="144494" y="0"/>
                    </a:lnTo>
                    <a:lnTo>
                      <a:pt x="144494" y="343281"/>
                    </a:lnTo>
                    <a:lnTo>
                      <a:pt x="0" y="343281"/>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1" name="任意多边形: 形状 1160">
                <a:extLst>
                  <a:ext uri="{FF2B5EF4-FFF2-40B4-BE49-F238E27FC236}">
                    <a16:creationId xmlns:a16="http://schemas.microsoft.com/office/drawing/2014/main" id="{E86A8F10-CA9F-D148-CE79-30F35AB8A4C2}"/>
                  </a:ext>
                </a:extLst>
              </p:cNvPr>
              <p:cNvSpPr/>
              <p:nvPr/>
            </p:nvSpPr>
            <p:spPr>
              <a:xfrm rot="5443200">
                <a:off x="-4567561" y="2663476"/>
                <a:ext cx="28860" cy="367093"/>
              </a:xfrm>
              <a:custGeom>
                <a:avLst/>
                <a:gdLst>
                  <a:gd name="connsiteX0" fmla="*/ 16955 w 28860"/>
                  <a:gd name="connsiteY0" fmla="*/ 0 h 367093"/>
                  <a:gd name="connsiteX1" fmla="*/ 28861 w 28860"/>
                  <a:gd name="connsiteY1" fmla="*/ 0 h 367093"/>
                  <a:gd name="connsiteX2" fmla="*/ 28861 w 28860"/>
                  <a:gd name="connsiteY2" fmla="*/ 367094 h 367093"/>
                  <a:gd name="connsiteX3" fmla="*/ 16955 w 28860"/>
                  <a:gd name="connsiteY3" fmla="*/ 367094 h 367093"/>
                  <a:gd name="connsiteX4" fmla="*/ 11906 w 28860"/>
                  <a:gd name="connsiteY4" fmla="*/ 367094 h 367093"/>
                  <a:gd name="connsiteX5" fmla="*/ 0 w 28860"/>
                  <a:gd name="connsiteY5" fmla="*/ 367094 h 367093"/>
                  <a:gd name="connsiteX6" fmla="*/ 0 w 28860"/>
                  <a:gd name="connsiteY6" fmla="*/ 0 h 367093"/>
                  <a:gd name="connsiteX7" fmla="*/ 11906 w 28860"/>
                  <a:gd name="connsiteY7" fmla="*/ 0 h 36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60" h="367093">
                    <a:moveTo>
                      <a:pt x="16955" y="0"/>
                    </a:moveTo>
                    <a:cubicBezTo>
                      <a:pt x="23530" y="0"/>
                      <a:pt x="28861" y="0"/>
                      <a:pt x="28861" y="0"/>
                    </a:cubicBezTo>
                    <a:lnTo>
                      <a:pt x="28861" y="367094"/>
                    </a:lnTo>
                    <a:cubicBezTo>
                      <a:pt x="28861" y="367094"/>
                      <a:pt x="23530" y="367094"/>
                      <a:pt x="16955" y="367094"/>
                    </a:cubicBezTo>
                    <a:lnTo>
                      <a:pt x="11906" y="367094"/>
                    </a:lnTo>
                    <a:cubicBezTo>
                      <a:pt x="5331" y="367094"/>
                      <a:pt x="0" y="367094"/>
                      <a:pt x="0" y="367094"/>
                    </a:cubicBezTo>
                    <a:lnTo>
                      <a:pt x="0" y="0"/>
                    </a:lnTo>
                    <a:cubicBezTo>
                      <a:pt x="0" y="0"/>
                      <a:pt x="5331" y="0"/>
                      <a:pt x="11906"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2" name="任意多边形: 形状 1161">
                <a:extLst>
                  <a:ext uri="{FF2B5EF4-FFF2-40B4-BE49-F238E27FC236}">
                    <a16:creationId xmlns:a16="http://schemas.microsoft.com/office/drawing/2014/main" id="{FE77C74D-236C-000D-BD16-7E203A44D5F3}"/>
                  </a:ext>
                </a:extLst>
              </p:cNvPr>
              <p:cNvSpPr/>
              <p:nvPr/>
            </p:nvSpPr>
            <p:spPr>
              <a:xfrm>
                <a:off x="-4641051" y="2530208"/>
                <a:ext cx="177381" cy="280384"/>
              </a:xfrm>
              <a:custGeom>
                <a:avLst/>
                <a:gdLst>
                  <a:gd name="connsiteX0" fmla="*/ 164128 w 177381"/>
                  <a:gd name="connsiteY0" fmla="*/ 280384 h 280384"/>
                  <a:gd name="connsiteX1" fmla="*/ 164128 w 177381"/>
                  <a:gd name="connsiteY1" fmla="*/ 280384 h 280384"/>
                  <a:gd name="connsiteX2" fmla="*/ 13157 w 177381"/>
                  <a:gd name="connsiteY2" fmla="*/ 278479 h 280384"/>
                  <a:gd name="connsiteX3" fmla="*/ 2298 w 177381"/>
                  <a:gd name="connsiteY3" fmla="*/ 272669 h 280384"/>
                  <a:gd name="connsiteX4" fmla="*/ 774 w 177381"/>
                  <a:gd name="connsiteY4" fmla="*/ 260572 h 280384"/>
                  <a:gd name="connsiteX5" fmla="*/ 44684 w 177381"/>
                  <a:gd name="connsiteY5" fmla="*/ 140938 h 280384"/>
                  <a:gd name="connsiteX6" fmla="*/ 31274 w 177381"/>
                  <a:gd name="connsiteY6" fmla="*/ 30213 h 280384"/>
                  <a:gd name="connsiteX7" fmla="*/ 142000 w 177381"/>
                  <a:gd name="connsiteY7" fmla="*/ 16802 h 280384"/>
                  <a:gd name="connsiteX8" fmla="*/ 147555 w 177381"/>
                  <a:gd name="connsiteY8" fmla="*/ 21590 h 280384"/>
                  <a:gd name="connsiteX9" fmla="*/ 148189 w 177381"/>
                  <a:gd name="connsiteY9" fmla="*/ 133123 h 280384"/>
                  <a:gd name="connsiteX10" fmla="*/ 137077 w 177381"/>
                  <a:gd name="connsiteY10" fmla="*/ 142462 h 280384"/>
                  <a:gd name="connsiteX11" fmla="*/ 176701 w 177381"/>
                  <a:gd name="connsiteY11" fmla="*/ 262858 h 280384"/>
                  <a:gd name="connsiteX12" fmla="*/ 174796 w 177381"/>
                  <a:gd name="connsiteY12" fmla="*/ 274955 h 280384"/>
                  <a:gd name="connsiteX13" fmla="*/ 164128 w 177381"/>
                  <a:gd name="connsiteY13" fmla="*/ 280384 h 280384"/>
                  <a:gd name="connsiteX14" fmla="*/ 92309 w 177381"/>
                  <a:gd name="connsiteY14" fmla="*/ 8350 h 280384"/>
                  <a:gd name="connsiteX15" fmla="*/ 90500 w 177381"/>
                  <a:gd name="connsiteY15" fmla="*/ 8350 h 280384"/>
                  <a:gd name="connsiteX16" fmla="*/ 22967 w 177381"/>
                  <a:gd name="connsiteY16" fmla="*/ 78740 h 280384"/>
                  <a:gd name="connsiteX17" fmla="*/ 53733 w 177381"/>
                  <a:gd name="connsiteY17" fmla="*/ 135223 h 280384"/>
                  <a:gd name="connsiteX18" fmla="*/ 56781 w 177381"/>
                  <a:gd name="connsiteY18" fmla="*/ 137319 h 280384"/>
                  <a:gd name="connsiteX19" fmla="*/ 9537 w 177381"/>
                  <a:gd name="connsiteY19" fmla="*/ 264192 h 280384"/>
                  <a:gd name="connsiteX20" fmla="*/ 10013 w 177381"/>
                  <a:gd name="connsiteY20" fmla="*/ 267716 h 280384"/>
                  <a:gd name="connsiteX21" fmla="*/ 13061 w 177381"/>
                  <a:gd name="connsiteY21" fmla="*/ 269335 h 280384"/>
                  <a:gd name="connsiteX22" fmla="*/ 164033 w 177381"/>
                  <a:gd name="connsiteY22" fmla="*/ 271240 h 280384"/>
                  <a:gd name="connsiteX23" fmla="*/ 167176 w 177381"/>
                  <a:gd name="connsiteY23" fmla="*/ 269716 h 280384"/>
                  <a:gd name="connsiteX24" fmla="*/ 167652 w 177381"/>
                  <a:gd name="connsiteY24" fmla="*/ 266287 h 280384"/>
                  <a:gd name="connsiteX25" fmla="*/ 125647 w 177381"/>
                  <a:gd name="connsiteY25" fmla="*/ 138462 h 280384"/>
                  <a:gd name="connsiteX26" fmla="*/ 128885 w 177381"/>
                  <a:gd name="connsiteY26" fmla="*/ 136462 h 280384"/>
                  <a:gd name="connsiteX27" fmla="*/ 150852 w 177381"/>
                  <a:gd name="connsiteY27" fmla="*/ 40889 h 280384"/>
                  <a:gd name="connsiteX28" fmla="*/ 92309 w 177381"/>
                  <a:gd name="connsiteY28" fmla="*/ 8350 h 28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381" h="280384">
                    <a:moveTo>
                      <a:pt x="164128" y="280384"/>
                    </a:moveTo>
                    <a:lnTo>
                      <a:pt x="164128" y="280384"/>
                    </a:lnTo>
                    <a:lnTo>
                      <a:pt x="13157" y="278479"/>
                    </a:lnTo>
                    <a:cubicBezTo>
                      <a:pt x="8806" y="278430"/>
                      <a:pt x="4753" y="276261"/>
                      <a:pt x="2298" y="272669"/>
                    </a:cubicBezTo>
                    <a:cubicBezTo>
                      <a:pt x="-87" y="269102"/>
                      <a:pt x="-652" y="264620"/>
                      <a:pt x="774" y="260572"/>
                    </a:cubicBezTo>
                    <a:lnTo>
                      <a:pt x="44684" y="140938"/>
                    </a:lnTo>
                    <a:cubicBezTo>
                      <a:pt x="10405" y="114065"/>
                      <a:pt x="4401" y="64492"/>
                      <a:pt x="31274" y="30213"/>
                    </a:cubicBezTo>
                    <a:cubicBezTo>
                      <a:pt x="58147" y="-4067"/>
                      <a:pt x="107721" y="-10070"/>
                      <a:pt x="142000" y="16802"/>
                    </a:cubicBezTo>
                    <a:cubicBezTo>
                      <a:pt x="143925" y="18311"/>
                      <a:pt x="145778" y="19909"/>
                      <a:pt x="147555" y="21590"/>
                    </a:cubicBezTo>
                    <a:cubicBezTo>
                      <a:pt x="178529" y="52214"/>
                      <a:pt x="178813" y="102149"/>
                      <a:pt x="148189" y="133123"/>
                    </a:cubicBezTo>
                    <a:cubicBezTo>
                      <a:pt x="144780" y="136571"/>
                      <a:pt x="141060" y="139697"/>
                      <a:pt x="137077" y="142462"/>
                    </a:cubicBezTo>
                    <a:lnTo>
                      <a:pt x="176701" y="262858"/>
                    </a:lnTo>
                    <a:cubicBezTo>
                      <a:pt x="178064" y="266961"/>
                      <a:pt x="177354" y="271470"/>
                      <a:pt x="174796" y="274955"/>
                    </a:cubicBezTo>
                    <a:cubicBezTo>
                      <a:pt x="172318" y="278373"/>
                      <a:pt x="168349" y="280393"/>
                      <a:pt x="164128" y="280384"/>
                    </a:cubicBezTo>
                    <a:close/>
                    <a:moveTo>
                      <a:pt x="92309" y="8350"/>
                    </a:moveTo>
                    <a:lnTo>
                      <a:pt x="90500" y="8350"/>
                    </a:lnTo>
                    <a:cubicBezTo>
                      <a:pt x="52766" y="9932"/>
                      <a:pt x="22985" y="40974"/>
                      <a:pt x="22967" y="78740"/>
                    </a:cubicBezTo>
                    <a:cubicBezTo>
                      <a:pt x="23359" y="101469"/>
                      <a:pt x="34850" y="122567"/>
                      <a:pt x="53733" y="135223"/>
                    </a:cubicBezTo>
                    <a:lnTo>
                      <a:pt x="56781" y="137319"/>
                    </a:lnTo>
                    <a:lnTo>
                      <a:pt x="9537" y="264192"/>
                    </a:lnTo>
                    <a:cubicBezTo>
                      <a:pt x="9104" y="265373"/>
                      <a:pt x="9282" y="266692"/>
                      <a:pt x="10013" y="267716"/>
                    </a:cubicBezTo>
                    <a:cubicBezTo>
                      <a:pt x="10677" y="268751"/>
                      <a:pt x="11832" y="269364"/>
                      <a:pt x="13061" y="269335"/>
                    </a:cubicBezTo>
                    <a:lnTo>
                      <a:pt x="164033" y="271240"/>
                    </a:lnTo>
                    <a:cubicBezTo>
                      <a:pt x="165262" y="271255"/>
                      <a:pt x="166426" y="270691"/>
                      <a:pt x="167176" y="269716"/>
                    </a:cubicBezTo>
                    <a:cubicBezTo>
                      <a:pt x="167846" y="268705"/>
                      <a:pt x="168022" y="267443"/>
                      <a:pt x="167652" y="266287"/>
                    </a:cubicBezTo>
                    <a:lnTo>
                      <a:pt x="125647" y="138462"/>
                    </a:lnTo>
                    <a:lnTo>
                      <a:pt x="128885" y="136462"/>
                    </a:lnTo>
                    <a:cubicBezTo>
                      <a:pt x="161343" y="116136"/>
                      <a:pt x="171178" y="73347"/>
                      <a:pt x="150852" y="40889"/>
                    </a:cubicBezTo>
                    <a:cubicBezTo>
                      <a:pt x="138217" y="20713"/>
                      <a:pt x="116115" y="8428"/>
                      <a:pt x="92309" y="835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3" name="任意多边形: 形状 1162">
                <a:extLst>
                  <a:ext uri="{FF2B5EF4-FFF2-40B4-BE49-F238E27FC236}">
                    <a16:creationId xmlns:a16="http://schemas.microsoft.com/office/drawing/2014/main" id="{E22ADE8C-FAEF-43F6-E7CD-9A9B0C06213C}"/>
                  </a:ext>
                </a:extLst>
              </p:cNvPr>
              <p:cNvSpPr/>
              <p:nvPr/>
            </p:nvSpPr>
            <p:spPr>
              <a:xfrm>
                <a:off x="-4722192" y="2830126"/>
                <a:ext cx="338423" cy="5707"/>
              </a:xfrm>
              <a:custGeom>
                <a:avLst/>
                <a:gdLst>
                  <a:gd name="connsiteX0" fmla="*/ 338423 w 338423"/>
                  <a:gd name="connsiteY0" fmla="*/ 4564 h 5707"/>
                  <a:gd name="connsiteX1" fmla="*/ 334899 w 338423"/>
                  <a:gd name="connsiteY1" fmla="*/ 4564 h 5707"/>
                  <a:gd name="connsiteX2" fmla="*/ 325374 w 338423"/>
                  <a:gd name="connsiteY2" fmla="*/ 4564 h 5707"/>
                  <a:gd name="connsiteX3" fmla="*/ 289084 w 338423"/>
                  <a:gd name="connsiteY3" fmla="*/ 3802 h 5707"/>
                  <a:gd name="connsiteX4" fmla="*/ 169354 w 338423"/>
                  <a:gd name="connsiteY4" fmla="*/ 1802 h 5707"/>
                  <a:gd name="connsiteX5" fmla="*/ 49625 w 338423"/>
                  <a:gd name="connsiteY5" fmla="*/ 87 h 5707"/>
                  <a:gd name="connsiteX6" fmla="*/ 3429 w 338423"/>
                  <a:gd name="connsiteY6" fmla="*/ 87 h 5707"/>
                  <a:gd name="connsiteX7" fmla="*/ 0 w 338423"/>
                  <a:gd name="connsiteY7" fmla="*/ 87 h 5707"/>
                  <a:gd name="connsiteX8" fmla="*/ 3429 w 338423"/>
                  <a:gd name="connsiteY8" fmla="*/ 87 h 5707"/>
                  <a:gd name="connsiteX9" fmla="*/ 12954 w 338423"/>
                  <a:gd name="connsiteY9" fmla="*/ 564 h 5707"/>
                  <a:gd name="connsiteX10" fmla="*/ 49625 w 338423"/>
                  <a:gd name="connsiteY10" fmla="*/ 2373 h 5707"/>
                  <a:gd name="connsiteX11" fmla="*/ 169354 w 338423"/>
                  <a:gd name="connsiteY11" fmla="*/ 4564 h 5707"/>
                  <a:gd name="connsiteX12" fmla="*/ 289179 w 338423"/>
                  <a:gd name="connsiteY12" fmla="*/ 5707 h 5707"/>
                  <a:gd name="connsiteX13" fmla="*/ 325469 w 338423"/>
                  <a:gd name="connsiteY13" fmla="*/ 5707 h 5707"/>
                  <a:gd name="connsiteX14" fmla="*/ 334994 w 338423"/>
                  <a:gd name="connsiteY14" fmla="*/ 5707 h 5707"/>
                  <a:gd name="connsiteX15" fmla="*/ 338423 w 338423"/>
                  <a:gd name="connsiteY15" fmla="*/ 4564 h 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8423" h="5707">
                    <a:moveTo>
                      <a:pt x="338423" y="4564"/>
                    </a:moveTo>
                    <a:lnTo>
                      <a:pt x="334899" y="4564"/>
                    </a:lnTo>
                    <a:lnTo>
                      <a:pt x="325374" y="4564"/>
                    </a:lnTo>
                    <a:lnTo>
                      <a:pt x="289084" y="3802"/>
                    </a:lnTo>
                    <a:lnTo>
                      <a:pt x="169354" y="1802"/>
                    </a:lnTo>
                    <a:lnTo>
                      <a:pt x="49625" y="87"/>
                    </a:lnTo>
                    <a:lnTo>
                      <a:pt x="3429" y="87"/>
                    </a:lnTo>
                    <a:cubicBezTo>
                      <a:pt x="2289" y="-29"/>
                      <a:pt x="1140" y="-29"/>
                      <a:pt x="0" y="87"/>
                    </a:cubicBezTo>
                    <a:lnTo>
                      <a:pt x="3429" y="87"/>
                    </a:lnTo>
                    <a:lnTo>
                      <a:pt x="12954" y="564"/>
                    </a:lnTo>
                    <a:lnTo>
                      <a:pt x="49625" y="2373"/>
                    </a:lnTo>
                    <a:cubicBezTo>
                      <a:pt x="80296" y="3135"/>
                      <a:pt x="122587" y="3897"/>
                      <a:pt x="169354" y="4564"/>
                    </a:cubicBezTo>
                    <a:cubicBezTo>
                      <a:pt x="216122" y="5231"/>
                      <a:pt x="258508" y="5612"/>
                      <a:pt x="289179" y="5707"/>
                    </a:cubicBezTo>
                    <a:cubicBezTo>
                      <a:pt x="304514" y="5707"/>
                      <a:pt x="316897" y="5707"/>
                      <a:pt x="325469" y="5707"/>
                    </a:cubicBezTo>
                    <a:cubicBezTo>
                      <a:pt x="329755" y="5707"/>
                      <a:pt x="333089" y="5707"/>
                      <a:pt x="334994" y="5707"/>
                    </a:cubicBezTo>
                    <a:cubicBezTo>
                      <a:pt x="336188" y="5501"/>
                      <a:pt x="337344" y="5116"/>
                      <a:pt x="338423" y="4564"/>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4" name="任意多边形: 形状 1163">
                <a:extLst>
                  <a:ext uri="{FF2B5EF4-FFF2-40B4-BE49-F238E27FC236}">
                    <a16:creationId xmlns:a16="http://schemas.microsoft.com/office/drawing/2014/main" id="{3AC7FCE2-EC95-D47E-3AFA-9B66FC7B0FB7}"/>
                  </a:ext>
                </a:extLst>
              </p:cNvPr>
              <p:cNvSpPr/>
              <p:nvPr/>
            </p:nvSpPr>
            <p:spPr>
              <a:xfrm>
                <a:off x="-4717238" y="2695436"/>
                <a:ext cx="338327" cy="4415"/>
              </a:xfrm>
              <a:custGeom>
                <a:avLst/>
                <a:gdLst>
                  <a:gd name="connsiteX0" fmla="*/ 338328 w 338327"/>
                  <a:gd name="connsiteY0" fmla="*/ 4190 h 4415"/>
                  <a:gd name="connsiteX1" fmla="*/ 334899 w 338327"/>
                  <a:gd name="connsiteY1" fmla="*/ 4190 h 4415"/>
                  <a:gd name="connsiteX2" fmla="*/ 325374 w 338327"/>
                  <a:gd name="connsiteY2" fmla="*/ 4190 h 4415"/>
                  <a:gd name="connsiteX3" fmla="*/ 289084 w 338327"/>
                  <a:gd name="connsiteY3" fmla="*/ 3428 h 4415"/>
                  <a:gd name="connsiteX4" fmla="*/ 169354 w 338327"/>
                  <a:gd name="connsiteY4" fmla="*/ 1523 h 4415"/>
                  <a:gd name="connsiteX5" fmla="*/ 49625 w 338327"/>
                  <a:gd name="connsiteY5" fmla="*/ 94 h 4415"/>
                  <a:gd name="connsiteX6" fmla="*/ 3429 w 338327"/>
                  <a:gd name="connsiteY6" fmla="*/ 94 h 4415"/>
                  <a:gd name="connsiteX7" fmla="*/ 0 w 338327"/>
                  <a:gd name="connsiteY7" fmla="*/ 94 h 4415"/>
                  <a:gd name="connsiteX8" fmla="*/ 3429 w 338327"/>
                  <a:gd name="connsiteY8" fmla="*/ 94 h 4415"/>
                  <a:gd name="connsiteX9" fmla="*/ 12954 w 338327"/>
                  <a:gd name="connsiteY9" fmla="*/ 94 h 4415"/>
                  <a:gd name="connsiteX10" fmla="*/ 49244 w 338327"/>
                  <a:gd name="connsiteY10" fmla="*/ 1046 h 4415"/>
                  <a:gd name="connsiteX11" fmla="*/ 169068 w 338327"/>
                  <a:gd name="connsiteY11" fmla="*/ 3237 h 4415"/>
                  <a:gd name="connsiteX12" fmla="*/ 288798 w 338327"/>
                  <a:gd name="connsiteY12" fmla="*/ 4380 h 4415"/>
                  <a:gd name="connsiteX13" fmla="*/ 325088 w 338327"/>
                  <a:gd name="connsiteY13" fmla="*/ 4380 h 4415"/>
                  <a:gd name="connsiteX14" fmla="*/ 334613 w 338327"/>
                  <a:gd name="connsiteY14" fmla="*/ 4380 h 4415"/>
                  <a:gd name="connsiteX15" fmla="*/ 338328 w 338327"/>
                  <a:gd name="connsiteY15" fmla="*/ 4190 h 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8327" h="4415">
                    <a:moveTo>
                      <a:pt x="338328" y="4190"/>
                    </a:moveTo>
                    <a:cubicBezTo>
                      <a:pt x="337189" y="4050"/>
                      <a:pt x="336037" y="4050"/>
                      <a:pt x="334899" y="4190"/>
                    </a:cubicBezTo>
                    <a:lnTo>
                      <a:pt x="325374" y="4190"/>
                    </a:lnTo>
                    <a:lnTo>
                      <a:pt x="289084" y="3428"/>
                    </a:lnTo>
                    <a:lnTo>
                      <a:pt x="169354" y="1523"/>
                    </a:lnTo>
                    <a:lnTo>
                      <a:pt x="49625" y="94"/>
                    </a:lnTo>
                    <a:lnTo>
                      <a:pt x="3429" y="94"/>
                    </a:lnTo>
                    <a:cubicBezTo>
                      <a:pt x="2289" y="-31"/>
                      <a:pt x="1139" y="-31"/>
                      <a:pt x="0" y="94"/>
                    </a:cubicBezTo>
                    <a:lnTo>
                      <a:pt x="3429" y="94"/>
                    </a:lnTo>
                    <a:lnTo>
                      <a:pt x="12954" y="94"/>
                    </a:lnTo>
                    <a:lnTo>
                      <a:pt x="49244" y="1046"/>
                    </a:lnTo>
                    <a:cubicBezTo>
                      <a:pt x="79915" y="1808"/>
                      <a:pt x="122301" y="2570"/>
                      <a:pt x="169068" y="3237"/>
                    </a:cubicBezTo>
                    <a:cubicBezTo>
                      <a:pt x="215836" y="3904"/>
                      <a:pt x="258127" y="4285"/>
                      <a:pt x="288798" y="4380"/>
                    </a:cubicBezTo>
                    <a:cubicBezTo>
                      <a:pt x="304133" y="4380"/>
                      <a:pt x="316516" y="4380"/>
                      <a:pt x="325088" y="4380"/>
                    </a:cubicBezTo>
                    <a:cubicBezTo>
                      <a:pt x="329374" y="4380"/>
                      <a:pt x="332708" y="4380"/>
                      <a:pt x="334613" y="4380"/>
                    </a:cubicBezTo>
                    <a:cubicBezTo>
                      <a:pt x="335855" y="4464"/>
                      <a:pt x="337102" y="4400"/>
                      <a:pt x="338328" y="419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5" name="任意多边形: 形状 1164">
                <a:extLst>
                  <a:ext uri="{FF2B5EF4-FFF2-40B4-BE49-F238E27FC236}">
                    <a16:creationId xmlns:a16="http://schemas.microsoft.com/office/drawing/2014/main" id="{50B705E6-F42F-BA52-8F07-3BEEED2F5F2C}"/>
                  </a:ext>
                </a:extLst>
              </p:cNvPr>
              <p:cNvSpPr/>
              <p:nvPr/>
            </p:nvSpPr>
            <p:spPr>
              <a:xfrm rot="100800">
                <a:off x="-5250571" y="4148900"/>
                <a:ext cx="584930" cy="532257"/>
              </a:xfrm>
              <a:custGeom>
                <a:avLst/>
                <a:gdLst>
                  <a:gd name="connsiteX0" fmla="*/ 499967 w 584930"/>
                  <a:gd name="connsiteY0" fmla="*/ 0 h 532257"/>
                  <a:gd name="connsiteX1" fmla="*/ 584930 w 584930"/>
                  <a:gd name="connsiteY1" fmla="*/ 0 h 532257"/>
                  <a:gd name="connsiteX2" fmla="*/ 584930 w 584930"/>
                  <a:gd name="connsiteY2" fmla="*/ 532257 h 532257"/>
                  <a:gd name="connsiteX3" fmla="*/ 499967 w 584930"/>
                  <a:gd name="connsiteY3" fmla="*/ 532257 h 532257"/>
                  <a:gd name="connsiteX4" fmla="*/ 84963 w 584930"/>
                  <a:gd name="connsiteY4" fmla="*/ 532257 h 532257"/>
                  <a:gd name="connsiteX5" fmla="*/ 0 w 584930"/>
                  <a:gd name="connsiteY5" fmla="*/ 532257 h 532257"/>
                  <a:gd name="connsiteX6" fmla="*/ 0 w 584930"/>
                  <a:gd name="connsiteY6" fmla="*/ 0 h 532257"/>
                  <a:gd name="connsiteX7" fmla="*/ 84963 w 584930"/>
                  <a:gd name="connsiteY7" fmla="*/ 0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930" h="532257">
                    <a:moveTo>
                      <a:pt x="499967" y="0"/>
                    </a:moveTo>
                    <a:cubicBezTo>
                      <a:pt x="546891" y="0"/>
                      <a:pt x="584930" y="0"/>
                      <a:pt x="584930" y="0"/>
                    </a:cubicBezTo>
                    <a:lnTo>
                      <a:pt x="584930" y="532257"/>
                    </a:lnTo>
                    <a:cubicBezTo>
                      <a:pt x="584930" y="532257"/>
                      <a:pt x="546891" y="532257"/>
                      <a:pt x="499967" y="532257"/>
                    </a:cubicBezTo>
                    <a:lnTo>
                      <a:pt x="84963" y="532257"/>
                    </a:lnTo>
                    <a:cubicBezTo>
                      <a:pt x="38039" y="532257"/>
                      <a:pt x="0" y="532257"/>
                      <a:pt x="0" y="532257"/>
                    </a:cubicBezTo>
                    <a:lnTo>
                      <a:pt x="0" y="0"/>
                    </a:lnTo>
                    <a:cubicBezTo>
                      <a:pt x="0" y="0"/>
                      <a:pt x="38039" y="0"/>
                      <a:pt x="84963" y="0"/>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6" name="任意多边形: 形状 1165">
                <a:extLst>
                  <a:ext uri="{FF2B5EF4-FFF2-40B4-BE49-F238E27FC236}">
                    <a16:creationId xmlns:a16="http://schemas.microsoft.com/office/drawing/2014/main" id="{E72F69BA-AF4C-7C80-DB1F-935DF521A4B5}"/>
                  </a:ext>
                </a:extLst>
              </p:cNvPr>
              <p:cNvSpPr/>
              <p:nvPr/>
            </p:nvSpPr>
            <p:spPr>
              <a:xfrm>
                <a:off x="-5256216" y="4314562"/>
                <a:ext cx="591460" cy="371166"/>
              </a:xfrm>
              <a:custGeom>
                <a:avLst/>
                <a:gdLst>
                  <a:gd name="connsiteX0" fmla="*/ 1577 w 591460"/>
                  <a:gd name="connsiteY0" fmla="*/ 233962 h 371166"/>
                  <a:gd name="connsiteX1" fmla="*/ 7863 w 591460"/>
                  <a:gd name="connsiteY1" fmla="*/ 222627 h 371166"/>
                  <a:gd name="connsiteX2" fmla="*/ 199316 w 591460"/>
                  <a:gd name="connsiteY2" fmla="*/ 94135 h 371166"/>
                  <a:gd name="connsiteX3" fmla="*/ 249893 w 591460"/>
                  <a:gd name="connsiteY3" fmla="*/ 95087 h 371166"/>
                  <a:gd name="connsiteX4" fmla="*/ 252370 w 591460"/>
                  <a:gd name="connsiteY4" fmla="*/ 96802 h 371166"/>
                  <a:gd name="connsiteX5" fmla="*/ 339143 w 591460"/>
                  <a:gd name="connsiteY5" fmla="*/ 141379 h 371166"/>
                  <a:gd name="connsiteX6" fmla="*/ 355716 w 591460"/>
                  <a:gd name="connsiteY6" fmla="*/ 138902 h 371166"/>
                  <a:gd name="connsiteX7" fmla="*/ 487066 w 591460"/>
                  <a:gd name="connsiteY7" fmla="*/ 10315 h 371166"/>
                  <a:gd name="connsiteX8" fmla="*/ 544885 w 591460"/>
                  <a:gd name="connsiteY8" fmla="*/ 13783 h 371166"/>
                  <a:gd name="connsiteX9" fmla="*/ 546216 w 591460"/>
                  <a:gd name="connsiteY9" fmla="*/ 15363 h 371166"/>
                  <a:gd name="connsiteX10" fmla="*/ 588317 w 591460"/>
                  <a:gd name="connsiteY10" fmla="*/ 68322 h 371166"/>
                  <a:gd name="connsiteX11" fmla="*/ 591460 w 591460"/>
                  <a:gd name="connsiteY11" fmla="*/ 77371 h 371166"/>
                  <a:gd name="connsiteX12" fmla="*/ 589460 w 591460"/>
                  <a:gd name="connsiteY12" fmla="*/ 291207 h 371166"/>
                  <a:gd name="connsiteX13" fmla="*/ 508068 w 591460"/>
                  <a:gd name="connsiteY13" fmla="*/ 371163 h 371166"/>
                  <a:gd name="connsiteX14" fmla="*/ 506116 w 591460"/>
                  <a:gd name="connsiteY14" fmla="*/ 371122 h 371166"/>
                  <a:gd name="connsiteX15" fmla="*/ 78253 w 591460"/>
                  <a:gd name="connsiteY15" fmla="*/ 357596 h 371166"/>
                  <a:gd name="connsiteX16" fmla="*/ 40 w 591460"/>
                  <a:gd name="connsiteY16" fmla="*/ 274344 h 371166"/>
                  <a:gd name="connsiteX17" fmla="*/ 53 w 591460"/>
                  <a:gd name="connsiteY17" fmla="*/ 273967 h 37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1460" h="371166">
                    <a:moveTo>
                      <a:pt x="1577" y="233962"/>
                    </a:moveTo>
                    <a:cubicBezTo>
                      <a:pt x="1724" y="229391"/>
                      <a:pt x="4064" y="225172"/>
                      <a:pt x="7863" y="222627"/>
                    </a:cubicBezTo>
                    <a:lnTo>
                      <a:pt x="199316" y="94135"/>
                    </a:lnTo>
                    <a:cubicBezTo>
                      <a:pt x="214211" y="82249"/>
                      <a:pt x="235457" y="82649"/>
                      <a:pt x="249893" y="95087"/>
                    </a:cubicBezTo>
                    <a:cubicBezTo>
                      <a:pt x="250657" y="95744"/>
                      <a:pt x="251487" y="96318"/>
                      <a:pt x="252370" y="96802"/>
                    </a:cubicBezTo>
                    <a:lnTo>
                      <a:pt x="339143" y="141379"/>
                    </a:lnTo>
                    <a:cubicBezTo>
                      <a:pt x="344632" y="144159"/>
                      <a:pt x="351279" y="143166"/>
                      <a:pt x="355716" y="138902"/>
                    </a:cubicBezTo>
                    <a:lnTo>
                      <a:pt x="487066" y="10315"/>
                    </a:lnTo>
                    <a:cubicBezTo>
                      <a:pt x="503990" y="-4694"/>
                      <a:pt x="529876" y="-3141"/>
                      <a:pt x="544885" y="13783"/>
                    </a:cubicBezTo>
                    <a:cubicBezTo>
                      <a:pt x="545342" y="14298"/>
                      <a:pt x="545786" y="14825"/>
                      <a:pt x="546216" y="15363"/>
                    </a:cubicBezTo>
                    <a:lnTo>
                      <a:pt x="588317" y="68322"/>
                    </a:lnTo>
                    <a:cubicBezTo>
                      <a:pt x="590389" y="70879"/>
                      <a:pt x="591501" y="74080"/>
                      <a:pt x="591460" y="77371"/>
                    </a:cubicBezTo>
                    <a:lnTo>
                      <a:pt x="589460" y="291207"/>
                    </a:lnTo>
                    <a:cubicBezTo>
                      <a:pt x="589063" y="335762"/>
                      <a:pt x="552623" y="371559"/>
                      <a:pt x="508068" y="371163"/>
                    </a:cubicBezTo>
                    <a:cubicBezTo>
                      <a:pt x="507418" y="371157"/>
                      <a:pt x="506767" y="371143"/>
                      <a:pt x="506116" y="371122"/>
                    </a:cubicBezTo>
                    <a:lnTo>
                      <a:pt x="78253" y="357596"/>
                    </a:lnTo>
                    <a:cubicBezTo>
                      <a:pt x="33666" y="356204"/>
                      <a:pt x="-1351" y="318931"/>
                      <a:pt x="40" y="274344"/>
                    </a:cubicBezTo>
                    <a:cubicBezTo>
                      <a:pt x="44" y="274218"/>
                      <a:pt x="48" y="274092"/>
                      <a:pt x="53" y="273967"/>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7" name="任意多边形: 形状 1166">
                <a:extLst>
                  <a:ext uri="{FF2B5EF4-FFF2-40B4-BE49-F238E27FC236}">
                    <a16:creationId xmlns:a16="http://schemas.microsoft.com/office/drawing/2014/main" id="{484B093C-549A-1A8F-DDFD-5F9EC508E671}"/>
                  </a:ext>
                </a:extLst>
              </p:cNvPr>
              <p:cNvSpPr/>
              <p:nvPr/>
            </p:nvSpPr>
            <p:spPr>
              <a:xfrm rot="-1225340">
                <a:off x="-5078393" y="4241990"/>
                <a:ext cx="117323" cy="117323"/>
              </a:xfrm>
              <a:custGeom>
                <a:avLst/>
                <a:gdLst>
                  <a:gd name="connsiteX0" fmla="*/ 117324 w 117323"/>
                  <a:gd name="connsiteY0" fmla="*/ 58663 h 117323"/>
                  <a:gd name="connsiteX1" fmla="*/ 58663 w 117323"/>
                  <a:gd name="connsiteY1" fmla="*/ 117325 h 117323"/>
                  <a:gd name="connsiteX2" fmla="*/ 1 w 117323"/>
                  <a:gd name="connsiteY2" fmla="*/ 58663 h 117323"/>
                  <a:gd name="connsiteX3" fmla="*/ 58663 w 117323"/>
                  <a:gd name="connsiteY3" fmla="*/ 1 h 117323"/>
                  <a:gd name="connsiteX4" fmla="*/ 117324 w 117323"/>
                  <a:gd name="connsiteY4" fmla="*/ 58663 h 117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23" h="117323">
                    <a:moveTo>
                      <a:pt x="117324" y="58663"/>
                    </a:moveTo>
                    <a:cubicBezTo>
                      <a:pt x="117324" y="91061"/>
                      <a:pt x="91061" y="117325"/>
                      <a:pt x="58663" y="117325"/>
                    </a:cubicBezTo>
                    <a:cubicBezTo>
                      <a:pt x="26265" y="117325"/>
                      <a:pt x="1" y="91061"/>
                      <a:pt x="1" y="58663"/>
                    </a:cubicBezTo>
                    <a:cubicBezTo>
                      <a:pt x="1" y="26265"/>
                      <a:pt x="26265" y="1"/>
                      <a:pt x="58663" y="1"/>
                    </a:cubicBezTo>
                    <a:cubicBezTo>
                      <a:pt x="91061" y="1"/>
                      <a:pt x="117324" y="26265"/>
                      <a:pt x="117324" y="58663"/>
                    </a:cubicBezTo>
                    <a:close/>
                  </a:path>
                </a:pathLst>
              </a:custGeom>
              <a:solidFill>
                <a:srgbClr val="E0E0E0"/>
              </a:solidFill>
              <a:ln w="9554"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8" name="任意多边形: 形状 1167">
                <a:extLst>
                  <a:ext uri="{FF2B5EF4-FFF2-40B4-BE49-F238E27FC236}">
                    <a16:creationId xmlns:a16="http://schemas.microsoft.com/office/drawing/2014/main" id="{0A03BA79-48D3-AC24-57B0-F57B7633A6C8}"/>
                  </a:ext>
                </a:extLst>
              </p:cNvPr>
              <p:cNvSpPr/>
              <p:nvPr/>
            </p:nvSpPr>
            <p:spPr>
              <a:xfrm rot="103101">
                <a:off x="-4494264" y="3251578"/>
                <a:ext cx="585193" cy="532496"/>
              </a:xfrm>
              <a:custGeom>
                <a:avLst/>
                <a:gdLst>
                  <a:gd name="connsiteX0" fmla="*/ 500192 w 585193"/>
                  <a:gd name="connsiteY0" fmla="*/ 0 h 532496"/>
                  <a:gd name="connsiteX1" fmla="*/ 585194 w 585193"/>
                  <a:gd name="connsiteY1" fmla="*/ 0 h 532496"/>
                  <a:gd name="connsiteX2" fmla="*/ 585194 w 585193"/>
                  <a:gd name="connsiteY2" fmla="*/ 532497 h 532496"/>
                  <a:gd name="connsiteX3" fmla="*/ 500192 w 585193"/>
                  <a:gd name="connsiteY3" fmla="*/ 532497 h 532496"/>
                  <a:gd name="connsiteX4" fmla="*/ 85001 w 585193"/>
                  <a:gd name="connsiteY4" fmla="*/ 532497 h 532496"/>
                  <a:gd name="connsiteX5" fmla="*/ 0 w 585193"/>
                  <a:gd name="connsiteY5" fmla="*/ 532497 h 532496"/>
                  <a:gd name="connsiteX6" fmla="*/ 0 w 585193"/>
                  <a:gd name="connsiteY6" fmla="*/ 0 h 532496"/>
                  <a:gd name="connsiteX7" fmla="*/ 85001 w 585193"/>
                  <a:gd name="connsiteY7" fmla="*/ 0 h 53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193" h="532496">
                    <a:moveTo>
                      <a:pt x="500192" y="0"/>
                    </a:moveTo>
                    <a:cubicBezTo>
                      <a:pt x="547137" y="0"/>
                      <a:pt x="585194" y="0"/>
                      <a:pt x="585194" y="0"/>
                    </a:cubicBezTo>
                    <a:lnTo>
                      <a:pt x="585194" y="532497"/>
                    </a:lnTo>
                    <a:cubicBezTo>
                      <a:pt x="585194" y="532497"/>
                      <a:pt x="547137" y="532497"/>
                      <a:pt x="500192" y="532497"/>
                    </a:cubicBezTo>
                    <a:lnTo>
                      <a:pt x="85001" y="532497"/>
                    </a:lnTo>
                    <a:cubicBezTo>
                      <a:pt x="38056" y="532497"/>
                      <a:pt x="0" y="532497"/>
                      <a:pt x="0" y="532497"/>
                    </a:cubicBezTo>
                    <a:lnTo>
                      <a:pt x="0" y="0"/>
                    </a:lnTo>
                    <a:cubicBezTo>
                      <a:pt x="0" y="0"/>
                      <a:pt x="38056" y="0"/>
                      <a:pt x="85001" y="0"/>
                    </a:cubicBezTo>
                    <a:close/>
                  </a:path>
                </a:pathLst>
              </a:custGeom>
              <a:solidFill>
                <a:srgbClr val="EBEBEB"/>
              </a:solidFill>
              <a:ln w="9529"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9" name="任意多边形: 形状 1168">
                <a:extLst>
                  <a:ext uri="{FF2B5EF4-FFF2-40B4-BE49-F238E27FC236}">
                    <a16:creationId xmlns:a16="http://schemas.microsoft.com/office/drawing/2014/main" id="{B6DC9D23-4725-66F2-1FC3-A86759EEC2FD}"/>
                  </a:ext>
                </a:extLst>
              </p:cNvPr>
              <p:cNvSpPr/>
              <p:nvPr/>
            </p:nvSpPr>
            <p:spPr>
              <a:xfrm>
                <a:off x="-4500134" y="3413652"/>
                <a:ext cx="591281" cy="371094"/>
              </a:xfrm>
              <a:custGeom>
                <a:avLst/>
                <a:gdLst>
                  <a:gd name="connsiteX0" fmla="*/ 1303 w 591281"/>
                  <a:gd name="connsiteY0" fmla="*/ 226663 h 371094"/>
                  <a:gd name="connsiteX1" fmla="*/ 199042 w 591281"/>
                  <a:gd name="connsiteY1" fmla="*/ 94170 h 371094"/>
                  <a:gd name="connsiteX2" fmla="*/ 250763 w 591281"/>
                  <a:gd name="connsiteY2" fmla="*/ 96170 h 371094"/>
                  <a:gd name="connsiteX3" fmla="*/ 348013 w 591281"/>
                  <a:gd name="connsiteY3" fmla="*/ 146082 h 371094"/>
                  <a:gd name="connsiteX4" fmla="*/ 486888 w 591281"/>
                  <a:gd name="connsiteY4" fmla="*/ 10350 h 371094"/>
                  <a:gd name="connsiteX5" fmla="*/ 544448 w 591281"/>
                  <a:gd name="connsiteY5" fmla="*/ 13624 h 371094"/>
                  <a:gd name="connsiteX6" fmla="*/ 545942 w 591281"/>
                  <a:gd name="connsiteY6" fmla="*/ 15399 h 371094"/>
                  <a:gd name="connsiteX7" fmla="*/ 591282 w 591281"/>
                  <a:gd name="connsiteY7" fmla="*/ 72549 h 371094"/>
                  <a:gd name="connsiteX8" fmla="*/ 589377 w 591281"/>
                  <a:gd name="connsiteY8" fmla="*/ 277336 h 371094"/>
                  <a:gd name="connsiteX9" fmla="*/ 492647 w 591281"/>
                  <a:gd name="connsiteY9" fmla="*/ 371083 h 371094"/>
                  <a:gd name="connsiteX10" fmla="*/ 491650 w 591281"/>
                  <a:gd name="connsiteY10" fmla="*/ 371062 h 371094"/>
                  <a:gd name="connsiteX11" fmla="*/ 91600 w 591281"/>
                  <a:gd name="connsiteY11" fmla="*/ 358394 h 371094"/>
                  <a:gd name="connsiteX12" fmla="*/ 51 w 591281"/>
                  <a:gd name="connsiteY12" fmla="*/ 260686 h 371094"/>
                  <a:gd name="connsiteX13" fmla="*/ 65 w 591281"/>
                  <a:gd name="connsiteY13" fmla="*/ 260286 h 37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1281" h="371094">
                    <a:moveTo>
                      <a:pt x="1303" y="226663"/>
                    </a:moveTo>
                    <a:lnTo>
                      <a:pt x="199042" y="94170"/>
                    </a:lnTo>
                    <a:cubicBezTo>
                      <a:pt x="214383" y="81888"/>
                      <a:pt x="236417" y="82740"/>
                      <a:pt x="250763" y="96170"/>
                    </a:cubicBezTo>
                    <a:lnTo>
                      <a:pt x="348013" y="146082"/>
                    </a:lnTo>
                    <a:lnTo>
                      <a:pt x="486888" y="10350"/>
                    </a:lnTo>
                    <a:cubicBezTo>
                      <a:pt x="503687" y="-4640"/>
                      <a:pt x="529457" y="-3175"/>
                      <a:pt x="544448" y="13624"/>
                    </a:cubicBezTo>
                    <a:cubicBezTo>
                      <a:pt x="544963" y="14201"/>
                      <a:pt x="545461" y="14793"/>
                      <a:pt x="545942" y="15399"/>
                    </a:cubicBezTo>
                    <a:lnTo>
                      <a:pt x="591282" y="72549"/>
                    </a:lnTo>
                    <a:lnTo>
                      <a:pt x="589377" y="277336"/>
                    </a:lnTo>
                    <a:cubicBezTo>
                      <a:pt x="588553" y="329935"/>
                      <a:pt x="545246" y="371907"/>
                      <a:pt x="492647" y="371083"/>
                    </a:cubicBezTo>
                    <a:cubicBezTo>
                      <a:pt x="492315" y="371078"/>
                      <a:pt x="491982" y="371071"/>
                      <a:pt x="491650" y="371062"/>
                    </a:cubicBezTo>
                    <a:lnTo>
                      <a:pt x="91600" y="358394"/>
                    </a:lnTo>
                    <a:cubicBezTo>
                      <a:pt x="39338" y="356693"/>
                      <a:pt x="-1650" y="312948"/>
                      <a:pt x="51" y="260686"/>
                    </a:cubicBezTo>
                    <a:cubicBezTo>
                      <a:pt x="55" y="260553"/>
                      <a:pt x="60" y="260419"/>
                      <a:pt x="65" y="260286"/>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0" name="任意多边形: 形状 1169">
                <a:extLst>
                  <a:ext uri="{FF2B5EF4-FFF2-40B4-BE49-F238E27FC236}">
                    <a16:creationId xmlns:a16="http://schemas.microsoft.com/office/drawing/2014/main" id="{E9691B4E-4BB2-271D-FC06-15D7851D5438}"/>
                  </a:ext>
                </a:extLst>
              </p:cNvPr>
              <p:cNvSpPr/>
              <p:nvPr/>
            </p:nvSpPr>
            <p:spPr>
              <a:xfrm>
                <a:off x="-4333381" y="3329324"/>
                <a:ext cx="116966" cy="116966"/>
              </a:xfrm>
              <a:custGeom>
                <a:avLst/>
                <a:gdLst>
                  <a:gd name="connsiteX0" fmla="*/ 116967 w 116966"/>
                  <a:gd name="connsiteY0" fmla="*/ 58484 h 116966"/>
                  <a:gd name="connsiteX1" fmla="*/ 58484 w 116966"/>
                  <a:gd name="connsiteY1" fmla="*/ 116967 h 116966"/>
                  <a:gd name="connsiteX2" fmla="*/ 0 w 116966"/>
                  <a:gd name="connsiteY2" fmla="*/ 58484 h 116966"/>
                  <a:gd name="connsiteX3" fmla="*/ 58484 w 116966"/>
                  <a:gd name="connsiteY3" fmla="*/ 0 h 116966"/>
                  <a:gd name="connsiteX4" fmla="*/ 116967 w 116966"/>
                  <a:gd name="connsiteY4" fmla="*/ 58484 h 11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6" h="116966">
                    <a:moveTo>
                      <a:pt x="116967" y="58484"/>
                    </a:moveTo>
                    <a:cubicBezTo>
                      <a:pt x="116967" y="90783"/>
                      <a:pt x="90783" y="116967"/>
                      <a:pt x="58484" y="116967"/>
                    </a:cubicBezTo>
                    <a:cubicBezTo>
                      <a:pt x="26184" y="116967"/>
                      <a:pt x="0" y="90783"/>
                      <a:pt x="0" y="58484"/>
                    </a:cubicBezTo>
                    <a:cubicBezTo>
                      <a:pt x="0" y="26184"/>
                      <a:pt x="26184" y="0"/>
                      <a:pt x="58484" y="0"/>
                    </a:cubicBezTo>
                    <a:cubicBezTo>
                      <a:pt x="90783" y="0"/>
                      <a:pt x="116967" y="26184"/>
                      <a:pt x="116967" y="58484"/>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1" name="任意多边形: 形状 1170">
                <a:extLst>
                  <a:ext uri="{FF2B5EF4-FFF2-40B4-BE49-F238E27FC236}">
                    <a16:creationId xmlns:a16="http://schemas.microsoft.com/office/drawing/2014/main" id="{7BC8BDA2-8865-5A51-CC55-F521727E5D16}"/>
                  </a:ext>
                </a:extLst>
              </p:cNvPr>
              <p:cNvSpPr/>
              <p:nvPr/>
            </p:nvSpPr>
            <p:spPr>
              <a:xfrm>
                <a:off x="-5199923" y="3424637"/>
                <a:ext cx="333250" cy="165828"/>
              </a:xfrm>
              <a:custGeom>
                <a:avLst/>
                <a:gdLst>
                  <a:gd name="connsiteX0" fmla="*/ 34057 w 333250"/>
                  <a:gd name="connsiteY0" fmla="*/ 127762 h 165828"/>
                  <a:gd name="connsiteX1" fmla="*/ 26342 w 333250"/>
                  <a:gd name="connsiteY1" fmla="*/ 125572 h 165828"/>
                  <a:gd name="connsiteX2" fmla="*/ 8911 w 333250"/>
                  <a:gd name="connsiteY2" fmla="*/ 110808 h 165828"/>
                  <a:gd name="connsiteX3" fmla="*/ 434 w 333250"/>
                  <a:gd name="connsiteY3" fmla="*/ 75851 h 165828"/>
                  <a:gd name="connsiteX4" fmla="*/ 23580 w 333250"/>
                  <a:gd name="connsiteY4" fmla="*/ 34132 h 165828"/>
                  <a:gd name="connsiteX5" fmla="*/ 75586 w 333250"/>
                  <a:gd name="connsiteY5" fmla="*/ 8509 h 165828"/>
                  <a:gd name="connsiteX6" fmla="*/ 141690 w 333250"/>
                  <a:gd name="connsiteY6" fmla="*/ 32 h 165828"/>
                  <a:gd name="connsiteX7" fmla="*/ 288279 w 333250"/>
                  <a:gd name="connsiteY7" fmla="*/ 37180 h 165828"/>
                  <a:gd name="connsiteX8" fmla="*/ 319331 w 333250"/>
                  <a:gd name="connsiteY8" fmla="*/ 63278 h 165828"/>
                  <a:gd name="connsiteX9" fmla="*/ 333237 w 333250"/>
                  <a:gd name="connsiteY9" fmla="*/ 100330 h 165828"/>
                  <a:gd name="connsiteX10" fmla="*/ 319331 w 333250"/>
                  <a:gd name="connsiteY10" fmla="*/ 135954 h 165828"/>
                  <a:gd name="connsiteX11" fmla="*/ 288375 w 333250"/>
                  <a:gd name="connsiteY11" fmla="*/ 155004 h 165828"/>
                  <a:gd name="connsiteX12" fmla="*/ 222652 w 333250"/>
                  <a:gd name="connsiteY12" fmla="*/ 165577 h 165828"/>
                  <a:gd name="connsiteX13" fmla="*/ 164740 w 333250"/>
                  <a:gd name="connsiteY13" fmla="*/ 163100 h 165828"/>
                  <a:gd name="connsiteX14" fmla="*/ 83397 w 333250"/>
                  <a:gd name="connsiteY14" fmla="*/ 143479 h 165828"/>
                  <a:gd name="connsiteX15" fmla="*/ 62346 w 333250"/>
                  <a:gd name="connsiteY15" fmla="*/ 134811 h 165828"/>
                  <a:gd name="connsiteX16" fmla="*/ 55298 w 333250"/>
                  <a:gd name="connsiteY16" fmla="*/ 131287 h 165828"/>
                  <a:gd name="connsiteX17" fmla="*/ 62727 w 333250"/>
                  <a:gd name="connsiteY17" fmla="*/ 133954 h 165828"/>
                  <a:gd name="connsiteX18" fmla="*/ 84063 w 333250"/>
                  <a:gd name="connsiteY18" fmla="*/ 141669 h 165828"/>
                  <a:gd name="connsiteX19" fmla="*/ 165407 w 333250"/>
                  <a:gd name="connsiteY19" fmla="*/ 160338 h 165828"/>
                  <a:gd name="connsiteX20" fmla="*/ 222557 w 333250"/>
                  <a:gd name="connsiteY20" fmla="*/ 162148 h 165828"/>
                  <a:gd name="connsiteX21" fmla="*/ 286851 w 333250"/>
                  <a:gd name="connsiteY21" fmla="*/ 151384 h 165828"/>
                  <a:gd name="connsiteX22" fmla="*/ 315997 w 333250"/>
                  <a:gd name="connsiteY22" fmla="*/ 133001 h 165828"/>
                  <a:gd name="connsiteX23" fmla="*/ 328475 w 333250"/>
                  <a:gd name="connsiteY23" fmla="*/ 100807 h 165828"/>
                  <a:gd name="connsiteX24" fmla="*/ 315521 w 333250"/>
                  <a:gd name="connsiteY24" fmla="*/ 66612 h 165828"/>
                  <a:gd name="connsiteX25" fmla="*/ 285803 w 333250"/>
                  <a:gd name="connsiteY25" fmla="*/ 41752 h 165828"/>
                  <a:gd name="connsiteX26" fmla="*/ 141785 w 333250"/>
                  <a:gd name="connsiteY26" fmla="*/ 4890 h 165828"/>
                  <a:gd name="connsiteX27" fmla="*/ 76730 w 333250"/>
                  <a:gd name="connsiteY27" fmla="*/ 12796 h 165828"/>
                  <a:gd name="connsiteX28" fmla="*/ 25961 w 333250"/>
                  <a:gd name="connsiteY28" fmla="*/ 37084 h 165828"/>
                  <a:gd name="connsiteX29" fmla="*/ 3292 w 333250"/>
                  <a:gd name="connsiteY29" fmla="*/ 76518 h 165828"/>
                  <a:gd name="connsiteX30" fmla="*/ 10626 w 333250"/>
                  <a:gd name="connsiteY30" fmla="*/ 110046 h 165828"/>
                  <a:gd name="connsiteX31" fmla="*/ 26914 w 333250"/>
                  <a:gd name="connsiteY31" fmla="*/ 125000 h 165828"/>
                  <a:gd name="connsiteX32" fmla="*/ 34057 w 333250"/>
                  <a:gd name="connsiteY32" fmla="*/ 127762 h 1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250" h="165828">
                    <a:moveTo>
                      <a:pt x="34057" y="127762"/>
                    </a:moveTo>
                    <a:cubicBezTo>
                      <a:pt x="31392" y="127413"/>
                      <a:pt x="28793" y="126675"/>
                      <a:pt x="26342" y="125572"/>
                    </a:cubicBezTo>
                    <a:cubicBezTo>
                      <a:pt x="19298" y="122326"/>
                      <a:pt x="13272" y="117222"/>
                      <a:pt x="8911" y="110808"/>
                    </a:cubicBezTo>
                    <a:cubicBezTo>
                      <a:pt x="1822" y="100622"/>
                      <a:pt x="-1202" y="88153"/>
                      <a:pt x="434" y="75851"/>
                    </a:cubicBezTo>
                    <a:cubicBezTo>
                      <a:pt x="2964" y="59642"/>
                      <a:pt x="11166" y="44857"/>
                      <a:pt x="23580" y="34132"/>
                    </a:cubicBezTo>
                    <a:cubicBezTo>
                      <a:pt x="38590" y="21514"/>
                      <a:pt x="56435" y="12723"/>
                      <a:pt x="75586" y="8509"/>
                    </a:cubicBezTo>
                    <a:cubicBezTo>
                      <a:pt x="97211" y="3098"/>
                      <a:pt x="119398" y="252"/>
                      <a:pt x="141690" y="32"/>
                    </a:cubicBezTo>
                    <a:cubicBezTo>
                      <a:pt x="192974" y="-730"/>
                      <a:pt x="243547" y="12086"/>
                      <a:pt x="288279" y="37180"/>
                    </a:cubicBezTo>
                    <a:cubicBezTo>
                      <a:pt x="300185" y="43840"/>
                      <a:pt x="310721" y="52696"/>
                      <a:pt x="319331" y="63278"/>
                    </a:cubicBezTo>
                    <a:cubicBezTo>
                      <a:pt x="327702" y="73885"/>
                      <a:pt x="332562" y="86835"/>
                      <a:pt x="333237" y="100330"/>
                    </a:cubicBezTo>
                    <a:cubicBezTo>
                      <a:pt x="333547" y="113586"/>
                      <a:pt x="328539" y="126414"/>
                      <a:pt x="319331" y="135954"/>
                    </a:cubicBezTo>
                    <a:cubicBezTo>
                      <a:pt x="310539" y="144504"/>
                      <a:pt x="299969" y="151009"/>
                      <a:pt x="288375" y="155004"/>
                    </a:cubicBezTo>
                    <a:cubicBezTo>
                      <a:pt x="267179" y="162041"/>
                      <a:pt x="244986" y="165611"/>
                      <a:pt x="222652" y="165577"/>
                    </a:cubicBezTo>
                    <a:cubicBezTo>
                      <a:pt x="203313" y="166298"/>
                      <a:pt x="183947" y="165470"/>
                      <a:pt x="164740" y="163100"/>
                    </a:cubicBezTo>
                    <a:cubicBezTo>
                      <a:pt x="136951" y="159771"/>
                      <a:pt x="109648" y="153185"/>
                      <a:pt x="83397" y="143479"/>
                    </a:cubicBezTo>
                    <a:cubicBezTo>
                      <a:pt x="73872" y="140050"/>
                      <a:pt x="67014" y="137097"/>
                      <a:pt x="62346" y="134811"/>
                    </a:cubicBezTo>
                    <a:cubicBezTo>
                      <a:pt x="59924" y="133789"/>
                      <a:pt x="57569" y="132611"/>
                      <a:pt x="55298" y="131287"/>
                    </a:cubicBezTo>
                    <a:cubicBezTo>
                      <a:pt x="57845" y="131966"/>
                      <a:pt x="60330" y="132858"/>
                      <a:pt x="62727" y="133954"/>
                    </a:cubicBezTo>
                    <a:cubicBezTo>
                      <a:pt x="67585" y="135859"/>
                      <a:pt x="74729" y="138526"/>
                      <a:pt x="84063" y="141669"/>
                    </a:cubicBezTo>
                    <a:cubicBezTo>
                      <a:pt x="110433" y="150780"/>
                      <a:pt x="137703" y="157038"/>
                      <a:pt x="165407" y="160338"/>
                    </a:cubicBezTo>
                    <a:cubicBezTo>
                      <a:pt x="184385" y="162362"/>
                      <a:pt x="203488" y="162967"/>
                      <a:pt x="222557" y="162148"/>
                    </a:cubicBezTo>
                    <a:cubicBezTo>
                      <a:pt x="244423" y="161982"/>
                      <a:pt x="266123" y="158349"/>
                      <a:pt x="286851" y="151384"/>
                    </a:cubicBezTo>
                    <a:cubicBezTo>
                      <a:pt x="297831" y="147538"/>
                      <a:pt x="307796" y="141253"/>
                      <a:pt x="315997" y="133001"/>
                    </a:cubicBezTo>
                    <a:cubicBezTo>
                      <a:pt x="324322" y="124388"/>
                      <a:pt x="328820" y="112780"/>
                      <a:pt x="328475" y="100807"/>
                    </a:cubicBezTo>
                    <a:cubicBezTo>
                      <a:pt x="327877" y="88326"/>
                      <a:pt x="323342" y="76356"/>
                      <a:pt x="315521" y="66612"/>
                    </a:cubicBezTo>
                    <a:cubicBezTo>
                      <a:pt x="307296" y="56501"/>
                      <a:pt x="297208" y="48062"/>
                      <a:pt x="285803" y="41752"/>
                    </a:cubicBezTo>
                    <a:cubicBezTo>
                      <a:pt x="241826" y="17132"/>
                      <a:pt x="192182" y="4426"/>
                      <a:pt x="141785" y="4890"/>
                    </a:cubicBezTo>
                    <a:cubicBezTo>
                      <a:pt x="119869" y="5027"/>
                      <a:pt x="98041" y="7679"/>
                      <a:pt x="76730" y="12796"/>
                    </a:cubicBezTo>
                    <a:cubicBezTo>
                      <a:pt x="58116" y="16740"/>
                      <a:pt x="40712" y="25066"/>
                      <a:pt x="25961" y="37084"/>
                    </a:cubicBezTo>
                    <a:cubicBezTo>
                      <a:pt x="14017" y="47165"/>
                      <a:pt x="5993" y="61123"/>
                      <a:pt x="3292" y="76518"/>
                    </a:cubicBezTo>
                    <a:cubicBezTo>
                      <a:pt x="1485" y="88217"/>
                      <a:pt x="4099" y="100170"/>
                      <a:pt x="10626" y="110046"/>
                    </a:cubicBezTo>
                    <a:cubicBezTo>
                      <a:pt x="14687" y="116341"/>
                      <a:pt x="20295" y="121490"/>
                      <a:pt x="26914" y="125000"/>
                    </a:cubicBezTo>
                    <a:cubicBezTo>
                      <a:pt x="31390" y="126905"/>
                      <a:pt x="34152" y="127477"/>
                      <a:pt x="34057" y="12776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2" name="任意多边形: 形状 1171">
                <a:extLst>
                  <a:ext uri="{FF2B5EF4-FFF2-40B4-BE49-F238E27FC236}">
                    <a16:creationId xmlns:a16="http://schemas.microsoft.com/office/drawing/2014/main" id="{43698F08-947D-CB97-084F-2ABFE8C256FC}"/>
                  </a:ext>
                </a:extLst>
              </p:cNvPr>
              <p:cNvSpPr/>
              <p:nvPr/>
            </p:nvSpPr>
            <p:spPr>
              <a:xfrm>
                <a:off x="-4953778" y="4755274"/>
                <a:ext cx="333328" cy="165784"/>
              </a:xfrm>
              <a:custGeom>
                <a:avLst/>
                <a:gdLst>
                  <a:gd name="connsiteX0" fmla="*/ 34133 w 333328"/>
                  <a:gd name="connsiteY0" fmla="*/ 127672 h 165784"/>
                  <a:gd name="connsiteX1" fmla="*/ 26418 w 333328"/>
                  <a:gd name="connsiteY1" fmla="*/ 125576 h 165784"/>
                  <a:gd name="connsiteX2" fmla="*/ 8987 w 333328"/>
                  <a:gd name="connsiteY2" fmla="*/ 110813 h 165784"/>
                  <a:gd name="connsiteX3" fmla="*/ 415 w 333328"/>
                  <a:gd name="connsiteY3" fmla="*/ 75856 h 165784"/>
                  <a:gd name="connsiteX4" fmla="*/ 23561 w 333328"/>
                  <a:gd name="connsiteY4" fmla="*/ 34136 h 165784"/>
                  <a:gd name="connsiteX5" fmla="*/ 75662 w 333328"/>
                  <a:gd name="connsiteY5" fmla="*/ 8514 h 165784"/>
                  <a:gd name="connsiteX6" fmla="*/ 141671 w 333328"/>
                  <a:gd name="connsiteY6" fmla="*/ 37 h 165784"/>
                  <a:gd name="connsiteX7" fmla="*/ 288260 w 333328"/>
                  <a:gd name="connsiteY7" fmla="*/ 37184 h 165784"/>
                  <a:gd name="connsiteX8" fmla="*/ 319407 w 333328"/>
                  <a:gd name="connsiteY8" fmla="*/ 63283 h 165784"/>
                  <a:gd name="connsiteX9" fmla="*/ 333314 w 333328"/>
                  <a:gd name="connsiteY9" fmla="*/ 100335 h 165784"/>
                  <a:gd name="connsiteX10" fmla="*/ 319407 w 333328"/>
                  <a:gd name="connsiteY10" fmla="*/ 135863 h 165784"/>
                  <a:gd name="connsiteX11" fmla="*/ 288451 w 333328"/>
                  <a:gd name="connsiteY11" fmla="*/ 154913 h 165784"/>
                  <a:gd name="connsiteX12" fmla="*/ 222633 w 333328"/>
                  <a:gd name="connsiteY12" fmla="*/ 165581 h 165784"/>
                  <a:gd name="connsiteX13" fmla="*/ 164816 w 333328"/>
                  <a:gd name="connsiteY13" fmla="*/ 163105 h 165784"/>
                  <a:gd name="connsiteX14" fmla="*/ 83473 w 333328"/>
                  <a:gd name="connsiteY14" fmla="*/ 143483 h 165784"/>
                  <a:gd name="connsiteX15" fmla="*/ 62422 w 333328"/>
                  <a:gd name="connsiteY15" fmla="*/ 134816 h 165784"/>
                  <a:gd name="connsiteX16" fmla="*/ 55279 w 333328"/>
                  <a:gd name="connsiteY16" fmla="*/ 131196 h 165784"/>
                  <a:gd name="connsiteX17" fmla="*/ 62804 w 333328"/>
                  <a:gd name="connsiteY17" fmla="*/ 133863 h 165784"/>
                  <a:gd name="connsiteX18" fmla="*/ 84044 w 333328"/>
                  <a:gd name="connsiteY18" fmla="*/ 141674 h 165784"/>
                  <a:gd name="connsiteX19" fmla="*/ 165197 w 333328"/>
                  <a:gd name="connsiteY19" fmla="*/ 159581 h 165784"/>
                  <a:gd name="connsiteX20" fmla="*/ 222347 w 333328"/>
                  <a:gd name="connsiteY20" fmla="*/ 161486 h 165784"/>
                  <a:gd name="connsiteX21" fmla="*/ 286641 w 333328"/>
                  <a:gd name="connsiteY21" fmla="*/ 150627 h 165784"/>
                  <a:gd name="connsiteX22" fmla="*/ 315787 w 333328"/>
                  <a:gd name="connsiteY22" fmla="*/ 132244 h 165784"/>
                  <a:gd name="connsiteX23" fmla="*/ 328265 w 333328"/>
                  <a:gd name="connsiteY23" fmla="*/ 100049 h 165784"/>
                  <a:gd name="connsiteX24" fmla="*/ 315311 w 333328"/>
                  <a:gd name="connsiteY24" fmla="*/ 65855 h 165784"/>
                  <a:gd name="connsiteX25" fmla="*/ 285593 w 333328"/>
                  <a:gd name="connsiteY25" fmla="*/ 41090 h 165784"/>
                  <a:gd name="connsiteX26" fmla="*/ 76043 w 333328"/>
                  <a:gd name="connsiteY26" fmla="*/ 12515 h 165784"/>
                  <a:gd name="connsiteX27" fmla="*/ 25275 w 333328"/>
                  <a:gd name="connsiteY27" fmla="*/ 36708 h 165784"/>
                  <a:gd name="connsiteX28" fmla="*/ 2510 w 333328"/>
                  <a:gd name="connsiteY28" fmla="*/ 76237 h 165784"/>
                  <a:gd name="connsiteX29" fmla="*/ 9940 w 333328"/>
                  <a:gd name="connsiteY29" fmla="*/ 109765 h 165784"/>
                  <a:gd name="connsiteX30" fmla="*/ 26132 w 333328"/>
                  <a:gd name="connsiteY30" fmla="*/ 124624 h 165784"/>
                  <a:gd name="connsiteX31" fmla="*/ 34133 w 333328"/>
                  <a:gd name="connsiteY31" fmla="*/ 127672 h 16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328" h="165784">
                    <a:moveTo>
                      <a:pt x="34133" y="127672"/>
                    </a:moveTo>
                    <a:cubicBezTo>
                      <a:pt x="31465" y="127394"/>
                      <a:pt x="28860" y="126687"/>
                      <a:pt x="26418" y="125576"/>
                    </a:cubicBezTo>
                    <a:cubicBezTo>
                      <a:pt x="19374" y="122331"/>
                      <a:pt x="13348" y="117227"/>
                      <a:pt x="8987" y="110813"/>
                    </a:cubicBezTo>
                    <a:cubicBezTo>
                      <a:pt x="1873" y="100636"/>
                      <a:pt x="-1184" y="88169"/>
                      <a:pt x="415" y="75856"/>
                    </a:cubicBezTo>
                    <a:cubicBezTo>
                      <a:pt x="3007" y="59668"/>
                      <a:pt x="11199" y="44904"/>
                      <a:pt x="23561" y="34136"/>
                    </a:cubicBezTo>
                    <a:cubicBezTo>
                      <a:pt x="38619" y="21537"/>
                      <a:pt x="56490" y="12749"/>
                      <a:pt x="75662" y="8514"/>
                    </a:cubicBezTo>
                    <a:cubicBezTo>
                      <a:pt x="97255" y="3102"/>
                      <a:pt x="119411" y="256"/>
                      <a:pt x="141671" y="37"/>
                    </a:cubicBezTo>
                    <a:cubicBezTo>
                      <a:pt x="192961" y="-780"/>
                      <a:pt x="243548" y="12040"/>
                      <a:pt x="288260" y="37184"/>
                    </a:cubicBezTo>
                    <a:cubicBezTo>
                      <a:pt x="300216" y="43812"/>
                      <a:pt x="310790" y="52671"/>
                      <a:pt x="319407" y="63283"/>
                    </a:cubicBezTo>
                    <a:cubicBezTo>
                      <a:pt x="327789" y="73883"/>
                      <a:pt x="332651" y="86837"/>
                      <a:pt x="333314" y="100335"/>
                    </a:cubicBezTo>
                    <a:cubicBezTo>
                      <a:pt x="333641" y="113565"/>
                      <a:pt x="328628" y="126370"/>
                      <a:pt x="319407" y="135863"/>
                    </a:cubicBezTo>
                    <a:cubicBezTo>
                      <a:pt x="310665" y="144478"/>
                      <a:pt x="300080" y="150992"/>
                      <a:pt x="288451" y="154913"/>
                    </a:cubicBezTo>
                    <a:cubicBezTo>
                      <a:pt x="267217" y="161942"/>
                      <a:pt x="245000" y="165543"/>
                      <a:pt x="222633" y="165581"/>
                    </a:cubicBezTo>
                    <a:cubicBezTo>
                      <a:pt x="203326" y="166209"/>
                      <a:pt x="183999" y="165381"/>
                      <a:pt x="164816" y="163105"/>
                    </a:cubicBezTo>
                    <a:cubicBezTo>
                      <a:pt x="137043" y="159683"/>
                      <a:pt x="109752" y="153099"/>
                      <a:pt x="83473" y="143483"/>
                    </a:cubicBezTo>
                    <a:cubicBezTo>
                      <a:pt x="73948" y="140055"/>
                      <a:pt x="67090" y="137007"/>
                      <a:pt x="62422" y="134816"/>
                    </a:cubicBezTo>
                    <a:cubicBezTo>
                      <a:pt x="59938" y="133826"/>
                      <a:pt x="57547" y="132614"/>
                      <a:pt x="55279" y="131196"/>
                    </a:cubicBezTo>
                    <a:cubicBezTo>
                      <a:pt x="57848" y="131903"/>
                      <a:pt x="60363" y="132794"/>
                      <a:pt x="62804" y="133863"/>
                    </a:cubicBezTo>
                    <a:cubicBezTo>
                      <a:pt x="67566" y="135768"/>
                      <a:pt x="74710" y="138531"/>
                      <a:pt x="84044" y="141674"/>
                    </a:cubicBezTo>
                    <a:cubicBezTo>
                      <a:pt x="110376" y="150530"/>
                      <a:pt x="137583" y="156534"/>
                      <a:pt x="165197" y="159581"/>
                    </a:cubicBezTo>
                    <a:cubicBezTo>
                      <a:pt x="184173" y="161641"/>
                      <a:pt x="203276" y="162278"/>
                      <a:pt x="222347" y="161486"/>
                    </a:cubicBezTo>
                    <a:cubicBezTo>
                      <a:pt x="244217" y="161286"/>
                      <a:pt x="265918" y="157621"/>
                      <a:pt x="286641" y="150627"/>
                    </a:cubicBezTo>
                    <a:cubicBezTo>
                      <a:pt x="297609" y="146757"/>
                      <a:pt x="307570" y="140475"/>
                      <a:pt x="315787" y="132244"/>
                    </a:cubicBezTo>
                    <a:cubicBezTo>
                      <a:pt x="324093" y="123619"/>
                      <a:pt x="328589" y="112020"/>
                      <a:pt x="328265" y="100049"/>
                    </a:cubicBezTo>
                    <a:cubicBezTo>
                      <a:pt x="327560" y="87592"/>
                      <a:pt x="323037" y="75653"/>
                      <a:pt x="315311" y="65855"/>
                    </a:cubicBezTo>
                    <a:cubicBezTo>
                      <a:pt x="307056" y="55800"/>
                      <a:pt x="296972" y="47397"/>
                      <a:pt x="285593" y="41090"/>
                    </a:cubicBezTo>
                    <a:cubicBezTo>
                      <a:pt x="221808" y="5593"/>
                      <a:pt x="147003" y="-4608"/>
                      <a:pt x="76043" y="12515"/>
                    </a:cubicBezTo>
                    <a:cubicBezTo>
                      <a:pt x="57424" y="16388"/>
                      <a:pt x="40011" y="24686"/>
                      <a:pt x="25275" y="36708"/>
                    </a:cubicBezTo>
                    <a:cubicBezTo>
                      <a:pt x="13332" y="46845"/>
                      <a:pt x="5284" y="60819"/>
                      <a:pt x="2510" y="76237"/>
                    </a:cubicBezTo>
                    <a:cubicBezTo>
                      <a:pt x="731" y="87948"/>
                      <a:pt x="3380" y="99902"/>
                      <a:pt x="9940" y="109765"/>
                    </a:cubicBezTo>
                    <a:cubicBezTo>
                      <a:pt x="13964" y="116033"/>
                      <a:pt x="19543" y="121151"/>
                      <a:pt x="26132" y="124624"/>
                    </a:cubicBezTo>
                    <a:cubicBezTo>
                      <a:pt x="31466" y="126910"/>
                      <a:pt x="34133" y="127386"/>
                      <a:pt x="34133" y="12767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3" name="任意多边形: 形状 1172">
                <a:extLst>
                  <a:ext uri="{FF2B5EF4-FFF2-40B4-BE49-F238E27FC236}">
                    <a16:creationId xmlns:a16="http://schemas.microsoft.com/office/drawing/2014/main" id="{FAF51ED8-638D-FEFF-6051-03B25E162C34}"/>
                  </a:ext>
                </a:extLst>
              </p:cNvPr>
              <p:cNvSpPr/>
              <p:nvPr/>
            </p:nvSpPr>
            <p:spPr>
              <a:xfrm>
                <a:off x="-5239546" y="2988871"/>
                <a:ext cx="333823" cy="165818"/>
              </a:xfrm>
              <a:custGeom>
                <a:avLst/>
                <a:gdLst>
                  <a:gd name="connsiteX0" fmla="*/ 34056 w 333823"/>
                  <a:gd name="connsiteY0" fmla="*/ 127760 h 165818"/>
                  <a:gd name="connsiteX1" fmla="*/ 26436 w 333823"/>
                  <a:gd name="connsiteY1" fmla="*/ 125569 h 165818"/>
                  <a:gd name="connsiteX2" fmla="*/ 9005 w 333823"/>
                  <a:gd name="connsiteY2" fmla="*/ 110805 h 165818"/>
                  <a:gd name="connsiteX3" fmla="*/ 433 w 333823"/>
                  <a:gd name="connsiteY3" fmla="*/ 75943 h 165818"/>
                  <a:gd name="connsiteX4" fmla="*/ 24055 w 333823"/>
                  <a:gd name="connsiteY4" fmla="*/ 34129 h 165818"/>
                  <a:gd name="connsiteX5" fmla="*/ 76156 w 333823"/>
                  <a:gd name="connsiteY5" fmla="*/ 8602 h 165818"/>
                  <a:gd name="connsiteX6" fmla="*/ 142165 w 333823"/>
                  <a:gd name="connsiteY6" fmla="*/ 29 h 165818"/>
                  <a:gd name="connsiteX7" fmla="*/ 288755 w 333823"/>
                  <a:gd name="connsiteY7" fmla="*/ 37177 h 165818"/>
                  <a:gd name="connsiteX8" fmla="*/ 319806 w 333823"/>
                  <a:gd name="connsiteY8" fmla="*/ 63275 h 165818"/>
                  <a:gd name="connsiteX9" fmla="*/ 333808 w 333823"/>
                  <a:gd name="connsiteY9" fmla="*/ 100327 h 165818"/>
                  <a:gd name="connsiteX10" fmla="*/ 319901 w 333823"/>
                  <a:gd name="connsiteY10" fmla="*/ 135951 h 165818"/>
                  <a:gd name="connsiteX11" fmla="*/ 288945 w 333823"/>
                  <a:gd name="connsiteY11" fmla="*/ 155001 h 165818"/>
                  <a:gd name="connsiteX12" fmla="*/ 223127 w 333823"/>
                  <a:gd name="connsiteY12" fmla="*/ 165574 h 165818"/>
                  <a:gd name="connsiteX13" fmla="*/ 83872 w 333823"/>
                  <a:gd name="connsiteY13" fmla="*/ 143476 h 165818"/>
                  <a:gd name="connsiteX14" fmla="*/ 62821 w 333823"/>
                  <a:gd name="connsiteY14" fmla="*/ 134808 h 165818"/>
                  <a:gd name="connsiteX15" fmla="*/ 55773 w 333823"/>
                  <a:gd name="connsiteY15" fmla="*/ 131284 h 165818"/>
                  <a:gd name="connsiteX16" fmla="*/ 63298 w 333823"/>
                  <a:gd name="connsiteY16" fmla="*/ 133951 h 165818"/>
                  <a:gd name="connsiteX17" fmla="*/ 84538 w 333823"/>
                  <a:gd name="connsiteY17" fmla="*/ 141666 h 165818"/>
                  <a:gd name="connsiteX18" fmla="*/ 165691 w 333823"/>
                  <a:gd name="connsiteY18" fmla="*/ 159668 h 165818"/>
                  <a:gd name="connsiteX19" fmla="*/ 222841 w 333823"/>
                  <a:gd name="connsiteY19" fmla="*/ 161478 h 165818"/>
                  <a:gd name="connsiteX20" fmla="*/ 287230 w 333823"/>
                  <a:gd name="connsiteY20" fmla="*/ 150715 h 165818"/>
                  <a:gd name="connsiteX21" fmla="*/ 316281 w 333823"/>
                  <a:gd name="connsiteY21" fmla="*/ 132332 h 165818"/>
                  <a:gd name="connsiteX22" fmla="*/ 328854 w 333823"/>
                  <a:gd name="connsiteY22" fmla="*/ 100804 h 165818"/>
                  <a:gd name="connsiteX23" fmla="*/ 315805 w 333823"/>
                  <a:gd name="connsiteY23" fmla="*/ 66609 h 165818"/>
                  <a:gd name="connsiteX24" fmla="*/ 286183 w 333823"/>
                  <a:gd name="connsiteY24" fmla="*/ 41749 h 165818"/>
                  <a:gd name="connsiteX25" fmla="*/ 76633 w 333823"/>
                  <a:gd name="connsiteY25" fmla="*/ 13174 h 165818"/>
                  <a:gd name="connsiteX26" fmla="*/ 25960 w 333823"/>
                  <a:gd name="connsiteY26" fmla="*/ 37463 h 165818"/>
                  <a:gd name="connsiteX27" fmla="*/ 3195 w 333823"/>
                  <a:gd name="connsiteY27" fmla="*/ 76896 h 165818"/>
                  <a:gd name="connsiteX28" fmla="*/ 10529 w 333823"/>
                  <a:gd name="connsiteY28" fmla="*/ 110424 h 165818"/>
                  <a:gd name="connsiteX29" fmla="*/ 26816 w 333823"/>
                  <a:gd name="connsiteY29" fmla="*/ 125378 h 165818"/>
                  <a:gd name="connsiteX30" fmla="*/ 34056 w 333823"/>
                  <a:gd name="connsiteY30" fmla="*/ 127760 h 16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823" h="165818">
                    <a:moveTo>
                      <a:pt x="34056" y="127760"/>
                    </a:moveTo>
                    <a:cubicBezTo>
                      <a:pt x="31423" y="127401"/>
                      <a:pt x="28856" y="126663"/>
                      <a:pt x="26436" y="125569"/>
                    </a:cubicBezTo>
                    <a:cubicBezTo>
                      <a:pt x="19370" y="122356"/>
                      <a:pt x="13336" y="117245"/>
                      <a:pt x="9005" y="110805"/>
                    </a:cubicBezTo>
                    <a:cubicBezTo>
                      <a:pt x="1854" y="100681"/>
                      <a:pt x="-1208" y="88229"/>
                      <a:pt x="433" y="75943"/>
                    </a:cubicBezTo>
                    <a:cubicBezTo>
                      <a:pt x="3145" y="59661"/>
                      <a:pt x="11509" y="44856"/>
                      <a:pt x="24055" y="34129"/>
                    </a:cubicBezTo>
                    <a:cubicBezTo>
                      <a:pt x="39109" y="21542"/>
                      <a:pt x="56984" y="12783"/>
                      <a:pt x="76156" y="8602"/>
                    </a:cubicBezTo>
                    <a:cubicBezTo>
                      <a:pt x="97754" y="3203"/>
                      <a:pt x="119905" y="326"/>
                      <a:pt x="142165" y="29"/>
                    </a:cubicBezTo>
                    <a:cubicBezTo>
                      <a:pt x="193445" y="-696"/>
                      <a:pt x="244009" y="12117"/>
                      <a:pt x="288755" y="37177"/>
                    </a:cubicBezTo>
                    <a:cubicBezTo>
                      <a:pt x="300678" y="43812"/>
                      <a:pt x="311218" y="52672"/>
                      <a:pt x="319806" y="63275"/>
                    </a:cubicBezTo>
                    <a:cubicBezTo>
                      <a:pt x="328245" y="73851"/>
                      <a:pt x="333143" y="86814"/>
                      <a:pt x="333808" y="100327"/>
                    </a:cubicBezTo>
                    <a:cubicBezTo>
                      <a:pt x="334139" y="113587"/>
                      <a:pt x="329128" y="126423"/>
                      <a:pt x="319901" y="135951"/>
                    </a:cubicBezTo>
                    <a:cubicBezTo>
                      <a:pt x="311135" y="144534"/>
                      <a:pt x="300558" y="151043"/>
                      <a:pt x="288945" y="155001"/>
                    </a:cubicBezTo>
                    <a:cubicBezTo>
                      <a:pt x="267717" y="162039"/>
                      <a:pt x="245492" y="165609"/>
                      <a:pt x="223127" y="165574"/>
                    </a:cubicBezTo>
                    <a:cubicBezTo>
                      <a:pt x="175715" y="167309"/>
                      <a:pt x="128418" y="159804"/>
                      <a:pt x="83872" y="143476"/>
                    </a:cubicBezTo>
                    <a:cubicBezTo>
                      <a:pt x="74346" y="140047"/>
                      <a:pt x="67584" y="137094"/>
                      <a:pt x="62821" y="134808"/>
                    </a:cubicBezTo>
                    <a:cubicBezTo>
                      <a:pt x="60398" y="133786"/>
                      <a:pt x="58044" y="132609"/>
                      <a:pt x="55773" y="131284"/>
                    </a:cubicBezTo>
                    <a:cubicBezTo>
                      <a:pt x="58360" y="131933"/>
                      <a:pt x="60879" y="132826"/>
                      <a:pt x="63298" y="133951"/>
                    </a:cubicBezTo>
                    <a:cubicBezTo>
                      <a:pt x="68060" y="135856"/>
                      <a:pt x="75204" y="138523"/>
                      <a:pt x="84538" y="141666"/>
                    </a:cubicBezTo>
                    <a:cubicBezTo>
                      <a:pt x="110877" y="150517"/>
                      <a:pt x="138080" y="156551"/>
                      <a:pt x="165691" y="159668"/>
                    </a:cubicBezTo>
                    <a:cubicBezTo>
                      <a:pt x="184666" y="161745"/>
                      <a:pt x="203773" y="162350"/>
                      <a:pt x="222841" y="161478"/>
                    </a:cubicBezTo>
                    <a:cubicBezTo>
                      <a:pt x="244738" y="161313"/>
                      <a:pt x="266470" y="157680"/>
                      <a:pt x="287230" y="150715"/>
                    </a:cubicBezTo>
                    <a:cubicBezTo>
                      <a:pt x="298171" y="146844"/>
                      <a:pt x="308100" y="140561"/>
                      <a:pt x="316281" y="132332"/>
                    </a:cubicBezTo>
                    <a:cubicBezTo>
                      <a:pt x="324431" y="123869"/>
                      <a:pt x="328944" y="112552"/>
                      <a:pt x="328854" y="100804"/>
                    </a:cubicBezTo>
                    <a:cubicBezTo>
                      <a:pt x="328159" y="88328"/>
                      <a:pt x="323599" y="76377"/>
                      <a:pt x="315805" y="66609"/>
                    </a:cubicBezTo>
                    <a:cubicBezTo>
                      <a:pt x="307610" y="56506"/>
                      <a:pt x="297554" y="48067"/>
                      <a:pt x="286183" y="41749"/>
                    </a:cubicBezTo>
                    <a:cubicBezTo>
                      <a:pt x="222389" y="6279"/>
                      <a:pt x="147594" y="-3920"/>
                      <a:pt x="76633" y="13174"/>
                    </a:cubicBezTo>
                    <a:cubicBezTo>
                      <a:pt x="58055" y="17139"/>
                      <a:pt x="40687" y="25464"/>
                      <a:pt x="25960" y="37463"/>
                    </a:cubicBezTo>
                    <a:cubicBezTo>
                      <a:pt x="13979" y="47529"/>
                      <a:pt x="5921" y="61488"/>
                      <a:pt x="3195" y="76896"/>
                    </a:cubicBezTo>
                    <a:cubicBezTo>
                      <a:pt x="1442" y="88593"/>
                      <a:pt x="4053" y="100527"/>
                      <a:pt x="10529" y="110424"/>
                    </a:cubicBezTo>
                    <a:cubicBezTo>
                      <a:pt x="14616" y="116698"/>
                      <a:pt x="20217" y="121841"/>
                      <a:pt x="26816" y="125378"/>
                    </a:cubicBezTo>
                    <a:cubicBezTo>
                      <a:pt x="31484" y="126902"/>
                      <a:pt x="34151" y="127474"/>
                      <a:pt x="34056" y="12776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4" name="任意多边形: 形状 1173">
                <a:extLst>
                  <a:ext uri="{FF2B5EF4-FFF2-40B4-BE49-F238E27FC236}">
                    <a16:creationId xmlns:a16="http://schemas.microsoft.com/office/drawing/2014/main" id="{D368C1C1-F3E5-8C5A-61DE-6DBE36BB11A1}"/>
                  </a:ext>
                </a:extLst>
              </p:cNvPr>
              <p:cNvSpPr/>
              <p:nvPr/>
            </p:nvSpPr>
            <p:spPr>
              <a:xfrm>
                <a:off x="-3752070" y="4453083"/>
                <a:ext cx="201644" cy="165830"/>
              </a:xfrm>
              <a:custGeom>
                <a:avLst/>
                <a:gdLst>
                  <a:gd name="connsiteX0" fmla="*/ 8191 w 201644"/>
                  <a:gd name="connsiteY0" fmla="*/ 0 h 165830"/>
                  <a:gd name="connsiteX1" fmla="*/ 139160 w 201644"/>
                  <a:gd name="connsiteY1" fmla="*/ 3238 h 165830"/>
                  <a:gd name="connsiteX2" fmla="*/ 201644 w 201644"/>
                  <a:gd name="connsiteY2" fmla="*/ 83725 h 165830"/>
                  <a:gd name="connsiteX3" fmla="*/ 134398 w 201644"/>
                  <a:gd name="connsiteY3" fmla="*/ 165830 h 165830"/>
                  <a:gd name="connsiteX4" fmla="*/ 0 w 201644"/>
                  <a:gd name="connsiteY4" fmla="*/ 161830 h 165830"/>
                  <a:gd name="connsiteX5" fmla="*/ 8191 w 201644"/>
                  <a:gd name="connsiteY5" fmla="*/ 0 h 16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44" h="165830">
                    <a:moveTo>
                      <a:pt x="8191" y="0"/>
                    </a:moveTo>
                    <a:lnTo>
                      <a:pt x="139160" y="3238"/>
                    </a:lnTo>
                    <a:lnTo>
                      <a:pt x="201644" y="83725"/>
                    </a:lnTo>
                    <a:lnTo>
                      <a:pt x="134398" y="165830"/>
                    </a:lnTo>
                    <a:lnTo>
                      <a:pt x="0" y="161830"/>
                    </a:lnTo>
                    <a:lnTo>
                      <a:pt x="8191" y="0"/>
                    </a:ln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5" name="任意多边形: 形状 1174">
                <a:extLst>
                  <a:ext uri="{FF2B5EF4-FFF2-40B4-BE49-F238E27FC236}">
                    <a16:creationId xmlns:a16="http://schemas.microsoft.com/office/drawing/2014/main" id="{2C57B992-753F-9E53-A794-B16D8425BE52}"/>
                  </a:ext>
                </a:extLst>
              </p:cNvPr>
              <p:cNvSpPr/>
              <p:nvPr/>
            </p:nvSpPr>
            <p:spPr>
              <a:xfrm>
                <a:off x="-3739688" y="4223340"/>
                <a:ext cx="201644" cy="165830"/>
              </a:xfrm>
              <a:custGeom>
                <a:avLst/>
                <a:gdLst>
                  <a:gd name="connsiteX0" fmla="*/ 8191 w 201644"/>
                  <a:gd name="connsiteY0" fmla="*/ 0 h 165830"/>
                  <a:gd name="connsiteX1" fmla="*/ 139160 w 201644"/>
                  <a:gd name="connsiteY1" fmla="*/ 3238 h 165830"/>
                  <a:gd name="connsiteX2" fmla="*/ 201644 w 201644"/>
                  <a:gd name="connsiteY2" fmla="*/ 83725 h 165830"/>
                  <a:gd name="connsiteX3" fmla="*/ 134398 w 201644"/>
                  <a:gd name="connsiteY3" fmla="*/ 165830 h 165830"/>
                  <a:gd name="connsiteX4" fmla="*/ 0 w 201644"/>
                  <a:gd name="connsiteY4" fmla="*/ 161830 h 165830"/>
                  <a:gd name="connsiteX5" fmla="*/ 8191 w 201644"/>
                  <a:gd name="connsiteY5" fmla="*/ 0 h 16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44" h="165830">
                    <a:moveTo>
                      <a:pt x="8191" y="0"/>
                    </a:moveTo>
                    <a:lnTo>
                      <a:pt x="139160" y="3238"/>
                    </a:lnTo>
                    <a:lnTo>
                      <a:pt x="201644" y="83725"/>
                    </a:lnTo>
                    <a:lnTo>
                      <a:pt x="134398" y="165830"/>
                    </a:lnTo>
                    <a:lnTo>
                      <a:pt x="0" y="161830"/>
                    </a:lnTo>
                    <a:lnTo>
                      <a:pt x="8191" y="0"/>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6" name="任意多边形: 形状 1175">
                <a:extLst>
                  <a:ext uri="{FF2B5EF4-FFF2-40B4-BE49-F238E27FC236}">
                    <a16:creationId xmlns:a16="http://schemas.microsoft.com/office/drawing/2014/main" id="{FBB54252-CBB3-BA74-648A-8DAA4091BC5B}"/>
                  </a:ext>
                </a:extLst>
              </p:cNvPr>
              <p:cNvSpPr/>
              <p:nvPr/>
            </p:nvSpPr>
            <p:spPr>
              <a:xfrm>
                <a:off x="-5935201" y="2571610"/>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7" name="任意多边形: 形状 1176">
                <a:extLst>
                  <a:ext uri="{FF2B5EF4-FFF2-40B4-BE49-F238E27FC236}">
                    <a16:creationId xmlns:a16="http://schemas.microsoft.com/office/drawing/2014/main" id="{3672C3CE-683B-0E33-C98B-4746E573AC4C}"/>
                  </a:ext>
                </a:extLst>
              </p:cNvPr>
              <p:cNvSpPr/>
              <p:nvPr/>
            </p:nvSpPr>
            <p:spPr>
              <a:xfrm>
                <a:off x="-5935201" y="2609424"/>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8" name="任意多边形: 形状 1177">
                <a:extLst>
                  <a:ext uri="{FF2B5EF4-FFF2-40B4-BE49-F238E27FC236}">
                    <a16:creationId xmlns:a16="http://schemas.microsoft.com/office/drawing/2014/main" id="{DBA1DC05-8550-926F-F7F2-B1EDEE901356}"/>
                  </a:ext>
                </a:extLst>
              </p:cNvPr>
              <p:cNvSpPr/>
              <p:nvPr/>
            </p:nvSpPr>
            <p:spPr>
              <a:xfrm>
                <a:off x="-5935201" y="2647143"/>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9" name="任意多边形: 形状 1178">
                <a:extLst>
                  <a:ext uri="{FF2B5EF4-FFF2-40B4-BE49-F238E27FC236}">
                    <a16:creationId xmlns:a16="http://schemas.microsoft.com/office/drawing/2014/main" id="{C2FAF4A4-43AA-9294-0106-6384739221FD}"/>
                  </a:ext>
                </a:extLst>
              </p:cNvPr>
              <p:cNvSpPr/>
              <p:nvPr/>
            </p:nvSpPr>
            <p:spPr>
              <a:xfrm>
                <a:off x="-5434584" y="2606847"/>
                <a:ext cx="290080" cy="384153"/>
              </a:xfrm>
              <a:custGeom>
                <a:avLst/>
                <a:gdLst>
                  <a:gd name="connsiteX0" fmla="*/ 18 w 290080"/>
                  <a:gd name="connsiteY0" fmla="*/ 5 h 384153"/>
                  <a:gd name="connsiteX1" fmla="*/ 147179 w 290080"/>
                  <a:gd name="connsiteY1" fmla="*/ 190505 h 384153"/>
                  <a:gd name="connsiteX2" fmla="*/ 290054 w 290080"/>
                  <a:gd name="connsiteY2" fmla="*/ 384148 h 384153"/>
                  <a:gd name="connsiteX3" fmla="*/ 142893 w 290080"/>
                  <a:gd name="connsiteY3" fmla="*/ 193648 h 384153"/>
                  <a:gd name="connsiteX4" fmla="*/ 18 w 290080"/>
                  <a:gd name="connsiteY4" fmla="*/ 5 h 38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80" h="384153">
                    <a:moveTo>
                      <a:pt x="18" y="5"/>
                    </a:moveTo>
                    <a:cubicBezTo>
                      <a:pt x="1065" y="-757"/>
                      <a:pt x="66693" y="84587"/>
                      <a:pt x="147179" y="190505"/>
                    </a:cubicBezTo>
                    <a:cubicBezTo>
                      <a:pt x="227665" y="296423"/>
                      <a:pt x="291578" y="383386"/>
                      <a:pt x="290054" y="384148"/>
                    </a:cubicBezTo>
                    <a:cubicBezTo>
                      <a:pt x="288530" y="384910"/>
                      <a:pt x="223379" y="299662"/>
                      <a:pt x="142893" y="193648"/>
                    </a:cubicBezTo>
                    <a:cubicBezTo>
                      <a:pt x="62406" y="87635"/>
                      <a:pt x="-1221" y="862"/>
                      <a:pt x="18" y="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0" name="任意多边形: 形状 1179">
                <a:extLst>
                  <a:ext uri="{FF2B5EF4-FFF2-40B4-BE49-F238E27FC236}">
                    <a16:creationId xmlns:a16="http://schemas.microsoft.com/office/drawing/2014/main" id="{026F4D0D-79E6-C334-F190-55F3371DD819}"/>
                  </a:ext>
                </a:extLst>
              </p:cNvPr>
              <p:cNvSpPr/>
              <p:nvPr/>
            </p:nvSpPr>
            <p:spPr>
              <a:xfrm>
                <a:off x="-5453236" y="2583135"/>
                <a:ext cx="32194" cy="32194"/>
              </a:xfrm>
              <a:custGeom>
                <a:avLst/>
                <a:gdLst>
                  <a:gd name="connsiteX0" fmla="*/ 32195 w 32194"/>
                  <a:gd name="connsiteY0" fmla="*/ 16097 h 32194"/>
                  <a:gd name="connsiteX1" fmla="*/ 16097 w 32194"/>
                  <a:gd name="connsiteY1" fmla="*/ 32194 h 32194"/>
                  <a:gd name="connsiteX2" fmla="*/ 0 w 32194"/>
                  <a:gd name="connsiteY2" fmla="*/ 16097 h 32194"/>
                  <a:gd name="connsiteX3" fmla="*/ 16097 w 32194"/>
                  <a:gd name="connsiteY3" fmla="*/ 0 h 32194"/>
                  <a:gd name="connsiteX4" fmla="*/ 32195 w 32194"/>
                  <a:gd name="connsiteY4" fmla="*/ 16097 h 3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 h="32194">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1" name="任意多边形: 形状 1180">
                <a:extLst>
                  <a:ext uri="{FF2B5EF4-FFF2-40B4-BE49-F238E27FC236}">
                    <a16:creationId xmlns:a16="http://schemas.microsoft.com/office/drawing/2014/main" id="{066E00A1-88EA-E937-D8ED-EE4DD3A6C20D}"/>
                  </a:ext>
                </a:extLst>
              </p:cNvPr>
              <p:cNvSpPr/>
              <p:nvPr/>
            </p:nvSpPr>
            <p:spPr>
              <a:xfrm>
                <a:off x="-5512525" y="5581891"/>
                <a:ext cx="574546" cy="286512"/>
              </a:xfrm>
              <a:custGeom>
                <a:avLst/>
                <a:gdLst>
                  <a:gd name="connsiteX0" fmla="*/ 524110 w 574546"/>
                  <a:gd name="connsiteY0" fmla="*/ 286512 h 286512"/>
                  <a:gd name="connsiteX1" fmla="*/ 41002 w 574546"/>
                  <a:gd name="connsiteY1" fmla="*/ 286512 h 286512"/>
                  <a:gd name="connsiteX2" fmla="*/ 0 w 574546"/>
                  <a:gd name="connsiteY2" fmla="*/ 245599 h 286512"/>
                  <a:gd name="connsiteX3" fmla="*/ 44 w 574546"/>
                  <a:gd name="connsiteY3" fmla="*/ 243650 h 286512"/>
                  <a:gd name="connsiteX4" fmla="*/ 9569 w 574546"/>
                  <a:gd name="connsiteY4" fmla="*/ 38957 h 286512"/>
                  <a:gd name="connsiteX5" fmla="*/ 50527 w 574546"/>
                  <a:gd name="connsiteY5" fmla="*/ 0 h 286512"/>
                  <a:gd name="connsiteX6" fmla="*/ 533635 w 574546"/>
                  <a:gd name="connsiteY6" fmla="*/ 0 h 286512"/>
                  <a:gd name="connsiteX7" fmla="*/ 574546 w 574546"/>
                  <a:gd name="connsiteY7" fmla="*/ 40813 h 286512"/>
                  <a:gd name="connsiteX8" fmla="*/ 574497 w 574546"/>
                  <a:gd name="connsiteY8" fmla="*/ 42863 h 286512"/>
                  <a:gd name="connsiteX9" fmla="*/ 564972 w 574546"/>
                  <a:gd name="connsiteY9" fmla="*/ 247555 h 286512"/>
                  <a:gd name="connsiteX10" fmla="*/ 524110 w 574546"/>
                  <a:gd name="connsiteY10" fmla="*/ 286512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4546" h="286512">
                    <a:moveTo>
                      <a:pt x="524110" y="286512"/>
                    </a:moveTo>
                    <a:lnTo>
                      <a:pt x="41002" y="286512"/>
                    </a:lnTo>
                    <a:cubicBezTo>
                      <a:pt x="18382" y="286537"/>
                      <a:pt x="24" y="268219"/>
                      <a:pt x="0" y="245599"/>
                    </a:cubicBezTo>
                    <a:cubicBezTo>
                      <a:pt x="-1" y="244949"/>
                      <a:pt x="14" y="244299"/>
                      <a:pt x="44" y="243650"/>
                    </a:cubicBezTo>
                    <a:lnTo>
                      <a:pt x="9569" y="38957"/>
                    </a:lnTo>
                    <a:cubicBezTo>
                      <a:pt x="10637" y="17122"/>
                      <a:pt x="28665" y="-26"/>
                      <a:pt x="50527" y="0"/>
                    </a:cubicBezTo>
                    <a:lnTo>
                      <a:pt x="533635" y="0"/>
                    </a:lnTo>
                    <a:cubicBezTo>
                      <a:pt x="556202" y="-27"/>
                      <a:pt x="574519" y="18246"/>
                      <a:pt x="574546" y="40813"/>
                    </a:cubicBezTo>
                    <a:cubicBezTo>
                      <a:pt x="574547" y="41497"/>
                      <a:pt x="574531" y="42180"/>
                      <a:pt x="574497" y="42863"/>
                    </a:cubicBezTo>
                    <a:lnTo>
                      <a:pt x="564972" y="247555"/>
                    </a:lnTo>
                    <a:cubicBezTo>
                      <a:pt x="563906" y="269354"/>
                      <a:pt x="545935" y="286488"/>
                      <a:pt x="524110" y="286512"/>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2" name="任意多边形: 形状 1181">
                <a:extLst>
                  <a:ext uri="{FF2B5EF4-FFF2-40B4-BE49-F238E27FC236}">
                    <a16:creationId xmlns:a16="http://schemas.microsoft.com/office/drawing/2014/main" id="{CE05BF6E-FD44-958C-DC72-A7529DD63D98}"/>
                  </a:ext>
                </a:extLst>
              </p:cNvPr>
              <p:cNvSpPr/>
              <p:nvPr/>
            </p:nvSpPr>
            <p:spPr>
              <a:xfrm>
                <a:off x="-5515244" y="5579986"/>
                <a:ext cx="579044" cy="291033"/>
              </a:xfrm>
              <a:custGeom>
                <a:avLst/>
                <a:gdLst>
                  <a:gd name="connsiteX0" fmla="*/ 526828 w 579044"/>
                  <a:gd name="connsiteY0" fmla="*/ 288417 h 291033"/>
                  <a:gd name="connsiteX1" fmla="*/ 542830 w 579044"/>
                  <a:gd name="connsiteY1" fmla="*/ 284607 h 291033"/>
                  <a:gd name="connsiteX2" fmla="*/ 566833 w 579044"/>
                  <a:gd name="connsiteY2" fmla="*/ 247555 h 291033"/>
                  <a:gd name="connsiteX3" fmla="*/ 574453 w 579044"/>
                  <a:gd name="connsiteY3" fmla="*/ 72676 h 291033"/>
                  <a:gd name="connsiteX4" fmla="*/ 566928 w 579044"/>
                  <a:gd name="connsiteY4" fmla="*/ 18193 h 291033"/>
                  <a:gd name="connsiteX5" fmla="*/ 541877 w 579044"/>
                  <a:gd name="connsiteY5" fmla="*/ 4191 h 291033"/>
                  <a:gd name="connsiteX6" fmla="*/ 510064 w 579044"/>
                  <a:gd name="connsiteY6" fmla="*/ 4191 h 291033"/>
                  <a:gd name="connsiteX7" fmla="*/ 371380 w 579044"/>
                  <a:gd name="connsiteY7" fmla="*/ 4191 h 291033"/>
                  <a:gd name="connsiteX8" fmla="*/ 53531 w 579044"/>
                  <a:gd name="connsiteY8" fmla="*/ 4191 h 291033"/>
                  <a:gd name="connsiteX9" fmla="*/ 20669 w 579044"/>
                  <a:gd name="connsiteY9" fmla="*/ 22670 h 291033"/>
                  <a:gd name="connsiteX10" fmla="*/ 15050 w 579044"/>
                  <a:gd name="connsiteY10" fmla="*/ 41244 h 291033"/>
                  <a:gd name="connsiteX11" fmla="*/ 14097 w 579044"/>
                  <a:gd name="connsiteY11" fmla="*/ 61913 h 291033"/>
                  <a:gd name="connsiteX12" fmla="*/ 10192 w 579044"/>
                  <a:gd name="connsiteY12" fmla="*/ 142875 h 291033"/>
                  <a:gd name="connsiteX13" fmla="*/ 6382 w 579044"/>
                  <a:gd name="connsiteY13" fmla="*/ 221075 h 291033"/>
                  <a:gd name="connsiteX14" fmla="*/ 5430 w 579044"/>
                  <a:gd name="connsiteY14" fmla="*/ 240125 h 291033"/>
                  <a:gd name="connsiteX15" fmla="*/ 6668 w 579044"/>
                  <a:gd name="connsiteY15" fmla="*/ 258033 h 291033"/>
                  <a:gd name="connsiteX16" fmla="*/ 29338 w 579044"/>
                  <a:gd name="connsiteY16" fmla="*/ 283179 h 291033"/>
                  <a:gd name="connsiteX17" fmla="*/ 46292 w 579044"/>
                  <a:gd name="connsiteY17" fmla="*/ 285941 h 291033"/>
                  <a:gd name="connsiteX18" fmla="*/ 99727 w 579044"/>
                  <a:gd name="connsiteY18" fmla="*/ 285941 h 291033"/>
                  <a:gd name="connsiteX19" fmla="*/ 167069 w 579044"/>
                  <a:gd name="connsiteY19" fmla="*/ 285941 h 291033"/>
                  <a:gd name="connsiteX20" fmla="*/ 287941 w 579044"/>
                  <a:gd name="connsiteY20" fmla="*/ 285941 h 291033"/>
                  <a:gd name="connsiteX21" fmla="*/ 462915 w 579044"/>
                  <a:gd name="connsiteY21" fmla="*/ 286703 h 291033"/>
                  <a:gd name="connsiteX22" fmla="*/ 510540 w 579044"/>
                  <a:gd name="connsiteY22" fmla="*/ 287179 h 291033"/>
                  <a:gd name="connsiteX23" fmla="*/ 522923 w 579044"/>
                  <a:gd name="connsiteY23" fmla="*/ 287179 h 291033"/>
                  <a:gd name="connsiteX24" fmla="*/ 527114 w 579044"/>
                  <a:gd name="connsiteY24" fmla="*/ 287179 h 291033"/>
                  <a:gd name="connsiteX25" fmla="*/ 522923 w 579044"/>
                  <a:gd name="connsiteY25" fmla="*/ 287179 h 291033"/>
                  <a:gd name="connsiteX26" fmla="*/ 510540 w 579044"/>
                  <a:gd name="connsiteY26" fmla="*/ 287179 h 291033"/>
                  <a:gd name="connsiteX27" fmla="*/ 462915 w 579044"/>
                  <a:gd name="connsiteY27" fmla="*/ 287655 h 291033"/>
                  <a:gd name="connsiteX28" fmla="*/ 287941 w 579044"/>
                  <a:gd name="connsiteY28" fmla="*/ 288512 h 291033"/>
                  <a:gd name="connsiteX29" fmla="*/ 166402 w 579044"/>
                  <a:gd name="connsiteY29" fmla="*/ 290989 h 291033"/>
                  <a:gd name="connsiteX30" fmla="*/ 46292 w 579044"/>
                  <a:gd name="connsiteY30" fmla="*/ 290989 h 291033"/>
                  <a:gd name="connsiteX31" fmla="*/ 27242 w 579044"/>
                  <a:gd name="connsiteY31" fmla="*/ 287846 h 291033"/>
                  <a:gd name="connsiteX32" fmla="*/ 1810 w 579044"/>
                  <a:gd name="connsiteY32" fmla="*/ 259842 h 291033"/>
                  <a:gd name="connsiteX33" fmla="*/ 286 w 579044"/>
                  <a:gd name="connsiteY33" fmla="*/ 240792 h 291033"/>
                  <a:gd name="connsiteX34" fmla="*/ 1239 w 579044"/>
                  <a:gd name="connsiteY34" fmla="*/ 221742 h 291033"/>
                  <a:gd name="connsiteX35" fmla="*/ 4953 w 579044"/>
                  <a:gd name="connsiteY35" fmla="*/ 143542 h 291033"/>
                  <a:gd name="connsiteX36" fmla="*/ 8763 w 579044"/>
                  <a:gd name="connsiteY36" fmla="*/ 62484 h 291033"/>
                  <a:gd name="connsiteX37" fmla="*/ 9716 w 579044"/>
                  <a:gd name="connsiteY37" fmla="*/ 41815 h 291033"/>
                  <a:gd name="connsiteX38" fmla="*/ 16002 w 579044"/>
                  <a:gd name="connsiteY38" fmla="*/ 20955 h 291033"/>
                  <a:gd name="connsiteX39" fmla="*/ 53150 w 579044"/>
                  <a:gd name="connsiteY39" fmla="*/ 0 h 291033"/>
                  <a:gd name="connsiteX40" fmla="*/ 370999 w 579044"/>
                  <a:gd name="connsiteY40" fmla="*/ 0 h 291033"/>
                  <a:gd name="connsiteX41" fmla="*/ 509683 w 579044"/>
                  <a:gd name="connsiteY41" fmla="*/ 0 h 291033"/>
                  <a:gd name="connsiteX42" fmla="*/ 541973 w 579044"/>
                  <a:gd name="connsiteY42" fmla="*/ 476 h 291033"/>
                  <a:gd name="connsiteX43" fmla="*/ 569500 w 579044"/>
                  <a:gd name="connsiteY43" fmla="*/ 15907 h 291033"/>
                  <a:gd name="connsiteX44" fmla="*/ 579025 w 579044"/>
                  <a:gd name="connsiteY44" fmla="*/ 44482 h 291033"/>
                  <a:gd name="connsiteX45" fmla="*/ 577597 w 579044"/>
                  <a:gd name="connsiteY45" fmla="*/ 73057 h 291033"/>
                  <a:gd name="connsiteX46" fmla="*/ 568072 w 579044"/>
                  <a:gd name="connsiteY46" fmla="*/ 247841 h 291033"/>
                  <a:gd name="connsiteX47" fmla="*/ 558547 w 579044"/>
                  <a:gd name="connsiteY47" fmla="*/ 273653 h 291033"/>
                  <a:gd name="connsiteX48" fmla="*/ 542354 w 579044"/>
                  <a:gd name="connsiteY48" fmla="*/ 285750 h 291033"/>
                  <a:gd name="connsiteX49" fmla="*/ 530257 w 579044"/>
                  <a:gd name="connsiteY49" fmla="*/ 288703 h 29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79044" h="291033">
                    <a:moveTo>
                      <a:pt x="526828" y="288417"/>
                    </a:moveTo>
                    <a:cubicBezTo>
                      <a:pt x="532343" y="288085"/>
                      <a:pt x="537757" y="286796"/>
                      <a:pt x="542830" y="284607"/>
                    </a:cubicBezTo>
                    <a:cubicBezTo>
                      <a:pt x="557438" y="278071"/>
                      <a:pt x="566839" y="263559"/>
                      <a:pt x="566833" y="247555"/>
                    </a:cubicBezTo>
                    <a:cubicBezTo>
                      <a:pt x="568643" y="206026"/>
                      <a:pt x="571215" y="146304"/>
                      <a:pt x="574453" y="72676"/>
                    </a:cubicBezTo>
                    <a:cubicBezTo>
                      <a:pt x="574453" y="54578"/>
                      <a:pt x="580359" y="33528"/>
                      <a:pt x="566928" y="18193"/>
                    </a:cubicBezTo>
                    <a:cubicBezTo>
                      <a:pt x="560677" y="10493"/>
                      <a:pt x="551711" y="5482"/>
                      <a:pt x="541877" y="4191"/>
                    </a:cubicBezTo>
                    <a:cubicBezTo>
                      <a:pt x="531876" y="3524"/>
                      <a:pt x="520827" y="4191"/>
                      <a:pt x="510064" y="4191"/>
                    </a:cubicBezTo>
                    <a:lnTo>
                      <a:pt x="371380" y="4191"/>
                    </a:lnTo>
                    <a:lnTo>
                      <a:pt x="53531" y="4191"/>
                    </a:lnTo>
                    <a:cubicBezTo>
                      <a:pt x="40084" y="4120"/>
                      <a:pt x="27595" y="11143"/>
                      <a:pt x="20669" y="22670"/>
                    </a:cubicBezTo>
                    <a:cubicBezTo>
                      <a:pt x="17256" y="28286"/>
                      <a:pt x="15322" y="34677"/>
                      <a:pt x="15050" y="41244"/>
                    </a:cubicBezTo>
                    <a:cubicBezTo>
                      <a:pt x="15050" y="48101"/>
                      <a:pt x="14383" y="55055"/>
                      <a:pt x="14097" y="61913"/>
                    </a:cubicBezTo>
                    <a:cubicBezTo>
                      <a:pt x="12764" y="89345"/>
                      <a:pt x="11462" y="116332"/>
                      <a:pt x="10192" y="142875"/>
                    </a:cubicBezTo>
                    <a:cubicBezTo>
                      <a:pt x="8922" y="169418"/>
                      <a:pt x="7652" y="195485"/>
                      <a:pt x="6382" y="221075"/>
                    </a:cubicBezTo>
                    <a:cubicBezTo>
                      <a:pt x="6382" y="227457"/>
                      <a:pt x="5715" y="233839"/>
                      <a:pt x="5430" y="240125"/>
                    </a:cubicBezTo>
                    <a:cubicBezTo>
                      <a:pt x="4675" y="246118"/>
                      <a:pt x="5096" y="252201"/>
                      <a:pt x="6668" y="258033"/>
                    </a:cubicBezTo>
                    <a:cubicBezTo>
                      <a:pt x="9972" y="269445"/>
                      <a:pt x="18327" y="278714"/>
                      <a:pt x="29338" y="283179"/>
                    </a:cubicBezTo>
                    <a:cubicBezTo>
                      <a:pt x="34739" y="285255"/>
                      <a:pt x="40511" y="286195"/>
                      <a:pt x="46292" y="285941"/>
                    </a:cubicBezTo>
                    <a:lnTo>
                      <a:pt x="99727" y="285941"/>
                    </a:lnTo>
                    <a:lnTo>
                      <a:pt x="167069" y="285941"/>
                    </a:lnTo>
                    <a:lnTo>
                      <a:pt x="287941" y="285941"/>
                    </a:lnTo>
                    <a:lnTo>
                      <a:pt x="462915" y="286703"/>
                    </a:lnTo>
                    <a:lnTo>
                      <a:pt x="510540" y="287179"/>
                    </a:lnTo>
                    <a:lnTo>
                      <a:pt x="522923" y="287179"/>
                    </a:lnTo>
                    <a:cubicBezTo>
                      <a:pt x="524316" y="287034"/>
                      <a:pt x="525721" y="287034"/>
                      <a:pt x="527114" y="287179"/>
                    </a:cubicBezTo>
                    <a:lnTo>
                      <a:pt x="522923" y="287179"/>
                    </a:lnTo>
                    <a:lnTo>
                      <a:pt x="510540" y="287179"/>
                    </a:lnTo>
                    <a:lnTo>
                      <a:pt x="462915" y="287655"/>
                    </a:lnTo>
                    <a:lnTo>
                      <a:pt x="287941" y="288512"/>
                    </a:lnTo>
                    <a:lnTo>
                      <a:pt x="166402" y="290989"/>
                    </a:lnTo>
                    <a:lnTo>
                      <a:pt x="46292" y="290989"/>
                    </a:lnTo>
                    <a:cubicBezTo>
                      <a:pt x="39793" y="291272"/>
                      <a:pt x="33306" y="290202"/>
                      <a:pt x="27242" y="287846"/>
                    </a:cubicBezTo>
                    <a:cubicBezTo>
                      <a:pt x="14923" y="282899"/>
                      <a:pt x="5551" y="272579"/>
                      <a:pt x="1810" y="259842"/>
                    </a:cubicBezTo>
                    <a:cubicBezTo>
                      <a:pt x="130" y="253641"/>
                      <a:pt x="-387" y="247182"/>
                      <a:pt x="286" y="240792"/>
                    </a:cubicBezTo>
                    <a:cubicBezTo>
                      <a:pt x="286" y="234410"/>
                      <a:pt x="953" y="228124"/>
                      <a:pt x="1239" y="221742"/>
                    </a:cubicBezTo>
                    <a:cubicBezTo>
                      <a:pt x="2477" y="196120"/>
                      <a:pt x="3620" y="170021"/>
                      <a:pt x="4953" y="143542"/>
                    </a:cubicBezTo>
                    <a:cubicBezTo>
                      <a:pt x="6287" y="117062"/>
                      <a:pt x="7430" y="89916"/>
                      <a:pt x="8763" y="62484"/>
                    </a:cubicBezTo>
                    <a:cubicBezTo>
                      <a:pt x="8763" y="55626"/>
                      <a:pt x="9430" y="48768"/>
                      <a:pt x="9716" y="41815"/>
                    </a:cubicBezTo>
                    <a:cubicBezTo>
                      <a:pt x="10077" y="34453"/>
                      <a:pt x="12235" y="27291"/>
                      <a:pt x="16002" y="20955"/>
                    </a:cubicBezTo>
                    <a:cubicBezTo>
                      <a:pt x="23920" y="8008"/>
                      <a:pt x="37974" y="80"/>
                      <a:pt x="53150" y="0"/>
                    </a:cubicBezTo>
                    <a:lnTo>
                      <a:pt x="370999" y="0"/>
                    </a:lnTo>
                    <a:lnTo>
                      <a:pt x="509683" y="0"/>
                    </a:lnTo>
                    <a:cubicBezTo>
                      <a:pt x="520732" y="0"/>
                      <a:pt x="531019" y="0"/>
                      <a:pt x="541973" y="476"/>
                    </a:cubicBezTo>
                    <a:cubicBezTo>
                      <a:pt x="552780" y="1923"/>
                      <a:pt x="562627" y="7442"/>
                      <a:pt x="569500" y="15907"/>
                    </a:cubicBezTo>
                    <a:cubicBezTo>
                      <a:pt x="575960" y="24003"/>
                      <a:pt x="579335" y="34129"/>
                      <a:pt x="579025" y="44482"/>
                    </a:cubicBezTo>
                    <a:cubicBezTo>
                      <a:pt x="578517" y="54071"/>
                      <a:pt x="578041" y="63596"/>
                      <a:pt x="577597" y="73057"/>
                    </a:cubicBezTo>
                    <a:cubicBezTo>
                      <a:pt x="573691" y="146685"/>
                      <a:pt x="570548" y="206407"/>
                      <a:pt x="568072" y="247841"/>
                    </a:cubicBezTo>
                    <a:cubicBezTo>
                      <a:pt x="567870" y="257267"/>
                      <a:pt x="564517" y="266355"/>
                      <a:pt x="558547" y="273653"/>
                    </a:cubicBezTo>
                    <a:cubicBezTo>
                      <a:pt x="554236" y="278966"/>
                      <a:pt x="548671" y="283123"/>
                      <a:pt x="542354" y="285750"/>
                    </a:cubicBezTo>
                    <a:cubicBezTo>
                      <a:pt x="538475" y="287279"/>
                      <a:pt x="534405" y="288273"/>
                      <a:pt x="530257" y="28870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3" name="任意多边形: 形状 1182">
                <a:extLst>
                  <a:ext uri="{FF2B5EF4-FFF2-40B4-BE49-F238E27FC236}">
                    <a16:creationId xmlns:a16="http://schemas.microsoft.com/office/drawing/2014/main" id="{BC03F44C-8AE1-66CE-5E84-AFF9195EE7F3}"/>
                  </a:ext>
                </a:extLst>
              </p:cNvPr>
              <p:cNvSpPr/>
              <p:nvPr/>
            </p:nvSpPr>
            <p:spPr>
              <a:xfrm>
                <a:off x="-5437138" y="5681427"/>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4" name="任意多边形: 形状 1183">
                <a:extLst>
                  <a:ext uri="{FF2B5EF4-FFF2-40B4-BE49-F238E27FC236}">
                    <a16:creationId xmlns:a16="http://schemas.microsoft.com/office/drawing/2014/main" id="{4A1FB894-0992-4594-2692-C22AF232DC0D}"/>
                  </a:ext>
                </a:extLst>
              </p:cNvPr>
              <p:cNvSpPr/>
              <p:nvPr/>
            </p:nvSpPr>
            <p:spPr>
              <a:xfrm>
                <a:off x="-5437138" y="5719146"/>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5" name="任意多边形: 形状 1184">
                <a:extLst>
                  <a:ext uri="{FF2B5EF4-FFF2-40B4-BE49-F238E27FC236}">
                    <a16:creationId xmlns:a16="http://schemas.microsoft.com/office/drawing/2014/main" id="{7881FDBC-FDAA-4148-3C6A-5878EE44E2EE}"/>
                  </a:ext>
                </a:extLst>
              </p:cNvPr>
              <p:cNvSpPr/>
              <p:nvPr/>
            </p:nvSpPr>
            <p:spPr>
              <a:xfrm>
                <a:off x="-5437138" y="5756960"/>
                <a:ext cx="424052" cy="11906"/>
              </a:xfrm>
              <a:custGeom>
                <a:avLst/>
                <a:gdLst>
                  <a:gd name="connsiteX0" fmla="*/ 419100 w 424052"/>
                  <a:gd name="connsiteY0" fmla="*/ 0 h 11906"/>
                  <a:gd name="connsiteX1" fmla="*/ 424053 w 424052"/>
                  <a:gd name="connsiteY1" fmla="*/ 0 h 11906"/>
                  <a:gd name="connsiteX2" fmla="*/ 424053 w 424052"/>
                  <a:gd name="connsiteY2" fmla="*/ 11906 h 11906"/>
                  <a:gd name="connsiteX3" fmla="*/ 419100 w 424052"/>
                  <a:gd name="connsiteY3" fmla="*/ 11906 h 11906"/>
                  <a:gd name="connsiteX4" fmla="*/ 4953 w 424052"/>
                  <a:gd name="connsiteY4" fmla="*/ 11906 h 11906"/>
                  <a:gd name="connsiteX5" fmla="*/ 0 w 424052"/>
                  <a:gd name="connsiteY5" fmla="*/ 11906 h 11906"/>
                  <a:gd name="connsiteX6" fmla="*/ 0 w 424052"/>
                  <a:gd name="connsiteY6" fmla="*/ 0 h 11906"/>
                  <a:gd name="connsiteX7" fmla="*/ 4953 w 424052"/>
                  <a:gd name="connsiteY7" fmla="*/ 0 h 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052" h="11906">
                    <a:moveTo>
                      <a:pt x="419100" y="0"/>
                    </a:moveTo>
                    <a:cubicBezTo>
                      <a:pt x="421836" y="0"/>
                      <a:pt x="424053" y="0"/>
                      <a:pt x="424053" y="0"/>
                    </a:cubicBezTo>
                    <a:lnTo>
                      <a:pt x="424053" y="11906"/>
                    </a:lnTo>
                    <a:cubicBezTo>
                      <a:pt x="424053" y="11906"/>
                      <a:pt x="421835" y="11906"/>
                      <a:pt x="419100" y="11906"/>
                    </a:cubicBezTo>
                    <a:lnTo>
                      <a:pt x="4953" y="11906"/>
                    </a:lnTo>
                    <a:cubicBezTo>
                      <a:pt x="2217" y="11906"/>
                      <a:pt x="0" y="11906"/>
                      <a:pt x="0" y="11906"/>
                    </a:cubicBezTo>
                    <a:lnTo>
                      <a:pt x="0" y="0"/>
                    </a:lnTo>
                    <a:cubicBezTo>
                      <a:pt x="0" y="0"/>
                      <a:pt x="2218" y="0"/>
                      <a:pt x="495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6" name="任意多边形: 形状 1185">
                <a:extLst>
                  <a:ext uri="{FF2B5EF4-FFF2-40B4-BE49-F238E27FC236}">
                    <a16:creationId xmlns:a16="http://schemas.microsoft.com/office/drawing/2014/main" id="{E1ED020A-8E1C-F365-923F-FC825C2D9FBE}"/>
                  </a:ext>
                </a:extLst>
              </p:cNvPr>
              <p:cNvSpPr/>
              <p:nvPr/>
            </p:nvSpPr>
            <p:spPr>
              <a:xfrm>
                <a:off x="-5155403" y="4911043"/>
                <a:ext cx="349501" cy="670848"/>
              </a:xfrm>
              <a:custGeom>
                <a:avLst/>
                <a:gdLst>
                  <a:gd name="connsiteX0" fmla="*/ 349487 w 349501"/>
                  <a:gd name="connsiteY0" fmla="*/ 2 h 670848"/>
                  <a:gd name="connsiteX1" fmla="*/ 176989 w 349501"/>
                  <a:gd name="connsiteY1" fmla="*/ 336520 h 670848"/>
                  <a:gd name="connsiteX2" fmla="*/ 15 w 349501"/>
                  <a:gd name="connsiteY2" fmla="*/ 670847 h 670848"/>
                  <a:gd name="connsiteX3" fmla="*/ 172608 w 349501"/>
                  <a:gd name="connsiteY3" fmla="*/ 334234 h 670848"/>
                  <a:gd name="connsiteX4" fmla="*/ 349487 w 349501"/>
                  <a:gd name="connsiteY4" fmla="*/ 2 h 67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01" h="670848">
                    <a:moveTo>
                      <a:pt x="349487" y="2"/>
                    </a:moveTo>
                    <a:cubicBezTo>
                      <a:pt x="350725" y="668"/>
                      <a:pt x="273287" y="151354"/>
                      <a:pt x="176989" y="336520"/>
                    </a:cubicBezTo>
                    <a:cubicBezTo>
                      <a:pt x="80691" y="521686"/>
                      <a:pt x="1253" y="671419"/>
                      <a:pt x="15" y="670847"/>
                    </a:cubicBezTo>
                    <a:cubicBezTo>
                      <a:pt x="-1224" y="670276"/>
                      <a:pt x="76215" y="519495"/>
                      <a:pt x="172608" y="334234"/>
                    </a:cubicBezTo>
                    <a:cubicBezTo>
                      <a:pt x="269001" y="148972"/>
                      <a:pt x="348630" y="-570"/>
                      <a:pt x="349487" y="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7" name="任意多边形: 形状 1186">
                <a:extLst>
                  <a:ext uri="{FF2B5EF4-FFF2-40B4-BE49-F238E27FC236}">
                    <a16:creationId xmlns:a16="http://schemas.microsoft.com/office/drawing/2014/main" id="{ED0A2933-186A-0653-EE65-F14E9BE4E0F7}"/>
                  </a:ext>
                </a:extLst>
              </p:cNvPr>
              <p:cNvSpPr/>
              <p:nvPr/>
            </p:nvSpPr>
            <p:spPr>
              <a:xfrm>
                <a:off x="-5171201" y="5565698"/>
                <a:ext cx="32385" cy="32385"/>
              </a:xfrm>
              <a:custGeom>
                <a:avLst/>
                <a:gdLst>
                  <a:gd name="connsiteX0" fmla="*/ 32385 w 32385"/>
                  <a:gd name="connsiteY0" fmla="*/ 16193 h 32385"/>
                  <a:gd name="connsiteX1" fmla="*/ 16193 w 32385"/>
                  <a:gd name="connsiteY1" fmla="*/ 32385 h 32385"/>
                  <a:gd name="connsiteX2" fmla="*/ 0 w 32385"/>
                  <a:gd name="connsiteY2" fmla="*/ 16193 h 32385"/>
                  <a:gd name="connsiteX3" fmla="*/ 16193 w 32385"/>
                  <a:gd name="connsiteY3" fmla="*/ 0 h 32385"/>
                  <a:gd name="connsiteX4" fmla="*/ 32385 w 32385"/>
                  <a:gd name="connsiteY4" fmla="*/ 16193 h 3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 h="32385">
                    <a:moveTo>
                      <a:pt x="32385" y="16193"/>
                    </a:moveTo>
                    <a:cubicBezTo>
                      <a:pt x="32385" y="25135"/>
                      <a:pt x="25136" y="32385"/>
                      <a:pt x="16193" y="32385"/>
                    </a:cubicBezTo>
                    <a:cubicBezTo>
                      <a:pt x="7250" y="32385"/>
                      <a:pt x="0" y="25136"/>
                      <a:pt x="0" y="16193"/>
                    </a:cubicBezTo>
                    <a:cubicBezTo>
                      <a:pt x="0" y="7250"/>
                      <a:pt x="7250" y="0"/>
                      <a:pt x="16193" y="0"/>
                    </a:cubicBezTo>
                    <a:cubicBezTo>
                      <a:pt x="25135" y="0"/>
                      <a:pt x="32385" y="7250"/>
                      <a:pt x="32385" y="1619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203" name="图形 8">
              <a:extLst>
                <a:ext uri="{FF2B5EF4-FFF2-40B4-BE49-F238E27FC236}">
                  <a16:creationId xmlns:a16="http://schemas.microsoft.com/office/drawing/2014/main" id="{88E6B017-48FA-031C-0472-41330E755B57}"/>
                </a:ext>
              </a:extLst>
            </p:cNvPr>
            <p:cNvGrpSpPr/>
            <p:nvPr/>
          </p:nvGrpSpPr>
          <p:grpSpPr>
            <a:xfrm>
              <a:off x="6992304" y="1693623"/>
              <a:ext cx="2180614" cy="3153486"/>
              <a:chOff x="-4497630" y="2868239"/>
              <a:chExt cx="2531358" cy="3693674"/>
            </a:xfrm>
          </p:grpSpPr>
          <p:sp>
            <p:nvSpPr>
              <p:cNvPr id="1204" name="任意多边形: 形状 1203">
                <a:extLst>
                  <a:ext uri="{FF2B5EF4-FFF2-40B4-BE49-F238E27FC236}">
                    <a16:creationId xmlns:a16="http://schemas.microsoft.com/office/drawing/2014/main" id="{7E6F1A49-45F6-BA9C-CF6D-F2875BCDB082}"/>
                  </a:ext>
                </a:extLst>
              </p:cNvPr>
              <p:cNvSpPr/>
              <p:nvPr/>
            </p:nvSpPr>
            <p:spPr>
              <a:xfrm>
                <a:off x="-3253913" y="3239884"/>
                <a:ext cx="242220" cy="398430"/>
              </a:xfrm>
              <a:custGeom>
                <a:avLst/>
                <a:gdLst>
                  <a:gd name="connsiteX0" fmla="*/ 48196 w 242220"/>
                  <a:gd name="connsiteY0" fmla="*/ 0 h 398430"/>
                  <a:gd name="connsiteX1" fmla="*/ 1238 w 242220"/>
                  <a:gd name="connsiteY1" fmla="*/ 276225 h 398430"/>
                  <a:gd name="connsiteX2" fmla="*/ 0 w 242220"/>
                  <a:gd name="connsiteY2" fmla="*/ 314325 h 398430"/>
                  <a:gd name="connsiteX3" fmla="*/ 175546 w 242220"/>
                  <a:gd name="connsiteY3" fmla="*/ 398431 h 398430"/>
                  <a:gd name="connsiteX4" fmla="*/ 242221 w 242220"/>
                  <a:gd name="connsiteY4" fmla="*/ 233363 h 39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20" h="398430">
                    <a:moveTo>
                      <a:pt x="48196" y="0"/>
                    </a:moveTo>
                    <a:cubicBezTo>
                      <a:pt x="48196" y="0"/>
                      <a:pt x="4953" y="161925"/>
                      <a:pt x="1238" y="276225"/>
                    </a:cubicBezTo>
                    <a:lnTo>
                      <a:pt x="0" y="314325"/>
                    </a:lnTo>
                    <a:cubicBezTo>
                      <a:pt x="0" y="314325"/>
                      <a:pt x="95250" y="393573"/>
                      <a:pt x="175546" y="398431"/>
                    </a:cubicBezTo>
                    <a:lnTo>
                      <a:pt x="242221" y="233363"/>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5" name="任意多边形: 形状 1204">
                <a:extLst>
                  <a:ext uri="{FF2B5EF4-FFF2-40B4-BE49-F238E27FC236}">
                    <a16:creationId xmlns:a16="http://schemas.microsoft.com/office/drawing/2014/main" id="{A218E3BB-58E2-25FA-2048-670FE92A5491}"/>
                  </a:ext>
                </a:extLst>
              </p:cNvPr>
              <p:cNvSpPr/>
              <p:nvPr/>
            </p:nvSpPr>
            <p:spPr>
              <a:xfrm>
                <a:off x="-3225027" y="3070335"/>
                <a:ext cx="451304" cy="505876"/>
              </a:xfrm>
              <a:custGeom>
                <a:avLst/>
                <a:gdLst>
                  <a:gd name="connsiteX0" fmla="*/ 443078 w 451304"/>
                  <a:gd name="connsiteY0" fmla="*/ 268799 h 505876"/>
                  <a:gd name="connsiteX1" fmla="*/ 352210 w 451304"/>
                  <a:gd name="connsiteY1" fmla="*/ 46581 h 505876"/>
                  <a:gd name="connsiteX2" fmla="*/ 186189 w 451304"/>
                  <a:gd name="connsiteY2" fmla="*/ 385 h 505876"/>
                  <a:gd name="connsiteX3" fmla="*/ 94844 w 451304"/>
                  <a:gd name="connsiteY3" fmla="*/ 30674 h 505876"/>
                  <a:gd name="connsiteX4" fmla="*/ 25597 w 451304"/>
                  <a:gd name="connsiteY4" fmla="*/ 130877 h 505876"/>
                  <a:gd name="connsiteX5" fmla="*/ 18644 w 451304"/>
                  <a:gd name="connsiteY5" fmla="*/ 338332 h 505876"/>
                  <a:gd name="connsiteX6" fmla="*/ 336112 w 451304"/>
                  <a:gd name="connsiteY6" fmla="*/ 505876 h 505876"/>
                  <a:gd name="connsiteX7" fmla="*/ 449269 w 451304"/>
                  <a:gd name="connsiteY7" fmla="*/ 375288 h 505876"/>
                  <a:gd name="connsiteX8" fmla="*/ 443078 w 451304"/>
                  <a:gd name="connsiteY8" fmla="*/ 268799 h 50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304" h="505876">
                    <a:moveTo>
                      <a:pt x="443078" y="268799"/>
                    </a:moveTo>
                    <a:cubicBezTo>
                      <a:pt x="424790" y="189837"/>
                      <a:pt x="417742" y="98016"/>
                      <a:pt x="352210" y="46581"/>
                    </a:cubicBezTo>
                    <a:cubicBezTo>
                      <a:pt x="303442" y="8481"/>
                      <a:pt x="248006" y="-2282"/>
                      <a:pt x="186189" y="385"/>
                    </a:cubicBezTo>
                    <a:cubicBezTo>
                      <a:pt x="153861" y="3535"/>
                      <a:pt x="122650" y="13885"/>
                      <a:pt x="94844" y="30674"/>
                    </a:cubicBezTo>
                    <a:cubicBezTo>
                      <a:pt x="58458" y="51248"/>
                      <a:pt x="43123" y="92968"/>
                      <a:pt x="25597" y="130877"/>
                    </a:cubicBezTo>
                    <a:cubicBezTo>
                      <a:pt x="-9550" y="207077"/>
                      <a:pt x="-5169" y="309661"/>
                      <a:pt x="18644" y="338332"/>
                    </a:cubicBezTo>
                    <a:lnTo>
                      <a:pt x="336112" y="505876"/>
                    </a:lnTo>
                    <a:cubicBezTo>
                      <a:pt x="399453" y="472920"/>
                      <a:pt x="439173" y="459775"/>
                      <a:pt x="449269" y="375288"/>
                    </a:cubicBezTo>
                    <a:cubicBezTo>
                      <a:pt x="453364" y="339701"/>
                      <a:pt x="451269" y="303673"/>
                      <a:pt x="443078" y="26879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6" name="任意多边形: 形状 1205">
                <a:extLst>
                  <a:ext uri="{FF2B5EF4-FFF2-40B4-BE49-F238E27FC236}">
                    <a16:creationId xmlns:a16="http://schemas.microsoft.com/office/drawing/2014/main" id="{4D1A0FCB-1821-5187-7882-82A50735791A}"/>
                  </a:ext>
                </a:extLst>
              </p:cNvPr>
              <p:cNvSpPr/>
              <p:nvPr/>
            </p:nvSpPr>
            <p:spPr>
              <a:xfrm>
                <a:off x="-3203154" y="3119932"/>
                <a:ext cx="359453" cy="653057"/>
              </a:xfrm>
              <a:custGeom>
                <a:avLst/>
                <a:gdLst>
                  <a:gd name="connsiteX0" fmla="*/ 326908 w 359453"/>
                  <a:gd name="connsiteY0" fmla="*/ 59659 h 653057"/>
                  <a:gd name="connsiteX1" fmla="*/ 126883 w 359453"/>
                  <a:gd name="connsiteY1" fmla="*/ 794 h 653057"/>
                  <a:gd name="connsiteX2" fmla="*/ 9820 w 359453"/>
                  <a:gd name="connsiteY2" fmla="*/ 134144 h 653057"/>
                  <a:gd name="connsiteX3" fmla="*/ 2676 w 359453"/>
                  <a:gd name="connsiteY3" fmla="*/ 348076 h 653057"/>
                  <a:gd name="connsiteX4" fmla="*/ 97926 w 359453"/>
                  <a:gd name="connsiteY4" fmla="*/ 473901 h 653057"/>
                  <a:gd name="connsiteX5" fmla="*/ 97450 w 359453"/>
                  <a:gd name="connsiteY5" fmla="*/ 507620 h 653057"/>
                  <a:gd name="connsiteX6" fmla="*/ 97450 w 359453"/>
                  <a:gd name="connsiteY6" fmla="*/ 574295 h 653057"/>
                  <a:gd name="connsiteX7" fmla="*/ 113167 w 359453"/>
                  <a:gd name="connsiteY7" fmla="*/ 619062 h 653057"/>
                  <a:gd name="connsiteX8" fmla="*/ 259661 w 359453"/>
                  <a:gd name="connsiteY8" fmla="*/ 638969 h 653057"/>
                  <a:gd name="connsiteX9" fmla="*/ 324716 w 359453"/>
                  <a:gd name="connsiteY9" fmla="*/ 560864 h 653057"/>
                  <a:gd name="connsiteX10" fmla="*/ 359388 w 359453"/>
                  <a:gd name="connsiteY10" fmla="*/ 99569 h 653057"/>
                  <a:gd name="connsiteX11" fmla="*/ 326908 w 359453"/>
                  <a:gd name="connsiteY11" fmla="*/ 59659 h 65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453" h="653057">
                    <a:moveTo>
                      <a:pt x="326908" y="59659"/>
                    </a:moveTo>
                    <a:lnTo>
                      <a:pt x="126883" y="794"/>
                    </a:lnTo>
                    <a:cubicBezTo>
                      <a:pt x="62493" y="-8731"/>
                      <a:pt x="16488" y="69279"/>
                      <a:pt x="9820" y="134144"/>
                    </a:cubicBezTo>
                    <a:cubicBezTo>
                      <a:pt x="2391" y="205963"/>
                      <a:pt x="-3705" y="293974"/>
                      <a:pt x="2676" y="348076"/>
                    </a:cubicBezTo>
                    <a:cubicBezTo>
                      <a:pt x="15630" y="456851"/>
                      <a:pt x="97926" y="473901"/>
                      <a:pt x="97926" y="473901"/>
                    </a:cubicBezTo>
                    <a:cubicBezTo>
                      <a:pt x="97926" y="473901"/>
                      <a:pt x="97926" y="475520"/>
                      <a:pt x="97450" y="507620"/>
                    </a:cubicBezTo>
                    <a:lnTo>
                      <a:pt x="97450" y="574295"/>
                    </a:lnTo>
                    <a:cubicBezTo>
                      <a:pt x="96593" y="595345"/>
                      <a:pt x="100307" y="602393"/>
                      <a:pt x="113167" y="619062"/>
                    </a:cubicBezTo>
                    <a:cubicBezTo>
                      <a:pt x="142694" y="657162"/>
                      <a:pt x="196320" y="662401"/>
                      <a:pt x="259661" y="638969"/>
                    </a:cubicBezTo>
                    <a:cubicBezTo>
                      <a:pt x="296332" y="625349"/>
                      <a:pt x="321859" y="598107"/>
                      <a:pt x="324716" y="560864"/>
                    </a:cubicBezTo>
                    <a:lnTo>
                      <a:pt x="359388" y="99569"/>
                    </a:lnTo>
                    <a:cubicBezTo>
                      <a:pt x="360536" y="79859"/>
                      <a:pt x="346439" y="62537"/>
                      <a:pt x="326908" y="59659"/>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7" name="任意多边形: 形状 1206">
                <a:extLst>
                  <a:ext uri="{FF2B5EF4-FFF2-40B4-BE49-F238E27FC236}">
                    <a16:creationId xmlns:a16="http://schemas.microsoft.com/office/drawing/2014/main" id="{CD2E1251-2FB0-1B1F-4AAC-4CE46E8C0BA6}"/>
                  </a:ext>
                </a:extLst>
              </p:cNvPr>
              <p:cNvSpPr/>
              <p:nvPr/>
            </p:nvSpPr>
            <p:spPr>
              <a:xfrm>
                <a:off x="-3174111" y="3340265"/>
                <a:ext cx="27658" cy="26599"/>
              </a:xfrm>
              <a:custGeom>
                <a:avLst/>
                <a:gdLst>
                  <a:gd name="connsiteX0" fmla="*/ 18 w 27658"/>
                  <a:gd name="connsiteY0" fmla="*/ 12014 h 26599"/>
                  <a:gd name="connsiteX1" fmla="*/ 12876 w 27658"/>
                  <a:gd name="connsiteY1" fmla="*/ 26492 h 26599"/>
                  <a:gd name="connsiteX2" fmla="*/ 27583 w 27658"/>
                  <a:gd name="connsiteY2" fmla="*/ 15122 h 26599"/>
                  <a:gd name="connsiteX3" fmla="*/ 27640 w 27658"/>
                  <a:gd name="connsiteY3" fmla="*/ 14586 h 26599"/>
                  <a:gd name="connsiteX4" fmla="*/ 14876 w 27658"/>
                  <a:gd name="connsiteY4" fmla="*/ 108 h 26599"/>
                  <a:gd name="connsiteX5" fmla="*/ 67 w 27658"/>
                  <a:gd name="connsiteY5" fmla="*/ 11565 h 26599"/>
                  <a:gd name="connsiteX6" fmla="*/ 17 w 27658"/>
                  <a:gd name="connsiteY6" fmla="*/ 12014 h 2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58" h="26599">
                    <a:moveTo>
                      <a:pt x="18" y="12014"/>
                    </a:moveTo>
                    <a:cubicBezTo>
                      <a:pt x="-363" y="19540"/>
                      <a:pt x="5358" y="25982"/>
                      <a:pt x="12876" y="26492"/>
                    </a:cubicBezTo>
                    <a:cubicBezTo>
                      <a:pt x="20077" y="27414"/>
                      <a:pt x="26662" y="22323"/>
                      <a:pt x="27583" y="15122"/>
                    </a:cubicBezTo>
                    <a:cubicBezTo>
                      <a:pt x="27605" y="14944"/>
                      <a:pt x="27624" y="14765"/>
                      <a:pt x="27640" y="14586"/>
                    </a:cubicBezTo>
                    <a:cubicBezTo>
                      <a:pt x="28023" y="7095"/>
                      <a:pt x="22357" y="667"/>
                      <a:pt x="14876" y="108"/>
                    </a:cubicBezTo>
                    <a:cubicBezTo>
                      <a:pt x="7623" y="-818"/>
                      <a:pt x="993" y="4312"/>
                      <a:pt x="67" y="11565"/>
                    </a:cubicBezTo>
                    <a:cubicBezTo>
                      <a:pt x="48" y="11714"/>
                      <a:pt x="31" y="11864"/>
                      <a:pt x="17" y="1201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8" name="任意多边形: 形状 1207">
                <a:extLst>
                  <a:ext uri="{FF2B5EF4-FFF2-40B4-BE49-F238E27FC236}">
                    <a16:creationId xmlns:a16="http://schemas.microsoft.com/office/drawing/2014/main" id="{972EFD26-83F5-E3AD-60C2-055C8FE86ADE}"/>
                  </a:ext>
                </a:extLst>
              </p:cNvPr>
              <p:cNvSpPr/>
              <p:nvPr/>
            </p:nvSpPr>
            <p:spPr>
              <a:xfrm>
                <a:off x="-3180021" y="3305477"/>
                <a:ext cx="55335" cy="15709"/>
              </a:xfrm>
              <a:custGeom>
                <a:avLst/>
                <a:gdLst>
                  <a:gd name="connsiteX0" fmla="*/ 212 w 55335"/>
                  <a:gd name="connsiteY0" fmla="*/ 13560 h 15709"/>
                  <a:gd name="connsiteX1" fmla="*/ 27550 w 55335"/>
                  <a:gd name="connsiteY1" fmla="*/ 8702 h 15709"/>
                  <a:gd name="connsiteX2" fmla="*/ 54791 w 55335"/>
                  <a:gd name="connsiteY2" fmla="*/ 15465 h 15709"/>
                  <a:gd name="connsiteX3" fmla="*/ 49362 w 55335"/>
                  <a:gd name="connsiteY3" fmla="*/ 7654 h 15709"/>
                  <a:gd name="connsiteX4" fmla="*/ 27644 w 55335"/>
                  <a:gd name="connsiteY4" fmla="*/ 34 h 15709"/>
                  <a:gd name="connsiteX5" fmla="*/ 5737 w 55335"/>
                  <a:gd name="connsiteY5" fmla="*/ 6130 h 15709"/>
                  <a:gd name="connsiteX6" fmla="*/ 212 w 55335"/>
                  <a:gd name="connsiteY6" fmla="*/ 13560 h 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35" h="15709">
                    <a:moveTo>
                      <a:pt x="212" y="13560"/>
                    </a:moveTo>
                    <a:cubicBezTo>
                      <a:pt x="1832" y="15465"/>
                      <a:pt x="12595" y="8035"/>
                      <a:pt x="27550" y="8702"/>
                    </a:cubicBezTo>
                    <a:cubicBezTo>
                      <a:pt x="42503" y="9369"/>
                      <a:pt x="53077" y="17179"/>
                      <a:pt x="54791" y="15465"/>
                    </a:cubicBezTo>
                    <a:cubicBezTo>
                      <a:pt x="56506" y="13750"/>
                      <a:pt x="54029" y="11369"/>
                      <a:pt x="49362" y="7654"/>
                    </a:cubicBezTo>
                    <a:cubicBezTo>
                      <a:pt x="43081" y="2936"/>
                      <a:pt x="35496" y="275"/>
                      <a:pt x="27644" y="34"/>
                    </a:cubicBezTo>
                    <a:cubicBezTo>
                      <a:pt x="19881" y="-300"/>
                      <a:pt x="12212" y="1834"/>
                      <a:pt x="5737" y="6130"/>
                    </a:cubicBezTo>
                    <a:cubicBezTo>
                      <a:pt x="1070" y="9464"/>
                      <a:pt x="-644" y="12798"/>
                      <a:pt x="212" y="1356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9" name="任意多边形: 形状 1208">
                <a:extLst>
                  <a:ext uri="{FF2B5EF4-FFF2-40B4-BE49-F238E27FC236}">
                    <a16:creationId xmlns:a16="http://schemas.microsoft.com/office/drawing/2014/main" id="{C1761F65-0BE5-7FE3-48E7-C79F3D8AF613}"/>
                  </a:ext>
                </a:extLst>
              </p:cNvPr>
              <p:cNvSpPr/>
              <p:nvPr/>
            </p:nvSpPr>
            <p:spPr>
              <a:xfrm>
                <a:off x="-3042948" y="3342384"/>
                <a:ext cx="27649" cy="26649"/>
              </a:xfrm>
              <a:custGeom>
                <a:avLst/>
                <a:gdLst>
                  <a:gd name="connsiteX0" fmla="*/ 14 w 27649"/>
                  <a:gd name="connsiteY0" fmla="*/ 12086 h 26649"/>
                  <a:gd name="connsiteX1" fmla="*/ 12872 w 27649"/>
                  <a:gd name="connsiteY1" fmla="*/ 26564 h 26649"/>
                  <a:gd name="connsiteX2" fmla="*/ 27619 w 27649"/>
                  <a:gd name="connsiteY2" fmla="*/ 14810 h 26649"/>
                  <a:gd name="connsiteX3" fmla="*/ 27636 w 27649"/>
                  <a:gd name="connsiteY3" fmla="*/ 14658 h 26649"/>
                  <a:gd name="connsiteX4" fmla="*/ 14777 w 27649"/>
                  <a:gd name="connsiteY4" fmla="*/ 84 h 26649"/>
                  <a:gd name="connsiteX5" fmla="*/ 38 w 27649"/>
                  <a:gd name="connsiteY5" fmla="*/ 11849 h 26649"/>
                  <a:gd name="connsiteX6" fmla="*/ 14 w 27649"/>
                  <a:gd name="connsiteY6" fmla="*/ 12086 h 2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49" h="26649">
                    <a:moveTo>
                      <a:pt x="14" y="12086"/>
                    </a:moveTo>
                    <a:cubicBezTo>
                      <a:pt x="-316" y="19594"/>
                      <a:pt x="5378" y="26005"/>
                      <a:pt x="12872" y="26564"/>
                    </a:cubicBezTo>
                    <a:cubicBezTo>
                      <a:pt x="20190" y="27390"/>
                      <a:pt x="26793" y="22128"/>
                      <a:pt x="27619" y="14810"/>
                    </a:cubicBezTo>
                    <a:cubicBezTo>
                      <a:pt x="27625" y="14759"/>
                      <a:pt x="27631" y="14708"/>
                      <a:pt x="27636" y="14658"/>
                    </a:cubicBezTo>
                    <a:cubicBezTo>
                      <a:pt x="27968" y="7132"/>
                      <a:pt x="22286" y="692"/>
                      <a:pt x="14777" y="84"/>
                    </a:cubicBezTo>
                    <a:cubicBezTo>
                      <a:pt x="7459" y="-737"/>
                      <a:pt x="859" y="4530"/>
                      <a:pt x="38" y="11849"/>
                    </a:cubicBezTo>
                    <a:cubicBezTo>
                      <a:pt x="29" y="11928"/>
                      <a:pt x="21" y="12007"/>
                      <a:pt x="14" y="1208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0" name="任意多边形: 形状 1209">
                <a:extLst>
                  <a:ext uri="{FF2B5EF4-FFF2-40B4-BE49-F238E27FC236}">
                    <a16:creationId xmlns:a16="http://schemas.microsoft.com/office/drawing/2014/main" id="{D074ED91-706B-68CB-6D2B-F449BA905391}"/>
                  </a:ext>
                </a:extLst>
              </p:cNvPr>
              <p:cNvSpPr/>
              <p:nvPr/>
            </p:nvSpPr>
            <p:spPr>
              <a:xfrm>
                <a:off x="-3033438" y="3307277"/>
                <a:ext cx="55521" cy="15644"/>
              </a:xfrm>
              <a:custGeom>
                <a:avLst/>
                <a:gdLst>
                  <a:gd name="connsiteX0" fmla="*/ 314 w 55521"/>
                  <a:gd name="connsiteY0" fmla="*/ 13474 h 15644"/>
                  <a:gd name="connsiteX1" fmla="*/ 27746 w 55521"/>
                  <a:gd name="connsiteY1" fmla="*/ 8616 h 15644"/>
                  <a:gd name="connsiteX2" fmla="*/ 54987 w 55521"/>
                  <a:gd name="connsiteY2" fmla="*/ 15379 h 15644"/>
                  <a:gd name="connsiteX3" fmla="*/ 49558 w 55521"/>
                  <a:gd name="connsiteY3" fmla="*/ 7663 h 15644"/>
                  <a:gd name="connsiteX4" fmla="*/ 27841 w 55521"/>
                  <a:gd name="connsiteY4" fmla="*/ 43 h 15644"/>
                  <a:gd name="connsiteX5" fmla="*/ 5933 w 55521"/>
                  <a:gd name="connsiteY5" fmla="*/ 6139 h 15644"/>
                  <a:gd name="connsiteX6" fmla="*/ 314 w 55521"/>
                  <a:gd name="connsiteY6" fmla="*/ 13474 h 1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21" h="15644">
                    <a:moveTo>
                      <a:pt x="314" y="13474"/>
                    </a:moveTo>
                    <a:cubicBezTo>
                      <a:pt x="2028" y="15379"/>
                      <a:pt x="12792" y="8044"/>
                      <a:pt x="27746" y="8616"/>
                    </a:cubicBezTo>
                    <a:cubicBezTo>
                      <a:pt x="42700" y="9187"/>
                      <a:pt x="53273" y="17188"/>
                      <a:pt x="54987" y="15379"/>
                    </a:cubicBezTo>
                    <a:cubicBezTo>
                      <a:pt x="56702" y="13569"/>
                      <a:pt x="54131" y="11283"/>
                      <a:pt x="49558" y="7663"/>
                    </a:cubicBezTo>
                    <a:cubicBezTo>
                      <a:pt x="43278" y="2945"/>
                      <a:pt x="35693" y="284"/>
                      <a:pt x="27841" y="43"/>
                    </a:cubicBezTo>
                    <a:cubicBezTo>
                      <a:pt x="20072" y="-338"/>
                      <a:pt x="12388" y="1800"/>
                      <a:pt x="5933" y="6139"/>
                    </a:cubicBezTo>
                    <a:cubicBezTo>
                      <a:pt x="1172" y="9473"/>
                      <a:pt x="-829" y="12712"/>
                      <a:pt x="314" y="1347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1" name="任意多边形: 形状 1210">
                <a:extLst>
                  <a:ext uri="{FF2B5EF4-FFF2-40B4-BE49-F238E27FC236}">
                    <a16:creationId xmlns:a16="http://schemas.microsoft.com/office/drawing/2014/main" id="{8E84DE69-7462-411A-4015-720C310524D1}"/>
                  </a:ext>
                </a:extLst>
              </p:cNvPr>
              <p:cNvSpPr/>
              <p:nvPr/>
            </p:nvSpPr>
            <p:spPr>
              <a:xfrm>
                <a:off x="-3128533" y="3293499"/>
                <a:ext cx="49213" cy="124296"/>
              </a:xfrm>
              <a:custGeom>
                <a:avLst/>
                <a:gdLst>
                  <a:gd name="connsiteX0" fmla="*/ 37116 w 49213"/>
                  <a:gd name="connsiteY0" fmla="*/ 124026 h 124296"/>
                  <a:gd name="connsiteX1" fmla="*/ 13113 w 49213"/>
                  <a:gd name="connsiteY1" fmla="*/ 118692 h 124296"/>
                  <a:gd name="connsiteX2" fmla="*/ 5208 w 49213"/>
                  <a:gd name="connsiteY2" fmla="*/ 114596 h 124296"/>
                  <a:gd name="connsiteX3" fmla="*/ 8160 w 49213"/>
                  <a:gd name="connsiteY3" fmla="*/ 103452 h 124296"/>
                  <a:gd name="connsiteX4" fmla="*/ 20543 w 49213"/>
                  <a:gd name="connsiteY4" fmla="*/ 74877 h 124296"/>
                  <a:gd name="connsiteX5" fmla="*/ 49118 w 49213"/>
                  <a:gd name="connsiteY5" fmla="*/ 10 h 124296"/>
                  <a:gd name="connsiteX6" fmla="*/ 14923 w 49213"/>
                  <a:gd name="connsiteY6" fmla="*/ 72400 h 124296"/>
                  <a:gd name="connsiteX7" fmla="*/ 2921 w 49213"/>
                  <a:gd name="connsiteY7" fmla="*/ 100975 h 124296"/>
                  <a:gd name="connsiteX8" fmla="*/ 349 w 49213"/>
                  <a:gd name="connsiteY8" fmla="*/ 115834 h 124296"/>
                  <a:gd name="connsiteX9" fmla="*/ 6445 w 49213"/>
                  <a:gd name="connsiteY9" fmla="*/ 121644 h 124296"/>
                  <a:gd name="connsiteX10" fmla="*/ 12827 w 49213"/>
                  <a:gd name="connsiteY10" fmla="*/ 122787 h 124296"/>
                  <a:gd name="connsiteX11" fmla="*/ 37115 w 49213"/>
                  <a:gd name="connsiteY11" fmla="*/ 124026 h 12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13" h="124296">
                    <a:moveTo>
                      <a:pt x="37116" y="124026"/>
                    </a:moveTo>
                    <a:cubicBezTo>
                      <a:pt x="29379" y="121218"/>
                      <a:pt x="21311" y="119425"/>
                      <a:pt x="13113" y="118692"/>
                    </a:cubicBezTo>
                    <a:cubicBezTo>
                      <a:pt x="9303" y="118120"/>
                      <a:pt x="5684" y="117263"/>
                      <a:pt x="5208" y="114596"/>
                    </a:cubicBezTo>
                    <a:cubicBezTo>
                      <a:pt x="5017" y="110665"/>
                      <a:pt x="6049" y="106772"/>
                      <a:pt x="8160" y="103452"/>
                    </a:cubicBezTo>
                    <a:cubicBezTo>
                      <a:pt x="12065" y="93927"/>
                      <a:pt x="16256" y="84878"/>
                      <a:pt x="20543" y="74877"/>
                    </a:cubicBezTo>
                    <a:cubicBezTo>
                      <a:pt x="37783" y="34205"/>
                      <a:pt x="50451" y="677"/>
                      <a:pt x="49118" y="10"/>
                    </a:cubicBezTo>
                    <a:cubicBezTo>
                      <a:pt x="47784" y="-657"/>
                      <a:pt x="32163" y="31728"/>
                      <a:pt x="14923" y="72400"/>
                    </a:cubicBezTo>
                    <a:lnTo>
                      <a:pt x="2921" y="100975"/>
                    </a:lnTo>
                    <a:cubicBezTo>
                      <a:pt x="340" y="105470"/>
                      <a:pt x="-571" y="110733"/>
                      <a:pt x="349" y="115834"/>
                    </a:cubicBezTo>
                    <a:cubicBezTo>
                      <a:pt x="1368" y="118613"/>
                      <a:pt x="3621" y="120760"/>
                      <a:pt x="6445" y="121644"/>
                    </a:cubicBezTo>
                    <a:cubicBezTo>
                      <a:pt x="8514" y="122299"/>
                      <a:pt x="10660" y="122683"/>
                      <a:pt x="12827" y="122787"/>
                    </a:cubicBezTo>
                    <a:cubicBezTo>
                      <a:pt x="20839" y="124217"/>
                      <a:pt x="29000" y="124633"/>
                      <a:pt x="37115" y="12402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2" name="任意多边形: 形状 1211">
                <a:extLst>
                  <a:ext uri="{FF2B5EF4-FFF2-40B4-BE49-F238E27FC236}">
                    <a16:creationId xmlns:a16="http://schemas.microsoft.com/office/drawing/2014/main" id="{EAC92171-CE16-5352-74A0-638EA1694620}"/>
                  </a:ext>
                </a:extLst>
              </p:cNvPr>
              <p:cNvSpPr/>
              <p:nvPr/>
            </p:nvSpPr>
            <p:spPr>
              <a:xfrm>
                <a:off x="-3105704" y="3560686"/>
                <a:ext cx="146589" cy="61760"/>
              </a:xfrm>
              <a:custGeom>
                <a:avLst/>
                <a:gdLst>
                  <a:gd name="connsiteX0" fmla="*/ 286 w 146589"/>
                  <a:gd name="connsiteY0" fmla="*/ 32957 h 61760"/>
                  <a:gd name="connsiteX1" fmla="*/ 146590 w 146589"/>
                  <a:gd name="connsiteY1" fmla="*/ 0 h 61760"/>
                  <a:gd name="connsiteX2" fmla="*/ 0 w 146589"/>
                  <a:gd name="connsiteY2" fmla="*/ 59912 h 61760"/>
                </a:gdLst>
                <a:ahLst/>
                <a:cxnLst>
                  <a:cxn ang="0">
                    <a:pos x="connsiteX0" y="connsiteY0"/>
                  </a:cxn>
                  <a:cxn ang="0">
                    <a:pos x="connsiteX1" y="connsiteY1"/>
                  </a:cxn>
                  <a:cxn ang="0">
                    <a:pos x="connsiteX2" y="connsiteY2"/>
                  </a:cxn>
                </a:cxnLst>
                <a:rect l="l" t="t" r="r" b="b"/>
                <a:pathLst>
                  <a:path w="146589" h="61760">
                    <a:moveTo>
                      <a:pt x="286" y="32957"/>
                    </a:moveTo>
                    <a:cubicBezTo>
                      <a:pt x="51164" y="35718"/>
                      <a:pt x="101810" y="24310"/>
                      <a:pt x="146590" y="0"/>
                    </a:cubicBezTo>
                    <a:cubicBezTo>
                      <a:pt x="146590" y="0"/>
                      <a:pt x="107823" y="74295"/>
                      <a:pt x="0" y="59912"/>
                    </a:cubicBezTo>
                    <a:close/>
                  </a:path>
                </a:pathLst>
              </a:custGeom>
              <a:solidFill>
                <a:srgbClr val="FF9B9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3" name="任意多边形: 形状 1212">
                <a:extLst>
                  <a:ext uri="{FF2B5EF4-FFF2-40B4-BE49-F238E27FC236}">
                    <a16:creationId xmlns:a16="http://schemas.microsoft.com/office/drawing/2014/main" id="{5FA84BD7-F269-6896-D40C-FA52798E883D}"/>
                  </a:ext>
                </a:extLst>
              </p:cNvPr>
              <p:cNvSpPr/>
              <p:nvPr/>
            </p:nvSpPr>
            <p:spPr>
              <a:xfrm>
                <a:off x="-3088682" y="3440004"/>
                <a:ext cx="48347" cy="41168"/>
              </a:xfrm>
              <a:custGeom>
                <a:avLst/>
                <a:gdLst>
                  <a:gd name="connsiteX0" fmla="*/ 45843 w 48347"/>
                  <a:gd name="connsiteY0" fmla="*/ 10667 h 41168"/>
                  <a:gd name="connsiteX1" fmla="*/ 28222 w 48347"/>
                  <a:gd name="connsiteY1" fmla="*/ 190 h 41168"/>
                  <a:gd name="connsiteX2" fmla="*/ 2124 w 48347"/>
                  <a:gd name="connsiteY2" fmla="*/ 11810 h 41168"/>
                  <a:gd name="connsiteX3" fmla="*/ 505 w 48347"/>
                  <a:gd name="connsiteY3" fmla="*/ 24384 h 41168"/>
                  <a:gd name="connsiteX4" fmla="*/ 2219 w 48347"/>
                  <a:gd name="connsiteY4" fmla="*/ 27050 h 41168"/>
                  <a:gd name="connsiteX5" fmla="*/ 21936 w 48347"/>
                  <a:gd name="connsiteY5" fmla="*/ 40290 h 41168"/>
                  <a:gd name="connsiteX6" fmla="*/ 44510 w 48347"/>
                  <a:gd name="connsiteY6" fmla="*/ 32956 h 41168"/>
                  <a:gd name="connsiteX7" fmla="*/ 45844 w 48347"/>
                  <a:gd name="connsiteY7" fmla="*/ 10667 h 4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47" h="41168">
                    <a:moveTo>
                      <a:pt x="45843" y="10667"/>
                    </a:moveTo>
                    <a:cubicBezTo>
                      <a:pt x="42129" y="4410"/>
                      <a:pt x="35494" y="464"/>
                      <a:pt x="28222" y="190"/>
                    </a:cubicBezTo>
                    <a:cubicBezTo>
                      <a:pt x="18052" y="-999"/>
                      <a:pt x="8044" y="3457"/>
                      <a:pt x="2124" y="11810"/>
                    </a:cubicBezTo>
                    <a:cubicBezTo>
                      <a:pt x="43" y="15655"/>
                      <a:pt x="-534" y="20137"/>
                      <a:pt x="505" y="24384"/>
                    </a:cubicBezTo>
                    <a:cubicBezTo>
                      <a:pt x="1362" y="26574"/>
                      <a:pt x="505" y="25527"/>
                      <a:pt x="2219" y="27050"/>
                    </a:cubicBezTo>
                    <a:cubicBezTo>
                      <a:pt x="7618" y="33000"/>
                      <a:pt x="14385" y="37545"/>
                      <a:pt x="21936" y="40290"/>
                    </a:cubicBezTo>
                    <a:cubicBezTo>
                      <a:pt x="30254" y="42782"/>
                      <a:pt x="39245" y="39861"/>
                      <a:pt x="44510" y="32956"/>
                    </a:cubicBezTo>
                    <a:cubicBezTo>
                      <a:pt x="49095" y="26363"/>
                      <a:pt x="49610" y="17760"/>
                      <a:pt x="45844" y="10667"/>
                    </a:cubicBezTo>
                    <a:close/>
                  </a:path>
                </a:pathLst>
              </a:custGeom>
              <a:solidFill>
                <a:srgbClr val="FF9B9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4" name="任意多边形: 形状 1213">
                <a:extLst>
                  <a:ext uri="{FF2B5EF4-FFF2-40B4-BE49-F238E27FC236}">
                    <a16:creationId xmlns:a16="http://schemas.microsoft.com/office/drawing/2014/main" id="{D789C7F0-2675-4091-20FB-3201D13AFD3C}"/>
                  </a:ext>
                </a:extLst>
              </p:cNvPr>
              <p:cNvSpPr/>
              <p:nvPr/>
            </p:nvSpPr>
            <p:spPr>
              <a:xfrm>
                <a:off x="-3094384" y="3430193"/>
                <a:ext cx="51462" cy="41317"/>
              </a:xfrm>
              <a:custGeom>
                <a:avLst/>
                <a:gdLst>
                  <a:gd name="connsiteX0" fmla="*/ 49354 w 51462"/>
                  <a:gd name="connsiteY0" fmla="*/ 0 h 41317"/>
                  <a:gd name="connsiteX1" fmla="*/ 31828 w 51462"/>
                  <a:gd name="connsiteY1" fmla="*/ 26765 h 41317"/>
                  <a:gd name="connsiteX2" fmla="*/ 14 w 51462"/>
                  <a:gd name="connsiteY2" fmla="*/ 37338 h 41317"/>
                  <a:gd name="connsiteX3" fmla="*/ 10968 w 51462"/>
                  <a:gd name="connsiteY3" fmla="*/ 41243 h 41317"/>
                  <a:gd name="connsiteX4" fmla="*/ 37448 w 51462"/>
                  <a:gd name="connsiteY4" fmla="*/ 33338 h 41317"/>
                  <a:gd name="connsiteX5" fmla="*/ 51164 w 51462"/>
                  <a:gd name="connsiteY5" fmla="*/ 10763 h 41317"/>
                  <a:gd name="connsiteX6" fmla="*/ 49354 w 51462"/>
                  <a:gd name="connsiteY6" fmla="*/ 0 h 4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62" h="41317">
                    <a:moveTo>
                      <a:pt x="49354" y="0"/>
                    </a:moveTo>
                    <a:cubicBezTo>
                      <a:pt x="46877" y="0"/>
                      <a:pt x="46116" y="15907"/>
                      <a:pt x="31828" y="26765"/>
                    </a:cubicBezTo>
                    <a:cubicBezTo>
                      <a:pt x="17541" y="37624"/>
                      <a:pt x="300" y="35147"/>
                      <a:pt x="14" y="37338"/>
                    </a:cubicBezTo>
                    <a:cubicBezTo>
                      <a:pt x="-272" y="39529"/>
                      <a:pt x="3729" y="40672"/>
                      <a:pt x="10968" y="41243"/>
                    </a:cubicBezTo>
                    <a:cubicBezTo>
                      <a:pt x="20452" y="41820"/>
                      <a:pt x="29833" y="39019"/>
                      <a:pt x="37448" y="33338"/>
                    </a:cubicBezTo>
                    <a:cubicBezTo>
                      <a:pt x="44774" y="27875"/>
                      <a:pt x="49692" y="19782"/>
                      <a:pt x="51164" y="10763"/>
                    </a:cubicBezTo>
                    <a:cubicBezTo>
                      <a:pt x="52116" y="4096"/>
                      <a:pt x="50592" y="0"/>
                      <a:pt x="49354"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5" name="任意多边形: 形状 1214">
                <a:extLst>
                  <a:ext uri="{FF2B5EF4-FFF2-40B4-BE49-F238E27FC236}">
                    <a16:creationId xmlns:a16="http://schemas.microsoft.com/office/drawing/2014/main" id="{521335B6-D25A-E640-7210-F87EE516FBDE}"/>
                  </a:ext>
                </a:extLst>
              </p:cNvPr>
              <p:cNvSpPr/>
              <p:nvPr/>
            </p:nvSpPr>
            <p:spPr>
              <a:xfrm>
                <a:off x="-3038786" y="3257589"/>
                <a:ext cx="67218" cy="23448"/>
              </a:xfrm>
              <a:custGeom>
                <a:avLst/>
                <a:gdLst>
                  <a:gd name="connsiteX0" fmla="*/ 43 w 67218"/>
                  <a:gd name="connsiteY0" fmla="*/ 8584 h 23448"/>
                  <a:gd name="connsiteX1" fmla="*/ 33380 w 67218"/>
                  <a:gd name="connsiteY1" fmla="*/ 16109 h 23448"/>
                  <a:gd name="connsiteX2" fmla="*/ 66908 w 67218"/>
                  <a:gd name="connsiteY2" fmla="*/ 22586 h 23448"/>
                  <a:gd name="connsiteX3" fmla="*/ 60717 w 67218"/>
                  <a:gd name="connsiteY3" fmla="*/ 12489 h 23448"/>
                  <a:gd name="connsiteX4" fmla="*/ 9758 w 67218"/>
                  <a:gd name="connsiteY4" fmla="*/ 1821 h 23448"/>
                  <a:gd name="connsiteX5" fmla="*/ 43 w 67218"/>
                  <a:gd name="connsiteY5" fmla="*/ 8584 h 2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18" h="23448">
                    <a:moveTo>
                      <a:pt x="43" y="8584"/>
                    </a:moveTo>
                    <a:cubicBezTo>
                      <a:pt x="1090" y="12775"/>
                      <a:pt x="16139" y="12299"/>
                      <a:pt x="33380" y="16109"/>
                    </a:cubicBezTo>
                    <a:cubicBezTo>
                      <a:pt x="50621" y="19919"/>
                      <a:pt x="64241" y="25634"/>
                      <a:pt x="66908" y="22586"/>
                    </a:cubicBezTo>
                    <a:cubicBezTo>
                      <a:pt x="68051" y="20966"/>
                      <a:pt x="66051" y="16966"/>
                      <a:pt x="60717" y="12489"/>
                    </a:cubicBezTo>
                    <a:cubicBezTo>
                      <a:pt x="46287" y="1260"/>
                      <a:pt x="27481" y="-2677"/>
                      <a:pt x="9758" y="1821"/>
                    </a:cubicBezTo>
                    <a:cubicBezTo>
                      <a:pt x="3090" y="3536"/>
                      <a:pt x="-434" y="6584"/>
                      <a:pt x="43" y="858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6" name="任意多边形: 形状 1215">
                <a:extLst>
                  <a:ext uri="{FF2B5EF4-FFF2-40B4-BE49-F238E27FC236}">
                    <a16:creationId xmlns:a16="http://schemas.microsoft.com/office/drawing/2014/main" id="{B8D7F885-AF0F-6E6F-CE65-1E52857A97F7}"/>
                  </a:ext>
                </a:extLst>
              </p:cNvPr>
              <p:cNvSpPr/>
              <p:nvPr/>
            </p:nvSpPr>
            <p:spPr>
              <a:xfrm>
                <a:off x="-3179229" y="3258865"/>
                <a:ext cx="56459" cy="20868"/>
              </a:xfrm>
              <a:custGeom>
                <a:avLst/>
                <a:gdLst>
                  <a:gd name="connsiteX0" fmla="*/ 659 w 56459"/>
                  <a:gd name="connsiteY0" fmla="*/ 19976 h 20868"/>
                  <a:gd name="connsiteX1" fmla="*/ 28567 w 56459"/>
                  <a:gd name="connsiteY1" fmla="*/ 15690 h 20868"/>
                  <a:gd name="connsiteX2" fmla="*/ 56285 w 56459"/>
                  <a:gd name="connsiteY2" fmla="*/ 10356 h 20868"/>
                  <a:gd name="connsiteX3" fmla="*/ 49332 w 56459"/>
                  <a:gd name="connsiteY3" fmla="*/ 2926 h 20868"/>
                  <a:gd name="connsiteX4" fmla="*/ 25805 w 56459"/>
                  <a:gd name="connsiteY4" fmla="*/ 736 h 20868"/>
                  <a:gd name="connsiteX5" fmla="*/ 4565 w 56459"/>
                  <a:gd name="connsiteY5" fmla="*/ 10261 h 20868"/>
                  <a:gd name="connsiteX6" fmla="*/ 659 w 56459"/>
                  <a:gd name="connsiteY6" fmla="*/ 19976 h 2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59" h="20868">
                    <a:moveTo>
                      <a:pt x="659" y="19976"/>
                    </a:moveTo>
                    <a:cubicBezTo>
                      <a:pt x="3993" y="22929"/>
                      <a:pt x="14851" y="17785"/>
                      <a:pt x="28567" y="15690"/>
                    </a:cubicBezTo>
                    <a:cubicBezTo>
                      <a:pt x="42283" y="13594"/>
                      <a:pt x="54094" y="14261"/>
                      <a:pt x="56285" y="10356"/>
                    </a:cubicBezTo>
                    <a:cubicBezTo>
                      <a:pt x="57142" y="8546"/>
                      <a:pt x="54856" y="5403"/>
                      <a:pt x="49332" y="2926"/>
                    </a:cubicBezTo>
                    <a:cubicBezTo>
                      <a:pt x="41847" y="16"/>
                      <a:pt x="33698" y="-742"/>
                      <a:pt x="25805" y="736"/>
                    </a:cubicBezTo>
                    <a:cubicBezTo>
                      <a:pt x="17964" y="1831"/>
                      <a:pt x="10597" y="5135"/>
                      <a:pt x="4565" y="10261"/>
                    </a:cubicBezTo>
                    <a:cubicBezTo>
                      <a:pt x="182" y="14833"/>
                      <a:pt x="-865" y="18547"/>
                      <a:pt x="659" y="1997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7" name="任意多边形: 形状 1216">
                <a:extLst>
                  <a:ext uri="{FF2B5EF4-FFF2-40B4-BE49-F238E27FC236}">
                    <a16:creationId xmlns:a16="http://schemas.microsoft.com/office/drawing/2014/main" id="{339FF00F-74F2-40AB-9362-930DE12A76B7}"/>
                  </a:ext>
                </a:extLst>
              </p:cNvPr>
              <p:cNvSpPr/>
              <p:nvPr/>
            </p:nvSpPr>
            <p:spPr>
              <a:xfrm>
                <a:off x="-3077224" y="3108725"/>
                <a:ext cx="571" cy="2381"/>
              </a:xfrm>
              <a:custGeom>
                <a:avLst/>
                <a:gdLst>
                  <a:gd name="connsiteX0" fmla="*/ 571 w 571"/>
                  <a:gd name="connsiteY0" fmla="*/ 0 h 2381"/>
                  <a:gd name="connsiteX1" fmla="*/ 0 w 571"/>
                  <a:gd name="connsiteY1" fmla="*/ 2381 h 2381"/>
                  <a:gd name="connsiteX2" fmla="*/ 0 w 571"/>
                  <a:gd name="connsiteY2" fmla="*/ 2381 h 2381"/>
                </a:gdLst>
                <a:ahLst/>
                <a:cxnLst>
                  <a:cxn ang="0">
                    <a:pos x="connsiteX0" y="connsiteY0"/>
                  </a:cxn>
                  <a:cxn ang="0">
                    <a:pos x="connsiteX1" y="connsiteY1"/>
                  </a:cxn>
                  <a:cxn ang="0">
                    <a:pos x="connsiteX2" y="connsiteY2"/>
                  </a:cxn>
                </a:cxnLst>
                <a:rect l="l" t="t" r="r" b="b"/>
                <a:pathLst>
                  <a:path w="571" h="2381">
                    <a:moveTo>
                      <a:pt x="571" y="0"/>
                    </a:moveTo>
                    <a:lnTo>
                      <a:pt x="0" y="2381"/>
                    </a:lnTo>
                    <a:lnTo>
                      <a:pt x="0" y="2381"/>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8" name="任意多边形: 形状 1217">
                <a:extLst>
                  <a:ext uri="{FF2B5EF4-FFF2-40B4-BE49-F238E27FC236}">
                    <a16:creationId xmlns:a16="http://schemas.microsoft.com/office/drawing/2014/main" id="{66B77DB0-58D0-DBEF-1518-ED1269BC8DEA}"/>
                  </a:ext>
                </a:extLst>
              </p:cNvPr>
              <p:cNvSpPr/>
              <p:nvPr/>
            </p:nvSpPr>
            <p:spPr>
              <a:xfrm>
                <a:off x="-3221461" y="3096544"/>
                <a:ext cx="485422" cy="540722"/>
              </a:xfrm>
              <a:custGeom>
                <a:avLst/>
                <a:gdLst>
                  <a:gd name="connsiteX0" fmla="*/ 284445 w 485422"/>
                  <a:gd name="connsiteY0" fmla="*/ 540723 h 540722"/>
                  <a:gd name="connsiteX1" fmla="*/ 279396 w 485422"/>
                  <a:gd name="connsiteY1" fmla="*/ 455569 h 540722"/>
                  <a:gd name="connsiteX2" fmla="*/ 310353 w 485422"/>
                  <a:gd name="connsiteY2" fmla="*/ 370701 h 540722"/>
                  <a:gd name="connsiteX3" fmla="*/ 299113 w 485422"/>
                  <a:gd name="connsiteY3" fmla="*/ 226112 h 540722"/>
                  <a:gd name="connsiteX4" fmla="*/ 228819 w 485422"/>
                  <a:gd name="connsiteY4" fmla="*/ 185535 h 540722"/>
                  <a:gd name="connsiteX5" fmla="*/ 181194 w 485422"/>
                  <a:gd name="connsiteY5" fmla="*/ 98191 h 540722"/>
                  <a:gd name="connsiteX6" fmla="*/ 210626 w 485422"/>
                  <a:gd name="connsiteY6" fmla="*/ 182202 h 540722"/>
                  <a:gd name="connsiteX7" fmla="*/ 176908 w 485422"/>
                  <a:gd name="connsiteY7" fmla="*/ 171248 h 540722"/>
                  <a:gd name="connsiteX8" fmla="*/ 157096 w 485422"/>
                  <a:gd name="connsiteY8" fmla="*/ 140577 h 540722"/>
                  <a:gd name="connsiteX9" fmla="*/ 138046 w 485422"/>
                  <a:gd name="connsiteY9" fmla="*/ 54090 h 540722"/>
                  <a:gd name="connsiteX10" fmla="*/ 152238 w 485422"/>
                  <a:gd name="connsiteY10" fmla="*/ 180297 h 540722"/>
                  <a:gd name="connsiteX11" fmla="*/ 128711 w 485422"/>
                  <a:gd name="connsiteY11" fmla="*/ 181249 h 540722"/>
                  <a:gd name="connsiteX12" fmla="*/ 106328 w 485422"/>
                  <a:gd name="connsiteY12" fmla="*/ 176487 h 540722"/>
                  <a:gd name="connsiteX13" fmla="*/ 100232 w 485422"/>
                  <a:gd name="connsiteY13" fmla="*/ 162104 h 540722"/>
                  <a:gd name="connsiteX14" fmla="*/ 96612 w 485422"/>
                  <a:gd name="connsiteY14" fmla="*/ 51995 h 540722"/>
                  <a:gd name="connsiteX15" fmla="*/ 71847 w 485422"/>
                  <a:gd name="connsiteY15" fmla="*/ 113050 h 540722"/>
                  <a:gd name="connsiteX16" fmla="*/ 71847 w 485422"/>
                  <a:gd name="connsiteY16" fmla="*/ 178106 h 540722"/>
                  <a:gd name="connsiteX17" fmla="*/ 58417 w 485422"/>
                  <a:gd name="connsiteY17" fmla="*/ 178106 h 540722"/>
                  <a:gd name="connsiteX18" fmla="*/ 52512 w 485422"/>
                  <a:gd name="connsiteY18" fmla="*/ 164485 h 540722"/>
                  <a:gd name="connsiteX19" fmla="*/ 56131 w 485422"/>
                  <a:gd name="connsiteY19" fmla="*/ 109716 h 540722"/>
                  <a:gd name="connsiteX20" fmla="*/ 35747 w 485422"/>
                  <a:gd name="connsiteY20" fmla="*/ 172296 h 540722"/>
                  <a:gd name="connsiteX21" fmla="*/ 1838 w 485422"/>
                  <a:gd name="connsiteY21" fmla="*/ 227255 h 540722"/>
                  <a:gd name="connsiteX22" fmla="*/ 4505 w 485422"/>
                  <a:gd name="connsiteY22" fmla="*/ 144292 h 540722"/>
                  <a:gd name="connsiteX23" fmla="*/ 28889 w 485422"/>
                  <a:gd name="connsiteY23" fmla="*/ 78474 h 540722"/>
                  <a:gd name="connsiteX24" fmla="*/ 72704 w 485422"/>
                  <a:gd name="connsiteY24" fmla="*/ 17419 h 540722"/>
                  <a:gd name="connsiteX25" fmla="*/ 138236 w 485422"/>
                  <a:gd name="connsiteY25" fmla="*/ 12180 h 540722"/>
                  <a:gd name="connsiteX26" fmla="*/ 140617 w 485422"/>
                  <a:gd name="connsiteY26" fmla="*/ 13133 h 540722"/>
                  <a:gd name="connsiteX27" fmla="*/ 140617 w 485422"/>
                  <a:gd name="connsiteY27" fmla="*/ 11704 h 540722"/>
                  <a:gd name="connsiteX28" fmla="*/ 141475 w 485422"/>
                  <a:gd name="connsiteY28" fmla="*/ 7323 h 540722"/>
                  <a:gd name="connsiteX29" fmla="*/ 302161 w 485422"/>
                  <a:gd name="connsiteY29" fmla="*/ 14847 h 540722"/>
                  <a:gd name="connsiteX30" fmla="*/ 353406 w 485422"/>
                  <a:gd name="connsiteY30" fmla="*/ 70664 h 540722"/>
                  <a:gd name="connsiteX31" fmla="*/ 390172 w 485422"/>
                  <a:gd name="connsiteY31" fmla="*/ 69330 h 540722"/>
                  <a:gd name="connsiteX32" fmla="*/ 485422 w 485422"/>
                  <a:gd name="connsiteY32" fmla="*/ 484716 h 540722"/>
                  <a:gd name="connsiteX33" fmla="*/ 485422 w 485422"/>
                  <a:gd name="connsiteY33" fmla="*/ 484716 h 54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422" h="540722">
                    <a:moveTo>
                      <a:pt x="284445" y="540723"/>
                    </a:moveTo>
                    <a:cubicBezTo>
                      <a:pt x="287493" y="512148"/>
                      <a:pt x="276063" y="483573"/>
                      <a:pt x="279396" y="455569"/>
                    </a:cubicBezTo>
                    <a:cubicBezTo>
                      <a:pt x="282921" y="425565"/>
                      <a:pt x="302352" y="399848"/>
                      <a:pt x="310353" y="370701"/>
                    </a:cubicBezTo>
                    <a:cubicBezTo>
                      <a:pt x="323116" y="324029"/>
                      <a:pt x="305590" y="274404"/>
                      <a:pt x="299113" y="226112"/>
                    </a:cubicBezTo>
                    <a:cubicBezTo>
                      <a:pt x="271507" y="221641"/>
                      <a:pt x="246497" y="207205"/>
                      <a:pt x="228819" y="185535"/>
                    </a:cubicBezTo>
                    <a:cubicBezTo>
                      <a:pt x="207197" y="160294"/>
                      <a:pt x="194052" y="128957"/>
                      <a:pt x="181194" y="98191"/>
                    </a:cubicBezTo>
                    <a:cubicBezTo>
                      <a:pt x="182053" y="128570"/>
                      <a:pt x="192338" y="157929"/>
                      <a:pt x="210626" y="182202"/>
                    </a:cubicBezTo>
                    <a:cubicBezTo>
                      <a:pt x="198289" y="184063"/>
                      <a:pt x="185796" y="180004"/>
                      <a:pt x="176908" y="171248"/>
                    </a:cubicBezTo>
                    <a:cubicBezTo>
                      <a:pt x="168226" y="162527"/>
                      <a:pt x="161476" y="152077"/>
                      <a:pt x="157096" y="140577"/>
                    </a:cubicBezTo>
                    <a:cubicBezTo>
                      <a:pt x="145474" y="113167"/>
                      <a:pt x="139016" y="83846"/>
                      <a:pt x="138046" y="54090"/>
                    </a:cubicBezTo>
                    <a:cubicBezTo>
                      <a:pt x="134056" y="96687"/>
                      <a:pt x="138887" y="139650"/>
                      <a:pt x="152238" y="180297"/>
                    </a:cubicBezTo>
                    <a:cubicBezTo>
                      <a:pt x="144420" y="178902"/>
                      <a:pt x="136391" y="179227"/>
                      <a:pt x="128711" y="181249"/>
                    </a:cubicBezTo>
                    <a:cubicBezTo>
                      <a:pt x="120915" y="183221"/>
                      <a:pt x="112645" y="181462"/>
                      <a:pt x="106328" y="176487"/>
                    </a:cubicBezTo>
                    <a:cubicBezTo>
                      <a:pt x="102968" y="172370"/>
                      <a:pt x="100853" y="167381"/>
                      <a:pt x="100232" y="162104"/>
                    </a:cubicBezTo>
                    <a:cubicBezTo>
                      <a:pt x="92746" y="125877"/>
                      <a:pt x="91521" y="88635"/>
                      <a:pt x="96612" y="51995"/>
                    </a:cubicBezTo>
                    <a:cubicBezTo>
                      <a:pt x="86394" y="71494"/>
                      <a:pt x="78099" y="91942"/>
                      <a:pt x="71847" y="113050"/>
                    </a:cubicBezTo>
                    <a:cubicBezTo>
                      <a:pt x="65752" y="134307"/>
                      <a:pt x="65752" y="156849"/>
                      <a:pt x="71847" y="178106"/>
                    </a:cubicBezTo>
                    <a:cubicBezTo>
                      <a:pt x="68133" y="181799"/>
                      <a:pt x="62132" y="181799"/>
                      <a:pt x="58417" y="178106"/>
                    </a:cubicBezTo>
                    <a:cubicBezTo>
                      <a:pt x="54982" y="174353"/>
                      <a:pt x="52903" y="169558"/>
                      <a:pt x="52512" y="164485"/>
                    </a:cubicBezTo>
                    <a:cubicBezTo>
                      <a:pt x="50675" y="146154"/>
                      <a:pt x="51898" y="127646"/>
                      <a:pt x="56131" y="109716"/>
                    </a:cubicBezTo>
                    <a:cubicBezTo>
                      <a:pt x="45272" y="128766"/>
                      <a:pt x="41747" y="151150"/>
                      <a:pt x="35747" y="172296"/>
                    </a:cubicBezTo>
                    <a:cubicBezTo>
                      <a:pt x="29746" y="193441"/>
                      <a:pt x="20221" y="215158"/>
                      <a:pt x="1838" y="227255"/>
                    </a:cubicBezTo>
                    <a:cubicBezTo>
                      <a:pt x="-1309" y="199618"/>
                      <a:pt x="-411" y="171670"/>
                      <a:pt x="4505" y="144292"/>
                    </a:cubicBezTo>
                    <a:cubicBezTo>
                      <a:pt x="9459" y="121304"/>
                      <a:pt x="17670" y="99142"/>
                      <a:pt x="28889" y="78474"/>
                    </a:cubicBezTo>
                    <a:cubicBezTo>
                      <a:pt x="39390" y="55470"/>
                      <a:pt x="54272" y="34732"/>
                      <a:pt x="72704" y="17419"/>
                    </a:cubicBezTo>
                    <a:cubicBezTo>
                      <a:pt x="104518" y="-10489"/>
                      <a:pt x="117852" y="1512"/>
                      <a:pt x="138236" y="12180"/>
                    </a:cubicBezTo>
                    <a:lnTo>
                      <a:pt x="140617" y="13133"/>
                    </a:lnTo>
                    <a:cubicBezTo>
                      <a:pt x="140617" y="13133"/>
                      <a:pt x="140617" y="12180"/>
                      <a:pt x="140617" y="11704"/>
                    </a:cubicBezTo>
                    <a:lnTo>
                      <a:pt x="141475" y="7323"/>
                    </a:lnTo>
                    <a:cubicBezTo>
                      <a:pt x="194749" y="-4547"/>
                      <a:pt x="250229" y="-1949"/>
                      <a:pt x="302161" y="14847"/>
                    </a:cubicBezTo>
                    <a:cubicBezTo>
                      <a:pt x="340261" y="27325"/>
                      <a:pt x="344071" y="110097"/>
                      <a:pt x="353406" y="70664"/>
                    </a:cubicBezTo>
                    <a:cubicBezTo>
                      <a:pt x="359025" y="46947"/>
                      <a:pt x="389791" y="68664"/>
                      <a:pt x="390172" y="69330"/>
                    </a:cubicBezTo>
                    <a:cubicBezTo>
                      <a:pt x="435416" y="150864"/>
                      <a:pt x="483327" y="280309"/>
                      <a:pt x="485422" y="484716"/>
                    </a:cubicBezTo>
                    <a:lnTo>
                      <a:pt x="485422" y="484716"/>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1" name="任意多边形: 形状 1220">
                <a:extLst>
                  <a:ext uri="{FF2B5EF4-FFF2-40B4-BE49-F238E27FC236}">
                    <a16:creationId xmlns:a16="http://schemas.microsoft.com/office/drawing/2014/main" id="{A236015B-1F3C-8DC3-583C-35E79E998384}"/>
                  </a:ext>
                </a:extLst>
              </p:cNvPr>
              <p:cNvSpPr/>
              <p:nvPr/>
            </p:nvSpPr>
            <p:spPr>
              <a:xfrm>
                <a:off x="-3468797" y="3933875"/>
                <a:ext cx="382238" cy="465112"/>
              </a:xfrm>
              <a:custGeom>
                <a:avLst/>
                <a:gdLst>
                  <a:gd name="connsiteX0" fmla="*/ 172212 w 382238"/>
                  <a:gd name="connsiteY0" fmla="*/ 117253 h 465112"/>
                  <a:gd name="connsiteX1" fmla="*/ 297370 w 382238"/>
                  <a:gd name="connsiteY1" fmla="*/ 0 h 465112"/>
                  <a:gd name="connsiteX2" fmla="*/ 382238 w 382238"/>
                  <a:gd name="connsiteY2" fmla="*/ 134684 h 465112"/>
                  <a:gd name="connsiteX3" fmla="*/ 225647 w 382238"/>
                  <a:gd name="connsiteY3" fmla="*/ 427958 h 465112"/>
                  <a:gd name="connsiteX4" fmla="*/ 67342 w 382238"/>
                  <a:gd name="connsiteY4" fmla="*/ 402717 h 465112"/>
                  <a:gd name="connsiteX5" fmla="*/ 0 w 382238"/>
                  <a:gd name="connsiteY5" fmla="*/ 158210 h 46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238" h="465112">
                    <a:moveTo>
                      <a:pt x="172212" y="117253"/>
                    </a:moveTo>
                    <a:lnTo>
                      <a:pt x="297370" y="0"/>
                    </a:lnTo>
                    <a:lnTo>
                      <a:pt x="382238" y="134684"/>
                    </a:lnTo>
                    <a:cubicBezTo>
                      <a:pt x="380524" y="146780"/>
                      <a:pt x="272415" y="379667"/>
                      <a:pt x="225647" y="427958"/>
                    </a:cubicBezTo>
                    <a:cubicBezTo>
                      <a:pt x="172212" y="483013"/>
                      <a:pt x="99441" y="478726"/>
                      <a:pt x="67342" y="402717"/>
                    </a:cubicBezTo>
                    <a:cubicBezTo>
                      <a:pt x="42005" y="342805"/>
                      <a:pt x="0" y="158210"/>
                      <a:pt x="0" y="158210"/>
                    </a:cubicBezTo>
                    <a:close/>
                  </a:path>
                </a:pathLst>
              </a:custGeom>
              <a:solidFill>
                <a:schemeClr val="tx2">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2" name="任意多边形: 形状 1221">
                <a:extLst>
                  <a:ext uri="{FF2B5EF4-FFF2-40B4-BE49-F238E27FC236}">
                    <a16:creationId xmlns:a16="http://schemas.microsoft.com/office/drawing/2014/main" id="{27274660-EEDA-9CD5-1AC6-82FABECE27B5}"/>
                  </a:ext>
                </a:extLst>
              </p:cNvPr>
              <p:cNvSpPr/>
              <p:nvPr/>
            </p:nvSpPr>
            <p:spPr>
              <a:xfrm>
                <a:off x="-3349449" y="3679462"/>
                <a:ext cx="249459" cy="517588"/>
              </a:xfrm>
              <a:custGeom>
                <a:avLst/>
                <a:gdLst>
                  <a:gd name="connsiteX0" fmla="*/ 189357 w 249459"/>
                  <a:gd name="connsiteY0" fmla="*/ 19050 h 517588"/>
                  <a:gd name="connsiteX1" fmla="*/ 70676 w 249459"/>
                  <a:gd name="connsiteY1" fmla="*/ 92107 h 517588"/>
                  <a:gd name="connsiteX2" fmla="*/ 45434 w 249459"/>
                  <a:gd name="connsiteY2" fmla="*/ 131159 h 517588"/>
                  <a:gd name="connsiteX3" fmla="*/ 0 w 249459"/>
                  <a:gd name="connsiteY3" fmla="*/ 421100 h 517588"/>
                  <a:gd name="connsiteX4" fmla="*/ 133350 w 249459"/>
                  <a:gd name="connsiteY4" fmla="*/ 517588 h 517588"/>
                  <a:gd name="connsiteX5" fmla="*/ 249460 w 249459"/>
                  <a:gd name="connsiteY5" fmla="*/ 70866 h 517588"/>
                  <a:gd name="connsiteX6" fmla="*/ 242031 w 249459"/>
                  <a:gd name="connsiteY6" fmla="*/ 0 h 5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59" h="517588">
                    <a:moveTo>
                      <a:pt x="189357" y="19050"/>
                    </a:moveTo>
                    <a:cubicBezTo>
                      <a:pt x="159449" y="29813"/>
                      <a:pt x="90678" y="67437"/>
                      <a:pt x="70676" y="92107"/>
                    </a:cubicBezTo>
                    <a:cubicBezTo>
                      <a:pt x="60650" y="104008"/>
                      <a:pt x="52169" y="117130"/>
                      <a:pt x="45434" y="131159"/>
                    </a:cubicBezTo>
                    <a:cubicBezTo>
                      <a:pt x="29719" y="165640"/>
                      <a:pt x="0" y="421100"/>
                      <a:pt x="0" y="421100"/>
                    </a:cubicBezTo>
                    <a:lnTo>
                      <a:pt x="133350" y="517588"/>
                    </a:lnTo>
                    <a:lnTo>
                      <a:pt x="249460" y="70866"/>
                    </a:lnTo>
                    <a:lnTo>
                      <a:pt x="242031" y="0"/>
                    </a:lnTo>
                    <a:close/>
                  </a:path>
                </a:pathLst>
              </a:custGeom>
              <a:solidFill>
                <a:schemeClr val="tx2">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3" name="任意多边形: 形状 1222">
                <a:extLst>
                  <a:ext uri="{FF2B5EF4-FFF2-40B4-BE49-F238E27FC236}">
                    <a16:creationId xmlns:a16="http://schemas.microsoft.com/office/drawing/2014/main" id="{4AEB88EF-35CB-EA43-2EED-096DA0AA0680}"/>
                  </a:ext>
                </a:extLst>
              </p:cNvPr>
              <p:cNvSpPr/>
              <p:nvPr/>
            </p:nvSpPr>
            <p:spPr>
              <a:xfrm>
                <a:off x="-3234229" y="3647554"/>
                <a:ext cx="583456" cy="980821"/>
              </a:xfrm>
              <a:custGeom>
                <a:avLst/>
                <a:gdLst>
                  <a:gd name="connsiteX0" fmla="*/ 29942 w 583456"/>
                  <a:gd name="connsiteY0" fmla="*/ 788384 h 980821"/>
                  <a:gd name="connsiteX1" fmla="*/ 38324 w 583456"/>
                  <a:gd name="connsiteY1" fmla="*/ 722471 h 980821"/>
                  <a:gd name="connsiteX2" fmla="*/ 3177 w 583456"/>
                  <a:gd name="connsiteY2" fmla="*/ 502539 h 980821"/>
                  <a:gd name="connsiteX3" fmla="*/ 36323 w 583456"/>
                  <a:gd name="connsiteY3" fmla="*/ 221932 h 980821"/>
                  <a:gd name="connsiteX4" fmla="*/ 126716 w 583456"/>
                  <a:gd name="connsiteY4" fmla="*/ 31432 h 980821"/>
                  <a:gd name="connsiteX5" fmla="*/ 218441 w 583456"/>
                  <a:gd name="connsiteY5" fmla="*/ 73819 h 980821"/>
                  <a:gd name="connsiteX6" fmla="*/ 358173 w 583456"/>
                  <a:gd name="connsiteY6" fmla="*/ 0 h 980821"/>
                  <a:gd name="connsiteX7" fmla="*/ 490571 w 583456"/>
                  <a:gd name="connsiteY7" fmla="*/ 28575 h 980821"/>
                  <a:gd name="connsiteX8" fmla="*/ 549721 w 583456"/>
                  <a:gd name="connsiteY8" fmla="*/ 304324 h 980821"/>
                  <a:gd name="connsiteX9" fmla="*/ 505334 w 583456"/>
                  <a:gd name="connsiteY9" fmla="*/ 549021 h 980821"/>
                  <a:gd name="connsiteX10" fmla="*/ 583344 w 583456"/>
                  <a:gd name="connsiteY10" fmla="*/ 665797 h 980821"/>
                  <a:gd name="connsiteX11" fmla="*/ 542387 w 583456"/>
                  <a:gd name="connsiteY11" fmla="*/ 837247 h 980821"/>
                  <a:gd name="connsiteX12" fmla="*/ 406751 w 583456"/>
                  <a:gd name="connsiteY12" fmla="*/ 878776 h 980821"/>
                  <a:gd name="connsiteX13" fmla="*/ 164816 w 583456"/>
                  <a:gd name="connsiteY13" fmla="*/ 980694 h 980821"/>
                  <a:gd name="connsiteX14" fmla="*/ 49087 w 583456"/>
                  <a:gd name="connsiteY14" fmla="*/ 839057 h 98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3456" h="980821">
                    <a:moveTo>
                      <a:pt x="29942" y="788384"/>
                    </a:moveTo>
                    <a:lnTo>
                      <a:pt x="38324" y="722471"/>
                    </a:lnTo>
                    <a:cubicBezTo>
                      <a:pt x="22796" y="649821"/>
                      <a:pt x="11065" y="576410"/>
                      <a:pt x="3177" y="502539"/>
                    </a:cubicBezTo>
                    <a:cubicBezTo>
                      <a:pt x="-11778" y="340042"/>
                      <a:pt x="30608" y="238982"/>
                      <a:pt x="36323" y="221932"/>
                    </a:cubicBezTo>
                    <a:cubicBezTo>
                      <a:pt x="39657" y="212407"/>
                      <a:pt x="126716" y="31432"/>
                      <a:pt x="126716" y="31432"/>
                    </a:cubicBezTo>
                    <a:cubicBezTo>
                      <a:pt x="126716" y="31432"/>
                      <a:pt x="145003" y="86963"/>
                      <a:pt x="218441" y="73819"/>
                    </a:cubicBezTo>
                    <a:cubicBezTo>
                      <a:pt x="320835" y="55531"/>
                      <a:pt x="358173" y="0"/>
                      <a:pt x="358173" y="0"/>
                    </a:cubicBezTo>
                    <a:lnTo>
                      <a:pt x="490571" y="28575"/>
                    </a:lnTo>
                    <a:cubicBezTo>
                      <a:pt x="490571" y="28575"/>
                      <a:pt x="542101" y="235648"/>
                      <a:pt x="549721" y="304324"/>
                    </a:cubicBezTo>
                    <a:cubicBezTo>
                      <a:pt x="553721" y="341090"/>
                      <a:pt x="505334" y="549021"/>
                      <a:pt x="505334" y="549021"/>
                    </a:cubicBezTo>
                    <a:lnTo>
                      <a:pt x="583344" y="665797"/>
                    </a:lnTo>
                    <a:cubicBezTo>
                      <a:pt x="585725" y="671513"/>
                      <a:pt x="549435" y="831151"/>
                      <a:pt x="542387" y="837247"/>
                    </a:cubicBezTo>
                    <a:cubicBezTo>
                      <a:pt x="535338" y="843343"/>
                      <a:pt x="408275" y="873347"/>
                      <a:pt x="406751" y="878776"/>
                    </a:cubicBezTo>
                    <a:cubicBezTo>
                      <a:pt x="405226" y="884206"/>
                      <a:pt x="164625" y="984885"/>
                      <a:pt x="164816" y="980694"/>
                    </a:cubicBezTo>
                    <a:cubicBezTo>
                      <a:pt x="165006" y="976503"/>
                      <a:pt x="49087" y="839057"/>
                      <a:pt x="49087" y="839057"/>
                    </a:cubicBezTo>
                    <a:close/>
                  </a:path>
                </a:pathLst>
              </a:custGeom>
              <a:solidFill>
                <a:schemeClr val="tx2">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4" name="任意多边形: 形状 1223">
                <a:extLst>
                  <a:ext uri="{FF2B5EF4-FFF2-40B4-BE49-F238E27FC236}">
                    <a16:creationId xmlns:a16="http://schemas.microsoft.com/office/drawing/2014/main" id="{ACB957EE-A6D0-0C1C-1370-F26DD6C83F27}"/>
                  </a:ext>
                </a:extLst>
              </p:cNvPr>
              <p:cNvSpPr/>
              <p:nvPr/>
            </p:nvSpPr>
            <p:spPr>
              <a:xfrm>
                <a:off x="-3249104" y="3894251"/>
                <a:ext cx="52020" cy="468629"/>
              </a:xfrm>
              <a:custGeom>
                <a:avLst/>
                <a:gdLst>
                  <a:gd name="connsiteX0" fmla="*/ 14813 w 52020"/>
                  <a:gd name="connsiteY0" fmla="*/ 0 h 468629"/>
                  <a:gd name="connsiteX1" fmla="*/ 14813 w 52020"/>
                  <a:gd name="connsiteY1" fmla="*/ 4858 h 468629"/>
                  <a:gd name="connsiteX2" fmla="*/ 13194 w 52020"/>
                  <a:gd name="connsiteY2" fmla="*/ 18479 h 468629"/>
                  <a:gd name="connsiteX3" fmla="*/ 8050 w 52020"/>
                  <a:gd name="connsiteY3" fmla="*/ 68961 h 468629"/>
                  <a:gd name="connsiteX4" fmla="*/ 11098 w 52020"/>
                  <a:gd name="connsiteY4" fmla="*/ 235458 h 468629"/>
                  <a:gd name="connsiteX5" fmla="*/ 40244 w 52020"/>
                  <a:gd name="connsiteY5" fmla="*/ 400241 h 468629"/>
                  <a:gd name="connsiteX6" fmla="*/ 49769 w 52020"/>
                  <a:gd name="connsiteY6" fmla="*/ 450151 h 468629"/>
                  <a:gd name="connsiteX7" fmla="*/ 51865 w 52020"/>
                  <a:gd name="connsiteY7" fmla="*/ 463772 h 468629"/>
                  <a:gd name="connsiteX8" fmla="*/ 51865 w 52020"/>
                  <a:gd name="connsiteY8" fmla="*/ 468630 h 468629"/>
                  <a:gd name="connsiteX9" fmla="*/ 50532 w 52020"/>
                  <a:gd name="connsiteY9" fmla="*/ 463963 h 468629"/>
                  <a:gd name="connsiteX10" fmla="*/ 47483 w 52020"/>
                  <a:gd name="connsiteY10" fmla="*/ 450533 h 468629"/>
                  <a:gd name="connsiteX11" fmla="*/ 36720 w 52020"/>
                  <a:gd name="connsiteY11" fmla="*/ 400907 h 468629"/>
                  <a:gd name="connsiteX12" fmla="*/ 6145 w 52020"/>
                  <a:gd name="connsiteY12" fmla="*/ 236125 h 468629"/>
                  <a:gd name="connsiteX13" fmla="*/ 4431 w 52020"/>
                  <a:gd name="connsiteY13" fmla="*/ 68580 h 468629"/>
                  <a:gd name="connsiteX14" fmla="*/ 11193 w 52020"/>
                  <a:gd name="connsiteY14" fmla="*/ 18193 h 468629"/>
                  <a:gd name="connsiteX15" fmla="*/ 13765 w 52020"/>
                  <a:gd name="connsiteY15" fmla="*/ 4667 h 468629"/>
                  <a:gd name="connsiteX16" fmla="*/ 14813 w 52020"/>
                  <a:gd name="connsiteY16" fmla="*/ 0 h 46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020" h="468629">
                    <a:moveTo>
                      <a:pt x="14813" y="0"/>
                    </a:moveTo>
                    <a:cubicBezTo>
                      <a:pt x="14962" y="1616"/>
                      <a:pt x="14962" y="3242"/>
                      <a:pt x="14813" y="4858"/>
                    </a:cubicBezTo>
                    <a:cubicBezTo>
                      <a:pt x="14813" y="8477"/>
                      <a:pt x="13860" y="13049"/>
                      <a:pt x="13194" y="18479"/>
                    </a:cubicBezTo>
                    <a:cubicBezTo>
                      <a:pt x="11765" y="30385"/>
                      <a:pt x="9764" y="47625"/>
                      <a:pt x="8050" y="68961"/>
                    </a:cubicBezTo>
                    <a:cubicBezTo>
                      <a:pt x="2630" y="124391"/>
                      <a:pt x="3652" y="180263"/>
                      <a:pt x="11098" y="235458"/>
                    </a:cubicBezTo>
                    <a:cubicBezTo>
                      <a:pt x="19671" y="300228"/>
                      <a:pt x="32148" y="358140"/>
                      <a:pt x="40244" y="400241"/>
                    </a:cubicBezTo>
                    <a:cubicBezTo>
                      <a:pt x="44340" y="421291"/>
                      <a:pt x="47483" y="438341"/>
                      <a:pt x="49769" y="450151"/>
                    </a:cubicBezTo>
                    <a:cubicBezTo>
                      <a:pt x="50627" y="455581"/>
                      <a:pt x="51294" y="460153"/>
                      <a:pt x="51865" y="463772"/>
                    </a:cubicBezTo>
                    <a:cubicBezTo>
                      <a:pt x="52073" y="465385"/>
                      <a:pt x="52073" y="467017"/>
                      <a:pt x="51865" y="468630"/>
                    </a:cubicBezTo>
                    <a:cubicBezTo>
                      <a:pt x="51188" y="467150"/>
                      <a:pt x="50739" y="465577"/>
                      <a:pt x="50532" y="463963"/>
                    </a:cubicBezTo>
                    <a:cubicBezTo>
                      <a:pt x="49674" y="460343"/>
                      <a:pt x="48626" y="455867"/>
                      <a:pt x="47483" y="450533"/>
                    </a:cubicBezTo>
                    <a:cubicBezTo>
                      <a:pt x="44721" y="438055"/>
                      <a:pt x="41102" y="421291"/>
                      <a:pt x="36720" y="400907"/>
                    </a:cubicBezTo>
                    <a:cubicBezTo>
                      <a:pt x="27767" y="358997"/>
                      <a:pt x="14717" y="301180"/>
                      <a:pt x="6145" y="236125"/>
                    </a:cubicBezTo>
                    <a:cubicBezTo>
                      <a:pt x="-1428" y="180568"/>
                      <a:pt x="-2004" y="124280"/>
                      <a:pt x="4431" y="68580"/>
                    </a:cubicBezTo>
                    <a:cubicBezTo>
                      <a:pt x="6621" y="47244"/>
                      <a:pt x="9193" y="30480"/>
                      <a:pt x="11193" y="18193"/>
                    </a:cubicBezTo>
                    <a:cubicBezTo>
                      <a:pt x="12241" y="12287"/>
                      <a:pt x="13098" y="7715"/>
                      <a:pt x="13765" y="4667"/>
                    </a:cubicBezTo>
                    <a:cubicBezTo>
                      <a:pt x="13860" y="3065"/>
                      <a:pt x="14214" y="1489"/>
                      <a:pt x="14813"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5" name="任意多边形: 形状 1224">
                <a:extLst>
                  <a:ext uri="{FF2B5EF4-FFF2-40B4-BE49-F238E27FC236}">
                    <a16:creationId xmlns:a16="http://schemas.microsoft.com/office/drawing/2014/main" id="{AB0A7696-21DA-4737-F86D-006589460371}"/>
                  </a:ext>
                </a:extLst>
              </p:cNvPr>
              <p:cNvSpPr/>
              <p:nvPr/>
            </p:nvSpPr>
            <p:spPr>
              <a:xfrm>
                <a:off x="-3264391" y="4363167"/>
                <a:ext cx="1097660" cy="1969960"/>
              </a:xfrm>
              <a:custGeom>
                <a:avLst/>
                <a:gdLst>
                  <a:gd name="connsiteX0" fmla="*/ 636651 w 1097660"/>
                  <a:gd name="connsiteY0" fmla="*/ 44672 h 1969960"/>
                  <a:gd name="connsiteX1" fmla="*/ 735616 w 1097660"/>
                  <a:gd name="connsiteY1" fmla="*/ 317849 h 1969960"/>
                  <a:gd name="connsiteX2" fmla="*/ 940117 w 1097660"/>
                  <a:gd name="connsiteY2" fmla="*/ 1258634 h 1969960"/>
                  <a:gd name="connsiteX3" fmla="*/ 1097661 w 1097660"/>
                  <a:gd name="connsiteY3" fmla="*/ 1884235 h 1969960"/>
                  <a:gd name="connsiteX4" fmla="*/ 900684 w 1097660"/>
                  <a:gd name="connsiteY4" fmla="*/ 1969960 h 1969960"/>
                  <a:gd name="connsiteX5" fmla="*/ 572357 w 1097660"/>
                  <a:gd name="connsiteY5" fmla="*/ 1103948 h 1969960"/>
                  <a:gd name="connsiteX6" fmla="*/ 377761 w 1097660"/>
                  <a:gd name="connsiteY6" fmla="*/ 593408 h 1969960"/>
                  <a:gd name="connsiteX7" fmla="*/ 307467 w 1097660"/>
                  <a:gd name="connsiteY7" fmla="*/ 1917383 h 1969960"/>
                  <a:gd name="connsiteX8" fmla="*/ 118776 w 1097660"/>
                  <a:gd name="connsiteY8" fmla="*/ 1923193 h 1969960"/>
                  <a:gd name="connsiteX9" fmla="*/ 28575 w 1097660"/>
                  <a:gd name="connsiteY9" fmla="*/ 1327023 h 1969960"/>
                  <a:gd name="connsiteX10" fmla="*/ 0 w 1097660"/>
                  <a:gd name="connsiteY10" fmla="*/ 528352 h 1969960"/>
                  <a:gd name="connsiteX11" fmla="*/ 61246 w 1097660"/>
                  <a:gd name="connsiteY11" fmla="*/ 67246 h 1969960"/>
                  <a:gd name="connsiteX12" fmla="*/ 272796 w 1097660"/>
                  <a:gd name="connsiteY12" fmla="*/ 101346 h 1969960"/>
                  <a:gd name="connsiteX13" fmla="*/ 610648 w 1097660"/>
                  <a:gd name="connsiteY13" fmla="*/ 0 h 196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660" h="1969960">
                    <a:moveTo>
                      <a:pt x="636651" y="44672"/>
                    </a:moveTo>
                    <a:cubicBezTo>
                      <a:pt x="660368" y="84963"/>
                      <a:pt x="714565" y="239077"/>
                      <a:pt x="735616" y="317849"/>
                    </a:cubicBezTo>
                    <a:cubicBezTo>
                      <a:pt x="831723" y="677037"/>
                      <a:pt x="913066" y="1160145"/>
                      <a:pt x="940117" y="1258634"/>
                    </a:cubicBezTo>
                    <a:cubicBezTo>
                      <a:pt x="976122" y="1389793"/>
                      <a:pt x="1056704" y="1686592"/>
                      <a:pt x="1097661" y="1884235"/>
                    </a:cubicBezTo>
                    <a:lnTo>
                      <a:pt x="900684" y="1969960"/>
                    </a:lnTo>
                    <a:cubicBezTo>
                      <a:pt x="900684" y="1969960"/>
                      <a:pt x="642747" y="1274635"/>
                      <a:pt x="572357" y="1103948"/>
                    </a:cubicBezTo>
                    <a:cubicBezTo>
                      <a:pt x="499396" y="926783"/>
                      <a:pt x="377761" y="593408"/>
                      <a:pt x="377761" y="593408"/>
                    </a:cubicBezTo>
                    <a:lnTo>
                      <a:pt x="307467" y="1917383"/>
                    </a:lnTo>
                    <a:lnTo>
                      <a:pt x="118776" y="1923193"/>
                    </a:lnTo>
                    <a:cubicBezTo>
                      <a:pt x="118776" y="1923193"/>
                      <a:pt x="54197" y="1550099"/>
                      <a:pt x="28575" y="1327023"/>
                    </a:cubicBezTo>
                    <a:cubicBezTo>
                      <a:pt x="2953" y="1103948"/>
                      <a:pt x="0" y="644938"/>
                      <a:pt x="0" y="528352"/>
                    </a:cubicBezTo>
                    <a:cubicBezTo>
                      <a:pt x="0" y="386525"/>
                      <a:pt x="61246" y="67246"/>
                      <a:pt x="61246" y="67246"/>
                    </a:cubicBezTo>
                    <a:cubicBezTo>
                      <a:pt x="61246" y="67246"/>
                      <a:pt x="134874" y="122492"/>
                      <a:pt x="272796" y="101346"/>
                    </a:cubicBezTo>
                    <a:cubicBezTo>
                      <a:pt x="382714" y="84487"/>
                      <a:pt x="610648" y="0"/>
                      <a:pt x="610648" y="0"/>
                    </a:cubicBezTo>
                    <a:close/>
                  </a:path>
                </a:pathLst>
              </a:custGeom>
              <a:solidFill>
                <a:schemeClr val="bg1">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6" name="任意多边形: 形状 1225">
                <a:extLst>
                  <a:ext uri="{FF2B5EF4-FFF2-40B4-BE49-F238E27FC236}">
                    <a16:creationId xmlns:a16="http://schemas.microsoft.com/office/drawing/2014/main" id="{EC72BF18-6D12-9C89-A52C-1E93BF001ABA}"/>
                  </a:ext>
                </a:extLst>
              </p:cNvPr>
              <p:cNvSpPr/>
              <p:nvPr/>
            </p:nvSpPr>
            <p:spPr>
              <a:xfrm>
                <a:off x="-3011324" y="4510614"/>
                <a:ext cx="68116" cy="381095"/>
              </a:xfrm>
              <a:custGeom>
                <a:avLst/>
                <a:gdLst>
                  <a:gd name="connsiteX0" fmla="*/ 12 w 68116"/>
                  <a:gd name="connsiteY0" fmla="*/ 0 h 381095"/>
                  <a:gd name="connsiteX1" fmla="*/ 1060 w 68116"/>
                  <a:gd name="connsiteY1" fmla="*/ 15240 h 381095"/>
                  <a:gd name="connsiteX2" fmla="*/ 6108 w 68116"/>
                  <a:gd name="connsiteY2" fmla="*/ 56483 h 381095"/>
                  <a:gd name="connsiteX3" fmla="*/ 27349 w 68116"/>
                  <a:gd name="connsiteY3" fmla="*/ 191738 h 381095"/>
                  <a:gd name="connsiteX4" fmla="*/ 54400 w 68116"/>
                  <a:gd name="connsiteY4" fmla="*/ 326041 h 381095"/>
                  <a:gd name="connsiteX5" fmla="*/ 63925 w 68116"/>
                  <a:gd name="connsiteY5" fmla="*/ 366427 h 381095"/>
                  <a:gd name="connsiteX6" fmla="*/ 68116 w 68116"/>
                  <a:gd name="connsiteY6" fmla="*/ 381095 h 381095"/>
                  <a:gd name="connsiteX7" fmla="*/ 65830 w 68116"/>
                  <a:gd name="connsiteY7" fmla="*/ 366046 h 381095"/>
                  <a:gd name="connsiteX8" fmla="*/ 57734 w 68116"/>
                  <a:gd name="connsiteY8" fmla="*/ 325374 h 381095"/>
                  <a:gd name="connsiteX9" fmla="*/ 32207 w 68116"/>
                  <a:gd name="connsiteY9" fmla="*/ 190881 h 381095"/>
                  <a:gd name="connsiteX10" fmla="*/ 9537 w 68116"/>
                  <a:gd name="connsiteY10" fmla="*/ 56007 h 381095"/>
                  <a:gd name="connsiteX11" fmla="*/ 2965 w 68116"/>
                  <a:gd name="connsiteY11" fmla="*/ 14954 h 381095"/>
                  <a:gd name="connsiteX12" fmla="*/ 12 w 68116"/>
                  <a:gd name="connsiteY12" fmla="*/ 0 h 3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116" h="381095">
                    <a:moveTo>
                      <a:pt x="12" y="0"/>
                    </a:moveTo>
                    <a:cubicBezTo>
                      <a:pt x="-72" y="5101"/>
                      <a:pt x="279" y="10199"/>
                      <a:pt x="1060" y="15240"/>
                    </a:cubicBezTo>
                    <a:cubicBezTo>
                      <a:pt x="2108" y="24765"/>
                      <a:pt x="3822" y="39053"/>
                      <a:pt x="6108" y="56483"/>
                    </a:cubicBezTo>
                    <a:cubicBezTo>
                      <a:pt x="10775" y="91250"/>
                      <a:pt x="18014" y="139065"/>
                      <a:pt x="27349" y="191738"/>
                    </a:cubicBezTo>
                    <a:cubicBezTo>
                      <a:pt x="36684" y="244412"/>
                      <a:pt x="46399" y="291846"/>
                      <a:pt x="54400" y="326041"/>
                    </a:cubicBezTo>
                    <a:cubicBezTo>
                      <a:pt x="58210" y="343186"/>
                      <a:pt x="61448" y="356997"/>
                      <a:pt x="63925" y="366427"/>
                    </a:cubicBezTo>
                    <a:cubicBezTo>
                      <a:pt x="64928" y="371420"/>
                      <a:pt x="66329" y="376326"/>
                      <a:pt x="68116" y="381095"/>
                    </a:cubicBezTo>
                    <a:cubicBezTo>
                      <a:pt x="67828" y="376018"/>
                      <a:pt x="67063" y="370979"/>
                      <a:pt x="65830" y="366046"/>
                    </a:cubicBezTo>
                    <a:cubicBezTo>
                      <a:pt x="63734" y="355568"/>
                      <a:pt x="61068" y="341852"/>
                      <a:pt x="57734" y="325374"/>
                    </a:cubicBezTo>
                    <a:cubicBezTo>
                      <a:pt x="50876" y="290989"/>
                      <a:pt x="41637" y="243554"/>
                      <a:pt x="32207" y="190881"/>
                    </a:cubicBezTo>
                    <a:cubicBezTo>
                      <a:pt x="22777" y="138208"/>
                      <a:pt x="15062" y="90583"/>
                      <a:pt x="9537" y="56007"/>
                    </a:cubicBezTo>
                    <a:cubicBezTo>
                      <a:pt x="6870" y="39338"/>
                      <a:pt x="4680" y="25527"/>
                      <a:pt x="2965" y="14954"/>
                    </a:cubicBezTo>
                    <a:cubicBezTo>
                      <a:pt x="2334" y="9906"/>
                      <a:pt x="1347" y="4909"/>
                      <a:pt x="12"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7" name="任意多边形: 形状 1226">
                <a:extLst>
                  <a:ext uri="{FF2B5EF4-FFF2-40B4-BE49-F238E27FC236}">
                    <a16:creationId xmlns:a16="http://schemas.microsoft.com/office/drawing/2014/main" id="{89BF31E5-82BF-FB40-A9E1-911CBB190B18}"/>
                  </a:ext>
                </a:extLst>
              </p:cNvPr>
              <p:cNvSpPr/>
              <p:nvPr/>
            </p:nvSpPr>
            <p:spPr>
              <a:xfrm>
                <a:off x="-2978266" y="4502701"/>
                <a:ext cx="45586" cy="43513"/>
              </a:xfrm>
              <a:custGeom>
                <a:avLst/>
                <a:gdLst>
                  <a:gd name="connsiteX0" fmla="*/ 34296 w 45586"/>
                  <a:gd name="connsiteY0" fmla="*/ 5151 h 43513"/>
                  <a:gd name="connsiteX1" fmla="*/ 30582 w 45586"/>
                  <a:gd name="connsiteY1" fmla="*/ 1341 h 43513"/>
                  <a:gd name="connsiteX2" fmla="*/ 16199 w 45586"/>
                  <a:gd name="connsiteY2" fmla="*/ 865 h 43513"/>
                  <a:gd name="connsiteX3" fmla="*/ 6674 w 45586"/>
                  <a:gd name="connsiteY3" fmla="*/ 4675 h 43513"/>
                  <a:gd name="connsiteX4" fmla="*/ 293 w 45586"/>
                  <a:gd name="connsiteY4" fmla="*/ 15152 h 43513"/>
                  <a:gd name="connsiteX5" fmla="*/ 11056 w 45586"/>
                  <a:gd name="connsiteY5" fmla="*/ 39155 h 43513"/>
                  <a:gd name="connsiteX6" fmla="*/ 37345 w 45586"/>
                  <a:gd name="connsiteY6" fmla="*/ 40298 h 43513"/>
                  <a:gd name="connsiteX7" fmla="*/ 44584 w 45586"/>
                  <a:gd name="connsiteY7" fmla="*/ 30773 h 43513"/>
                  <a:gd name="connsiteX8" fmla="*/ 45346 w 45586"/>
                  <a:gd name="connsiteY8" fmla="*/ 20486 h 43513"/>
                  <a:gd name="connsiteX9" fmla="*/ 38965 w 45586"/>
                  <a:gd name="connsiteY9" fmla="*/ 7532 h 43513"/>
                  <a:gd name="connsiteX10" fmla="*/ 34201 w 45586"/>
                  <a:gd name="connsiteY10" fmla="*/ 5342 h 43513"/>
                  <a:gd name="connsiteX11" fmla="*/ 37631 w 45586"/>
                  <a:gd name="connsiteY11" fmla="*/ 8866 h 43513"/>
                  <a:gd name="connsiteX12" fmla="*/ 41822 w 45586"/>
                  <a:gd name="connsiteY12" fmla="*/ 20867 h 43513"/>
                  <a:gd name="connsiteX13" fmla="*/ 34964 w 45586"/>
                  <a:gd name="connsiteY13" fmla="*/ 36679 h 43513"/>
                  <a:gd name="connsiteX14" fmla="*/ 13723 w 45586"/>
                  <a:gd name="connsiteY14" fmla="*/ 35250 h 43513"/>
                  <a:gd name="connsiteX15" fmla="*/ 4770 w 45586"/>
                  <a:gd name="connsiteY15" fmla="*/ 16200 h 43513"/>
                  <a:gd name="connsiteX16" fmla="*/ 9056 w 45586"/>
                  <a:gd name="connsiteY16" fmla="*/ 8294 h 43513"/>
                  <a:gd name="connsiteX17" fmla="*/ 16962 w 45586"/>
                  <a:gd name="connsiteY17" fmla="*/ 4484 h 43513"/>
                  <a:gd name="connsiteX18" fmla="*/ 29821 w 45586"/>
                  <a:gd name="connsiteY18" fmla="*/ 3436 h 43513"/>
                  <a:gd name="connsiteX19" fmla="*/ 34296 w 45586"/>
                  <a:gd name="connsiteY19" fmla="*/ 5151 h 4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86" h="43513">
                    <a:moveTo>
                      <a:pt x="34296" y="5151"/>
                    </a:moveTo>
                    <a:cubicBezTo>
                      <a:pt x="34296" y="5151"/>
                      <a:pt x="34296" y="2770"/>
                      <a:pt x="30582" y="1341"/>
                    </a:cubicBezTo>
                    <a:cubicBezTo>
                      <a:pt x="25946" y="-267"/>
                      <a:pt x="20932" y="-433"/>
                      <a:pt x="16199" y="865"/>
                    </a:cubicBezTo>
                    <a:cubicBezTo>
                      <a:pt x="12820" y="1550"/>
                      <a:pt x="9593" y="2841"/>
                      <a:pt x="6674" y="4675"/>
                    </a:cubicBezTo>
                    <a:cubicBezTo>
                      <a:pt x="3240" y="7181"/>
                      <a:pt x="943" y="10951"/>
                      <a:pt x="293" y="15152"/>
                    </a:cubicBezTo>
                    <a:cubicBezTo>
                      <a:pt x="-1188" y="24579"/>
                      <a:pt x="3033" y="33991"/>
                      <a:pt x="11056" y="39155"/>
                    </a:cubicBezTo>
                    <a:cubicBezTo>
                      <a:pt x="18882" y="44523"/>
                      <a:pt x="29082" y="44966"/>
                      <a:pt x="37345" y="40298"/>
                    </a:cubicBezTo>
                    <a:cubicBezTo>
                      <a:pt x="40829" y="38102"/>
                      <a:pt x="43401" y="34718"/>
                      <a:pt x="44584" y="30773"/>
                    </a:cubicBezTo>
                    <a:cubicBezTo>
                      <a:pt x="45575" y="27439"/>
                      <a:pt x="45835" y="23930"/>
                      <a:pt x="45346" y="20486"/>
                    </a:cubicBezTo>
                    <a:cubicBezTo>
                      <a:pt x="44821" y="15548"/>
                      <a:pt x="42559" y="10958"/>
                      <a:pt x="38965" y="7532"/>
                    </a:cubicBezTo>
                    <a:cubicBezTo>
                      <a:pt x="36297" y="5342"/>
                      <a:pt x="34201" y="5151"/>
                      <a:pt x="34201" y="5342"/>
                    </a:cubicBezTo>
                    <a:cubicBezTo>
                      <a:pt x="34201" y="5532"/>
                      <a:pt x="35630" y="6580"/>
                      <a:pt x="37631" y="8866"/>
                    </a:cubicBezTo>
                    <a:cubicBezTo>
                      <a:pt x="40231" y="12339"/>
                      <a:pt x="41695" y="16530"/>
                      <a:pt x="41822" y="20867"/>
                    </a:cubicBezTo>
                    <a:cubicBezTo>
                      <a:pt x="42671" y="27005"/>
                      <a:pt x="40026" y="33105"/>
                      <a:pt x="34964" y="36679"/>
                    </a:cubicBezTo>
                    <a:cubicBezTo>
                      <a:pt x="28151" y="40102"/>
                      <a:pt x="20016" y="39555"/>
                      <a:pt x="13723" y="35250"/>
                    </a:cubicBezTo>
                    <a:cubicBezTo>
                      <a:pt x="7351" y="31126"/>
                      <a:pt x="3879" y="23738"/>
                      <a:pt x="4770" y="16200"/>
                    </a:cubicBezTo>
                    <a:cubicBezTo>
                      <a:pt x="5100" y="13103"/>
                      <a:pt x="6641" y="10261"/>
                      <a:pt x="9056" y="8294"/>
                    </a:cubicBezTo>
                    <a:cubicBezTo>
                      <a:pt x="11479" y="6625"/>
                      <a:pt x="14146" y="5340"/>
                      <a:pt x="16962" y="4484"/>
                    </a:cubicBezTo>
                    <a:cubicBezTo>
                      <a:pt x="21096" y="3080"/>
                      <a:pt x="25514" y="2720"/>
                      <a:pt x="29821" y="3436"/>
                    </a:cubicBezTo>
                    <a:cubicBezTo>
                      <a:pt x="32963" y="3818"/>
                      <a:pt x="33916" y="5437"/>
                      <a:pt x="34296" y="5151"/>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8" name="任意多边形: 形状 1227">
                <a:extLst>
                  <a:ext uri="{FF2B5EF4-FFF2-40B4-BE49-F238E27FC236}">
                    <a16:creationId xmlns:a16="http://schemas.microsoft.com/office/drawing/2014/main" id="{5F21BE3E-F8C0-8505-2C41-45062AE49EB6}"/>
                  </a:ext>
                </a:extLst>
              </p:cNvPr>
              <p:cNvSpPr/>
              <p:nvPr/>
            </p:nvSpPr>
            <p:spPr>
              <a:xfrm>
                <a:off x="-3064651" y="4844656"/>
                <a:ext cx="151543" cy="112014"/>
              </a:xfrm>
              <a:custGeom>
                <a:avLst/>
                <a:gdLst>
                  <a:gd name="connsiteX0" fmla="*/ 0 w 151543"/>
                  <a:gd name="connsiteY0" fmla="*/ 0 h 112014"/>
                  <a:gd name="connsiteX1" fmla="*/ 22765 w 151543"/>
                  <a:gd name="connsiteY1" fmla="*/ 15621 h 112014"/>
                  <a:gd name="connsiteX2" fmla="*/ 77534 w 151543"/>
                  <a:gd name="connsiteY2" fmla="*/ 53721 h 112014"/>
                  <a:gd name="connsiteX3" fmla="*/ 129921 w 151543"/>
                  <a:gd name="connsiteY3" fmla="*/ 94774 h 112014"/>
                  <a:gd name="connsiteX4" fmla="*/ 151543 w 151543"/>
                  <a:gd name="connsiteY4" fmla="*/ 112014 h 112014"/>
                  <a:gd name="connsiteX5" fmla="*/ 132493 w 151543"/>
                  <a:gd name="connsiteY5" fmla="*/ 92202 h 112014"/>
                  <a:gd name="connsiteX6" fmla="*/ 80677 w 151543"/>
                  <a:gd name="connsiteY6" fmla="*/ 49721 h 112014"/>
                  <a:gd name="connsiteX7" fmla="*/ 24861 w 151543"/>
                  <a:gd name="connsiteY7" fmla="*/ 12859 h 112014"/>
                  <a:gd name="connsiteX8" fmla="*/ 1 w 151543"/>
                  <a:gd name="connsiteY8" fmla="*/ 0 h 11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3" h="112014">
                    <a:moveTo>
                      <a:pt x="0" y="0"/>
                    </a:moveTo>
                    <a:cubicBezTo>
                      <a:pt x="7191" y="5763"/>
                      <a:pt x="14800" y="10985"/>
                      <a:pt x="22765" y="15621"/>
                    </a:cubicBezTo>
                    <a:cubicBezTo>
                      <a:pt x="37052" y="25146"/>
                      <a:pt x="56579" y="38100"/>
                      <a:pt x="77534" y="53721"/>
                    </a:cubicBezTo>
                    <a:cubicBezTo>
                      <a:pt x="98489" y="69342"/>
                      <a:pt x="116777" y="83915"/>
                      <a:pt x="129921" y="94774"/>
                    </a:cubicBezTo>
                    <a:cubicBezTo>
                      <a:pt x="136739" y="100993"/>
                      <a:pt x="143962" y="106752"/>
                      <a:pt x="151543" y="112014"/>
                    </a:cubicBezTo>
                    <a:cubicBezTo>
                      <a:pt x="145944" y="104727"/>
                      <a:pt x="139555" y="98083"/>
                      <a:pt x="132493" y="92202"/>
                    </a:cubicBezTo>
                    <a:cubicBezTo>
                      <a:pt x="115967" y="77155"/>
                      <a:pt x="98672" y="62976"/>
                      <a:pt x="80677" y="49721"/>
                    </a:cubicBezTo>
                    <a:cubicBezTo>
                      <a:pt x="62751" y="36435"/>
                      <a:pt x="44118" y="24130"/>
                      <a:pt x="24861" y="12859"/>
                    </a:cubicBezTo>
                    <a:cubicBezTo>
                      <a:pt x="17072" y="7671"/>
                      <a:pt x="8735" y="3359"/>
                      <a:pt x="1"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9" name="任意多边形: 形状 1228">
                <a:extLst>
                  <a:ext uri="{FF2B5EF4-FFF2-40B4-BE49-F238E27FC236}">
                    <a16:creationId xmlns:a16="http://schemas.microsoft.com/office/drawing/2014/main" id="{8DBA7A71-5C7D-5D7A-14DF-ED25260BF6C1}"/>
                  </a:ext>
                </a:extLst>
              </p:cNvPr>
              <p:cNvSpPr/>
              <p:nvPr/>
            </p:nvSpPr>
            <p:spPr>
              <a:xfrm>
                <a:off x="-2586592" y="5499595"/>
                <a:ext cx="194977" cy="61710"/>
              </a:xfrm>
              <a:custGeom>
                <a:avLst/>
                <a:gdLst>
                  <a:gd name="connsiteX0" fmla="*/ 0 w 194977"/>
                  <a:gd name="connsiteY0" fmla="*/ 61341 h 61710"/>
                  <a:gd name="connsiteX1" fmla="*/ 8096 w 194977"/>
                  <a:gd name="connsiteY1" fmla="*/ 61341 h 61710"/>
                  <a:gd name="connsiteX2" fmla="*/ 30194 w 194977"/>
                  <a:gd name="connsiteY2" fmla="*/ 59627 h 61710"/>
                  <a:gd name="connsiteX3" fmla="*/ 169354 w 194977"/>
                  <a:gd name="connsiteY3" fmla="*/ 16002 h 61710"/>
                  <a:gd name="connsiteX4" fmla="*/ 188405 w 194977"/>
                  <a:gd name="connsiteY4" fmla="*/ 4858 h 61710"/>
                  <a:gd name="connsiteX5" fmla="*/ 194977 w 194977"/>
                  <a:gd name="connsiteY5" fmla="*/ 0 h 61710"/>
                  <a:gd name="connsiteX6" fmla="*/ 167640 w 194977"/>
                  <a:gd name="connsiteY6" fmla="*/ 12954 h 61710"/>
                  <a:gd name="connsiteX7" fmla="*/ 100203 w 194977"/>
                  <a:gd name="connsiteY7" fmla="*/ 39624 h 61710"/>
                  <a:gd name="connsiteX8" fmla="*/ 29623 w 194977"/>
                  <a:gd name="connsiteY8" fmla="*/ 56197 h 61710"/>
                  <a:gd name="connsiteX9" fmla="*/ 1 w 194977"/>
                  <a:gd name="connsiteY9" fmla="*/ 61341 h 6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977" h="61710">
                    <a:moveTo>
                      <a:pt x="0" y="61341"/>
                    </a:moveTo>
                    <a:cubicBezTo>
                      <a:pt x="2677" y="61833"/>
                      <a:pt x="5420" y="61833"/>
                      <a:pt x="8096" y="61341"/>
                    </a:cubicBezTo>
                    <a:cubicBezTo>
                      <a:pt x="13335" y="61341"/>
                      <a:pt x="20955" y="60674"/>
                      <a:pt x="30194" y="59627"/>
                    </a:cubicBezTo>
                    <a:cubicBezTo>
                      <a:pt x="78888" y="53853"/>
                      <a:pt x="126079" y="39059"/>
                      <a:pt x="169354" y="16002"/>
                    </a:cubicBezTo>
                    <a:cubicBezTo>
                      <a:pt x="177546" y="11621"/>
                      <a:pt x="184118" y="7716"/>
                      <a:pt x="188405" y="4858"/>
                    </a:cubicBezTo>
                    <a:cubicBezTo>
                      <a:pt x="190811" y="3552"/>
                      <a:pt x="193023" y="1917"/>
                      <a:pt x="194977" y="0"/>
                    </a:cubicBezTo>
                    <a:cubicBezTo>
                      <a:pt x="185617" y="3774"/>
                      <a:pt x="176489" y="8100"/>
                      <a:pt x="167640" y="12954"/>
                    </a:cubicBezTo>
                    <a:cubicBezTo>
                      <a:pt x="145817" y="23420"/>
                      <a:pt x="123282" y="32331"/>
                      <a:pt x="100203" y="39624"/>
                    </a:cubicBezTo>
                    <a:cubicBezTo>
                      <a:pt x="77101" y="46822"/>
                      <a:pt x="53514" y="52360"/>
                      <a:pt x="29623" y="56197"/>
                    </a:cubicBezTo>
                    <a:cubicBezTo>
                      <a:pt x="19669" y="57410"/>
                      <a:pt x="9781" y="59126"/>
                      <a:pt x="1" y="61341"/>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0" name="任意多边形: 形状 1229">
                <a:extLst>
                  <a:ext uri="{FF2B5EF4-FFF2-40B4-BE49-F238E27FC236}">
                    <a16:creationId xmlns:a16="http://schemas.microsoft.com/office/drawing/2014/main" id="{CD84836B-D484-4BA0-2C48-BF47969381AE}"/>
                  </a:ext>
                </a:extLst>
              </p:cNvPr>
              <p:cNvSpPr/>
              <p:nvPr/>
            </p:nvSpPr>
            <p:spPr>
              <a:xfrm>
                <a:off x="-2554972" y="5485042"/>
                <a:ext cx="123542" cy="55796"/>
              </a:xfrm>
              <a:custGeom>
                <a:avLst/>
                <a:gdLst>
                  <a:gd name="connsiteX0" fmla="*/ 4 w 123542"/>
                  <a:gd name="connsiteY0" fmla="*/ 55796 h 55796"/>
                  <a:gd name="connsiteX1" fmla="*/ 19054 w 123542"/>
                  <a:gd name="connsiteY1" fmla="*/ 50653 h 55796"/>
                  <a:gd name="connsiteX2" fmla="*/ 63917 w 123542"/>
                  <a:gd name="connsiteY2" fmla="*/ 32936 h 55796"/>
                  <a:gd name="connsiteX3" fmla="*/ 106874 w 123542"/>
                  <a:gd name="connsiteY3" fmla="*/ 11124 h 55796"/>
                  <a:gd name="connsiteX4" fmla="*/ 123543 w 123542"/>
                  <a:gd name="connsiteY4" fmla="*/ 75 h 55796"/>
                  <a:gd name="connsiteX5" fmla="*/ 61916 w 123542"/>
                  <a:gd name="connsiteY5" fmla="*/ 28650 h 55796"/>
                  <a:gd name="connsiteX6" fmla="*/ 4 w 123542"/>
                  <a:gd name="connsiteY6" fmla="*/ 55796 h 5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542" h="55796">
                    <a:moveTo>
                      <a:pt x="4" y="55796"/>
                    </a:moveTo>
                    <a:cubicBezTo>
                      <a:pt x="6552" y="54923"/>
                      <a:pt x="12957" y="53194"/>
                      <a:pt x="19054" y="50653"/>
                    </a:cubicBezTo>
                    <a:cubicBezTo>
                      <a:pt x="30769" y="46748"/>
                      <a:pt x="46676" y="40652"/>
                      <a:pt x="63917" y="32936"/>
                    </a:cubicBezTo>
                    <a:cubicBezTo>
                      <a:pt x="81157" y="25221"/>
                      <a:pt x="96206" y="17315"/>
                      <a:pt x="106874" y="11124"/>
                    </a:cubicBezTo>
                    <a:cubicBezTo>
                      <a:pt x="112885" y="8178"/>
                      <a:pt x="118488" y="4464"/>
                      <a:pt x="123543" y="75"/>
                    </a:cubicBezTo>
                    <a:cubicBezTo>
                      <a:pt x="122781" y="-1163"/>
                      <a:pt x="96016" y="13124"/>
                      <a:pt x="61916" y="28650"/>
                    </a:cubicBezTo>
                    <a:cubicBezTo>
                      <a:pt x="27817" y="44176"/>
                      <a:pt x="-377" y="54463"/>
                      <a:pt x="4" y="5579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1" name="任意多边形: 形状 1230">
                <a:extLst>
                  <a:ext uri="{FF2B5EF4-FFF2-40B4-BE49-F238E27FC236}">
                    <a16:creationId xmlns:a16="http://schemas.microsoft.com/office/drawing/2014/main" id="{4D57B6A2-7440-D9FF-A143-ACD0A06491AD}"/>
                  </a:ext>
                </a:extLst>
              </p:cNvPr>
              <p:cNvSpPr/>
              <p:nvPr/>
            </p:nvSpPr>
            <p:spPr>
              <a:xfrm rot="21269967">
                <a:off x="-3386857" y="6141872"/>
                <a:ext cx="451156" cy="319455"/>
              </a:xfrm>
              <a:custGeom>
                <a:avLst/>
                <a:gdLst>
                  <a:gd name="connsiteX0" fmla="*/ 204883 w 395287"/>
                  <a:gd name="connsiteY0" fmla="*/ 0 h 313563"/>
                  <a:gd name="connsiteX1" fmla="*/ 203931 w 395287"/>
                  <a:gd name="connsiteY1" fmla="*/ 196596 h 313563"/>
                  <a:gd name="connsiteX2" fmla="*/ 0 w 395287"/>
                  <a:gd name="connsiteY2" fmla="*/ 297942 h 313563"/>
                  <a:gd name="connsiteX3" fmla="*/ 381000 w 395287"/>
                  <a:gd name="connsiteY3" fmla="*/ 313563 h 313563"/>
                  <a:gd name="connsiteX4" fmla="*/ 395288 w 395287"/>
                  <a:gd name="connsiteY4" fmla="*/ 7525 h 31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87" h="313563">
                    <a:moveTo>
                      <a:pt x="204883" y="0"/>
                    </a:moveTo>
                    <a:lnTo>
                      <a:pt x="203931" y="196596"/>
                    </a:lnTo>
                    <a:cubicBezTo>
                      <a:pt x="203931" y="196596"/>
                      <a:pt x="3906" y="261652"/>
                      <a:pt x="0" y="297942"/>
                    </a:cubicBezTo>
                    <a:lnTo>
                      <a:pt x="381000" y="313563"/>
                    </a:lnTo>
                    <a:lnTo>
                      <a:pt x="395288" y="7525"/>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2" name="任意多边形: 形状 1231">
                <a:extLst>
                  <a:ext uri="{FF2B5EF4-FFF2-40B4-BE49-F238E27FC236}">
                    <a16:creationId xmlns:a16="http://schemas.microsoft.com/office/drawing/2014/main" id="{BD6CC38C-9037-7D7B-5A90-7B647D19BA8A}"/>
                  </a:ext>
                </a:extLst>
              </p:cNvPr>
              <p:cNvSpPr/>
              <p:nvPr/>
            </p:nvSpPr>
            <p:spPr>
              <a:xfrm>
                <a:off x="-3048176" y="6333945"/>
                <a:ext cx="29290" cy="28967"/>
              </a:xfrm>
              <a:custGeom>
                <a:avLst/>
                <a:gdLst>
                  <a:gd name="connsiteX0" fmla="*/ 18862 w 29290"/>
                  <a:gd name="connsiteY0" fmla="*/ 230 h 28967"/>
                  <a:gd name="connsiteX1" fmla="*/ 28863 w 29290"/>
                  <a:gd name="connsiteY1" fmla="*/ 18423 h 28967"/>
                  <a:gd name="connsiteX2" fmla="*/ 10956 w 29290"/>
                  <a:gd name="connsiteY2" fmla="*/ 28520 h 28967"/>
                  <a:gd name="connsiteX3" fmla="*/ 384 w 29290"/>
                  <a:gd name="connsiteY3" fmla="*/ 9470 h 28967"/>
                  <a:gd name="connsiteX4" fmla="*/ 20291 w 29290"/>
                  <a:gd name="connsiteY4" fmla="*/ 992 h 28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90" h="28967">
                    <a:moveTo>
                      <a:pt x="18862" y="230"/>
                    </a:moveTo>
                    <a:cubicBezTo>
                      <a:pt x="26387" y="2810"/>
                      <a:pt x="30717" y="10688"/>
                      <a:pt x="28863" y="18423"/>
                    </a:cubicBezTo>
                    <a:cubicBezTo>
                      <a:pt x="26521" y="26008"/>
                      <a:pt x="18659" y="30441"/>
                      <a:pt x="10956" y="28520"/>
                    </a:cubicBezTo>
                    <a:cubicBezTo>
                      <a:pt x="3138" y="25738"/>
                      <a:pt x="-1392" y="17576"/>
                      <a:pt x="384" y="9470"/>
                    </a:cubicBezTo>
                    <a:cubicBezTo>
                      <a:pt x="3709" y="1799"/>
                      <a:pt x="12457" y="-1926"/>
                      <a:pt x="20291" y="992"/>
                    </a:cubicBezTo>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3" name="任意多边形: 形状 1232">
                <a:extLst>
                  <a:ext uri="{FF2B5EF4-FFF2-40B4-BE49-F238E27FC236}">
                    <a16:creationId xmlns:a16="http://schemas.microsoft.com/office/drawing/2014/main" id="{72EF046F-6987-5AB3-A2F4-3020E4CAFB6A}"/>
                  </a:ext>
                </a:extLst>
              </p:cNvPr>
              <p:cNvSpPr/>
              <p:nvPr/>
            </p:nvSpPr>
            <p:spPr>
              <a:xfrm rot="21169269">
                <a:off x="-3377752" y="6427070"/>
                <a:ext cx="448541" cy="63381"/>
              </a:xfrm>
              <a:custGeom>
                <a:avLst/>
                <a:gdLst>
                  <a:gd name="connsiteX0" fmla="*/ 381465 w 381464"/>
                  <a:gd name="connsiteY0" fmla="*/ 34290 h 34290"/>
                  <a:gd name="connsiteX1" fmla="*/ 381465 w 381464"/>
                  <a:gd name="connsiteY1" fmla="*/ 3429 h 34290"/>
                  <a:gd name="connsiteX2" fmla="*/ 15895 w 381464"/>
                  <a:gd name="connsiteY2" fmla="*/ 0 h 34290"/>
                  <a:gd name="connsiteX3" fmla="*/ 84 w 381464"/>
                  <a:gd name="connsiteY3" fmla="*/ 19050 h 34290"/>
                </a:gdLst>
                <a:ahLst/>
                <a:cxnLst>
                  <a:cxn ang="0">
                    <a:pos x="connsiteX0" y="connsiteY0"/>
                  </a:cxn>
                  <a:cxn ang="0">
                    <a:pos x="connsiteX1" y="connsiteY1"/>
                  </a:cxn>
                  <a:cxn ang="0">
                    <a:pos x="connsiteX2" y="connsiteY2"/>
                  </a:cxn>
                  <a:cxn ang="0">
                    <a:pos x="connsiteX3" y="connsiteY3"/>
                  </a:cxn>
                </a:cxnLst>
                <a:rect l="l" t="t" r="r" b="b"/>
                <a:pathLst>
                  <a:path w="381464" h="34290">
                    <a:moveTo>
                      <a:pt x="381465" y="34290"/>
                    </a:moveTo>
                    <a:lnTo>
                      <a:pt x="381465" y="3429"/>
                    </a:lnTo>
                    <a:lnTo>
                      <a:pt x="15895" y="0"/>
                    </a:lnTo>
                    <a:cubicBezTo>
                      <a:pt x="15895" y="0"/>
                      <a:pt x="-1345" y="6668"/>
                      <a:pt x="84" y="1905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4" name="任意多边形: 形状 1233">
                <a:extLst>
                  <a:ext uri="{FF2B5EF4-FFF2-40B4-BE49-F238E27FC236}">
                    <a16:creationId xmlns:a16="http://schemas.microsoft.com/office/drawing/2014/main" id="{9ED19F7B-566F-0F0B-BFF8-1A77ACE63224}"/>
                  </a:ext>
                </a:extLst>
              </p:cNvPr>
              <p:cNvSpPr/>
              <p:nvPr/>
            </p:nvSpPr>
            <p:spPr>
              <a:xfrm>
                <a:off x="-3153910" y="6342165"/>
                <a:ext cx="33858" cy="24719"/>
              </a:xfrm>
              <a:custGeom>
                <a:avLst/>
                <a:gdLst>
                  <a:gd name="connsiteX0" fmla="*/ 9 w 33858"/>
                  <a:gd name="connsiteY0" fmla="*/ 1440 h 24719"/>
                  <a:gd name="connsiteX1" fmla="*/ 18107 w 33858"/>
                  <a:gd name="connsiteY1" fmla="*/ 10965 h 24719"/>
                  <a:gd name="connsiteX2" fmla="*/ 33347 w 33858"/>
                  <a:gd name="connsiteY2" fmla="*/ 24681 h 24719"/>
                  <a:gd name="connsiteX3" fmla="*/ 21821 w 33858"/>
                  <a:gd name="connsiteY3" fmla="*/ 5631 h 24719"/>
                  <a:gd name="connsiteX4" fmla="*/ 9 w 33858"/>
                  <a:gd name="connsiteY4" fmla="*/ 1440 h 24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8" h="24719">
                    <a:moveTo>
                      <a:pt x="9" y="1440"/>
                    </a:moveTo>
                    <a:cubicBezTo>
                      <a:pt x="9" y="3345"/>
                      <a:pt x="9534" y="4583"/>
                      <a:pt x="18107" y="10965"/>
                    </a:cubicBezTo>
                    <a:cubicBezTo>
                      <a:pt x="26679" y="17347"/>
                      <a:pt x="31632" y="25348"/>
                      <a:pt x="33347" y="24681"/>
                    </a:cubicBezTo>
                    <a:cubicBezTo>
                      <a:pt x="35061" y="24014"/>
                      <a:pt x="32775" y="13156"/>
                      <a:pt x="21821" y="5631"/>
                    </a:cubicBezTo>
                    <a:cubicBezTo>
                      <a:pt x="10868" y="-1894"/>
                      <a:pt x="-371" y="-275"/>
                      <a:pt x="9" y="1440"/>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5" name="任意多边形: 形状 1234">
                <a:extLst>
                  <a:ext uri="{FF2B5EF4-FFF2-40B4-BE49-F238E27FC236}">
                    <a16:creationId xmlns:a16="http://schemas.microsoft.com/office/drawing/2014/main" id="{5576C394-D198-B558-3F56-A73AC112A7D8}"/>
                  </a:ext>
                </a:extLst>
              </p:cNvPr>
              <p:cNvSpPr/>
              <p:nvPr/>
            </p:nvSpPr>
            <p:spPr>
              <a:xfrm>
                <a:off x="-3194572" y="6357862"/>
                <a:ext cx="24585" cy="30605"/>
              </a:xfrm>
              <a:custGeom>
                <a:avLst/>
                <a:gdLst>
                  <a:gd name="connsiteX0" fmla="*/ 0 w 24585"/>
                  <a:gd name="connsiteY0" fmla="*/ 697 h 30605"/>
                  <a:gd name="connsiteX1" fmla="*/ 13431 w 24585"/>
                  <a:gd name="connsiteY1" fmla="*/ 14128 h 30605"/>
                  <a:gd name="connsiteX2" fmla="*/ 22956 w 24585"/>
                  <a:gd name="connsiteY2" fmla="*/ 30606 h 30605"/>
                  <a:gd name="connsiteX3" fmla="*/ 18765 w 24585"/>
                  <a:gd name="connsiteY3" fmla="*/ 10127 h 30605"/>
                  <a:gd name="connsiteX4" fmla="*/ 0 w 24585"/>
                  <a:gd name="connsiteY4" fmla="*/ 697 h 30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5" h="30605">
                    <a:moveTo>
                      <a:pt x="0" y="697"/>
                    </a:moveTo>
                    <a:cubicBezTo>
                      <a:pt x="0" y="2507"/>
                      <a:pt x="7430" y="5936"/>
                      <a:pt x="13431" y="14128"/>
                    </a:cubicBezTo>
                    <a:cubicBezTo>
                      <a:pt x="19431" y="22319"/>
                      <a:pt x="20860" y="30606"/>
                      <a:pt x="22956" y="30606"/>
                    </a:cubicBezTo>
                    <a:cubicBezTo>
                      <a:pt x="25051" y="30606"/>
                      <a:pt x="26384" y="20128"/>
                      <a:pt x="18765" y="10127"/>
                    </a:cubicBezTo>
                    <a:cubicBezTo>
                      <a:pt x="11145" y="126"/>
                      <a:pt x="95" y="-1112"/>
                      <a:pt x="0" y="697"/>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6" name="任意多边形: 形状 1235">
                <a:extLst>
                  <a:ext uri="{FF2B5EF4-FFF2-40B4-BE49-F238E27FC236}">
                    <a16:creationId xmlns:a16="http://schemas.microsoft.com/office/drawing/2014/main" id="{EA318746-5AE9-56C0-01FC-EF5F3018251C}"/>
                  </a:ext>
                </a:extLst>
              </p:cNvPr>
              <p:cNvSpPr/>
              <p:nvPr/>
            </p:nvSpPr>
            <p:spPr>
              <a:xfrm>
                <a:off x="-3233053" y="6372747"/>
                <a:ext cx="16320" cy="32693"/>
              </a:xfrm>
              <a:custGeom>
                <a:avLst/>
                <a:gdLst>
                  <a:gd name="connsiteX0" fmla="*/ 13811 w 16320"/>
                  <a:gd name="connsiteY0" fmla="*/ 32675 h 32693"/>
                  <a:gd name="connsiteX1" fmla="*/ 13811 w 16320"/>
                  <a:gd name="connsiteY1" fmla="*/ 13625 h 32693"/>
                  <a:gd name="connsiteX2" fmla="*/ 95 w 16320"/>
                  <a:gd name="connsiteY2" fmla="*/ 290 h 32693"/>
                  <a:gd name="connsiteX3" fmla="*/ 7810 w 16320"/>
                  <a:gd name="connsiteY3" fmla="*/ 16102 h 32693"/>
                  <a:gd name="connsiteX4" fmla="*/ 13811 w 16320"/>
                  <a:gd name="connsiteY4" fmla="*/ 32675 h 3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0" h="32693">
                    <a:moveTo>
                      <a:pt x="13811" y="32675"/>
                    </a:moveTo>
                    <a:cubicBezTo>
                      <a:pt x="15525" y="33152"/>
                      <a:pt x="18478" y="24008"/>
                      <a:pt x="13811" y="13625"/>
                    </a:cubicBezTo>
                    <a:cubicBezTo>
                      <a:pt x="9144" y="3243"/>
                      <a:pt x="952" y="-1234"/>
                      <a:pt x="95" y="290"/>
                    </a:cubicBezTo>
                    <a:cubicBezTo>
                      <a:pt x="-763" y="1815"/>
                      <a:pt x="4381" y="7530"/>
                      <a:pt x="7810" y="16102"/>
                    </a:cubicBezTo>
                    <a:cubicBezTo>
                      <a:pt x="11239" y="24674"/>
                      <a:pt x="12001" y="32485"/>
                      <a:pt x="13811" y="3267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7" name="任意多边形: 形状 1236">
                <a:extLst>
                  <a:ext uri="{FF2B5EF4-FFF2-40B4-BE49-F238E27FC236}">
                    <a16:creationId xmlns:a16="http://schemas.microsoft.com/office/drawing/2014/main" id="{3E70FC18-EDCD-9F69-01BE-649FB59D5DCE}"/>
                  </a:ext>
                </a:extLst>
              </p:cNvPr>
              <p:cNvSpPr/>
              <p:nvPr/>
            </p:nvSpPr>
            <p:spPr>
              <a:xfrm>
                <a:off x="-3148654" y="6293080"/>
                <a:ext cx="39076" cy="10064"/>
              </a:xfrm>
              <a:custGeom>
                <a:avLst/>
                <a:gdLst>
                  <a:gd name="connsiteX0" fmla="*/ 87 w 39076"/>
                  <a:gd name="connsiteY0" fmla="*/ 5757 h 10064"/>
                  <a:gd name="connsiteX1" fmla="*/ 19995 w 39076"/>
                  <a:gd name="connsiteY1" fmla="*/ 6424 h 10064"/>
                  <a:gd name="connsiteX2" fmla="*/ 39045 w 39076"/>
                  <a:gd name="connsiteY2" fmla="*/ 9662 h 10064"/>
                  <a:gd name="connsiteX3" fmla="*/ 19995 w 39076"/>
                  <a:gd name="connsiteY3" fmla="*/ 137 h 10064"/>
                  <a:gd name="connsiteX4" fmla="*/ 87 w 39076"/>
                  <a:gd name="connsiteY4" fmla="*/ 5757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6" h="10064">
                    <a:moveTo>
                      <a:pt x="87" y="5757"/>
                    </a:moveTo>
                    <a:cubicBezTo>
                      <a:pt x="850" y="7472"/>
                      <a:pt x="9612" y="5281"/>
                      <a:pt x="19995" y="6424"/>
                    </a:cubicBezTo>
                    <a:cubicBezTo>
                      <a:pt x="30377" y="7567"/>
                      <a:pt x="38473" y="11282"/>
                      <a:pt x="39045" y="9662"/>
                    </a:cubicBezTo>
                    <a:cubicBezTo>
                      <a:pt x="39616" y="8043"/>
                      <a:pt x="32473" y="1185"/>
                      <a:pt x="19995" y="137"/>
                    </a:cubicBezTo>
                    <a:cubicBezTo>
                      <a:pt x="7517" y="-910"/>
                      <a:pt x="-960" y="4328"/>
                      <a:pt x="87" y="5757"/>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8" name="任意多边形: 形状 1237">
                <a:extLst>
                  <a:ext uri="{FF2B5EF4-FFF2-40B4-BE49-F238E27FC236}">
                    <a16:creationId xmlns:a16="http://schemas.microsoft.com/office/drawing/2014/main" id="{AAC54456-B98C-1511-4D81-2B3289DB0505}"/>
                  </a:ext>
                </a:extLst>
              </p:cNvPr>
              <p:cNvSpPr/>
              <p:nvPr/>
            </p:nvSpPr>
            <p:spPr>
              <a:xfrm rot="263428">
                <a:off x="-2465355" y="6043440"/>
                <a:ext cx="499083" cy="516322"/>
              </a:xfrm>
              <a:custGeom>
                <a:avLst/>
                <a:gdLst>
                  <a:gd name="connsiteX0" fmla="*/ 158686 w 345228"/>
                  <a:gd name="connsiteY0" fmla="*/ 0 h 426743"/>
                  <a:gd name="connsiteX1" fmla="*/ 231743 w 345228"/>
                  <a:gd name="connsiteY1" fmla="*/ 226409 h 426743"/>
                  <a:gd name="connsiteX2" fmla="*/ 341090 w 345228"/>
                  <a:gd name="connsiteY2" fmla="*/ 388811 h 426743"/>
                  <a:gd name="connsiteX3" fmla="*/ 334428 w 345228"/>
                  <a:gd name="connsiteY3" fmla="*/ 422645 h 426743"/>
                  <a:gd name="connsiteX4" fmla="*/ 333090 w 345228"/>
                  <a:gd name="connsiteY4" fmla="*/ 423482 h 426743"/>
                  <a:gd name="connsiteX5" fmla="*/ 333089 w 345228"/>
                  <a:gd name="connsiteY5" fmla="*/ 423482 h 426743"/>
                  <a:gd name="connsiteX6" fmla="*/ 310800 w 345228"/>
                  <a:gd name="connsiteY6" fmla="*/ 424529 h 426743"/>
                  <a:gd name="connsiteX7" fmla="*/ 92869 w 345228"/>
                  <a:gd name="connsiteY7" fmla="*/ 308896 h 426743"/>
                  <a:gd name="connsiteX8" fmla="*/ 0 w 345228"/>
                  <a:gd name="connsiteY8" fmla="*/ 75152 h 42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228" h="426743">
                    <a:moveTo>
                      <a:pt x="158686" y="0"/>
                    </a:moveTo>
                    <a:lnTo>
                      <a:pt x="231743" y="226409"/>
                    </a:lnTo>
                    <a:lnTo>
                      <a:pt x="341090" y="388811"/>
                    </a:lnTo>
                    <a:cubicBezTo>
                      <a:pt x="348594" y="399994"/>
                      <a:pt x="345611" y="415142"/>
                      <a:pt x="334428" y="422645"/>
                    </a:cubicBezTo>
                    <a:cubicBezTo>
                      <a:pt x="333991" y="422938"/>
                      <a:pt x="333544" y="423217"/>
                      <a:pt x="333090" y="423482"/>
                    </a:cubicBezTo>
                    <a:lnTo>
                      <a:pt x="333089" y="423482"/>
                    </a:lnTo>
                    <a:cubicBezTo>
                      <a:pt x="326269" y="427425"/>
                      <a:pt x="317960" y="427815"/>
                      <a:pt x="310800" y="424529"/>
                    </a:cubicBezTo>
                    <a:cubicBezTo>
                      <a:pt x="265080" y="403575"/>
                      <a:pt x="97250" y="325755"/>
                      <a:pt x="92869" y="308896"/>
                    </a:cubicBezTo>
                    <a:cubicBezTo>
                      <a:pt x="87725" y="289275"/>
                      <a:pt x="0" y="75152"/>
                      <a:pt x="0" y="7515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9" name="任意多边形: 形状 1238">
                <a:extLst>
                  <a:ext uri="{FF2B5EF4-FFF2-40B4-BE49-F238E27FC236}">
                    <a16:creationId xmlns:a16="http://schemas.microsoft.com/office/drawing/2014/main" id="{E2F5CAE3-1047-496B-0106-FD67E41E9E94}"/>
                  </a:ext>
                </a:extLst>
              </p:cNvPr>
              <p:cNvSpPr/>
              <p:nvPr/>
            </p:nvSpPr>
            <p:spPr>
              <a:xfrm rot="328809">
                <a:off x="-2338922" y="6427769"/>
                <a:ext cx="344380" cy="134144"/>
              </a:xfrm>
              <a:custGeom>
                <a:avLst/>
                <a:gdLst>
                  <a:gd name="connsiteX0" fmla="*/ 245555 w 245554"/>
                  <a:gd name="connsiteY0" fmla="*/ 129826 h 133421"/>
                  <a:gd name="connsiteX1" fmla="*/ 0 w 245554"/>
                  <a:gd name="connsiteY1" fmla="*/ 0 h 133421"/>
                  <a:gd name="connsiteX2" fmla="*/ 3334 w 245554"/>
                  <a:gd name="connsiteY2" fmla="*/ 9525 h 133421"/>
                  <a:gd name="connsiteX3" fmla="*/ 19336 w 245554"/>
                  <a:gd name="connsiteY3" fmla="*/ 29146 h 133421"/>
                  <a:gd name="connsiteX4" fmla="*/ 222600 w 245554"/>
                  <a:gd name="connsiteY4" fmla="*/ 131159 h 133421"/>
                  <a:gd name="connsiteX5" fmla="*/ 245555 w 245554"/>
                  <a:gd name="connsiteY5" fmla="*/ 129826 h 13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554" h="133421">
                    <a:moveTo>
                      <a:pt x="245555" y="129826"/>
                    </a:moveTo>
                    <a:lnTo>
                      <a:pt x="0" y="0"/>
                    </a:lnTo>
                    <a:lnTo>
                      <a:pt x="3334" y="9525"/>
                    </a:lnTo>
                    <a:cubicBezTo>
                      <a:pt x="6140" y="17774"/>
                      <a:pt x="11820" y="24739"/>
                      <a:pt x="19336" y="29146"/>
                    </a:cubicBezTo>
                    <a:cubicBezTo>
                      <a:pt x="39434" y="40957"/>
                      <a:pt x="95536" y="72295"/>
                      <a:pt x="222600" y="131159"/>
                    </a:cubicBezTo>
                    <a:cubicBezTo>
                      <a:pt x="229991" y="134594"/>
                      <a:pt x="238612" y="134093"/>
                      <a:pt x="245555" y="12982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0" name="任意多边形: 形状 1239">
                <a:extLst>
                  <a:ext uri="{FF2B5EF4-FFF2-40B4-BE49-F238E27FC236}">
                    <a16:creationId xmlns:a16="http://schemas.microsoft.com/office/drawing/2014/main" id="{DCB85404-2F01-B3B0-3B2B-38B4F102A05F}"/>
                  </a:ext>
                </a:extLst>
              </p:cNvPr>
              <p:cNvSpPr/>
              <p:nvPr/>
            </p:nvSpPr>
            <p:spPr>
              <a:xfrm>
                <a:off x="-2338030" y="6249115"/>
                <a:ext cx="62041" cy="57803"/>
              </a:xfrm>
              <a:custGeom>
                <a:avLst/>
                <a:gdLst>
                  <a:gd name="connsiteX0" fmla="*/ 17363 w 27812"/>
                  <a:gd name="connsiteY0" fmla="*/ 323 h 27689"/>
                  <a:gd name="connsiteX1" fmla="*/ 27554 w 27812"/>
                  <a:gd name="connsiteY1" fmla="*/ 17182 h 27689"/>
                  <a:gd name="connsiteX2" fmla="*/ 10886 w 27812"/>
                  <a:gd name="connsiteY2" fmla="*/ 27374 h 27689"/>
                  <a:gd name="connsiteX3" fmla="*/ 313 w 27812"/>
                  <a:gd name="connsiteY3" fmla="*/ 9467 h 27689"/>
                  <a:gd name="connsiteX4" fmla="*/ 18792 w 27812"/>
                  <a:gd name="connsiteY4" fmla="*/ 799 h 27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2" h="27689">
                    <a:moveTo>
                      <a:pt x="17363" y="323"/>
                    </a:moveTo>
                    <a:cubicBezTo>
                      <a:pt x="24561" y="2523"/>
                      <a:pt x="28951" y="9786"/>
                      <a:pt x="27554" y="17182"/>
                    </a:cubicBezTo>
                    <a:cubicBezTo>
                      <a:pt x="25593" y="24472"/>
                      <a:pt x="18268" y="28950"/>
                      <a:pt x="10886" y="27374"/>
                    </a:cubicBezTo>
                    <a:cubicBezTo>
                      <a:pt x="3294" y="24995"/>
                      <a:pt x="-1271" y="17263"/>
                      <a:pt x="313" y="9467"/>
                    </a:cubicBezTo>
                    <a:cubicBezTo>
                      <a:pt x="3123" y="2063"/>
                      <a:pt x="11302" y="-1773"/>
                      <a:pt x="18792" y="799"/>
                    </a:cubicBezTo>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1" name="任意多边形: 形状 1240">
                <a:extLst>
                  <a:ext uri="{FF2B5EF4-FFF2-40B4-BE49-F238E27FC236}">
                    <a16:creationId xmlns:a16="http://schemas.microsoft.com/office/drawing/2014/main" id="{5E12A1B3-5273-C960-4FD7-7E35D0329690}"/>
                  </a:ext>
                </a:extLst>
              </p:cNvPr>
              <p:cNvSpPr/>
              <p:nvPr/>
            </p:nvSpPr>
            <p:spPr>
              <a:xfrm>
                <a:off x="-2133509" y="6409475"/>
                <a:ext cx="62041" cy="57803"/>
              </a:xfrm>
              <a:custGeom>
                <a:avLst/>
                <a:gdLst>
                  <a:gd name="connsiteX0" fmla="*/ 905 w 39004"/>
                  <a:gd name="connsiteY0" fmla="*/ 38841 h 38840"/>
                  <a:gd name="connsiteX1" fmla="*/ 39005 w 39004"/>
                  <a:gd name="connsiteY1" fmla="*/ 741 h 38840"/>
                  <a:gd name="connsiteX2" fmla="*/ 29480 w 39004"/>
                  <a:gd name="connsiteY2" fmla="*/ 741 h 38840"/>
                  <a:gd name="connsiteX3" fmla="*/ 10430 w 39004"/>
                  <a:gd name="connsiteY3" fmla="*/ 11314 h 38840"/>
                  <a:gd name="connsiteX4" fmla="*/ 142 w 39004"/>
                  <a:gd name="connsiteY4" fmla="*/ 30364 h 38840"/>
                  <a:gd name="connsiteX5" fmla="*/ 905 w 39004"/>
                  <a:gd name="connsiteY5" fmla="*/ 38841 h 3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 h="38840">
                    <a:moveTo>
                      <a:pt x="905" y="38841"/>
                    </a:moveTo>
                    <a:cubicBezTo>
                      <a:pt x="5675" y="20125"/>
                      <a:pt x="20289" y="5511"/>
                      <a:pt x="39005" y="741"/>
                    </a:cubicBezTo>
                    <a:cubicBezTo>
                      <a:pt x="39005" y="169"/>
                      <a:pt x="35480" y="-592"/>
                      <a:pt x="29480" y="741"/>
                    </a:cubicBezTo>
                    <a:cubicBezTo>
                      <a:pt x="22236" y="2336"/>
                      <a:pt x="15615" y="6010"/>
                      <a:pt x="10430" y="11314"/>
                    </a:cubicBezTo>
                    <a:cubicBezTo>
                      <a:pt x="5204" y="16515"/>
                      <a:pt x="1625" y="23141"/>
                      <a:pt x="142" y="30364"/>
                    </a:cubicBezTo>
                    <a:cubicBezTo>
                      <a:pt x="-429" y="35412"/>
                      <a:pt x="905" y="38841"/>
                      <a:pt x="905" y="3884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2" name="任意多边形: 形状 1241">
                <a:extLst>
                  <a:ext uri="{FF2B5EF4-FFF2-40B4-BE49-F238E27FC236}">
                    <a16:creationId xmlns:a16="http://schemas.microsoft.com/office/drawing/2014/main" id="{87B15C36-8FC2-A27C-9018-DB67F01BD680}"/>
                  </a:ext>
                </a:extLst>
              </p:cNvPr>
              <p:cNvSpPr/>
              <p:nvPr/>
            </p:nvSpPr>
            <p:spPr>
              <a:xfrm>
                <a:off x="-2092135" y="6445617"/>
                <a:ext cx="62041" cy="57803"/>
              </a:xfrm>
              <a:custGeom>
                <a:avLst/>
                <a:gdLst>
                  <a:gd name="connsiteX0" fmla="*/ 276 w 37805"/>
                  <a:gd name="connsiteY0" fmla="*/ 27705 h 27736"/>
                  <a:gd name="connsiteX1" fmla="*/ 16850 w 37805"/>
                  <a:gd name="connsiteY1" fmla="*/ 11132 h 27736"/>
                  <a:gd name="connsiteX2" fmla="*/ 37805 w 37805"/>
                  <a:gd name="connsiteY2" fmla="*/ 654 h 27736"/>
                  <a:gd name="connsiteX3" fmla="*/ 13802 w 37805"/>
                  <a:gd name="connsiteY3" fmla="*/ 6941 h 27736"/>
                  <a:gd name="connsiteX4" fmla="*/ 276 w 37805"/>
                  <a:gd name="connsiteY4" fmla="*/ 27705 h 27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05" h="27736">
                    <a:moveTo>
                      <a:pt x="276" y="27705"/>
                    </a:moveTo>
                    <a:cubicBezTo>
                      <a:pt x="1705" y="28372"/>
                      <a:pt x="6372" y="18180"/>
                      <a:pt x="16850" y="11132"/>
                    </a:cubicBezTo>
                    <a:cubicBezTo>
                      <a:pt x="23617" y="7218"/>
                      <a:pt x="30614" y="3719"/>
                      <a:pt x="37805" y="654"/>
                    </a:cubicBezTo>
                    <a:cubicBezTo>
                      <a:pt x="29258" y="-1260"/>
                      <a:pt x="20314" y="1083"/>
                      <a:pt x="13802" y="6941"/>
                    </a:cubicBezTo>
                    <a:cubicBezTo>
                      <a:pt x="2277" y="15418"/>
                      <a:pt x="-1057" y="27515"/>
                      <a:pt x="276" y="2770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3" name="任意多边形: 形状 1242">
                <a:extLst>
                  <a:ext uri="{FF2B5EF4-FFF2-40B4-BE49-F238E27FC236}">
                    <a16:creationId xmlns:a16="http://schemas.microsoft.com/office/drawing/2014/main" id="{176781CA-0818-595C-F2EB-57EAE36CA061}"/>
                  </a:ext>
                </a:extLst>
              </p:cNvPr>
              <p:cNvSpPr/>
              <p:nvPr/>
            </p:nvSpPr>
            <p:spPr>
              <a:xfrm>
                <a:off x="-2193555" y="6340099"/>
                <a:ext cx="73902" cy="57803"/>
              </a:xfrm>
              <a:custGeom>
                <a:avLst/>
                <a:gdLst>
                  <a:gd name="connsiteX0" fmla="*/ 1 w 54387"/>
                  <a:gd name="connsiteY0" fmla="*/ 46387 h 46672"/>
                  <a:gd name="connsiteX1" fmla="*/ 23718 w 54387"/>
                  <a:gd name="connsiteY1" fmla="*/ 19050 h 46672"/>
                  <a:gd name="connsiteX2" fmla="*/ 54388 w 54387"/>
                  <a:gd name="connsiteY2" fmla="*/ 0 h 46672"/>
                  <a:gd name="connsiteX3" fmla="*/ 0 w 54387"/>
                  <a:gd name="connsiteY3" fmla="*/ 46672 h 46672"/>
                </a:gdLst>
                <a:ahLst/>
                <a:cxnLst>
                  <a:cxn ang="0">
                    <a:pos x="connsiteX0" y="connsiteY0"/>
                  </a:cxn>
                  <a:cxn ang="0">
                    <a:pos x="connsiteX1" y="connsiteY1"/>
                  </a:cxn>
                  <a:cxn ang="0">
                    <a:pos x="connsiteX2" y="connsiteY2"/>
                  </a:cxn>
                  <a:cxn ang="0">
                    <a:pos x="connsiteX3" y="connsiteY3"/>
                  </a:cxn>
                </a:cxnLst>
                <a:rect l="l" t="t" r="r" b="b"/>
                <a:pathLst>
                  <a:path w="54387" h="46672">
                    <a:moveTo>
                      <a:pt x="1" y="46387"/>
                    </a:moveTo>
                    <a:cubicBezTo>
                      <a:pt x="7190" y="36677"/>
                      <a:pt x="15119" y="27537"/>
                      <a:pt x="23718" y="19050"/>
                    </a:cubicBezTo>
                    <a:cubicBezTo>
                      <a:pt x="33460" y="11956"/>
                      <a:pt x="43711" y="5589"/>
                      <a:pt x="54388" y="0"/>
                    </a:cubicBezTo>
                    <a:cubicBezTo>
                      <a:pt x="28728" y="3663"/>
                      <a:pt x="7516" y="21866"/>
                      <a:pt x="0" y="4667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4" name="任意多边形: 形状 1243">
                <a:extLst>
                  <a:ext uri="{FF2B5EF4-FFF2-40B4-BE49-F238E27FC236}">
                    <a16:creationId xmlns:a16="http://schemas.microsoft.com/office/drawing/2014/main" id="{B6B73B96-790C-BD3E-DD5B-BA102A0DE1CF}"/>
                  </a:ext>
                </a:extLst>
              </p:cNvPr>
              <p:cNvSpPr/>
              <p:nvPr/>
            </p:nvSpPr>
            <p:spPr>
              <a:xfrm>
                <a:off x="-2231559" y="6249115"/>
                <a:ext cx="78433" cy="57803"/>
              </a:xfrm>
              <a:custGeom>
                <a:avLst/>
                <a:gdLst>
                  <a:gd name="connsiteX0" fmla="*/ 0 w 57721"/>
                  <a:gd name="connsiteY0" fmla="*/ 24252 h 24345"/>
                  <a:gd name="connsiteX1" fmla="*/ 27623 w 57721"/>
                  <a:gd name="connsiteY1" fmla="*/ 9678 h 24345"/>
                  <a:gd name="connsiteX2" fmla="*/ 57721 w 57721"/>
                  <a:gd name="connsiteY2" fmla="*/ 1392 h 24345"/>
                  <a:gd name="connsiteX3" fmla="*/ 25718 w 57721"/>
                  <a:gd name="connsiteY3" fmla="*/ 4821 h 24345"/>
                  <a:gd name="connsiteX4" fmla="*/ 0 w 57721"/>
                  <a:gd name="connsiteY4" fmla="*/ 24252 h 24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1" h="24345">
                    <a:moveTo>
                      <a:pt x="0" y="24252"/>
                    </a:moveTo>
                    <a:cubicBezTo>
                      <a:pt x="1048" y="25395"/>
                      <a:pt x="11716" y="15870"/>
                      <a:pt x="27623" y="9678"/>
                    </a:cubicBezTo>
                    <a:cubicBezTo>
                      <a:pt x="43529" y="3487"/>
                      <a:pt x="57721" y="2916"/>
                      <a:pt x="57721" y="1392"/>
                    </a:cubicBezTo>
                    <a:cubicBezTo>
                      <a:pt x="46984" y="-1288"/>
                      <a:pt x="35644" y="-73"/>
                      <a:pt x="25718" y="4821"/>
                    </a:cubicBezTo>
                    <a:cubicBezTo>
                      <a:pt x="15147" y="8112"/>
                      <a:pt x="6054" y="14983"/>
                      <a:pt x="0" y="2425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5" name="任意多边形: 形状 1244">
                <a:extLst>
                  <a:ext uri="{FF2B5EF4-FFF2-40B4-BE49-F238E27FC236}">
                    <a16:creationId xmlns:a16="http://schemas.microsoft.com/office/drawing/2014/main" id="{738C79C3-9440-C8C8-8D8D-68604FC8AD88}"/>
                  </a:ext>
                </a:extLst>
              </p:cNvPr>
              <p:cNvSpPr/>
              <p:nvPr/>
            </p:nvSpPr>
            <p:spPr>
              <a:xfrm>
                <a:off x="-2249337" y="6193738"/>
                <a:ext cx="82978" cy="57803"/>
              </a:xfrm>
              <a:custGeom>
                <a:avLst/>
                <a:gdLst>
                  <a:gd name="connsiteX0" fmla="*/ 106 w 61066"/>
                  <a:gd name="connsiteY0" fmla="*/ 23345 h 23344"/>
                  <a:gd name="connsiteX1" fmla="*/ 28681 w 61066"/>
                  <a:gd name="connsiteY1" fmla="*/ 7438 h 23344"/>
                  <a:gd name="connsiteX2" fmla="*/ 61066 w 61066"/>
                  <a:gd name="connsiteY2" fmla="*/ 4485 h 23344"/>
                  <a:gd name="connsiteX3" fmla="*/ 51541 w 61066"/>
                  <a:gd name="connsiteY3" fmla="*/ 770 h 23344"/>
                  <a:gd name="connsiteX4" fmla="*/ 27062 w 61066"/>
                  <a:gd name="connsiteY4" fmla="*/ 2390 h 23344"/>
                  <a:gd name="connsiteX5" fmla="*/ 5917 w 61066"/>
                  <a:gd name="connsiteY5" fmla="*/ 14868 h 23344"/>
                  <a:gd name="connsiteX6" fmla="*/ 106 w 61066"/>
                  <a:gd name="connsiteY6" fmla="*/ 23345 h 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66" h="23344">
                    <a:moveTo>
                      <a:pt x="106" y="23345"/>
                    </a:moveTo>
                    <a:cubicBezTo>
                      <a:pt x="8840" y="16733"/>
                      <a:pt x="18459" y="11378"/>
                      <a:pt x="28681" y="7438"/>
                    </a:cubicBezTo>
                    <a:cubicBezTo>
                      <a:pt x="39296" y="5013"/>
                      <a:pt x="50188" y="4020"/>
                      <a:pt x="61066" y="4485"/>
                    </a:cubicBezTo>
                    <a:cubicBezTo>
                      <a:pt x="61066" y="3914"/>
                      <a:pt x="57827" y="2009"/>
                      <a:pt x="51541" y="770"/>
                    </a:cubicBezTo>
                    <a:cubicBezTo>
                      <a:pt x="43369" y="-653"/>
                      <a:pt x="34975" y="-98"/>
                      <a:pt x="27062" y="2390"/>
                    </a:cubicBezTo>
                    <a:cubicBezTo>
                      <a:pt x="19127" y="4822"/>
                      <a:pt x="11881" y="9098"/>
                      <a:pt x="5917" y="14868"/>
                    </a:cubicBezTo>
                    <a:cubicBezTo>
                      <a:pt x="1249" y="19440"/>
                      <a:pt x="-466" y="22964"/>
                      <a:pt x="106" y="2334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6" name="任意多边形: 形状 1245">
                <a:extLst>
                  <a:ext uri="{FF2B5EF4-FFF2-40B4-BE49-F238E27FC236}">
                    <a16:creationId xmlns:a16="http://schemas.microsoft.com/office/drawing/2014/main" id="{F807B244-264A-3DB6-4EF2-DC602CC34719}"/>
                  </a:ext>
                </a:extLst>
              </p:cNvPr>
              <p:cNvSpPr/>
              <p:nvPr/>
            </p:nvSpPr>
            <p:spPr>
              <a:xfrm>
                <a:off x="-2215815" y="6147657"/>
                <a:ext cx="70478" cy="47166"/>
              </a:xfrm>
              <a:custGeom>
                <a:avLst/>
                <a:gdLst>
                  <a:gd name="connsiteX0" fmla="*/ 43268 w 70478"/>
                  <a:gd name="connsiteY0" fmla="*/ 46200 h 47166"/>
                  <a:gd name="connsiteX1" fmla="*/ 40600 w 70478"/>
                  <a:gd name="connsiteY1" fmla="*/ 37627 h 47166"/>
                  <a:gd name="connsiteX2" fmla="*/ 26122 w 70478"/>
                  <a:gd name="connsiteY2" fmla="*/ 17720 h 47166"/>
                  <a:gd name="connsiteX3" fmla="*/ 10596 w 70478"/>
                  <a:gd name="connsiteY3" fmla="*/ 9148 h 47166"/>
                  <a:gd name="connsiteX4" fmla="*/ 1071 w 70478"/>
                  <a:gd name="connsiteY4" fmla="*/ 14863 h 47166"/>
                  <a:gd name="connsiteX5" fmla="*/ 1071 w 70478"/>
                  <a:gd name="connsiteY5" fmla="*/ 26197 h 47166"/>
                  <a:gd name="connsiteX6" fmla="*/ 40124 w 70478"/>
                  <a:gd name="connsiteY6" fmla="*/ 46390 h 47166"/>
                  <a:gd name="connsiteX7" fmla="*/ 70318 w 70478"/>
                  <a:gd name="connsiteY7" fmla="*/ 13720 h 47166"/>
                  <a:gd name="connsiteX8" fmla="*/ 67079 w 70478"/>
                  <a:gd name="connsiteY8" fmla="*/ 2671 h 47166"/>
                  <a:gd name="connsiteX9" fmla="*/ 55935 w 70478"/>
                  <a:gd name="connsiteY9" fmla="*/ 1147 h 47166"/>
                  <a:gd name="connsiteX10" fmla="*/ 43838 w 70478"/>
                  <a:gd name="connsiteY10" fmla="*/ 14005 h 47166"/>
                  <a:gd name="connsiteX11" fmla="*/ 34313 w 70478"/>
                  <a:gd name="connsiteY11" fmla="*/ 36770 h 47166"/>
                  <a:gd name="connsiteX12" fmla="*/ 33551 w 70478"/>
                  <a:gd name="connsiteY12" fmla="*/ 45724 h 47166"/>
                  <a:gd name="connsiteX13" fmla="*/ 46600 w 70478"/>
                  <a:gd name="connsiteY13" fmla="*/ 16006 h 47166"/>
                  <a:gd name="connsiteX14" fmla="*/ 57459 w 70478"/>
                  <a:gd name="connsiteY14" fmla="*/ 5052 h 47166"/>
                  <a:gd name="connsiteX15" fmla="*/ 63555 w 70478"/>
                  <a:gd name="connsiteY15" fmla="*/ 5909 h 47166"/>
                  <a:gd name="connsiteX16" fmla="*/ 65174 w 70478"/>
                  <a:gd name="connsiteY16" fmla="*/ 13244 h 47166"/>
                  <a:gd name="connsiteX17" fmla="*/ 38694 w 70478"/>
                  <a:gd name="connsiteY17" fmla="*/ 41247 h 47166"/>
                  <a:gd name="connsiteX18" fmla="*/ 5357 w 70478"/>
                  <a:gd name="connsiteY18" fmla="*/ 24674 h 47166"/>
                  <a:gd name="connsiteX19" fmla="*/ 5357 w 70478"/>
                  <a:gd name="connsiteY19" fmla="*/ 16673 h 47166"/>
                  <a:gd name="connsiteX20" fmla="*/ 10690 w 70478"/>
                  <a:gd name="connsiteY20" fmla="*/ 13434 h 47166"/>
                  <a:gd name="connsiteX21" fmla="*/ 23930 w 70478"/>
                  <a:gd name="connsiteY21" fmla="*/ 20483 h 47166"/>
                  <a:gd name="connsiteX22" fmla="*/ 43266 w 70478"/>
                  <a:gd name="connsiteY22" fmla="*/ 46200 h 47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478" h="47166">
                    <a:moveTo>
                      <a:pt x="43268" y="46200"/>
                    </a:moveTo>
                    <a:cubicBezTo>
                      <a:pt x="43005" y="43184"/>
                      <a:pt x="42096" y="40260"/>
                      <a:pt x="40600" y="37627"/>
                    </a:cubicBezTo>
                    <a:cubicBezTo>
                      <a:pt x="37116" y="30112"/>
                      <a:pt x="32198" y="23350"/>
                      <a:pt x="26122" y="17720"/>
                    </a:cubicBezTo>
                    <a:cubicBezTo>
                      <a:pt x="22025" y="13239"/>
                      <a:pt x="16571" y="10227"/>
                      <a:pt x="10596" y="9148"/>
                    </a:cubicBezTo>
                    <a:cubicBezTo>
                      <a:pt x="6524" y="8812"/>
                      <a:pt x="2692" y="11112"/>
                      <a:pt x="1071" y="14863"/>
                    </a:cubicBezTo>
                    <a:cubicBezTo>
                      <a:pt x="-357" y="18506"/>
                      <a:pt x="-357" y="22554"/>
                      <a:pt x="1071" y="26197"/>
                    </a:cubicBezTo>
                    <a:cubicBezTo>
                      <a:pt x="7583" y="41403"/>
                      <a:pt x="23952" y="49867"/>
                      <a:pt x="40124" y="46390"/>
                    </a:cubicBezTo>
                    <a:cubicBezTo>
                      <a:pt x="55874" y="42616"/>
                      <a:pt x="67795" y="29718"/>
                      <a:pt x="70318" y="13720"/>
                    </a:cubicBezTo>
                    <a:cubicBezTo>
                      <a:pt x="70938" y="9738"/>
                      <a:pt x="69751" y="5687"/>
                      <a:pt x="67079" y="2671"/>
                    </a:cubicBezTo>
                    <a:cubicBezTo>
                      <a:pt x="64092" y="-211"/>
                      <a:pt x="59585" y="-827"/>
                      <a:pt x="55935" y="1147"/>
                    </a:cubicBezTo>
                    <a:cubicBezTo>
                      <a:pt x="50866" y="4324"/>
                      <a:pt x="46700" y="8752"/>
                      <a:pt x="43838" y="14005"/>
                    </a:cubicBezTo>
                    <a:cubicBezTo>
                      <a:pt x="39297" y="20947"/>
                      <a:pt x="36069" y="28663"/>
                      <a:pt x="34313" y="36770"/>
                    </a:cubicBezTo>
                    <a:cubicBezTo>
                      <a:pt x="33390" y="39660"/>
                      <a:pt x="33129" y="42720"/>
                      <a:pt x="33551" y="45724"/>
                    </a:cubicBezTo>
                    <a:cubicBezTo>
                      <a:pt x="36395" y="35223"/>
                      <a:pt x="40793" y="25206"/>
                      <a:pt x="46600" y="16006"/>
                    </a:cubicBezTo>
                    <a:cubicBezTo>
                      <a:pt x="49308" y="11552"/>
                      <a:pt x="53028" y="7799"/>
                      <a:pt x="57459" y="5052"/>
                    </a:cubicBezTo>
                    <a:cubicBezTo>
                      <a:pt x="59456" y="3956"/>
                      <a:pt x="61937" y="4305"/>
                      <a:pt x="63555" y="5909"/>
                    </a:cubicBezTo>
                    <a:cubicBezTo>
                      <a:pt x="65076" y="8029"/>
                      <a:pt x="65662" y="10680"/>
                      <a:pt x="65174" y="13244"/>
                    </a:cubicBezTo>
                    <a:cubicBezTo>
                      <a:pt x="62662" y="26993"/>
                      <a:pt x="52282" y="37971"/>
                      <a:pt x="38694" y="41247"/>
                    </a:cubicBezTo>
                    <a:cubicBezTo>
                      <a:pt x="25079" y="44155"/>
                      <a:pt x="11257" y="37284"/>
                      <a:pt x="5357" y="24674"/>
                    </a:cubicBezTo>
                    <a:cubicBezTo>
                      <a:pt x="4409" y="22091"/>
                      <a:pt x="4409" y="19256"/>
                      <a:pt x="5357" y="16673"/>
                    </a:cubicBezTo>
                    <a:cubicBezTo>
                      <a:pt x="6252" y="14557"/>
                      <a:pt x="8401" y="13253"/>
                      <a:pt x="10690" y="13434"/>
                    </a:cubicBezTo>
                    <a:cubicBezTo>
                      <a:pt x="15712" y="14399"/>
                      <a:pt x="20326" y="16856"/>
                      <a:pt x="23930" y="20483"/>
                    </a:cubicBezTo>
                    <a:cubicBezTo>
                      <a:pt x="31813" y="27874"/>
                      <a:pt x="38354" y="36575"/>
                      <a:pt x="43266" y="46200"/>
                    </a:cubicBezTo>
                    <a:close/>
                  </a:path>
                </a:pathLst>
              </a:custGeom>
              <a:solidFill>
                <a:srgbClr val="FFFFFF"/>
              </a:solidFill>
              <a:ln w="9525" cap="flat">
                <a:noFill/>
                <a:prstDash val="solid"/>
                <a:miter/>
              </a:ln>
            </p:spPr>
            <p:txBody>
              <a:bodyPr rtlCol="0" anchor="ctr"/>
              <a:lstStyle/>
              <a:p>
                <a:endParaRPr lang="zh-CN" altLang="en-US" dirty="0">
                  <a:latin typeface="Crete Round" panose="02010600030101010101" charset="0"/>
                  <a:ea typeface="微软雅黑" panose="020B0503020204020204" pitchFamily="34" charset="-122"/>
                </a:endParaRPr>
              </a:p>
            </p:txBody>
          </p:sp>
          <p:sp>
            <p:nvSpPr>
              <p:cNvPr id="1247" name="任意多边形: 形状 1246">
                <a:extLst>
                  <a:ext uri="{FF2B5EF4-FFF2-40B4-BE49-F238E27FC236}">
                    <a16:creationId xmlns:a16="http://schemas.microsoft.com/office/drawing/2014/main" id="{30BAADE1-2291-B57E-D0DA-FFBD3DA2EFCA}"/>
                  </a:ext>
                </a:extLst>
              </p:cNvPr>
              <p:cNvSpPr/>
              <p:nvPr/>
            </p:nvSpPr>
            <p:spPr>
              <a:xfrm>
                <a:off x="-3527185" y="3894251"/>
                <a:ext cx="178498" cy="199929"/>
              </a:xfrm>
              <a:custGeom>
                <a:avLst/>
                <a:gdLst>
                  <a:gd name="connsiteX0" fmla="*/ 83915 w 178498"/>
                  <a:gd name="connsiteY0" fmla="*/ 0 h 199929"/>
                  <a:gd name="connsiteX1" fmla="*/ 174784 w 178498"/>
                  <a:gd name="connsiteY1" fmla="*/ 93821 h 199929"/>
                  <a:gd name="connsiteX2" fmla="*/ 178498 w 178498"/>
                  <a:gd name="connsiteY2" fmla="*/ 175641 h 199929"/>
                  <a:gd name="connsiteX3" fmla="*/ 72961 w 178498"/>
                  <a:gd name="connsiteY3" fmla="*/ 199930 h 199929"/>
                  <a:gd name="connsiteX4" fmla="*/ 67627 w 178498"/>
                  <a:gd name="connsiteY4" fmla="*/ 199930 h 199929"/>
                  <a:gd name="connsiteX5" fmla="*/ 60770 w 178498"/>
                  <a:gd name="connsiteY5" fmla="*/ 147161 h 199929"/>
                  <a:gd name="connsiteX6" fmla="*/ 0 w 178498"/>
                  <a:gd name="connsiteY6" fmla="*/ 66294 h 199929"/>
                  <a:gd name="connsiteX7" fmla="*/ 83915 w 178498"/>
                  <a:gd name="connsiteY7" fmla="*/ 0 h 19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98" h="199929">
                    <a:moveTo>
                      <a:pt x="83915" y="0"/>
                    </a:moveTo>
                    <a:lnTo>
                      <a:pt x="174784" y="93821"/>
                    </a:lnTo>
                    <a:lnTo>
                      <a:pt x="178498" y="175641"/>
                    </a:lnTo>
                    <a:lnTo>
                      <a:pt x="72961" y="199930"/>
                    </a:lnTo>
                    <a:lnTo>
                      <a:pt x="67627" y="199930"/>
                    </a:lnTo>
                    <a:lnTo>
                      <a:pt x="60770" y="147161"/>
                    </a:lnTo>
                    <a:lnTo>
                      <a:pt x="0" y="66294"/>
                    </a:lnTo>
                    <a:lnTo>
                      <a:pt x="83915" y="0"/>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8" name="任意多边形: 形状 1247">
                <a:extLst>
                  <a:ext uri="{FF2B5EF4-FFF2-40B4-BE49-F238E27FC236}">
                    <a16:creationId xmlns:a16="http://schemas.microsoft.com/office/drawing/2014/main" id="{4861F3A5-93F7-E1E3-F21A-155D55FB6E6A}"/>
                  </a:ext>
                </a:extLst>
              </p:cNvPr>
              <p:cNvSpPr/>
              <p:nvPr/>
            </p:nvSpPr>
            <p:spPr>
              <a:xfrm>
                <a:off x="-4497630" y="2894898"/>
                <a:ext cx="1106427" cy="1106437"/>
              </a:xfrm>
              <a:custGeom>
                <a:avLst/>
                <a:gdLst>
                  <a:gd name="connsiteX0" fmla="*/ 957110 w 1106427"/>
                  <a:gd name="connsiteY0" fmla="*/ 931440 h 1106437"/>
                  <a:gd name="connsiteX1" fmla="*/ 174893 w 1106427"/>
                  <a:gd name="connsiteY1" fmla="*/ 956844 h 1106437"/>
                  <a:gd name="connsiteX2" fmla="*/ 174822 w 1106427"/>
                  <a:gd name="connsiteY2" fmla="*/ 956777 h 1106437"/>
                  <a:gd name="connsiteX3" fmla="*/ 174822 w 1106427"/>
                  <a:gd name="connsiteY3" fmla="*/ 956777 h 1106437"/>
                  <a:gd name="connsiteX4" fmla="*/ 149651 w 1106427"/>
                  <a:gd name="connsiteY4" fmla="*/ 174822 h 1106437"/>
                  <a:gd name="connsiteX5" fmla="*/ 931606 w 1106427"/>
                  <a:gd name="connsiteY5" fmla="*/ 149651 h 1106437"/>
                  <a:gd name="connsiteX6" fmla="*/ 957110 w 1106427"/>
                  <a:gd name="connsiteY6" fmla="*/ 931250 h 1106437"/>
                  <a:gd name="connsiteX7" fmla="*/ 200158 w 1106427"/>
                  <a:gd name="connsiteY7" fmla="*/ 929916 h 1106437"/>
                  <a:gd name="connsiteX8" fmla="*/ 930694 w 1106427"/>
                  <a:gd name="connsiteY8" fmla="*/ 906735 h 1106437"/>
                  <a:gd name="connsiteX9" fmla="*/ 907514 w 1106427"/>
                  <a:gd name="connsiteY9" fmla="*/ 176200 h 1106437"/>
                  <a:gd name="connsiteX10" fmla="*/ 176978 w 1106427"/>
                  <a:gd name="connsiteY10" fmla="*/ 199381 h 1106437"/>
                  <a:gd name="connsiteX11" fmla="*/ 46902 w 1106427"/>
                  <a:gd name="connsiteY11" fmla="*/ 653691 h 1106437"/>
                  <a:gd name="connsiteX12" fmla="*/ 200159 w 1106427"/>
                  <a:gd name="connsiteY12" fmla="*/ 929916 h 11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427" h="1106437">
                    <a:moveTo>
                      <a:pt x="957110" y="931440"/>
                    </a:moveTo>
                    <a:cubicBezTo>
                      <a:pt x="748122" y="1154459"/>
                      <a:pt x="397911" y="1165832"/>
                      <a:pt x="174893" y="956844"/>
                    </a:cubicBezTo>
                    <a:cubicBezTo>
                      <a:pt x="174869" y="956821"/>
                      <a:pt x="174845" y="956799"/>
                      <a:pt x="174822" y="956777"/>
                    </a:cubicBezTo>
                    <a:lnTo>
                      <a:pt x="174822" y="956777"/>
                    </a:lnTo>
                    <a:cubicBezTo>
                      <a:pt x="-48060" y="747797"/>
                      <a:pt x="-59329" y="397704"/>
                      <a:pt x="149651" y="174822"/>
                    </a:cubicBezTo>
                    <a:cubicBezTo>
                      <a:pt x="358631" y="-48060"/>
                      <a:pt x="708724" y="-59329"/>
                      <a:pt x="931606" y="149651"/>
                    </a:cubicBezTo>
                    <a:cubicBezTo>
                      <a:pt x="1154349" y="358501"/>
                      <a:pt x="1165764" y="708323"/>
                      <a:pt x="957110" y="931250"/>
                    </a:cubicBezTo>
                    <a:close/>
                    <a:moveTo>
                      <a:pt x="200158" y="929916"/>
                    </a:moveTo>
                    <a:cubicBezTo>
                      <a:pt x="408291" y="1125247"/>
                      <a:pt x="735363" y="1114869"/>
                      <a:pt x="930694" y="906735"/>
                    </a:cubicBezTo>
                    <a:cubicBezTo>
                      <a:pt x="1126025" y="698602"/>
                      <a:pt x="1115646" y="371531"/>
                      <a:pt x="907514" y="176200"/>
                    </a:cubicBezTo>
                    <a:cubicBezTo>
                      <a:pt x="699381" y="-19131"/>
                      <a:pt x="372309" y="-8752"/>
                      <a:pt x="176978" y="199381"/>
                    </a:cubicBezTo>
                    <a:cubicBezTo>
                      <a:pt x="62871" y="320967"/>
                      <a:pt x="14434" y="490138"/>
                      <a:pt x="46902" y="653691"/>
                    </a:cubicBezTo>
                    <a:cubicBezTo>
                      <a:pt x="67644" y="759601"/>
                      <a:pt x="121276" y="856265"/>
                      <a:pt x="200159" y="92991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9" name="任意多边形: 形状 1248">
                <a:extLst>
                  <a:ext uri="{FF2B5EF4-FFF2-40B4-BE49-F238E27FC236}">
                    <a16:creationId xmlns:a16="http://schemas.microsoft.com/office/drawing/2014/main" id="{FC1C639F-D884-B546-6FED-36928E857697}"/>
                  </a:ext>
                </a:extLst>
              </p:cNvPr>
              <p:cNvSpPr/>
              <p:nvPr/>
            </p:nvSpPr>
            <p:spPr>
              <a:xfrm>
                <a:off x="-4497630" y="2894898"/>
                <a:ext cx="1106427" cy="1106437"/>
              </a:xfrm>
              <a:custGeom>
                <a:avLst/>
                <a:gdLst>
                  <a:gd name="connsiteX0" fmla="*/ 957110 w 1106427"/>
                  <a:gd name="connsiteY0" fmla="*/ 931440 h 1106437"/>
                  <a:gd name="connsiteX1" fmla="*/ 174893 w 1106427"/>
                  <a:gd name="connsiteY1" fmla="*/ 956844 h 1106437"/>
                  <a:gd name="connsiteX2" fmla="*/ 174822 w 1106427"/>
                  <a:gd name="connsiteY2" fmla="*/ 956777 h 1106437"/>
                  <a:gd name="connsiteX3" fmla="*/ 174822 w 1106427"/>
                  <a:gd name="connsiteY3" fmla="*/ 956777 h 1106437"/>
                  <a:gd name="connsiteX4" fmla="*/ 149651 w 1106427"/>
                  <a:gd name="connsiteY4" fmla="*/ 174822 h 1106437"/>
                  <a:gd name="connsiteX5" fmla="*/ 931606 w 1106427"/>
                  <a:gd name="connsiteY5" fmla="*/ 149651 h 1106437"/>
                  <a:gd name="connsiteX6" fmla="*/ 957110 w 1106427"/>
                  <a:gd name="connsiteY6" fmla="*/ 931250 h 1106437"/>
                  <a:gd name="connsiteX7" fmla="*/ 200158 w 1106427"/>
                  <a:gd name="connsiteY7" fmla="*/ 929916 h 1106437"/>
                  <a:gd name="connsiteX8" fmla="*/ 930694 w 1106427"/>
                  <a:gd name="connsiteY8" fmla="*/ 906735 h 1106437"/>
                  <a:gd name="connsiteX9" fmla="*/ 907514 w 1106427"/>
                  <a:gd name="connsiteY9" fmla="*/ 176200 h 1106437"/>
                  <a:gd name="connsiteX10" fmla="*/ 176978 w 1106427"/>
                  <a:gd name="connsiteY10" fmla="*/ 199381 h 1106437"/>
                  <a:gd name="connsiteX11" fmla="*/ 46902 w 1106427"/>
                  <a:gd name="connsiteY11" fmla="*/ 653691 h 1106437"/>
                  <a:gd name="connsiteX12" fmla="*/ 200159 w 1106427"/>
                  <a:gd name="connsiteY12" fmla="*/ 929916 h 11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6427" h="1106437">
                    <a:moveTo>
                      <a:pt x="957110" y="931440"/>
                    </a:moveTo>
                    <a:cubicBezTo>
                      <a:pt x="748122" y="1154459"/>
                      <a:pt x="397911" y="1165832"/>
                      <a:pt x="174893" y="956844"/>
                    </a:cubicBezTo>
                    <a:cubicBezTo>
                      <a:pt x="174869" y="956821"/>
                      <a:pt x="174845" y="956799"/>
                      <a:pt x="174822" y="956777"/>
                    </a:cubicBezTo>
                    <a:lnTo>
                      <a:pt x="174822" y="956777"/>
                    </a:lnTo>
                    <a:cubicBezTo>
                      <a:pt x="-48060" y="747797"/>
                      <a:pt x="-59329" y="397704"/>
                      <a:pt x="149651" y="174822"/>
                    </a:cubicBezTo>
                    <a:cubicBezTo>
                      <a:pt x="358631" y="-48060"/>
                      <a:pt x="708724" y="-59329"/>
                      <a:pt x="931606" y="149651"/>
                    </a:cubicBezTo>
                    <a:cubicBezTo>
                      <a:pt x="1154349" y="358501"/>
                      <a:pt x="1165764" y="708323"/>
                      <a:pt x="957110" y="931250"/>
                    </a:cubicBezTo>
                    <a:close/>
                    <a:moveTo>
                      <a:pt x="200158" y="929916"/>
                    </a:moveTo>
                    <a:cubicBezTo>
                      <a:pt x="408291" y="1125247"/>
                      <a:pt x="735363" y="1114869"/>
                      <a:pt x="930694" y="906735"/>
                    </a:cubicBezTo>
                    <a:cubicBezTo>
                      <a:pt x="1126025" y="698602"/>
                      <a:pt x="1115646" y="371531"/>
                      <a:pt x="907514" y="176200"/>
                    </a:cubicBezTo>
                    <a:cubicBezTo>
                      <a:pt x="699381" y="-19131"/>
                      <a:pt x="372309" y="-8752"/>
                      <a:pt x="176978" y="199381"/>
                    </a:cubicBezTo>
                    <a:cubicBezTo>
                      <a:pt x="62871" y="320967"/>
                      <a:pt x="14434" y="490138"/>
                      <a:pt x="46902" y="653691"/>
                    </a:cubicBezTo>
                    <a:cubicBezTo>
                      <a:pt x="67644" y="759601"/>
                      <a:pt x="121276" y="856265"/>
                      <a:pt x="200159" y="92991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0" name="任意多边形: 形状 1249">
                <a:extLst>
                  <a:ext uri="{FF2B5EF4-FFF2-40B4-BE49-F238E27FC236}">
                    <a16:creationId xmlns:a16="http://schemas.microsoft.com/office/drawing/2014/main" id="{D11640C6-F493-A6E2-B6F6-A60B32F36D25}"/>
                  </a:ext>
                </a:extLst>
              </p:cNvPr>
              <p:cNvSpPr/>
              <p:nvPr/>
            </p:nvSpPr>
            <p:spPr>
              <a:xfrm>
                <a:off x="-4484157" y="2868239"/>
                <a:ext cx="1106617" cy="1106499"/>
              </a:xfrm>
              <a:custGeom>
                <a:avLst/>
                <a:gdLst>
                  <a:gd name="connsiteX0" fmla="*/ 957258 w 1106617"/>
                  <a:gd name="connsiteY0" fmla="*/ 931429 h 1106499"/>
                  <a:gd name="connsiteX1" fmla="*/ 174969 w 1106617"/>
                  <a:gd name="connsiteY1" fmla="*/ 957051 h 1106499"/>
                  <a:gd name="connsiteX2" fmla="*/ 174969 w 1106617"/>
                  <a:gd name="connsiteY2" fmla="*/ 957051 h 1106499"/>
                  <a:gd name="connsiteX3" fmla="*/ 149567 w 1106617"/>
                  <a:gd name="connsiteY3" fmla="*/ 174969 h 1106499"/>
                  <a:gd name="connsiteX4" fmla="*/ 931649 w 1106617"/>
                  <a:gd name="connsiteY4" fmla="*/ 149567 h 1106499"/>
                  <a:gd name="connsiteX5" fmla="*/ 957257 w 1106617"/>
                  <a:gd name="connsiteY5" fmla="*/ 931429 h 1106499"/>
                  <a:gd name="connsiteX6" fmla="*/ 200306 w 1106617"/>
                  <a:gd name="connsiteY6" fmla="*/ 930000 h 1106499"/>
                  <a:gd name="connsiteX7" fmla="*/ 930841 w 1106617"/>
                  <a:gd name="connsiteY7" fmla="*/ 906820 h 1106499"/>
                  <a:gd name="connsiteX8" fmla="*/ 907661 w 1106617"/>
                  <a:gd name="connsiteY8" fmla="*/ 176284 h 1106499"/>
                  <a:gd name="connsiteX9" fmla="*/ 177125 w 1106617"/>
                  <a:gd name="connsiteY9" fmla="*/ 199465 h 1106499"/>
                  <a:gd name="connsiteX10" fmla="*/ 47049 w 1106617"/>
                  <a:gd name="connsiteY10" fmla="*/ 653775 h 1106499"/>
                  <a:gd name="connsiteX11" fmla="*/ 200306 w 1106617"/>
                  <a:gd name="connsiteY11" fmla="*/ 930000 h 110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6617" h="1106499">
                    <a:moveTo>
                      <a:pt x="957258" y="931429"/>
                    </a:moveTo>
                    <a:cubicBezTo>
                      <a:pt x="748277" y="1154454"/>
                      <a:pt x="398096" y="1165923"/>
                      <a:pt x="174969" y="957051"/>
                    </a:cubicBezTo>
                    <a:lnTo>
                      <a:pt x="174969" y="957051"/>
                    </a:lnTo>
                    <a:cubicBezTo>
                      <a:pt x="-48011" y="748100"/>
                      <a:pt x="-59385" y="397950"/>
                      <a:pt x="149567" y="174969"/>
                    </a:cubicBezTo>
                    <a:cubicBezTo>
                      <a:pt x="358518" y="-48012"/>
                      <a:pt x="708669" y="-59385"/>
                      <a:pt x="931649" y="149567"/>
                    </a:cubicBezTo>
                    <a:cubicBezTo>
                      <a:pt x="1154543" y="358438"/>
                      <a:pt x="1166007" y="708421"/>
                      <a:pt x="957257" y="931429"/>
                    </a:cubicBezTo>
                    <a:close/>
                    <a:moveTo>
                      <a:pt x="200306" y="930000"/>
                    </a:moveTo>
                    <a:cubicBezTo>
                      <a:pt x="408439" y="1125331"/>
                      <a:pt x="735510" y="1114953"/>
                      <a:pt x="930841" y="906820"/>
                    </a:cubicBezTo>
                    <a:cubicBezTo>
                      <a:pt x="1126172" y="698687"/>
                      <a:pt x="1115793" y="371615"/>
                      <a:pt x="907661" y="176284"/>
                    </a:cubicBezTo>
                    <a:cubicBezTo>
                      <a:pt x="699528" y="-19046"/>
                      <a:pt x="372456" y="-8668"/>
                      <a:pt x="177125" y="199465"/>
                    </a:cubicBezTo>
                    <a:cubicBezTo>
                      <a:pt x="63018" y="321051"/>
                      <a:pt x="14582" y="490222"/>
                      <a:pt x="47049" y="653775"/>
                    </a:cubicBezTo>
                    <a:cubicBezTo>
                      <a:pt x="67785" y="759687"/>
                      <a:pt x="121418" y="856353"/>
                      <a:pt x="200306" y="93000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1" name="任意多边形: 形状 1250">
                <a:extLst>
                  <a:ext uri="{FF2B5EF4-FFF2-40B4-BE49-F238E27FC236}">
                    <a16:creationId xmlns:a16="http://schemas.microsoft.com/office/drawing/2014/main" id="{900685AB-BFBF-734E-1841-55879F578A32}"/>
                  </a:ext>
                </a:extLst>
              </p:cNvPr>
              <p:cNvSpPr/>
              <p:nvPr/>
            </p:nvSpPr>
            <p:spPr>
              <a:xfrm>
                <a:off x="-3605480" y="3775475"/>
                <a:ext cx="718805" cy="735855"/>
              </a:xfrm>
              <a:custGeom>
                <a:avLst/>
                <a:gdLst>
                  <a:gd name="connsiteX0" fmla="*/ 692944 w 718805"/>
                  <a:gd name="connsiteY0" fmla="*/ 722852 h 735855"/>
                  <a:gd name="connsiteX1" fmla="*/ 710565 w 718805"/>
                  <a:gd name="connsiteY1" fmla="*/ 705803 h 735855"/>
                  <a:gd name="connsiteX2" fmla="*/ 701040 w 718805"/>
                  <a:gd name="connsiteY2" fmla="*/ 639128 h 735855"/>
                  <a:gd name="connsiteX3" fmla="*/ 82677 w 718805"/>
                  <a:gd name="connsiteY3" fmla="*/ 0 h 735855"/>
                  <a:gd name="connsiteX4" fmla="*/ 0 w 718805"/>
                  <a:gd name="connsiteY4" fmla="*/ 80010 h 735855"/>
                  <a:gd name="connsiteX5" fmla="*/ 617410 w 718805"/>
                  <a:gd name="connsiteY5" fmla="*/ 718185 h 735855"/>
                  <a:gd name="connsiteX6" fmla="*/ 692944 w 718805"/>
                  <a:gd name="connsiteY6" fmla="*/ 722852 h 73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 h="735855">
                    <a:moveTo>
                      <a:pt x="692944" y="722852"/>
                    </a:moveTo>
                    <a:lnTo>
                      <a:pt x="710565" y="705803"/>
                    </a:lnTo>
                    <a:cubicBezTo>
                      <a:pt x="726281" y="690658"/>
                      <a:pt x="717518" y="655892"/>
                      <a:pt x="701040" y="639128"/>
                    </a:cubicBezTo>
                    <a:lnTo>
                      <a:pt x="82677" y="0"/>
                    </a:lnTo>
                    <a:lnTo>
                      <a:pt x="0" y="80010"/>
                    </a:lnTo>
                    <a:lnTo>
                      <a:pt x="617410" y="718185"/>
                    </a:lnTo>
                    <a:cubicBezTo>
                      <a:pt x="637889" y="738473"/>
                      <a:pt x="672750" y="742950"/>
                      <a:pt x="692944" y="722852"/>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2" name="任意多边形: 形状 1251">
                <a:extLst>
                  <a:ext uri="{FF2B5EF4-FFF2-40B4-BE49-F238E27FC236}">
                    <a16:creationId xmlns:a16="http://schemas.microsoft.com/office/drawing/2014/main" id="{DB350A64-C1CA-FB2C-F7A9-552C69DCAE79}"/>
                  </a:ext>
                </a:extLst>
              </p:cNvPr>
              <p:cNvSpPr/>
              <p:nvPr/>
            </p:nvSpPr>
            <p:spPr>
              <a:xfrm>
                <a:off x="-3535853" y="3848817"/>
                <a:ext cx="58398" cy="116585"/>
              </a:xfrm>
              <a:custGeom>
                <a:avLst/>
                <a:gdLst>
                  <a:gd name="connsiteX0" fmla="*/ 53912 w 58398"/>
                  <a:gd name="connsiteY0" fmla="*/ 3619 h 116585"/>
                  <a:gd name="connsiteX1" fmla="*/ 41339 w 58398"/>
                  <a:gd name="connsiteY1" fmla="*/ 286 h 116585"/>
                  <a:gd name="connsiteX2" fmla="*/ 31814 w 58398"/>
                  <a:gd name="connsiteY2" fmla="*/ 7144 h 116585"/>
                  <a:gd name="connsiteX3" fmla="*/ 0 w 58398"/>
                  <a:gd name="connsiteY3" fmla="*/ 84677 h 116585"/>
                  <a:gd name="connsiteX4" fmla="*/ 14193 w 58398"/>
                  <a:gd name="connsiteY4" fmla="*/ 116586 h 116585"/>
                  <a:gd name="connsiteX5" fmla="*/ 26575 w 58398"/>
                  <a:gd name="connsiteY5" fmla="*/ 109442 h 116585"/>
                  <a:gd name="connsiteX6" fmla="*/ 43435 w 58398"/>
                  <a:gd name="connsiteY6" fmla="*/ 90392 h 116585"/>
                  <a:gd name="connsiteX7" fmla="*/ 56769 w 58398"/>
                  <a:gd name="connsiteY7" fmla="*/ 21336 h 116585"/>
                  <a:gd name="connsiteX8" fmla="*/ 53912 w 58398"/>
                  <a:gd name="connsiteY8" fmla="*/ 3619 h 1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98" h="116585">
                    <a:moveTo>
                      <a:pt x="53912" y="3619"/>
                    </a:moveTo>
                    <a:cubicBezTo>
                      <a:pt x="50463" y="622"/>
                      <a:pt x="45820" y="-609"/>
                      <a:pt x="41339" y="286"/>
                    </a:cubicBezTo>
                    <a:cubicBezTo>
                      <a:pt x="37662" y="1779"/>
                      <a:pt x="34396" y="4130"/>
                      <a:pt x="31814" y="7144"/>
                    </a:cubicBezTo>
                    <a:cubicBezTo>
                      <a:pt x="11593" y="27909"/>
                      <a:pt x="192" y="55694"/>
                      <a:pt x="0" y="84677"/>
                    </a:cubicBezTo>
                    <a:cubicBezTo>
                      <a:pt x="1" y="96964"/>
                      <a:pt x="3239" y="111061"/>
                      <a:pt x="14193" y="116586"/>
                    </a:cubicBezTo>
                    <a:lnTo>
                      <a:pt x="26575" y="109442"/>
                    </a:lnTo>
                    <a:cubicBezTo>
                      <a:pt x="30480" y="104489"/>
                      <a:pt x="41910" y="96107"/>
                      <a:pt x="43435" y="90392"/>
                    </a:cubicBezTo>
                    <a:cubicBezTo>
                      <a:pt x="49911" y="64770"/>
                      <a:pt x="40672" y="65818"/>
                      <a:pt x="56769" y="21336"/>
                    </a:cubicBezTo>
                    <a:cubicBezTo>
                      <a:pt x="59732" y="15431"/>
                      <a:pt x="58581" y="8293"/>
                      <a:pt x="53912" y="3619"/>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3" name="任意多边形: 形状 1252">
                <a:extLst>
                  <a:ext uri="{FF2B5EF4-FFF2-40B4-BE49-F238E27FC236}">
                    <a16:creationId xmlns:a16="http://schemas.microsoft.com/office/drawing/2014/main" id="{9D4EB698-51F7-58D0-5EEA-E6BD9BF4963A}"/>
                  </a:ext>
                </a:extLst>
              </p:cNvPr>
              <p:cNvSpPr/>
              <p:nvPr/>
            </p:nvSpPr>
            <p:spPr>
              <a:xfrm>
                <a:off x="-3508264" y="3867381"/>
                <a:ext cx="63532" cy="125739"/>
              </a:xfrm>
              <a:custGeom>
                <a:avLst/>
                <a:gdLst>
                  <a:gd name="connsiteX0" fmla="*/ 22989 w 63532"/>
                  <a:gd name="connsiteY0" fmla="*/ 21441 h 125739"/>
                  <a:gd name="connsiteX1" fmla="*/ 35276 w 63532"/>
                  <a:gd name="connsiteY1" fmla="*/ 5248 h 125739"/>
                  <a:gd name="connsiteX2" fmla="*/ 51659 w 63532"/>
                  <a:gd name="connsiteY2" fmla="*/ 391 h 125739"/>
                  <a:gd name="connsiteX3" fmla="*/ 63375 w 63532"/>
                  <a:gd name="connsiteY3" fmla="*/ 26870 h 125739"/>
                  <a:gd name="connsiteX4" fmla="*/ 52707 w 63532"/>
                  <a:gd name="connsiteY4" fmla="*/ 59541 h 125739"/>
                  <a:gd name="connsiteX5" fmla="*/ 22227 w 63532"/>
                  <a:gd name="connsiteY5" fmla="*/ 125740 h 125739"/>
                  <a:gd name="connsiteX6" fmla="*/ 16321 w 63532"/>
                  <a:gd name="connsiteY6" fmla="*/ 121358 h 125739"/>
                  <a:gd name="connsiteX7" fmla="*/ 4364 w 63532"/>
                  <a:gd name="connsiteY7" fmla="*/ 120489 h 125739"/>
                  <a:gd name="connsiteX8" fmla="*/ 3082 w 63532"/>
                  <a:gd name="connsiteY8" fmla="*/ 118500 h 125739"/>
                  <a:gd name="connsiteX9" fmla="*/ 224 w 63532"/>
                  <a:gd name="connsiteY9" fmla="*/ 100403 h 125739"/>
                  <a:gd name="connsiteX10" fmla="*/ 22989 w 63532"/>
                  <a:gd name="connsiteY10" fmla="*/ 21441 h 1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32" h="125739">
                    <a:moveTo>
                      <a:pt x="22989" y="21441"/>
                    </a:moveTo>
                    <a:cubicBezTo>
                      <a:pt x="26111" y="15369"/>
                      <a:pt x="30269" y="9890"/>
                      <a:pt x="35276" y="5248"/>
                    </a:cubicBezTo>
                    <a:cubicBezTo>
                      <a:pt x="39562" y="960"/>
                      <a:pt x="45728" y="-868"/>
                      <a:pt x="51659" y="391"/>
                    </a:cubicBezTo>
                    <a:cubicBezTo>
                      <a:pt x="60231" y="3058"/>
                      <a:pt x="64422" y="15345"/>
                      <a:pt x="63375" y="26870"/>
                    </a:cubicBezTo>
                    <a:cubicBezTo>
                      <a:pt x="61765" y="38302"/>
                      <a:pt x="58153" y="49362"/>
                      <a:pt x="52707" y="59541"/>
                    </a:cubicBezTo>
                    <a:cubicBezTo>
                      <a:pt x="42515" y="81544"/>
                      <a:pt x="32418" y="103642"/>
                      <a:pt x="22227" y="125740"/>
                    </a:cubicBezTo>
                    <a:lnTo>
                      <a:pt x="16321" y="121358"/>
                    </a:lnTo>
                    <a:cubicBezTo>
                      <a:pt x="12780" y="124420"/>
                      <a:pt x="7426" y="124031"/>
                      <a:pt x="4364" y="120489"/>
                    </a:cubicBezTo>
                    <a:cubicBezTo>
                      <a:pt x="3846" y="119890"/>
                      <a:pt x="3414" y="119220"/>
                      <a:pt x="3082" y="118500"/>
                    </a:cubicBezTo>
                    <a:cubicBezTo>
                      <a:pt x="501" y="112840"/>
                      <a:pt x="-487" y="106583"/>
                      <a:pt x="224" y="100403"/>
                    </a:cubicBezTo>
                    <a:cubicBezTo>
                      <a:pt x="1367" y="72637"/>
                      <a:pt x="9175" y="45554"/>
                      <a:pt x="22989" y="21441"/>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4" name="任意多边形: 形状 1253">
                <a:extLst>
                  <a:ext uri="{FF2B5EF4-FFF2-40B4-BE49-F238E27FC236}">
                    <a16:creationId xmlns:a16="http://schemas.microsoft.com/office/drawing/2014/main" id="{13FE5A19-4AF2-5159-258E-247C36AB57AE}"/>
                  </a:ext>
                </a:extLst>
              </p:cNvPr>
              <p:cNvSpPr/>
              <p:nvPr/>
            </p:nvSpPr>
            <p:spPr>
              <a:xfrm>
                <a:off x="-3485201" y="3902122"/>
                <a:ext cx="76570" cy="114240"/>
              </a:xfrm>
              <a:custGeom>
                <a:avLst/>
                <a:gdLst>
                  <a:gd name="connsiteX0" fmla="*/ 14880 w 76570"/>
                  <a:gd name="connsiteY0" fmla="*/ 52709 h 114240"/>
                  <a:gd name="connsiteX1" fmla="*/ 45455 w 76570"/>
                  <a:gd name="connsiteY1" fmla="*/ 11751 h 114240"/>
                  <a:gd name="connsiteX2" fmla="*/ 59647 w 76570"/>
                  <a:gd name="connsiteY2" fmla="*/ 988 h 114240"/>
                  <a:gd name="connsiteX3" fmla="*/ 75649 w 76570"/>
                  <a:gd name="connsiteY3" fmla="*/ 5655 h 114240"/>
                  <a:gd name="connsiteX4" fmla="*/ 73459 w 76570"/>
                  <a:gd name="connsiteY4" fmla="*/ 21943 h 114240"/>
                  <a:gd name="connsiteX5" fmla="*/ 20880 w 76570"/>
                  <a:gd name="connsiteY5" fmla="*/ 114240 h 114240"/>
                  <a:gd name="connsiteX6" fmla="*/ 2593 w 76570"/>
                  <a:gd name="connsiteY6" fmla="*/ 95857 h 114240"/>
                  <a:gd name="connsiteX7" fmla="*/ 14880 w 76570"/>
                  <a:gd name="connsiteY7" fmla="*/ 52709 h 11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70" h="114240">
                    <a:moveTo>
                      <a:pt x="14880" y="52709"/>
                    </a:moveTo>
                    <a:cubicBezTo>
                      <a:pt x="22742" y="37462"/>
                      <a:pt x="33073" y="23623"/>
                      <a:pt x="45455" y="11751"/>
                    </a:cubicBezTo>
                    <a:cubicBezTo>
                      <a:pt x="49269" y="7092"/>
                      <a:pt x="54132" y="3404"/>
                      <a:pt x="59647" y="988"/>
                    </a:cubicBezTo>
                    <a:cubicBezTo>
                      <a:pt x="65418" y="-1355"/>
                      <a:pt x="72043" y="577"/>
                      <a:pt x="75649" y="5655"/>
                    </a:cubicBezTo>
                    <a:cubicBezTo>
                      <a:pt x="77419" y="11136"/>
                      <a:pt x="76614" y="17124"/>
                      <a:pt x="73459" y="21943"/>
                    </a:cubicBezTo>
                    <a:cubicBezTo>
                      <a:pt x="58121" y="53904"/>
                      <a:pt x="40551" y="84746"/>
                      <a:pt x="20880" y="114240"/>
                    </a:cubicBezTo>
                    <a:lnTo>
                      <a:pt x="2593" y="95857"/>
                    </a:lnTo>
                    <a:cubicBezTo>
                      <a:pt x="-5694" y="80902"/>
                      <a:pt x="7927" y="68329"/>
                      <a:pt x="14880" y="52709"/>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5" name="任意多边形: 形状 1254">
                <a:extLst>
                  <a:ext uri="{FF2B5EF4-FFF2-40B4-BE49-F238E27FC236}">
                    <a16:creationId xmlns:a16="http://schemas.microsoft.com/office/drawing/2014/main" id="{D0861EEC-EA02-4802-2F89-E8D316905E04}"/>
                  </a:ext>
                </a:extLst>
              </p:cNvPr>
              <p:cNvSpPr/>
              <p:nvPr/>
            </p:nvSpPr>
            <p:spPr>
              <a:xfrm>
                <a:off x="-3300121" y="4025982"/>
                <a:ext cx="329100" cy="252698"/>
              </a:xfrm>
              <a:custGeom>
                <a:avLst/>
                <a:gdLst>
                  <a:gd name="connsiteX0" fmla="*/ 323005 w 329100"/>
                  <a:gd name="connsiteY0" fmla="*/ 133064 h 252698"/>
                  <a:gd name="connsiteX1" fmla="*/ 306240 w 329100"/>
                  <a:gd name="connsiteY1" fmla="*/ 129540 h 252698"/>
                  <a:gd name="connsiteX2" fmla="*/ 218230 w 329100"/>
                  <a:gd name="connsiteY2" fmla="*/ 54769 h 252698"/>
                  <a:gd name="connsiteX3" fmla="*/ 170605 w 329100"/>
                  <a:gd name="connsiteY3" fmla="*/ 14383 h 252698"/>
                  <a:gd name="connsiteX4" fmla="*/ 156508 w 329100"/>
                  <a:gd name="connsiteY4" fmla="*/ 7906 h 252698"/>
                  <a:gd name="connsiteX5" fmla="*/ 108883 w 329100"/>
                  <a:gd name="connsiteY5" fmla="*/ 0 h 252698"/>
                  <a:gd name="connsiteX6" fmla="*/ 123075 w 329100"/>
                  <a:gd name="connsiteY6" fmla="*/ 32575 h 252698"/>
                  <a:gd name="connsiteX7" fmla="*/ 149173 w 329100"/>
                  <a:gd name="connsiteY7" fmla="*/ 46101 h 252698"/>
                  <a:gd name="connsiteX8" fmla="*/ 172986 w 329100"/>
                  <a:gd name="connsiteY8" fmla="*/ 74676 h 252698"/>
                  <a:gd name="connsiteX9" fmla="*/ 169938 w 329100"/>
                  <a:gd name="connsiteY9" fmla="*/ 80772 h 252698"/>
                  <a:gd name="connsiteX10" fmla="*/ 4012 w 329100"/>
                  <a:gd name="connsiteY10" fmla="*/ 116967 h 252698"/>
                  <a:gd name="connsiteX11" fmla="*/ 5523 w 329100"/>
                  <a:gd name="connsiteY11" fmla="*/ 139817 h 252698"/>
                  <a:gd name="connsiteX12" fmla="*/ 8394 w 329100"/>
                  <a:gd name="connsiteY12" fmla="*/ 141827 h 252698"/>
                  <a:gd name="connsiteX13" fmla="*/ 20300 w 329100"/>
                  <a:gd name="connsiteY13" fmla="*/ 142970 h 252698"/>
                  <a:gd name="connsiteX14" fmla="*/ 35445 w 329100"/>
                  <a:gd name="connsiteY14" fmla="*/ 176498 h 252698"/>
                  <a:gd name="connsiteX15" fmla="*/ 48399 w 329100"/>
                  <a:gd name="connsiteY15" fmla="*/ 210121 h 252698"/>
                  <a:gd name="connsiteX16" fmla="*/ 74402 w 329100"/>
                  <a:gd name="connsiteY16" fmla="*/ 232791 h 252698"/>
                  <a:gd name="connsiteX17" fmla="*/ 194607 w 329100"/>
                  <a:gd name="connsiteY17" fmla="*/ 249079 h 252698"/>
                  <a:gd name="connsiteX18" fmla="*/ 306622 w 329100"/>
                  <a:gd name="connsiteY18" fmla="*/ 249079 h 252698"/>
                  <a:gd name="connsiteX19" fmla="*/ 329101 w 329100"/>
                  <a:gd name="connsiteY19" fmla="*/ 252698 h 25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100" h="252698">
                    <a:moveTo>
                      <a:pt x="323005" y="133064"/>
                    </a:moveTo>
                    <a:lnTo>
                      <a:pt x="306240" y="129540"/>
                    </a:lnTo>
                    <a:lnTo>
                      <a:pt x="218230" y="54769"/>
                    </a:lnTo>
                    <a:lnTo>
                      <a:pt x="170605" y="14383"/>
                    </a:lnTo>
                    <a:cubicBezTo>
                      <a:pt x="166545" y="11040"/>
                      <a:pt x="161688" y="8808"/>
                      <a:pt x="156508" y="7906"/>
                    </a:cubicBezTo>
                    <a:lnTo>
                      <a:pt x="108883" y="0"/>
                    </a:lnTo>
                    <a:cubicBezTo>
                      <a:pt x="104819" y="12879"/>
                      <a:pt x="110876" y="26782"/>
                      <a:pt x="123075" y="32575"/>
                    </a:cubicBezTo>
                    <a:lnTo>
                      <a:pt x="149173" y="46101"/>
                    </a:lnTo>
                    <a:lnTo>
                      <a:pt x="172986" y="74676"/>
                    </a:lnTo>
                    <a:lnTo>
                      <a:pt x="169938" y="80772"/>
                    </a:lnTo>
                    <a:cubicBezTo>
                      <a:pt x="169938" y="80772"/>
                      <a:pt x="13823" y="105061"/>
                      <a:pt x="4012" y="116967"/>
                    </a:cubicBezTo>
                    <a:cubicBezTo>
                      <a:pt x="-1880" y="123694"/>
                      <a:pt x="-1204" y="133924"/>
                      <a:pt x="5523" y="139817"/>
                    </a:cubicBezTo>
                    <a:cubicBezTo>
                      <a:pt x="6405" y="140589"/>
                      <a:pt x="7367" y="141263"/>
                      <a:pt x="8394" y="141827"/>
                    </a:cubicBezTo>
                    <a:cubicBezTo>
                      <a:pt x="12213" y="143160"/>
                      <a:pt x="16298" y="143552"/>
                      <a:pt x="20300" y="142970"/>
                    </a:cubicBezTo>
                    <a:cubicBezTo>
                      <a:pt x="20300" y="142970"/>
                      <a:pt x="12680" y="161354"/>
                      <a:pt x="35445" y="176498"/>
                    </a:cubicBezTo>
                    <a:cubicBezTo>
                      <a:pt x="35445" y="176498"/>
                      <a:pt x="18109" y="199263"/>
                      <a:pt x="48399" y="210121"/>
                    </a:cubicBezTo>
                    <a:cubicBezTo>
                      <a:pt x="54001" y="220605"/>
                      <a:pt x="63252" y="228670"/>
                      <a:pt x="74402" y="232791"/>
                    </a:cubicBezTo>
                    <a:cubicBezTo>
                      <a:pt x="114148" y="240380"/>
                      <a:pt x="154275" y="245817"/>
                      <a:pt x="194607" y="249079"/>
                    </a:cubicBezTo>
                    <a:lnTo>
                      <a:pt x="306622" y="249079"/>
                    </a:lnTo>
                    <a:lnTo>
                      <a:pt x="329101" y="252698"/>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6" name="任意多边形: 形状 1255">
                <a:extLst>
                  <a:ext uri="{FF2B5EF4-FFF2-40B4-BE49-F238E27FC236}">
                    <a16:creationId xmlns:a16="http://schemas.microsoft.com/office/drawing/2014/main" id="{ED811EFA-FC98-7524-CD96-A3A09B28AA97}"/>
                  </a:ext>
                </a:extLst>
              </p:cNvPr>
              <p:cNvSpPr/>
              <p:nvPr/>
            </p:nvSpPr>
            <p:spPr>
              <a:xfrm>
                <a:off x="-3283346" y="4164196"/>
                <a:ext cx="85915" cy="7774"/>
              </a:xfrm>
              <a:custGeom>
                <a:avLst/>
                <a:gdLst>
                  <a:gd name="connsiteX0" fmla="*/ 1 w 85915"/>
                  <a:gd name="connsiteY0" fmla="*/ 4471 h 7774"/>
                  <a:gd name="connsiteX1" fmla="*/ 43244 w 85915"/>
                  <a:gd name="connsiteY1" fmla="*/ 6852 h 7774"/>
                  <a:gd name="connsiteX2" fmla="*/ 85916 w 85915"/>
                  <a:gd name="connsiteY2" fmla="*/ 470 h 7774"/>
                  <a:gd name="connsiteX3" fmla="*/ 42863 w 85915"/>
                  <a:gd name="connsiteY3" fmla="*/ 1899 h 7774"/>
                  <a:gd name="connsiteX4" fmla="*/ 0 w 85915"/>
                  <a:gd name="connsiteY4" fmla="*/ 4471 h 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15" h="7774">
                    <a:moveTo>
                      <a:pt x="1" y="4471"/>
                    </a:moveTo>
                    <a:cubicBezTo>
                      <a:pt x="14159" y="7829"/>
                      <a:pt x="28803" y="8635"/>
                      <a:pt x="43244" y="6852"/>
                    </a:cubicBezTo>
                    <a:cubicBezTo>
                      <a:pt x="57677" y="6502"/>
                      <a:pt x="72011" y="4358"/>
                      <a:pt x="85916" y="470"/>
                    </a:cubicBezTo>
                    <a:cubicBezTo>
                      <a:pt x="71553" y="-474"/>
                      <a:pt x="57131" y="5"/>
                      <a:pt x="42863" y="1899"/>
                    </a:cubicBezTo>
                    <a:cubicBezTo>
                      <a:pt x="28541" y="2029"/>
                      <a:pt x="14235" y="2887"/>
                      <a:pt x="0" y="4471"/>
                    </a:cubicBezTo>
                    <a:close/>
                  </a:path>
                </a:pathLst>
              </a:custGeom>
              <a:solidFill>
                <a:srgbClr val="6F4439"/>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7" name="任意多边形: 形状 1256">
                <a:extLst>
                  <a:ext uri="{FF2B5EF4-FFF2-40B4-BE49-F238E27FC236}">
                    <a16:creationId xmlns:a16="http://schemas.microsoft.com/office/drawing/2014/main" id="{439D8BAA-E5FD-9AF3-8ADF-1E879CAAA66D}"/>
                  </a:ext>
                </a:extLst>
              </p:cNvPr>
              <p:cNvSpPr/>
              <p:nvPr/>
            </p:nvSpPr>
            <p:spPr>
              <a:xfrm>
                <a:off x="-3264581" y="4200658"/>
                <a:ext cx="72770" cy="6362"/>
              </a:xfrm>
              <a:custGeom>
                <a:avLst/>
                <a:gdLst>
                  <a:gd name="connsiteX0" fmla="*/ 0 w 72770"/>
                  <a:gd name="connsiteY0" fmla="*/ 1346 h 6362"/>
                  <a:gd name="connsiteX1" fmla="*/ 10573 w 72770"/>
                  <a:gd name="connsiteY1" fmla="*/ 3441 h 6362"/>
                  <a:gd name="connsiteX2" fmla="*/ 36195 w 72770"/>
                  <a:gd name="connsiteY2" fmla="*/ 6203 h 6362"/>
                  <a:gd name="connsiteX3" fmla="*/ 62103 w 72770"/>
                  <a:gd name="connsiteY3" fmla="*/ 5632 h 6362"/>
                  <a:gd name="connsiteX4" fmla="*/ 72771 w 72770"/>
                  <a:gd name="connsiteY4" fmla="*/ 4679 h 6362"/>
                  <a:gd name="connsiteX5" fmla="*/ 62198 w 72770"/>
                  <a:gd name="connsiteY5" fmla="*/ 2108 h 6362"/>
                  <a:gd name="connsiteX6" fmla="*/ 36481 w 72770"/>
                  <a:gd name="connsiteY6" fmla="*/ 1250 h 6362"/>
                  <a:gd name="connsiteX7" fmla="*/ 10763 w 72770"/>
                  <a:gd name="connsiteY7" fmla="*/ 12 h 6362"/>
                  <a:gd name="connsiteX8" fmla="*/ 0 w 72770"/>
                  <a:gd name="connsiteY8" fmla="*/ 1346 h 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70" h="6362">
                    <a:moveTo>
                      <a:pt x="0" y="1346"/>
                    </a:moveTo>
                    <a:cubicBezTo>
                      <a:pt x="0" y="2012"/>
                      <a:pt x="4096" y="2584"/>
                      <a:pt x="10573" y="3441"/>
                    </a:cubicBezTo>
                    <a:cubicBezTo>
                      <a:pt x="17050" y="4298"/>
                      <a:pt x="26098" y="5537"/>
                      <a:pt x="36195" y="6203"/>
                    </a:cubicBezTo>
                    <a:cubicBezTo>
                      <a:pt x="44834" y="6537"/>
                      <a:pt x="53486" y="6346"/>
                      <a:pt x="62103" y="5632"/>
                    </a:cubicBezTo>
                    <a:cubicBezTo>
                      <a:pt x="65684" y="5734"/>
                      <a:pt x="69264" y="5414"/>
                      <a:pt x="72771" y="4679"/>
                    </a:cubicBezTo>
                    <a:cubicBezTo>
                      <a:pt x="72771" y="4012"/>
                      <a:pt x="68866" y="2584"/>
                      <a:pt x="62198" y="2108"/>
                    </a:cubicBezTo>
                    <a:cubicBezTo>
                      <a:pt x="55531" y="1631"/>
                      <a:pt x="46387" y="2108"/>
                      <a:pt x="36481" y="1250"/>
                    </a:cubicBezTo>
                    <a:cubicBezTo>
                      <a:pt x="26575" y="393"/>
                      <a:pt x="17431" y="-83"/>
                      <a:pt x="10763" y="12"/>
                    </a:cubicBezTo>
                    <a:cubicBezTo>
                      <a:pt x="4096" y="107"/>
                      <a:pt x="0" y="679"/>
                      <a:pt x="0" y="1346"/>
                    </a:cubicBezTo>
                    <a:close/>
                  </a:path>
                </a:pathLst>
              </a:custGeom>
              <a:solidFill>
                <a:srgbClr val="6F4439"/>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8" name="任意多边形: 形状 1257">
                <a:extLst>
                  <a:ext uri="{FF2B5EF4-FFF2-40B4-BE49-F238E27FC236}">
                    <a16:creationId xmlns:a16="http://schemas.microsoft.com/office/drawing/2014/main" id="{D197B1B4-2D9D-BA35-0D5F-BFA8AC44A3AF}"/>
                  </a:ext>
                </a:extLst>
              </p:cNvPr>
              <p:cNvSpPr/>
              <p:nvPr/>
            </p:nvSpPr>
            <p:spPr>
              <a:xfrm>
                <a:off x="-3254675" y="4234053"/>
                <a:ext cx="81422" cy="16777"/>
              </a:xfrm>
              <a:custGeom>
                <a:avLst/>
                <a:gdLst>
                  <a:gd name="connsiteX0" fmla="*/ 0 w 81422"/>
                  <a:gd name="connsiteY0" fmla="*/ 812 h 16777"/>
                  <a:gd name="connsiteX1" fmla="*/ 42100 w 81422"/>
                  <a:gd name="connsiteY1" fmla="*/ 6527 h 16777"/>
                  <a:gd name="connsiteX2" fmla="*/ 70675 w 81422"/>
                  <a:gd name="connsiteY2" fmla="*/ 11004 h 16777"/>
                  <a:gd name="connsiteX3" fmla="*/ 81344 w 81422"/>
                  <a:gd name="connsiteY3" fmla="*/ 16719 h 16777"/>
                  <a:gd name="connsiteX4" fmla="*/ 71819 w 81422"/>
                  <a:gd name="connsiteY4" fmla="*/ 7860 h 16777"/>
                  <a:gd name="connsiteX5" fmla="*/ 42006 w 81422"/>
                  <a:gd name="connsiteY5" fmla="*/ 1574 h 16777"/>
                  <a:gd name="connsiteX6" fmla="*/ 1 w 81422"/>
                  <a:gd name="connsiteY6" fmla="*/ 812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22" h="16777">
                    <a:moveTo>
                      <a:pt x="0" y="812"/>
                    </a:moveTo>
                    <a:cubicBezTo>
                      <a:pt x="13760" y="4363"/>
                      <a:pt x="27891" y="6281"/>
                      <a:pt x="42100" y="6527"/>
                    </a:cubicBezTo>
                    <a:cubicBezTo>
                      <a:pt x="51797" y="6563"/>
                      <a:pt x="61432" y="8073"/>
                      <a:pt x="70675" y="11004"/>
                    </a:cubicBezTo>
                    <a:cubicBezTo>
                      <a:pt x="77629" y="13575"/>
                      <a:pt x="80772" y="17290"/>
                      <a:pt x="81344" y="16719"/>
                    </a:cubicBezTo>
                    <a:cubicBezTo>
                      <a:pt x="81915" y="16147"/>
                      <a:pt x="79439" y="11575"/>
                      <a:pt x="71819" y="7860"/>
                    </a:cubicBezTo>
                    <a:cubicBezTo>
                      <a:pt x="62405" y="3779"/>
                      <a:pt x="52265" y="1641"/>
                      <a:pt x="42006" y="1574"/>
                    </a:cubicBezTo>
                    <a:cubicBezTo>
                      <a:pt x="28075" y="-228"/>
                      <a:pt x="13988" y="-484"/>
                      <a:pt x="1" y="812"/>
                    </a:cubicBezTo>
                    <a:close/>
                  </a:path>
                </a:pathLst>
              </a:custGeom>
              <a:solidFill>
                <a:srgbClr val="6F4439"/>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9" name="任意多边形: 形状 1258">
                <a:extLst>
                  <a:ext uri="{FF2B5EF4-FFF2-40B4-BE49-F238E27FC236}">
                    <a16:creationId xmlns:a16="http://schemas.microsoft.com/office/drawing/2014/main" id="{CB1428CC-4845-C993-B45D-28A321A46CDC}"/>
                  </a:ext>
                </a:extLst>
              </p:cNvPr>
              <p:cNvSpPr/>
              <p:nvPr/>
            </p:nvSpPr>
            <p:spPr>
              <a:xfrm>
                <a:off x="-2977688" y="3676605"/>
                <a:ext cx="523605" cy="726608"/>
              </a:xfrm>
              <a:custGeom>
                <a:avLst/>
                <a:gdLst>
                  <a:gd name="connsiteX0" fmla="*/ 234029 w 523605"/>
                  <a:gd name="connsiteY0" fmla="*/ 0 h 726608"/>
                  <a:gd name="connsiteX1" fmla="*/ 350044 w 523605"/>
                  <a:gd name="connsiteY1" fmla="*/ 109728 h 726608"/>
                  <a:gd name="connsiteX2" fmla="*/ 514635 w 523605"/>
                  <a:gd name="connsiteY2" fmla="*/ 519303 h 726608"/>
                  <a:gd name="connsiteX3" fmla="*/ 422910 w 523605"/>
                  <a:gd name="connsiteY3" fmla="*/ 726377 h 726608"/>
                  <a:gd name="connsiteX4" fmla="*/ 7715 w 523605"/>
                  <a:gd name="connsiteY4" fmla="*/ 620078 h 726608"/>
                  <a:gd name="connsiteX5" fmla="*/ 0 w 523605"/>
                  <a:gd name="connsiteY5" fmla="*/ 471488 h 726608"/>
                  <a:gd name="connsiteX6" fmla="*/ 317373 w 523605"/>
                  <a:gd name="connsiteY6" fmla="*/ 519589 h 726608"/>
                  <a:gd name="connsiteX7" fmla="*/ 164973 w 523605"/>
                  <a:gd name="connsiteY7" fmla="*/ 223647 h 726608"/>
                  <a:gd name="connsiteX8" fmla="*/ 234029 w 523605"/>
                  <a:gd name="connsiteY8" fmla="*/ 0 h 72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605" h="726608">
                    <a:moveTo>
                      <a:pt x="234029" y="0"/>
                    </a:moveTo>
                    <a:cubicBezTo>
                      <a:pt x="234029" y="0"/>
                      <a:pt x="300038" y="11430"/>
                      <a:pt x="350044" y="109728"/>
                    </a:cubicBezTo>
                    <a:cubicBezTo>
                      <a:pt x="377666" y="164116"/>
                      <a:pt x="507016" y="490728"/>
                      <a:pt x="514635" y="519303"/>
                    </a:cubicBezTo>
                    <a:cubicBezTo>
                      <a:pt x="547497" y="641985"/>
                      <a:pt x="483965" y="721043"/>
                      <a:pt x="422910" y="726377"/>
                    </a:cubicBezTo>
                    <a:cubicBezTo>
                      <a:pt x="355568" y="732377"/>
                      <a:pt x="7715" y="620078"/>
                      <a:pt x="7715" y="620078"/>
                    </a:cubicBezTo>
                    <a:lnTo>
                      <a:pt x="0" y="471488"/>
                    </a:lnTo>
                    <a:lnTo>
                      <a:pt x="317373" y="519589"/>
                    </a:lnTo>
                    <a:lnTo>
                      <a:pt x="164973" y="223647"/>
                    </a:lnTo>
                    <a:cubicBezTo>
                      <a:pt x="164973" y="223647"/>
                      <a:pt x="159068" y="26956"/>
                      <a:pt x="234029" y="0"/>
                    </a:cubicBezTo>
                    <a:close/>
                  </a:path>
                </a:pathLst>
              </a:custGeom>
              <a:solidFill>
                <a:schemeClr val="tx2">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0" name="任意多边形: 形状 1259">
                <a:extLst>
                  <a:ext uri="{FF2B5EF4-FFF2-40B4-BE49-F238E27FC236}">
                    <a16:creationId xmlns:a16="http://schemas.microsoft.com/office/drawing/2014/main" id="{7301F0AE-8999-C18A-3B42-1F8A412685EA}"/>
                  </a:ext>
                </a:extLst>
              </p:cNvPr>
              <p:cNvSpPr/>
              <p:nvPr/>
            </p:nvSpPr>
            <p:spPr>
              <a:xfrm>
                <a:off x="-2666983" y="4196448"/>
                <a:ext cx="113347" cy="81389"/>
              </a:xfrm>
              <a:custGeom>
                <a:avLst/>
                <a:gdLst>
                  <a:gd name="connsiteX0" fmla="*/ 113348 w 113347"/>
                  <a:gd name="connsiteY0" fmla="*/ 81375 h 81389"/>
                  <a:gd name="connsiteX1" fmla="*/ 104870 w 113347"/>
                  <a:gd name="connsiteY1" fmla="*/ 61563 h 81389"/>
                  <a:gd name="connsiteX2" fmla="*/ 69152 w 113347"/>
                  <a:gd name="connsiteY2" fmla="*/ 23463 h 81389"/>
                  <a:gd name="connsiteX3" fmla="*/ 21527 w 113347"/>
                  <a:gd name="connsiteY3" fmla="*/ 2032 h 81389"/>
                  <a:gd name="connsiteX4" fmla="*/ 0 w 113347"/>
                  <a:gd name="connsiteY4" fmla="*/ 413 h 81389"/>
                  <a:gd name="connsiteX5" fmla="*/ 20669 w 113347"/>
                  <a:gd name="connsiteY5" fmla="*/ 5461 h 81389"/>
                  <a:gd name="connsiteX6" fmla="*/ 66199 w 113347"/>
                  <a:gd name="connsiteY6" fmla="*/ 27463 h 81389"/>
                  <a:gd name="connsiteX7" fmla="*/ 101822 w 113347"/>
                  <a:gd name="connsiteY7" fmla="*/ 63277 h 81389"/>
                  <a:gd name="connsiteX8" fmla="*/ 113348 w 113347"/>
                  <a:gd name="connsiteY8" fmla="*/ 81375 h 8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 h="81389">
                    <a:moveTo>
                      <a:pt x="113348" y="81375"/>
                    </a:moveTo>
                    <a:cubicBezTo>
                      <a:pt x="111867" y="74273"/>
                      <a:pt x="108985" y="67538"/>
                      <a:pt x="104870" y="61563"/>
                    </a:cubicBezTo>
                    <a:cubicBezTo>
                      <a:pt x="95606" y="46622"/>
                      <a:pt x="83464" y="33671"/>
                      <a:pt x="69152" y="23463"/>
                    </a:cubicBezTo>
                    <a:cubicBezTo>
                      <a:pt x="54882" y="13185"/>
                      <a:pt x="38683" y="5896"/>
                      <a:pt x="21527" y="2032"/>
                    </a:cubicBezTo>
                    <a:cubicBezTo>
                      <a:pt x="14529" y="74"/>
                      <a:pt x="7212" y="-476"/>
                      <a:pt x="0" y="413"/>
                    </a:cubicBezTo>
                    <a:cubicBezTo>
                      <a:pt x="0" y="1270"/>
                      <a:pt x="8191" y="1841"/>
                      <a:pt x="20669" y="5461"/>
                    </a:cubicBezTo>
                    <a:cubicBezTo>
                      <a:pt x="36990" y="10143"/>
                      <a:pt x="52389" y="17585"/>
                      <a:pt x="66199" y="27463"/>
                    </a:cubicBezTo>
                    <a:cubicBezTo>
                      <a:pt x="79998" y="37319"/>
                      <a:pt x="92041" y="49426"/>
                      <a:pt x="101822" y="63277"/>
                    </a:cubicBezTo>
                    <a:cubicBezTo>
                      <a:pt x="108966" y="74326"/>
                      <a:pt x="112586" y="81756"/>
                      <a:pt x="113348" y="8137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1" name="任意多边形: 形状 1260">
                <a:extLst>
                  <a:ext uri="{FF2B5EF4-FFF2-40B4-BE49-F238E27FC236}">
                    <a16:creationId xmlns:a16="http://schemas.microsoft.com/office/drawing/2014/main" id="{989EA79C-E36F-F96C-BA0C-C2D6E46F6497}"/>
                  </a:ext>
                </a:extLst>
              </p:cNvPr>
              <p:cNvSpPr/>
              <p:nvPr/>
            </p:nvSpPr>
            <p:spPr>
              <a:xfrm>
                <a:off x="-2980069" y="3911682"/>
                <a:ext cx="338137" cy="479107"/>
              </a:xfrm>
              <a:custGeom>
                <a:avLst/>
                <a:gdLst>
                  <a:gd name="connsiteX0" fmla="*/ 338138 w 338137"/>
                  <a:gd name="connsiteY0" fmla="*/ 479012 h 479107"/>
                  <a:gd name="connsiteX1" fmla="*/ 336423 w 338137"/>
                  <a:gd name="connsiteY1" fmla="*/ 479012 h 479107"/>
                  <a:gd name="connsiteX2" fmla="*/ 331756 w 338137"/>
                  <a:gd name="connsiteY2" fmla="*/ 477964 h 479107"/>
                  <a:gd name="connsiteX3" fmla="*/ 313468 w 338137"/>
                  <a:gd name="connsiteY3" fmla="*/ 473107 h 479107"/>
                  <a:gd name="connsiteX4" fmla="*/ 245459 w 338137"/>
                  <a:gd name="connsiteY4" fmla="*/ 452152 h 479107"/>
                  <a:gd name="connsiteX5" fmla="*/ 8667 w 338137"/>
                  <a:gd name="connsiteY5" fmla="*/ 373856 h 479107"/>
                  <a:gd name="connsiteX6" fmla="*/ 7239 w 338137"/>
                  <a:gd name="connsiteY6" fmla="*/ 373380 h 479107"/>
                  <a:gd name="connsiteX7" fmla="*/ 7239 w 338137"/>
                  <a:gd name="connsiteY7" fmla="*/ 371761 h 479107"/>
                  <a:gd name="connsiteX8" fmla="*/ 0 w 338137"/>
                  <a:gd name="connsiteY8" fmla="*/ 233743 h 479107"/>
                  <a:gd name="connsiteX9" fmla="*/ 0 w 338137"/>
                  <a:gd name="connsiteY9" fmla="*/ 230696 h 479107"/>
                  <a:gd name="connsiteX10" fmla="*/ 3048 w 338137"/>
                  <a:gd name="connsiteY10" fmla="*/ 231267 h 479107"/>
                  <a:gd name="connsiteX11" fmla="*/ 81058 w 338137"/>
                  <a:gd name="connsiteY11" fmla="*/ 243840 h 479107"/>
                  <a:gd name="connsiteX12" fmla="*/ 320135 w 338137"/>
                  <a:gd name="connsiteY12" fmla="*/ 282892 h 479107"/>
                  <a:gd name="connsiteX13" fmla="*/ 317754 w 338137"/>
                  <a:gd name="connsiteY13" fmla="*/ 286131 h 479107"/>
                  <a:gd name="connsiteX14" fmla="*/ 212312 w 338137"/>
                  <a:gd name="connsiteY14" fmla="*/ 79819 h 479107"/>
                  <a:gd name="connsiteX15" fmla="*/ 182785 w 338137"/>
                  <a:gd name="connsiteY15" fmla="*/ 21146 h 479107"/>
                  <a:gd name="connsiteX16" fmla="*/ 175165 w 338137"/>
                  <a:gd name="connsiteY16" fmla="*/ 5525 h 479107"/>
                  <a:gd name="connsiteX17" fmla="*/ 172688 w 338137"/>
                  <a:gd name="connsiteY17" fmla="*/ 0 h 479107"/>
                  <a:gd name="connsiteX18" fmla="*/ 175832 w 338137"/>
                  <a:gd name="connsiteY18" fmla="*/ 5239 h 479107"/>
                  <a:gd name="connsiteX19" fmla="*/ 184118 w 338137"/>
                  <a:gd name="connsiteY19" fmla="*/ 20479 h 479107"/>
                  <a:gd name="connsiteX20" fmla="*/ 214789 w 338137"/>
                  <a:gd name="connsiteY20" fmla="*/ 78581 h 479107"/>
                  <a:gd name="connsiteX21" fmla="*/ 321754 w 338137"/>
                  <a:gd name="connsiteY21" fmla="*/ 284131 h 479107"/>
                  <a:gd name="connsiteX22" fmla="*/ 323755 w 338137"/>
                  <a:gd name="connsiteY22" fmla="*/ 288036 h 479107"/>
                  <a:gd name="connsiteX23" fmla="*/ 319373 w 338137"/>
                  <a:gd name="connsiteY23" fmla="*/ 287369 h 479107"/>
                  <a:gd name="connsiteX24" fmla="*/ 80010 w 338137"/>
                  <a:gd name="connsiteY24" fmla="*/ 249269 h 479107"/>
                  <a:gd name="connsiteX25" fmla="*/ 1905 w 338137"/>
                  <a:gd name="connsiteY25" fmla="*/ 236506 h 479107"/>
                  <a:gd name="connsiteX26" fmla="*/ 4763 w 338137"/>
                  <a:gd name="connsiteY26" fmla="*/ 234029 h 479107"/>
                  <a:gd name="connsiteX27" fmla="*/ 11716 w 338137"/>
                  <a:gd name="connsiteY27" fmla="*/ 372046 h 479107"/>
                  <a:gd name="connsiteX28" fmla="*/ 10096 w 338137"/>
                  <a:gd name="connsiteY28" fmla="*/ 370046 h 479107"/>
                  <a:gd name="connsiteX29" fmla="*/ 246316 w 338137"/>
                  <a:gd name="connsiteY29" fmla="*/ 450056 h 479107"/>
                  <a:gd name="connsiteX30" fmla="*/ 313849 w 338137"/>
                  <a:gd name="connsiteY30" fmla="*/ 472154 h 479107"/>
                  <a:gd name="connsiteX31" fmla="*/ 331851 w 338137"/>
                  <a:gd name="connsiteY31" fmla="*/ 477679 h 479107"/>
                  <a:gd name="connsiteX32" fmla="*/ 336518 w 338137"/>
                  <a:gd name="connsiteY32" fmla="*/ 479108 h 47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8137" h="479107">
                    <a:moveTo>
                      <a:pt x="338138" y="479012"/>
                    </a:moveTo>
                    <a:lnTo>
                      <a:pt x="336423" y="479012"/>
                    </a:lnTo>
                    <a:lnTo>
                      <a:pt x="331756" y="477964"/>
                    </a:lnTo>
                    <a:cubicBezTo>
                      <a:pt x="327470" y="477107"/>
                      <a:pt x="321373" y="475297"/>
                      <a:pt x="313468" y="473107"/>
                    </a:cubicBezTo>
                    <a:cubicBezTo>
                      <a:pt x="297561" y="468535"/>
                      <a:pt x="274511" y="461391"/>
                      <a:pt x="245459" y="452152"/>
                    </a:cubicBezTo>
                    <a:cubicBezTo>
                      <a:pt x="187357" y="433578"/>
                      <a:pt x="105156" y="406527"/>
                      <a:pt x="8667" y="373856"/>
                    </a:cubicBezTo>
                    <a:lnTo>
                      <a:pt x="7239" y="373380"/>
                    </a:lnTo>
                    <a:lnTo>
                      <a:pt x="7239" y="371761"/>
                    </a:lnTo>
                    <a:cubicBezTo>
                      <a:pt x="4953" y="328993"/>
                      <a:pt x="2477" y="282416"/>
                      <a:pt x="0" y="233743"/>
                    </a:cubicBezTo>
                    <a:lnTo>
                      <a:pt x="0" y="230696"/>
                    </a:lnTo>
                    <a:lnTo>
                      <a:pt x="3048" y="231267"/>
                    </a:lnTo>
                    <a:lnTo>
                      <a:pt x="81058" y="243840"/>
                    </a:lnTo>
                    <a:lnTo>
                      <a:pt x="320135" y="282892"/>
                    </a:lnTo>
                    <a:lnTo>
                      <a:pt x="317754" y="286131"/>
                    </a:lnTo>
                    <a:cubicBezTo>
                      <a:pt x="274606" y="201644"/>
                      <a:pt x="238220" y="130302"/>
                      <a:pt x="212312" y="79819"/>
                    </a:cubicBezTo>
                    <a:cubicBezTo>
                      <a:pt x="199834" y="54864"/>
                      <a:pt x="189833" y="35052"/>
                      <a:pt x="182785" y="21146"/>
                    </a:cubicBezTo>
                    <a:lnTo>
                      <a:pt x="175165" y="5525"/>
                    </a:lnTo>
                    <a:cubicBezTo>
                      <a:pt x="174194" y="3752"/>
                      <a:pt x="173366" y="1904"/>
                      <a:pt x="172688" y="0"/>
                    </a:cubicBezTo>
                    <a:cubicBezTo>
                      <a:pt x="173924" y="1626"/>
                      <a:pt x="174978" y="3383"/>
                      <a:pt x="175832" y="5239"/>
                    </a:cubicBezTo>
                    <a:lnTo>
                      <a:pt x="184118" y="20479"/>
                    </a:lnTo>
                    <a:cubicBezTo>
                      <a:pt x="191358" y="34290"/>
                      <a:pt x="201739" y="53912"/>
                      <a:pt x="214789" y="78581"/>
                    </a:cubicBezTo>
                    <a:lnTo>
                      <a:pt x="321754" y="284131"/>
                    </a:lnTo>
                    <a:lnTo>
                      <a:pt x="323755" y="288036"/>
                    </a:lnTo>
                    <a:lnTo>
                      <a:pt x="319373" y="287369"/>
                    </a:lnTo>
                    <a:lnTo>
                      <a:pt x="80010" y="249269"/>
                    </a:lnTo>
                    <a:lnTo>
                      <a:pt x="1905" y="236506"/>
                    </a:lnTo>
                    <a:lnTo>
                      <a:pt x="4763" y="234029"/>
                    </a:lnTo>
                    <a:cubicBezTo>
                      <a:pt x="7239" y="282607"/>
                      <a:pt x="9525" y="329279"/>
                      <a:pt x="11716" y="372046"/>
                    </a:cubicBezTo>
                    <a:lnTo>
                      <a:pt x="10096" y="370046"/>
                    </a:lnTo>
                    <a:lnTo>
                      <a:pt x="246316" y="450056"/>
                    </a:lnTo>
                    <a:lnTo>
                      <a:pt x="313849" y="472154"/>
                    </a:lnTo>
                    <a:cubicBezTo>
                      <a:pt x="321754" y="474535"/>
                      <a:pt x="327755" y="476631"/>
                      <a:pt x="331851" y="477679"/>
                    </a:cubicBezTo>
                    <a:lnTo>
                      <a:pt x="336518" y="479108"/>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2" name="任意多边形: 形状 1261">
                <a:extLst>
                  <a:ext uri="{FF2B5EF4-FFF2-40B4-BE49-F238E27FC236}">
                    <a16:creationId xmlns:a16="http://schemas.microsoft.com/office/drawing/2014/main" id="{3D0618ED-5DDB-5199-8828-2C008B2CA27E}"/>
                  </a:ext>
                </a:extLst>
              </p:cNvPr>
              <p:cNvSpPr/>
              <p:nvPr/>
            </p:nvSpPr>
            <p:spPr>
              <a:xfrm>
                <a:off x="-2819396" y="3682606"/>
                <a:ext cx="89929" cy="162020"/>
              </a:xfrm>
              <a:custGeom>
                <a:avLst/>
                <a:gdLst>
                  <a:gd name="connsiteX0" fmla="*/ 89930 w 89929"/>
                  <a:gd name="connsiteY0" fmla="*/ 0 h 162020"/>
                  <a:gd name="connsiteX1" fmla="*/ 67831 w 89929"/>
                  <a:gd name="connsiteY1" fmla="*/ 17621 h 162020"/>
                  <a:gd name="connsiteX2" fmla="*/ 4205 w 89929"/>
                  <a:gd name="connsiteY2" fmla="*/ 133922 h 162020"/>
                  <a:gd name="connsiteX3" fmla="*/ 1537 w 89929"/>
                  <a:gd name="connsiteY3" fmla="*/ 162020 h 162020"/>
                  <a:gd name="connsiteX4" fmla="*/ 490 w 89929"/>
                  <a:gd name="connsiteY4" fmla="*/ 154400 h 162020"/>
                  <a:gd name="connsiteX5" fmla="*/ 490 w 89929"/>
                  <a:gd name="connsiteY5" fmla="*/ 133541 h 162020"/>
                  <a:gd name="connsiteX6" fmla="*/ 6204 w 89929"/>
                  <a:gd name="connsiteY6" fmla="*/ 102965 h 162020"/>
                  <a:gd name="connsiteX7" fmla="*/ 42399 w 89929"/>
                  <a:gd name="connsiteY7" fmla="*/ 36290 h 162020"/>
                  <a:gd name="connsiteX8" fmla="*/ 64878 w 89929"/>
                  <a:gd name="connsiteY8" fmla="*/ 14859 h 162020"/>
                  <a:gd name="connsiteX9" fmla="*/ 82309 w 89929"/>
                  <a:gd name="connsiteY9" fmla="*/ 3238 h 162020"/>
                  <a:gd name="connsiteX10" fmla="*/ 89929 w 89929"/>
                  <a:gd name="connsiteY10" fmla="*/ 0 h 16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929" h="162020">
                    <a:moveTo>
                      <a:pt x="89930" y="0"/>
                    </a:moveTo>
                    <a:cubicBezTo>
                      <a:pt x="89930" y="857"/>
                      <a:pt x="80976" y="6287"/>
                      <a:pt x="67831" y="17621"/>
                    </a:cubicBezTo>
                    <a:cubicBezTo>
                      <a:pt x="33199" y="47372"/>
                      <a:pt x="10582" y="88713"/>
                      <a:pt x="4205" y="133922"/>
                    </a:cubicBezTo>
                    <a:cubicBezTo>
                      <a:pt x="1919" y="151067"/>
                      <a:pt x="2490" y="162020"/>
                      <a:pt x="1537" y="162020"/>
                    </a:cubicBezTo>
                    <a:cubicBezTo>
                      <a:pt x="816" y="159546"/>
                      <a:pt x="463" y="156978"/>
                      <a:pt x="490" y="154400"/>
                    </a:cubicBezTo>
                    <a:cubicBezTo>
                      <a:pt x="-163" y="147462"/>
                      <a:pt x="-163" y="140478"/>
                      <a:pt x="490" y="133541"/>
                    </a:cubicBezTo>
                    <a:cubicBezTo>
                      <a:pt x="1404" y="123188"/>
                      <a:pt x="3319" y="112949"/>
                      <a:pt x="6204" y="102965"/>
                    </a:cubicBezTo>
                    <a:cubicBezTo>
                      <a:pt x="13280" y="78374"/>
                      <a:pt x="25631" y="55620"/>
                      <a:pt x="42399" y="36290"/>
                    </a:cubicBezTo>
                    <a:cubicBezTo>
                      <a:pt x="49222" y="28475"/>
                      <a:pt x="56747" y="21302"/>
                      <a:pt x="64878" y="14859"/>
                    </a:cubicBezTo>
                    <a:cubicBezTo>
                      <a:pt x="70357" y="10510"/>
                      <a:pt x="76187" y="6623"/>
                      <a:pt x="82309" y="3238"/>
                    </a:cubicBezTo>
                    <a:cubicBezTo>
                      <a:pt x="84637" y="1715"/>
                      <a:pt x="87217" y="619"/>
                      <a:pt x="89929"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263" name="图形 8">
              <a:extLst>
                <a:ext uri="{FF2B5EF4-FFF2-40B4-BE49-F238E27FC236}">
                  <a16:creationId xmlns:a16="http://schemas.microsoft.com/office/drawing/2014/main" id="{40452EE4-E0A7-5606-BA5F-C1CD9DA51BAE}"/>
                </a:ext>
              </a:extLst>
            </p:cNvPr>
            <p:cNvGrpSpPr/>
            <p:nvPr/>
          </p:nvGrpSpPr>
          <p:grpSpPr>
            <a:xfrm>
              <a:off x="5305023" y="1712793"/>
              <a:ext cx="1092111" cy="3024618"/>
              <a:chOff x="-6456313" y="2890694"/>
              <a:chExt cx="1267774" cy="3542732"/>
            </a:xfrm>
          </p:grpSpPr>
          <p:sp>
            <p:nvSpPr>
              <p:cNvPr id="1264" name="任意多边形: 形状 1263">
                <a:extLst>
                  <a:ext uri="{FF2B5EF4-FFF2-40B4-BE49-F238E27FC236}">
                    <a16:creationId xmlns:a16="http://schemas.microsoft.com/office/drawing/2014/main" id="{923F4F25-8A92-7810-554A-B139F5286B6A}"/>
                  </a:ext>
                </a:extLst>
              </p:cNvPr>
              <p:cNvSpPr/>
              <p:nvPr/>
            </p:nvSpPr>
            <p:spPr>
              <a:xfrm>
                <a:off x="-6456245" y="3882821"/>
                <a:ext cx="145758" cy="535815"/>
              </a:xfrm>
              <a:custGeom>
                <a:avLst/>
                <a:gdLst>
                  <a:gd name="connsiteX0" fmla="*/ 66797 w 145758"/>
                  <a:gd name="connsiteY0" fmla="*/ 0 h 535815"/>
                  <a:gd name="connsiteX1" fmla="*/ 122 w 145758"/>
                  <a:gd name="connsiteY1" fmla="*/ 426625 h 535815"/>
                  <a:gd name="connsiteX2" fmla="*/ 64511 w 145758"/>
                  <a:gd name="connsiteY2" fmla="*/ 531400 h 535815"/>
                  <a:gd name="connsiteX3" fmla="*/ 145759 w 145758"/>
                  <a:gd name="connsiteY3" fmla="*/ 531400 h 535815"/>
                  <a:gd name="connsiteX4" fmla="*/ 94991 w 145758"/>
                  <a:gd name="connsiteY4" fmla="*/ 52292 h 53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58" h="535815">
                    <a:moveTo>
                      <a:pt x="66797" y="0"/>
                    </a:moveTo>
                    <a:cubicBezTo>
                      <a:pt x="66797" y="0"/>
                      <a:pt x="-3307" y="390525"/>
                      <a:pt x="122" y="426625"/>
                    </a:cubicBezTo>
                    <a:cubicBezTo>
                      <a:pt x="3551" y="462725"/>
                      <a:pt x="22220" y="521113"/>
                      <a:pt x="64511" y="531400"/>
                    </a:cubicBezTo>
                    <a:cubicBezTo>
                      <a:pt x="91274" y="537288"/>
                      <a:pt x="118996" y="537288"/>
                      <a:pt x="145759" y="531400"/>
                    </a:cubicBezTo>
                    <a:lnTo>
                      <a:pt x="94991" y="52292"/>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5" name="任意多边形: 形状 1264">
                <a:extLst>
                  <a:ext uri="{FF2B5EF4-FFF2-40B4-BE49-F238E27FC236}">
                    <a16:creationId xmlns:a16="http://schemas.microsoft.com/office/drawing/2014/main" id="{A85BAD85-C7D6-0692-7F60-B01DF8054251}"/>
                  </a:ext>
                </a:extLst>
              </p:cNvPr>
              <p:cNvSpPr/>
              <p:nvPr/>
            </p:nvSpPr>
            <p:spPr>
              <a:xfrm>
                <a:off x="-6189869" y="2958706"/>
                <a:ext cx="336695" cy="708659"/>
              </a:xfrm>
              <a:custGeom>
                <a:avLst/>
                <a:gdLst>
                  <a:gd name="connsiteX0" fmla="*/ 5208 w 336695"/>
                  <a:gd name="connsiteY0" fmla="*/ 590931 h 708659"/>
                  <a:gd name="connsiteX1" fmla="*/ 255 w 336695"/>
                  <a:gd name="connsiteY1" fmla="*/ 188119 h 708659"/>
                  <a:gd name="connsiteX2" fmla="*/ 150750 w 336695"/>
                  <a:gd name="connsiteY2" fmla="*/ 0 h 708659"/>
                  <a:gd name="connsiteX3" fmla="*/ 160275 w 336695"/>
                  <a:gd name="connsiteY3" fmla="*/ 0 h 708659"/>
                  <a:gd name="connsiteX4" fmla="*/ 332201 w 336695"/>
                  <a:gd name="connsiteY4" fmla="*/ 172212 h 708659"/>
                  <a:gd name="connsiteX5" fmla="*/ 335726 w 336695"/>
                  <a:gd name="connsiteY5" fmla="*/ 401574 h 708659"/>
                  <a:gd name="connsiteX6" fmla="*/ 233713 w 336695"/>
                  <a:gd name="connsiteY6" fmla="*/ 508730 h 708659"/>
                  <a:gd name="connsiteX7" fmla="*/ 233141 w 336695"/>
                  <a:gd name="connsiteY7" fmla="*/ 595503 h 708659"/>
                  <a:gd name="connsiteX8" fmla="*/ 155227 w 336695"/>
                  <a:gd name="connsiteY8" fmla="*/ 702945 h 708659"/>
                  <a:gd name="connsiteX9" fmla="*/ 155227 w 336695"/>
                  <a:gd name="connsiteY9" fmla="*/ 708660 h 70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95" h="708659">
                    <a:moveTo>
                      <a:pt x="5208" y="590931"/>
                    </a:moveTo>
                    <a:lnTo>
                      <a:pt x="255" y="188119"/>
                    </a:lnTo>
                    <a:cubicBezTo>
                      <a:pt x="-4222" y="87916"/>
                      <a:pt x="50357" y="1715"/>
                      <a:pt x="150750" y="0"/>
                    </a:cubicBezTo>
                    <a:lnTo>
                      <a:pt x="160275" y="0"/>
                    </a:lnTo>
                    <a:cubicBezTo>
                      <a:pt x="253697" y="3848"/>
                      <a:pt x="328509" y="78784"/>
                      <a:pt x="332201" y="172212"/>
                    </a:cubicBezTo>
                    <a:cubicBezTo>
                      <a:pt x="335535" y="259080"/>
                      <a:pt x="338202" y="355187"/>
                      <a:pt x="335726" y="401574"/>
                    </a:cubicBezTo>
                    <a:cubicBezTo>
                      <a:pt x="330582" y="497776"/>
                      <a:pt x="233713" y="508730"/>
                      <a:pt x="233713" y="508730"/>
                    </a:cubicBezTo>
                    <a:cubicBezTo>
                      <a:pt x="233713" y="508730"/>
                      <a:pt x="233141" y="567309"/>
                      <a:pt x="233141" y="595503"/>
                    </a:cubicBezTo>
                    <a:lnTo>
                      <a:pt x="155227" y="702945"/>
                    </a:lnTo>
                    <a:lnTo>
                      <a:pt x="155227" y="708660"/>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6" name="任意多边形: 形状 1265">
                <a:extLst>
                  <a:ext uri="{FF2B5EF4-FFF2-40B4-BE49-F238E27FC236}">
                    <a16:creationId xmlns:a16="http://schemas.microsoft.com/office/drawing/2014/main" id="{B3B263EB-4CD2-B12D-771C-42216FDF90E0}"/>
                  </a:ext>
                </a:extLst>
              </p:cNvPr>
              <p:cNvSpPr/>
              <p:nvPr/>
            </p:nvSpPr>
            <p:spPr>
              <a:xfrm>
                <a:off x="-6080266" y="3425240"/>
                <a:ext cx="123825" cy="69078"/>
              </a:xfrm>
              <a:custGeom>
                <a:avLst/>
                <a:gdLst>
                  <a:gd name="connsiteX0" fmla="*/ 123825 w 123825"/>
                  <a:gd name="connsiteY0" fmla="*/ 42196 h 69078"/>
                  <a:gd name="connsiteX1" fmla="*/ 0 w 123825"/>
                  <a:gd name="connsiteY1" fmla="*/ 0 h 69078"/>
                  <a:gd name="connsiteX2" fmla="*/ 123825 w 123825"/>
                  <a:gd name="connsiteY2" fmla="*/ 68866 h 69078"/>
                </a:gdLst>
                <a:ahLst/>
                <a:cxnLst>
                  <a:cxn ang="0">
                    <a:pos x="connsiteX0" y="connsiteY0"/>
                  </a:cxn>
                  <a:cxn ang="0">
                    <a:pos x="connsiteX1" y="connsiteY1"/>
                  </a:cxn>
                  <a:cxn ang="0">
                    <a:pos x="connsiteX2" y="connsiteY2"/>
                  </a:cxn>
                </a:cxnLst>
                <a:rect l="l" t="t" r="r" b="b"/>
                <a:pathLst>
                  <a:path w="123825" h="69078">
                    <a:moveTo>
                      <a:pt x="123825" y="42196"/>
                    </a:moveTo>
                    <a:cubicBezTo>
                      <a:pt x="79364" y="40260"/>
                      <a:pt x="36391" y="25616"/>
                      <a:pt x="0" y="0"/>
                    </a:cubicBezTo>
                    <a:cubicBezTo>
                      <a:pt x="0" y="0"/>
                      <a:pt x="27146" y="73533"/>
                      <a:pt x="123825" y="68866"/>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7" name="任意多边形: 形状 1266">
                <a:extLst>
                  <a:ext uri="{FF2B5EF4-FFF2-40B4-BE49-F238E27FC236}">
                    <a16:creationId xmlns:a16="http://schemas.microsoft.com/office/drawing/2014/main" id="{38DAAF26-BE0A-456F-99B9-A83F15AF56F7}"/>
                  </a:ext>
                </a:extLst>
              </p:cNvPr>
              <p:cNvSpPr/>
              <p:nvPr/>
            </p:nvSpPr>
            <p:spPr>
              <a:xfrm>
                <a:off x="-5916055" y="3200537"/>
                <a:ext cx="27432" cy="26310"/>
              </a:xfrm>
              <a:custGeom>
                <a:avLst/>
                <a:gdLst>
                  <a:gd name="connsiteX0" fmla="*/ 27432 w 27432"/>
                  <a:gd name="connsiteY0" fmla="*/ 12963 h 26310"/>
                  <a:gd name="connsiteX1" fmla="*/ 13621 w 27432"/>
                  <a:gd name="connsiteY1" fmla="*/ 26298 h 26310"/>
                  <a:gd name="connsiteX2" fmla="*/ 12 w 27432"/>
                  <a:gd name="connsiteY2" fmla="*/ 13833 h 26310"/>
                  <a:gd name="connsiteX3" fmla="*/ 0 w 27432"/>
                  <a:gd name="connsiteY3" fmla="*/ 13344 h 26310"/>
                  <a:gd name="connsiteX4" fmla="*/ 13716 w 27432"/>
                  <a:gd name="connsiteY4" fmla="*/ 9 h 26310"/>
                  <a:gd name="connsiteX5" fmla="*/ 27426 w 27432"/>
                  <a:gd name="connsiteY5" fmla="*/ 12761 h 26310"/>
                  <a:gd name="connsiteX6" fmla="*/ 27432 w 27432"/>
                  <a:gd name="connsiteY6" fmla="*/ 12963 h 2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 h="26310">
                    <a:moveTo>
                      <a:pt x="27432" y="12963"/>
                    </a:moveTo>
                    <a:cubicBezTo>
                      <a:pt x="27175" y="20404"/>
                      <a:pt x="21066" y="26302"/>
                      <a:pt x="13621" y="26298"/>
                    </a:cubicBezTo>
                    <a:cubicBezTo>
                      <a:pt x="6421" y="26614"/>
                      <a:pt x="328" y="21033"/>
                      <a:pt x="12" y="13833"/>
                    </a:cubicBezTo>
                    <a:cubicBezTo>
                      <a:pt x="5" y="13670"/>
                      <a:pt x="1" y="13507"/>
                      <a:pt x="0" y="13344"/>
                    </a:cubicBezTo>
                    <a:cubicBezTo>
                      <a:pt x="206" y="5918"/>
                      <a:pt x="6287" y="6"/>
                      <a:pt x="13716" y="9"/>
                    </a:cubicBezTo>
                    <a:cubicBezTo>
                      <a:pt x="21023" y="-256"/>
                      <a:pt x="27162" y="5453"/>
                      <a:pt x="27426" y="12761"/>
                    </a:cubicBezTo>
                    <a:cubicBezTo>
                      <a:pt x="27429" y="12828"/>
                      <a:pt x="27431" y="12895"/>
                      <a:pt x="27432" y="1296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8" name="任意多边形: 形状 1267">
                <a:extLst>
                  <a:ext uri="{FF2B5EF4-FFF2-40B4-BE49-F238E27FC236}">
                    <a16:creationId xmlns:a16="http://schemas.microsoft.com/office/drawing/2014/main" id="{DB61A997-DF6A-92FE-98B9-1E6EDBE988A2}"/>
                  </a:ext>
                </a:extLst>
              </p:cNvPr>
              <p:cNvSpPr/>
              <p:nvPr/>
            </p:nvSpPr>
            <p:spPr>
              <a:xfrm>
                <a:off x="-5934772" y="3156961"/>
                <a:ext cx="54811" cy="15819"/>
              </a:xfrm>
              <a:custGeom>
                <a:avLst/>
                <a:gdLst>
                  <a:gd name="connsiteX0" fmla="*/ 54530 w 54811"/>
                  <a:gd name="connsiteY0" fmla="*/ 15581 h 15819"/>
                  <a:gd name="connsiteX1" fmla="*/ 27956 w 54811"/>
                  <a:gd name="connsiteY1" fmla="*/ 8628 h 15819"/>
                  <a:gd name="connsiteX2" fmla="*/ 429 w 54811"/>
                  <a:gd name="connsiteY2" fmla="*/ 13105 h 15819"/>
                  <a:gd name="connsiteX3" fmla="*/ 6429 w 54811"/>
                  <a:gd name="connsiteY3" fmla="*/ 5866 h 15819"/>
                  <a:gd name="connsiteX4" fmla="*/ 28527 w 54811"/>
                  <a:gd name="connsiteY4" fmla="*/ 56 h 15819"/>
                  <a:gd name="connsiteX5" fmla="*/ 49673 w 54811"/>
                  <a:gd name="connsiteY5" fmla="*/ 7866 h 15819"/>
                  <a:gd name="connsiteX6" fmla="*/ 54530 w 54811"/>
                  <a:gd name="connsiteY6" fmla="*/ 15581 h 1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11" h="15819">
                    <a:moveTo>
                      <a:pt x="54530" y="15581"/>
                    </a:moveTo>
                    <a:cubicBezTo>
                      <a:pt x="52816" y="17296"/>
                      <a:pt x="42720" y="9200"/>
                      <a:pt x="27956" y="8628"/>
                    </a:cubicBezTo>
                    <a:cubicBezTo>
                      <a:pt x="13192" y="8057"/>
                      <a:pt x="1953" y="15010"/>
                      <a:pt x="429" y="13105"/>
                    </a:cubicBezTo>
                    <a:cubicBezTo>
                      <a:pt x="-1096" y="11200"/>
                      <a:pt x="1571" y="9104"/>
                      <a:pt x="6429" y="5866"/>
                    </a:cubicBezTo>
                    <a:cubicBezTo>
                      <a:pt x="13005" y="1662"/>
                      <a:pt x="20735" y="-371"/>
                      <a:pt x="28527" y="56"/>
                    </a:cubicBezTo>
                    <a:cubicBezTo>
                      <a:pt x="36232" y="322"/>
                      <a:pt x="43645" y="3061"/>
                      <a:pt x="49673" y="7866"/>
                    </a:cubicBezTo>
                    <a:cubicBezTo>
                      <a:pt x="54054" y="11486"/>
                      <a:pt x="55483" y="14819"/>
                      <a:pt x="54530" y="1558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69" name="任意多边形: 形状 1268">
                <a:extLst>
                  <a:ext uri="{FF2B5EF4-FFF2-40B4-BE49-F238E27FC236}">
                    <a16:creationId xmlns:a16="http://schemas.microsoft.com/office/drawing/2014/main" id="{8285DCAA-BDB7-2382-5391-70D4087D7792}"/>
                  </a:ext>
                </a:extLst>
              </p:cNvPr>
              <p:cNvSpPr/>
              <p:nvPr/>
            </p:nvSpPr>
            <p:spPr>
              <a:xfrm>
                <a:off x="-6048167" y="3200537"/>
                <a:ext cx="27527" cy="26306"/>
              </a:xfrm>
              <a:custGeom>
                <a:avLst/>
                <a:gdLst>
                  <a:gd name="connsiteX0" fmla="*/ 27527 w 27527"/>
                  <a:gd name="connsiteY0" fmla="*/ 12963 h 26306"/>
                  <a:gd name="connsiteX1" fmla="*/ 13716 w 27527"/>
                  <a:gd name="connsiteY1" fmla="*/ 26298 h 26306"/>
                  <a:gd name="connsiteX2" fmla="*/ 6 w 27527"/>
                  <a:gd name="connsiteY2" fmla="*/ 13546 h 26306"/>
                  <a:gd name="connsiteX3" fmla="*/ 0 w 27527"/>
                  <a:gd name="connsiteY3" fmla="*/ 13344 h 26306"/>
                  <a:gd name="connsiteX4" fmla="*/ 13811 w 27527"/>
                  <a:gd name="connsiteY4" fmla="*/ 9 h 26306"/>
                  <a:gd name="connsiteX5" fmla="*/ 27522 w 27527"/>
                  <a:gd name="connsiteY5" fmla="*/ 12761 h 26306"/>
                  <a:gd name="connsiteX6" fmla="*/ 27527 w 27527"/>
                  <a:gd name="connsiteY6" fmla="*/ 12963 h 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27" h="26306">
                    <a:moveTo>
                      <a:pt x="27527" y="12963"/>
                    </a:moveTo>
                    <a:cubicBezTo>
                      <a:pt x="27271" y="20404"/>
                      <a:pt x="21162" y="26302"/>
                      <a:pt x="13716" y="26298"/>
                    </a:cubicBezTo>
                    <a:cubicBezTo>
                      <a:pt x="6409" y="26562"/>
                      <a:pt x="270" y="20853"/>
                      <a:pt x="6" y="13546"/>
                    </a:cubicBezTo>
                    <a:cubicBezTo>
                      <a:pt x="3" y="13479"/>
                      <a:pt x="1" y="13411"/>
                      <a:pt x="0" y="13344"/>
                    </a:cubicBezTo>
                    <a:cubicBezTo>
                      <a:pt x="257" y="5903"/>
                      <a:pt x="6366" y="4"/>
                      <a:pt x="13811" y="9"/>
                    </a:cubicBezTo>
                    <a:cubicBezTo>
                      <a:pt x="21119" y="-256"/>
                      <a:pt x="27257" y="5453"/>
                      <a:pt x="27522" y="12761"/>
                    </a:cubicBezTo>
                    <a:cubicBezTo>
                      <a:pt x="27524" y="12828"/>
                      <a:pt x="27526" y="12895"/>
                      <a:pt x="27527" y="1296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0" name="任意多边形: 形状 1269">
                <a:extLst>
                  <a:ext uri="{FF2B5EF4-FFF2-40B4-BE49-F238E27FC236}">
                    <a16:creationId xmlns:a16="http://schemas.microsoft.com/office/drawing/2014/main" id="{D38D24A2-3D27-20F6-5872-EB62E342E108}"/>
                  </a:ext>
                </a:extLst>
              </p:cNvPr>
              <p:cNvSpPr/>
              <p:nvPr/>
            </p:nvSpPr>
            <p:spPr>
              <a:xfrm>
                <a:off x="-6079742" y="3154402"/>
                <a:ext cx="54821" cy="15806"/>
              </a:xfrm>
              <a:custGeom>
                <a:avLst/>
                <a:gdLst>
                  <a:gd name="connsiteX0" fmla="*/ 54626 w 54821"/>
                  <a:gd name="connsiteY0" fmla="*/ 15569 h 15806"/>
                  <a:gd name="connsiteX1" fmla="*/ 27956 w 54821"/>
                  <a:gd name="connsiteY1" fmla="*/ 8615 h 15806"/>
                  <a:gd name="connsiteX2" fmla="*/ 429 w 54821"/>
                  <a:gd name="connsiteY2" fmla="*/ 13092 h 15806"/>
                  <a:gd name="connsiteX3" fmla="*/ 6429 w 54821"/>
                  <a:gd name="connsiteY3" fmla="*/ 5853 h 15806"/>
                  <a:gd name="connsiteX4" fmla="*/ 28527 w 54821"/>
                  <a:gd name="connsiteY4" fmla="*/ 43 h 15806"/>
                  <a:gd name="connsiteX5" fmla="*/ 49673 w 54821"/>
                  <a:gd name="connsiteY5" fmla="*/ 7853 h 15806"/>
                  <a:gd name="connsiteX6" fmla="*/ 54626 w 54821"/>
                  <a:gd name="connsiteY6" fmla="*/ 15569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21" h="15806">
                    <a:moveTo>
                      <a:pt x="54626" y="15569"/>
                    </a:moveTo>
                    <a:cubicBezTo>
                      <a:pt x="52816" y="17283"/>
                      <a:pt x="42720" y="9187"/>
                      <a:pt x="27956" y="8615"/>
                    </a:cubicBezTo>
                    <a:cubicBezTo>
                      <a:pt x="13192" y="8044"/>
                      <a:pt x="1953" y="14997"/>
                      <a:pt x="429" y="13092"/>
                    </a:cubicBezTo>
                    <a:cubicBezTo>
                      <a:pt x="-1096" y="11187"/>
                      <a:pt x="1571" y="9092"/>
                      <a:pt x="6429" y="5853"/>
                    </a:cubicBezTo>
                    <a:cubicBezTo>
                      <a:pt x="13027" y="1701"/>
                      <a:pt x="20740" y="-327"/>
                      <a:pt x="28527" y="43"/>
                    </a:cubicBezTo>
                    <a:cubicBezTo>
                      <a:pt x="36217" y="381"/>
                      <a:pt x="43610" y="3111"/>
                      <a:pt x="49673" y="7853"/>
                    </a:cubicBezTo>
                    <a:cubicBezTo>
                      <a:pt x="53959" y="11473"/>
                      <a:pt x="55388" y="14807"/>
                      <a:pt x="54626" y="1556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1" name="任意多边形: 形状 1270">
                <a:extLst>
                  <a:ext uri="{FF2B5EF4-FFF2-40B4-BE49-F238E27FC236}">
                    <a16:creationId xmlns:a16="http://schemas.microsoft.com/office/drawing/2014/main" id="{4BBD2E43-85BC-5C28-F56A-3AAB27998A52}"/>
                  </a:ext>
                </a:extLst>
              </p:cNvPr>
              <p:cNvSpPr/>
              <p:nvPr/>
            </p:nvSpPr>
            <p:spPr>
              <a:xfrm>
                <a:off x="-5978809" y="3162345"/>
                <a:ext cx="39840" cy="124775"/>
              </a:xfrm>
              <a:custGeom>
                <a:avLst/>
                <a:gdLst>
                  <a:gd name="connsiteX0" fmla="*/ 1889 w 39840"/>
                  <a:gd name="connsiteY0" fmla="*/ 123449 h 124775"/>
                  <a:gd name="connsiteX1" fmla="*/ 26083 w 39840"/>
                  <a:gd name="connsiteY1" fmla="*/ 120115 h 124775"/>
                  <a:gd name="connsiteX2" fmla="*/ 34179 w 39840"/>
                  <a:gd name="connsiteY2" fmla="*/ 116686 h 124775"/>
                  <a:gd name="connsiteX3" fmla="*/ 32179 w 39840"/>
                  <a:gd name="connsiteY3" fmla="*/ 105447 h 124775"/>
                  <a:gd name="connsiteX4" fmla="*/ 22178 w 39840"/>
                  <a:gd name="connsiteY4" fmla="*/ 76205 h 124775"/>
                  <a:gd name="connsiteX5" fmla="*/ 175 w 39840"/>
                  <a:gd name="connsiteY5" fmla="*/ 5 h 124775"/>
                  <a:gd name="connsiteX6" fmla="*/ 28273 w 39840"/>
                  <a:gd name="connsiteY6" fmla="*/ 74205 h 124775"/>
                  <a:gd name="connsiteX7" fmla="*/ 37798 w 39840"/>
                  <a:gd name="connsiteY7" fmla="*/ 103637 h 124775"/>
                  <a:gd name="connsiteX8" fmla="*/ 39132 w 39840"/>
                  <a:gd name="connsiteY8" fmla="*/ 118496 h 124775"/>
                  <a:gd name="connsiteX9" fmla="*/ 32655 w 39840"/>
                  <a:gd name="connsiteY9" fmla="*/ 123735 h 124775"/>
                  <a:gd name="connsiteX10" fmla="*/ 26273 w 39840"/>
                  <a:gd name="connsiteY10" fmla="*/ 124402 h 124775"/>
                  <a:gd name="connsiteX11" fmla="*/ 1889 w 39840"/>
                  <a:gd name="connsiteY11" fmla="*/ 123449 h 1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840" h="124775">
                    <a:moveTo>
                      <a:pt x="1889" y="123449"/>
                    </a:moveTo>
                    <a:cubicBezTo>
                      <a:pt x="9777" y="121304"/>
                      <a:pt x="17909" y="120184"/>
                      <a:pt x="26083" y="120115"/>
                    </a:cubicBezTo>
                    <a:cubicBezTo>
                      <a:pt x="29893" y="120115"/>
                      <a:pt x="33512" y="119258"/>
                      <a:pt x="34179" y="116686"/>
                    </a:cubicBezTo>
                    <a:cubicBezTo>
                      <a:pt x="34677" y="112823"/>
                      <a:pt x="33979" y="108901"/>
                      <a:pt x="32179" y="105447"/>
                    </a:cubicBezTo>
                    <a:cubicBezTo>
                      <a:pt x="28940" y="95922"/>
                      <a:pt x="25702" y="86397"/>
                      <a:pt x="22178" y="76205"/>
                    </a:cubicBezTo>
                    <a:cubicBezTo>
                      <a:pt x="8366" y="34676"/>
                      <a:pt x="-1445" y="481"/>
                      <a:pt x="175" y="5"/>
                    </a:cubicBezTo>
                    <a:cubicBezTo>
                      <a:pt x="1794" y="-471"/>
                      <a:pt x="14462" y="32676"/>
                      <a:pt x="28273" y="74205"/>
                    </a:cubicBezTo>
                    <a:lnTo>
                      <a:pt x="37798" y="103637"/>
                    </a:lnTo>
                    <a:cubicBezTo>
                      <a:pt x="39944" y="108288"/>
                      <a:pt x="40415" y="113538"/>
                      <a:pt x="39132" y="118496"/>
                    </a:cubicBezTo>
                    <a:cubicBezTo>
                      <a:pt x="37892" y="121144"/>
                      <a:pt x="35504" y="123075"/>
                      <a:pt x="32655" y="123735"/>
                    </a:cubicBezTo>
                    <a:cubicBezTo>
                      <a:pt x="30569" y="124254"/>
                      <a:pt x="28421" y="124478"/>
                      <a:pt x="26273" y="124402"/>
                    </a:cubicBezTo>
                    <a:cubicBezTo>
                      <a:pt x="18138" y="125121"/>
                      <a:pt x="9944" y="124801"/>
                      <a:pt x="1889" y="12344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2" name="任意多边形: 形状 1271">
                <a:extLst>
                  <a:ext uri="{FF2B5EF4-FFF2-40B4-BE49-F238E27FC236}">
                    <a16:creationId xmlns:a16="http://schemas.microsoft.com/office/drawing/2014/main" id="{78ED18B6-294C-AA9A-74CC-CC0F46E3E739}"/>
                  </a:ext>
                </a:extLst>
              </p:cNvPr>
              <p:cNvSpPr/>
              <p:nvPr/>
            </p:nvSpPr>
            <p:spPr>
              <a:xfrm>
                <a:off x="-6086167" y="3106816"/>
                <a:ext cx="67816" cy="18576"/>
              </a:xfrm>
              <a:custGeom>
                <a:avLst/>
                <a:gdLst>
                  <a:gd name="connsiteX0" fmla="*/ 67622 w 67816"/>
                  <a:gd name="connsiteY0" fmla="*/ 17148 h 18576"/>
                  <a:gd name="connsiteX1" fmla="*/ 33809 w 67816"/>
                  <a:gd name="connsiteY1" fmla="*/ 15148 h 18576"/>
                  <a:gd name="connsiteX2" fmla="*/ 90 w 67816"/>
                  <a:gd name="connsiteY2" fmla="*/ 12195 h 18576"/>
                  <a:gd name="connsiteX3" fmla="*/ 8758 w 67816"/>
                  <a:gd name="connsiteY3" fmla="*/ 4194 h 18576"/>
                  <a:gd name="connsiteX4" fmla="*/ 34952 w 67816"/>
                  <a:gd name="connsiteY4" fmla="*/ 194 h 18576"/>
                  <a:gd name="connsiteX5" fmla="*/ 60193 w 67816"/>
                  <a:gd name="connsiteY5" fmla="*/ 8004 h 18576"/>
                  <a:gd name="connsiteX6" fmla="*/ 67622 w 67816"/>
                  <a:gd name="connsiteY6" fmla="*/ 17148 h 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6" h="18576">
                    <a:moveTo>
                      <a:pt x="67622" y="17148"/>
                    </a:moveTo>
                    <a:cubicBezTo>
                      <a:pt x="65431" y="20863"/>
                      <a:pt x="51239" y="16291"/>
                      <a:pt x="33809" y="15148"/>
                    </a:cubicBezTo>
                    <a:cubicBezTo>
                      <a:pt x="16378" y="14005"/>
                      <a:pt x="1709" y="16196"/>
                      <a:pt x="90" y="12195"/>
                    </a:cubicBezTo>
                    <a:cubicBezTo>
                      <a:pt x="-577" y="10290"/>
                      <a:pt x="2471" y="7052"/>
                      <a:pt x="8758" y="4194"/>
                    </a:cubicBezTo>
                    <a:cubicBezTo>
                      <a:pt x="17055" y="827"/>
                      <a:pt x="26027" y="-543"/>
                      <a:pt x="34952" y="194"/>
                    </a:cubicBezTo>
                    <a:cubicBezTo>
                      <a:pt x="43871" y="732"/>
                      <a:pt x="52528" y="3411"/>
                      <a:pt x="60193" y="8004"/>
                    </a:cubicBezTo>
                    <a:cubicBezTo>
                      <a:pt x="66003" y="11433"/>
                      <a:pt x="68575" y="15339"/>
                      <a:pt x="67622" y="1714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3" name="任意多边形: 形状 1272">
                <a:extLst>
                  <a:ext uri="{FF2B5EF4-FFF2-40B4-BE49-F238E27FC236}">
                    <a16:creationId xmlns:a16="http://schemas.microsoft.com/office/drawing/2014/main" id="{94B35A08-7D05-E158-9553-4D640526A321}"/>
                  </a:ext>
                </a:extLst>
              </p:cNvPr>
              <p:cNvSpPr/>
              <p:nvPr/>
            </p:nvSpPr>
            <p:spPr>
              <a:xfrm>
                <a:off x="-5937174" y="3112917"/>
                <a:ext cx="59907" cy="17483"/>
              </a:xfrm>
              <a:custGeom>
                <a:avLst/>
                <a:gdLst>
                  <a:gd name="connsiteX0" fmla="*/ 59409 w 59907"/>
                  <a:gd name="connsiteY0" fmla="*/ 16191 h 17483"/>
                  <a:gd name="connsiteX1" fmla="*/ 29881 w 59907"/>
                  <a:gd name="connsiteY1" fmla="*/ 15144 h 17483"/>
                  <a:gd name="connsiteX2" fmla="*/ 354 w 59907"/>
                  <a:gd name="connsiteY2" fmla="*/ 13048 h 17483"/>
                  <a:gd name="connsiteX3" fmla="*/ 6545 w 59907"/>
                  <a:gd name="connsiteY3" fmla="*/ 4952 h 17483"/>
                  <a:gd name="connsiteX4" fmla="*/ 30834 w 59907"/>
                  <a:gd name="connsiteY4" fmla="*/ 94 h 17483"/>
                  <a:gd name="connsiteX5" fmla="*/ 54265 w 59907"/>
                  <a:gd name="connsiteY5" fmla="*/ 7524 h 17483"/>
                  <a:gd name="connsiteX6" fmla="*/ 59409 w 59907"/>
                  <a:gd name="connsiteY6" fmla="*/ 16191 h 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07" h="17483">
                    <a:moveTo>
                      <a:pt x="59409" y="16191"/>
                    </a:moveTo>
                    <a:cubicBezTo>
                      <a:pt x="56266" y="19430"/>
                      <a:pt x="44359" y="15620"/>
                      <a:pt x="29881" y="15144"/>
                    </a:cubicBezTo>
                    <a:cubicBezTo>
                      <a:pt x="15403" y="14667"/>
                      <a:pt x="3021" y="16668"/>
                      <a:pt x="354" y="13048"/>
                    </a:cubicBezTo>
                    <a:cubicBezTo>
                      <a:pt x="-884" y="11334"/>
                      <a:pt x="1116" y="8000"/>
                      <a:pt x="6545" y="4952"/>
                    </a:cubicBezTo>
                    <a:cubicBezTo>
                      <a:pt x="14080" y="1244"/>
                      <a:pt x="22453" y="-430"/>
                      <a:pt x="30834" y="94"/>
                    </a:cubicBezTo>
                    <a:cubicBezTo>
                      <a:pt x="39174" y="400"/>
                      <a:pt x="47273" y="2968"/>
                      <a:pt x="54265" y="7524"/>
                    </a:cubicBezTo>
                    <a:cubicBezTo>
                      <a:pt x="59218" y="11048"/>
                      <a:pt x="60837" y="14858"/>
                      <a:pt x="59409" y="1619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4" name="任意多边形: 形状 1273">
                <a:extLst>
                  <a:ext uri="{FF2B5EF4-FFF2-40B4-BE49-F238E27FC236}">
                    <a16:creationId xmlns:a16="http://schemas.microsoft.com/office/drawing/2014/main" id="{952DB8CC-93C5-8787-53EC-D7C005405BC5}"/>
                  </a:ext>
                </a:extLst>
              </p:cNvPr>
              <p:cNvSpPr/>
              <p:nvPr/>
            </p:nvSpPr>
            <p:spPr>
              <a:xfrm>
                <a:off x="-6250577" y="3214068"/>
                <a:ext cx="65916" cy="100773"/>
              </a:xfrm>
              <a:custGeom>
                <a:avLst/>
                <a:gdLst>
                  <a:gd name="connsiteX0" fmla="*/ 65917 w 65916"/>
                  <a:gd name="connsiteY0" fmla="*/ 4004 h 100773"/>
                  <a:gd name="connsiteX1" fmla="*/ 4 w 65916"/>
                  <a:gd name="connsiteY1" fmla="*/ 47533 h 100773"/>
                  <a:gd name="connsiteX2" fmla="*/ 65726 w 65916"/>
                  <a:gd name="connsiteY2" fmla="*/ 98492 h 100773"/>
                  <a:gd name="connsiteX3" fmla="*/ 65917 w 65916"/>
                  <a:gd name="connsiteY3" fmla="*/ 4004 h 100773"/>
                </a:gdLst>
                <a:ahLst/>
                <a:cxnLst>
                  <a:cxn ang="0">
                    <a:pos x="connsiteX0" y="connsiteY0"/>
                  </a:cxn>
                  <a:cxn ang="0">
                    <a:pos x="connsiteX1" y="connsiteY1"/>
                  </a:cxn>
                  <a:cxn ang="0">
                    <a:pos x="connsiteX2" y="connsiteY2"/>
                  </a:cxn>
                  <a:cxn ang="0">
                    <a:pos x="connsiteX3" y="connsiteY3"/>
                  </a:cxn>
                </a:cxnLst>
                <a:rect l="l" t="t" r="r" b="b"/>
                <a:pathLst>
                  <a:path w="65916" h="100773">
                    <a:moveTo>
                      <a:pt x="65917" y="4004"/>
                    </a:moveTo>
                    <a:cubicBezTo>
                      <a:pt x="64297" y="3146"/>
                      <a:pt x="575" y="-18285"/>
                      <a:pt x="4" y="47533"/>
                    </a:cubicBezTo>
                    <a:cubicBezTo>
                      <a:pt x="-568" y="113351"/>
                      <a:pt x="65631" y="100397"/>
                      <a:pt x="65726" y="98492"/>
                    </a:cubicBezTo>
                    <a:cubicBezTo>
                      <a:pt x="65821" y="96587"/>
                      <a:pt x="65917" y="4004"/>
                      <a:pt x="65917" y="4004"/>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5" name="任意多边形: 形状 1274">
                <a:extLst>
                  <a:ext uri="{FF2B5EF4-FFF2-40B4-BE49-F238E27FC236}">
                    <a16:creationId xmlns:a16="http://schemas.microsoft.com/office/drawing/2014/main" id="{53780635-2FD6-682D-97EA-AE081DD06953}"/>
                  </a:ext>
                </a:extLst>
              </p:cNvPr>
              <p:cNvSpPr/>
              <p:nvPr/>
            </p:nvSpPr>
            <p:spPr>
              <a:xfrm>
                <a:off x="-6233911" y="3235133"/>
                <a:ext cx="29291" cy="57595"/>
              </a:xfrm>
              <a:custGeom>
                <a:avLst/>
                <a:gdLst>
                  <a:gd name="connsiteX0" fmla="*/ 29248 w 29291"/>
                  <a:gd name="connsiteY0" fmla="*/ 52376 h 57595"/>
                  <a:gd name="connsiteX1" fmla="*/ 26105 w 29291"/>
                  <a:gd name="connsiteY1" fmla="*/ 53995 h 57595"/>
                  <a:gd name="connsiteX2" fmla="*/ 17533 w 29291"/>
                  <a:gd name="connsiteY2" fmla="*/ 53995 h 57595"/>
                  <a:gd name="connsiteX3" fmla="*/ 4674 w 29291"/>
                  <a:gd name="connsiteY3" fmla="*/ 28373 h 57595"/>
                  <a:gd name="connsiteX4" fmla="*/ 8008 w 29291"/>
                  <a:gd name="connsiteY4" fmla="*/ 11990 h 57595"/>
                  <a:gd name="connsiteX5" fmla="*/ 16675 w 29291"/>
                  <a:gd name="connsiteY5" fmla="*/ 3322 h 57595"/>
                  <a:gd name="connsiteX6" fmla="*/ 23438 w 29291"/>
                  <a:gd name="connsiteY6" fmla="*/ 6465 h 57595"/>
                  <a:gd name="connsiteX7" fmla="*/ 24200 w 29291"/>
                  <a:gd name="connsiteY7" fmla="*/ 9799 h 57595"/>
                  <a:gd name="connsiteX8" fmla="*/ 25152 w 29291"/>
                  <a:gd name="connsiteY8" fmla="*/ 5989 h 57595"/>
                  <a:gd name="connsiteX9" fmla="*/ 22581 w 29291"/>
                  <a:gd name="connsiteY9" fmla="*/ 1798 h 57595"/>
                  <a:gd name="connsiteX10" fmla="*/ 16294 w 29291"/>
                  <a:gd name="connsiteY10" fmla="*/ 83 h 57595"/>
                  <a:gd name="connsiteX11" fmla="*/ 4197 w 29291"/>
                  <a:gd name="connsiteY11" fmla="*/ 10180 h 57595"/>
                  <a:gd name="connsiteX12" fmla="*/ 6 w 29291"/>
                  <a:gd name="connsiteY12" fmla="*/ 28468 h 57595"/>
                  <a:gd name="connsiteX13" fmla="*/ 16485 w 29291"/>
                  <a:gd name="connsiteY13" fmla="*/ 57043 h 57595"/>
                  <a:gd name="connsiteX14" fmla="*/ 27057 w 29291"/>
                  <a:gd name="connsiteY14" fmla="*/ 55424 h 57595"/>
                  <a:gd name="connsiteX15" fmla="*/ 29248 w 29291"/>
                  <a:gd name="connsiteY15" fmla="*/ 52376 h 5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91" h="57595">
                    <a:moveTo>
                      <a:pt x="29248" y="52376"/>
                    </a:moveTo>
                    <a:cubicBezTo>
                      <a:pt x="29248" y="52376"/>
                      <a:pt x="28105" y="53138"/>
                      <a:pt x="26105" y="53995"/>
                    </a:cubicBezTo>
                    <a:cubicBezTo>
                      <a:pt x="23358" y="55117"/>
                      <a:pt x="20280" y="55117"/>
                      <a:pt x="17533" y="53995"/>
                    </a:cubicBezTo>
                    <a:cubicBezTo>
                      <a:pt x="8962" y="48378"/>
                      <a:pt x="4056" y="38601"/>
                      <a:pt x="4674" y="28373"/>
                    </a:cubicBezTo>
                    <a:cubicBezTo>
                      <a:pt x="4505" y="22728"/>
                      <a:pt x="5646" y="17120"/>
                      <a:pt x="8008" y="11990"/>
                    </a:cubicBezTo>
                    <a:cubicBezTo>
                      <a:pt x="9319" y="7865"/>
                      <a:pt x="12551" y="4633"/>
                      <a:pt x="16675" y="3322"/>
                    </a:cubicBezTo>
                    <a:cubicBezTo>
                      <a:pt x="19390" y="2634"/>
                      <a:pt x="22214" y="3947"/>
                      <a:pt x="23438" y="6465"/>
                    </a:cubicBezTo>
                    <a:cubicBezTo>
                      <a:pt x="24295" y="8370"/>
                      <a:pt x="23914" y="9608"/>
                      <a:pt x="24200" y="9799"/>
                    </a:cubicBezTo>
                    <a:cubicBezTo>
                      <a:pt x="24486" y="9989"/>
                      <a:pt x="25629" y="8656"/>
                      <a:pt x="25152" y="5989"/>
                    </a:cubicBezTo>
                    <a:cubicBezTo>
                      <a:pt x="24796" y="4340"/>
                      <a:pt x="23889" y="2863"/>
                      <a:pt x="22581" y="1798"/>
                    </a:cubicBezTo>
                    <a:cubicBezTo>
                      <a:pt x="20812" y="382"/>
                      <a:pt x="18537" y="-239"/>
                      <a:pt x="16294" y="83"/>
                    </a:cubicBezTo>
                    <a:cubicBezTo>
                      <a:pt x="10778" y="1111"/>
                      <a:pt x="6194" y="4936"/>
                      <a:pt x="4197" y="10180"/>
                    </a:cubicBezTo>
                    <a:cubicBezTo>
                      <a:pt x="1331" y="15843"/>
                      <a:pt x="-107" y="22122"/>
                      <a:pt x="6" y="28468"/>
                    </a:cubicBezTo>
                    <a:cubicBezTo>
                      <a:pt x="6" y="41803"/>
                      <a:pt x="7055" y="54281"/>
                      <a:pt x="16485" y="57043"/>
                    </a:cubicBezTo>
                    <a:cubicBezTo>
                      <a:pt x="20070" y="58160"/>
                      <a:pt x="23971" y="57563"/>
                      <a:pt x="27057" y="55424"/>
                    </a:cubicBezTo>
                    <a:cubicBezTo>
                      <a:pt x="29058" y="53900"/>
                      <a:pt x="29439" y="52471"/>
                      <a:pt x="29248" y="52376"/>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6" name="任意多边形: 形状 1275">
                <a:extLst>
                  <a:ext uri="{FF2B5EF4-FFF2-40B4-BE49-F238E27FC236}">
                    <a16:creationId xmlns:a16="http://schemas.microsoft.com/office/drawing/2014/main" id="{4A7B118E-DB0A-33FB-6404-1E4023ED0E23}"/>
                  </a:ext>
                </a:extLst>
              </p:cNvPr>
              <p:cNvSpPr/>
              <p:nvPr/>
            </p:nvSpPr>
            <p:spPr>
              <a:xfrm>
                <a:off x="-6025396" y="3294936"/>
                <a:ext cx="46572" cy="39915"/>
              </a:xfrm>
              <a:custGeom>
                <a:avLst/>
                <a:gdLst>
                  <a:gd name="connsiteX0" fmla="*/ 1994 w 46572"/>
                  <a:gd name="connsiteY0" fmla="*/ 2 h 39915"/>
                  <a:gd name="connsiteX1" fmla="*/ 17424 w 46572"/>
                  <a:gd name="connsiteY1" fmla="*/ 25624 h 39915"/>
                  <a:gd name="connsiteX2" fmla="*/ 46570 w 46572"/>
                  <a:gd name="connsiteY2" fmla="*/ 36673 h 39915"/>
                  <a:gd name="connsiteX3" fmla="*/ 36188 w 46572"/>
                  <a:gd name="connsiteY3" fmla="*/ 39912 h 39915"/>
                  <a:gd name="connsiteX4" fmla="*/ 11804 w 46572"/>
                  <a:gd name="connsiteY4" fmla="*/ 31530 h 39915"/>
                  <a:gd name="connsiteX5" fmla="*/ 279 w 46572"/>
                  <a:gd name="connsiteY5" fmla="*/ 10003 h 39915"/>
                  <a:gd name="connsiteX6" fmla="*/ 1994 w 46572"/>
                  <a:gd name="connsiteY6" fmla="*/ 2 h 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72" h="39915">
                    <a:moveTo>
                      <a:pt x="1994" y="2"/>
                    </a:moveTo>
                    <a:cubicBezTo>
                      <a:pt x="4280" y="2"/>
                      <a:pt x="4375" y="14956"/>
                      <a:pt x="17424" y="25624"/>
                    </a:cubicBezTo>
                    <a:cubicBezTo>
                      <a:pt x="30474" y="36292"/>
                      <a:pt x="46475" y="34577"/>
                      <a:pt x="46570" y="36673"/>
                    </a:cubicBezTo>
                    <a:cubicBezTo>
                      <a:pt x="46666" y="38768"/>
                      <a:pt x="43046" y="39626"/>
                      <a:pt x="36188" y="39912"/>
                    </a:cubicBezTo>
                    <a:cubicBezTo>
                      <a:pt x="27333" y="40036"/>
                      <a:pt x="18711" y="37073"/>
                      <a:pt x="11804" y="31530"/>
                    </a:cubicBezTo>
                    <a:cubicBezTo>
                      <a:pt x="5363" y="26082"/>
                      <a:pt x="1242" y="18384"/>
                      <a:pt x="279" y="10003"/>
                    </a:cubicBezTo>
                    <a:cubicBezTo>
                      <a:pt x="-673" y="3621"/>
                      <a:pt x="1041" y="-93"/>
                      <a:pt x="1994" y="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7" name="任意多边形: 形状 1276">
                <a:extLst>
                  <a:ext uri="{FF2B5EF4-FFF2-40B4-BE49-F238E27FC236}">
                    <a16:creationId xmlns:a16="http://schemas.microsoft.com/office/drawing/2014/main" id="{012E2705-0F46-9090-C5D5-8730D656E658}"/>
                  </a:ext>
                </a:extLst>
              </p:cNvPr>
              <p:cNvSpPr/>
              <p:nvPr/>
            </p:nvSpPr>
            <p:spPr>
              <a:xfrm>
                <a:off x="-6288768" y="2890694"/>
                <a:ext cx="564099" cy="345313"/>
              </a:xfrm>
              <a:custGeom>
                <a:avLst/>
                <a:gdLst>
                  <a:gd name="connsiteX0" fmla="*/ 563689 w 564099"/>
                  <a:gd name="connsiteY0" fmla="*/ 153547 h 345313"/>
                  <a:gd name="connsiteX1" fmla="*/ 556450 w 564099"/>
                  <a:gd name="connsiteY1" fmla="*/ 144022 h 345313"/>
                  <a:gd name="connsiteX2" fmla="*/ 531876 w 564099"/>
                  <a:gd name="connsiteY2" fmla="*/ 139736 h 345313"/>
                  <a:gd name="connsiteX3" fmla="*/ 471773 w 564099"/>
                  <a:gd name="connsiteY3" fmla="*/ 123924 h 345313"/>
                  <a:gd name="connsiteX4" fmla="*/ 489680 w 564099"/>
                  <a:gd name="connsiteY4" fmla="*/ 111637 h 345313"/>
                  <a:gd name="connsiteX5" fmla="*/ 501968 w 564099"/>
                  <a:gd name="connsiteY5" fmla="*/ 70679 h 345313"/>
                  <a:gd name="connsiteX6" fmla="*/ 496919 w 564099"/>
                  <a:gd name="connsiteY6" fmla="*/ 64297 h 345313"/>
                  <a:gd name="connsiteX7" fmla="*/ 485870 w 564099"/>
                  <a:gd name="connsiteY7" fmla="*/ 70393 h 345313"/>
                  <a:gd name="connsiteX8" fmla="*/ 452151 w 564099"/>
                  <a:gd name="connsiteY8" fmla="*/ 84681 h 345313"/>
                  <a:gd name="connsiteX9" fmla="*/ 427196 w 564099"/>
                  <a:gd name="connsiteY9" fmla="*/ 77061 h 345313"/>
                  <a:gd name="connsiteX10" fmla="*/ 426434 w 564099"/>
                  <a:gd name="connsiteY10" fmla="*/ 76108 h 345313"/>
                  <a:gd name="connsiteX11" fmla="*/ 416052 w 564099"/>
                  <a:gd name="connsiteY11" fmla="*/ 65631 h 345313"/>
                  <a:gd name="connsiteX12" fmla="*/ 416052 w 564099"/>
                  <a:gd name="connsiteY12" fmla="*/ 65631 h 345313"/>
                  <a:gd name="connsiteX13" fmla="*/ 348615 w 564099"/>
                  <a:gd name="connsiteY13" fmla="*/ 14386 h 345313"/>
                  <a:gd name="connsiteX14" fmla="*/ 229267 w 564099"/>
                  <a:gd name="connsiteY14" fmla="*/ 3623 h 345313"/>
                  <a:gd name="connsiteX15" fmla="*/ 160211 w 564099"/>
                  <a:gd name="connsiteY15" fmla="*/ 73251 h 345313"/>
                  <a:gd name="connsiteX16" fmla="*/ 90392 w 564099"/>
                  <a:gd name="connsiteY16" fmla="*/ 65821 h 345313"/>
                  <a:gd name="connsiteX17" fmla="*/ 89821 w 564099"/>
                  <a:gd name="connsiteY17" fmla="*/ 65821 h 345313"/>
                  <a:gd name="connsiteX18" fmla="*/ 41529 w 564099"/>
                  <a:gd name="connsiteY18" fmla="*/ 127258 h 345313"/>
                  <a:gd name="connsiteX19" fmla="*/ 40386 w 564099"/>
                  <a:gd name="connsiteY19" fmla="*/ 131544 h 345313"/>
                  <a:gd name="connsiteX20" fmla="*/ 5715 w 564099"/>
                  <a:gd name="connsiteY20" fmla="*/ 164691 h 345313"/>
                  <a:gd name="connsiteX21" fmla="*/ 0 w 564099"/>
                  <a:gd name="connsiteY21" fmla="*/ 170692 h 345313"/>
                  <a:gd name="connsiteX22" fmla="*/ 4286 w 564099"/>
                  <a:gd name="connsiteY22" fmla="*/ 177550 h 345313"/>
                  <a:gd name="connsiteX23" fmla="*/ 24860 w 564099"/>
                  <a:gd name="connsiteY23" fmla="*/ 186313 h 345313"/>
                  <a:gd name="connsiteX24" fmla="*/ 16192 w 564099"/>
                  <a:gd name="connsiteY24" fmla="*/ 204124 h 345313"/>
                  <a:gd name="connsiteX25" fmla="*/ 12192 w 564099"/>
                  <a:gd name="connsiteY25" fmla="*/ 219841 h 345313"/>
                  <a:gd name="connsiteX26" fmla="*/ 23431 w 564099"/>
                  <a:gd name="connsiteY26" fmla="*/ 224889 h 345313"/>
                  <a:gd name="connsiteX27" fmla="*/ 35338 w 564099"/>
                  <a:gd name="connsiteY27" fmla="*/ 219650 h 345313"/>
                  <a:gd name="connsiteX28" fmla="*/ 26575 w 564099"/>
                  <a:gd name="connsiteY28" fmla="*/ 240034 h 345313"/>
                  <a:gd name="connsiteX29" fmla="*/ 54388 w 564099"/>
                  <a:gd name="connsiteY29" fmla="*/ 238510 h 345313"/>
                  <a:gd name="connsiteX30" fmla="*/ 69151 w 564099"/>
                  <a:gd name="connsiteY30" fmla="*/ 324235 h 345313"/>
                  <a:gd name="connsiteX31" fmla="*/ 99631 w 564099"/>
                  <a:gd name="connsiteY31" fmla="*/ 325854 h 345313"/>
                  <a:gd name="connsiteX32" fmla="*/ 121348 w 564099"/>
                  <a:gd name="connsiteY32" fmla="*/ 344332 h 345313"/>
                  <a:gd name="connsiteX33" fmla="*/ 143446 w 564099"/>
                  <a:gd name="connsiteY33" fmla="*/ 305375 h 345313"/>
                  <a:gd name="connsiteX34" fmla="*/ 161544 w 564099"/>
                  <a:gd name="connsiteY34" fmla="*/ 146403 h 345313"/>
                  <a:gd name="connsiteX35" fmla="*/ 199168 w 564099"/>
                  <a:gd name="connsiteY35" fmla="*/ 119828 h 345313"/>
                  <a:gd name="connsiteX36" fmla="*/ 198025 w 564099"/>
                  <a:gd name="connsiteY36" fmla="*/ 120876 h 345313"/>
                  <a:gd name="connsiteX37" fmla="*/ 281083 w 564099"/>
                  <a:gd name="connsiteY37" fmla="*/ 115923 h 345313"/>
                  <a:gd name="connsiteX38" fmla="*/ 326803 w 564099"/>
                  <a:gd name="connsiteY38" fmla="*/ 163548 h 345313"/>
                  <a:gd name="connsiteX39" fmla="*/ 427958 w 564099"/>
                  <a:gd name="connsiteY39" fmla="*/ 214126 h 345313"/>
                  <a:gd name="connsiteX40" fmla="*/ 433102 w 564099"/>
                  <a:gd name="connsiteY40" fmla="*/ 317948 h 345313"/>
                  <a:gd name="connsiteX41" fmla="*/ 456914 w 564099"/>
                  <a:gd name="connsiteY41" fmla="*/ 263941 h 345313"/>
                  <a:gd name="connsiteX42" fmla="*/ 456914 w 564099"/>
                  <a:gd name="connsiteY42" fmla="*/ 263941 h 345313"/>
                  <a:gd name="connsiteX43" fmla="*/ 461867 w 564099"/>
                  <a:gd name="connsiteY43" fmla="*/ 254416 h 345313"/>
                  <a:gd name="connsiteX44" fmla="*/ 462439 w 564099"/>
                  <a:gd name="connsiteY44" fmla="*/ 253464 h 345313"/>
                  <a:gd name="connsiteX45" fmla="*/ 462439 w 564099"/>
                  <a:gd name="connsiteY45" fmla="*/ 253464 h 345313"/>
                  <a:gd name="connsiteX46" fmla="*/ 470249 w 564099"/>
                  <a:gd name="connsiteY46" fmla="*/ 238129 h 345313"/>
                  <a:gd name="connsiteX47" fmla="*/ 470249 w 564099"/>
                  <a:gd name="connsiteY47" fmla="*/ 238129 h 345313"/>
                  <a:gd name="connsiteX48" fmla="*/ 494114 w 564099"/>
                  <a:gd name="connsiteY48" fmla="*/ 235814 h 345313"/>
                  <a:gd name="connsiteX49" fmla="*/ 495205 w 564099"/>
                  <a:gd name="connsiteY49" fmla="*/ 215745 h 345313"/>
                  <a:gd name="connsiteX50" fmla="*/ 487108 w 564099"/>
                  <a:gd name="connsiteY50" fmla="*/ 207458 h 345313"/>
                  <a:gd name="connsiteX51" fmla="*/ 512635 w 564099"/>
                  <a:gd name="connsiteY51" fmla="*/ 214316 h 345313"/>
                  <a:gd name="connsiteX52" fmla="*/ 527685 w 564099"/>
                  <a:gd name="connsiteY52" fmla="*/ 193647 h 345313"/>
                  <a:gd name="connsiteX53" fmla="*/ 517207 w 564099"/>
                  <a:gd name="connsiteY53" fmla="*/ 179169 h 345313"/>
                  <a:gd name="connsiteX54" fmla="*/ 551688 w 564099"/>
                  <a:gd name="connsiteY54" fmla="*/ 172025 h 345313"/>
                  <a:gd name="connsiteX55" fmla="*/ 563689 w 564099"/>
                  <a:gd name="connsiteY55" fmla="*/ 153547 h 34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4099" h="345313">
                    <a:moveTo>
                      <a:pt x="563689" y="153547"/>
                    </a:moveTo>
                    <a:cubicBezTo>
                      <a:pt x="562626" y="149542"/>
                      <a:pt x="560025" y="146118"/>
                      <a:pt x="556450" y="144022"/>
                    </a:cubicBezTo>
                    <a:cubicBezTo>
                      <a:pt x="548785" y="140435"/>
                      <a:pt x="540303" y="138955"/>
                      <a:pt x="531876" y="139736"/>
                    </a:cubicBezTo>
                    <a:cubicBezTo>
                      <a:pt x="510909" y="139044"/>
                      <a:pt x="490367" y="133639"/>
                      <a:pt x="471773" y="123924"/>
                    </a:cubicBezTo>
                    <a:cubicBezTo>
                      <a:pt x="478362" y="120814"/>
                      <a:pt x="484408" y="116665"/>
                      <a:pt x="489680" y="111637"/>
                    </a:cubicBezTo>
                    <a:cubicBezTo>
                      <a:pt x="501105" y="101351"/>
                      <a:pt x="505844" y="85555"/>
                      <a:pt x="501968" y="70679"/>
                    </a:cubicBezTo>
                    <a:cubicBezTo>
                      <a:pt x="501324" y="67904"/>
                      <a:pt x="499472" y="65563"/>
                      <a:pt x="496919" y="64297"/>
                    </a:cubicBezTo>
                    <a:cubicBezTo>
                      <a:pt x="492633" y="62964"/>
                      <a:pt x="488823" y="67155"/>
                      <a:pt x="485870" y="70393"/>
                    </a:cubicBezTo>
                    <a:cubicBezTo>
                      <a:pt x="478140" y="81028"/>
                      <a:pt x="465169" y="86524"/>
                      <a:pt x="452151" y="84681"/>
                    </a:cubicBezTo>
                    <a:cubicBezTo>
                      <a:pt x="443365" y="84053"/>
                      <a:pt x="434835" y="81448"/>
                      <a:pt x="427196" y="77061"/>
                    </a:cubicBezTo>
                    <a:lnTo>
                      <a:pt x="426434" y="76108"/>
                    </a:lnTo>
                    <a:lnTo>
                      <a:pt x="416052" y="65631"/>
                    </a:lnTo>
                    <a:lnTo>
                      <a:pt x="416052" y="65631"/>
                    </a:lnTo>
                    <a:cubicBezTo>
                      <a:pt x="391573" y="40771"/>
                      <a:pt x="370427" y="23530"/>
                      <a:pt x="348615" y="14386"/>
                    </a:cubicBezTo>
                    <a:cubicBezTo>
                      <a:pt x="310538" y="70"/>
                      <a:pt x="269291" y="-3650"/>
                      <a:pt x="229267" y="3623"/>
                    </a:cubicBezTo>
                    <a:cubicBezTo>
                      <a:pt x="195643" y="12100"/>
                      <a:pt x="165259" y="38961"/>
                      <a:pt x="160211" y="73251"/>
                    </a:cubicBezTo>
                    <a:cubicBezTo>
                      <a:pt x="141637" y="57154"/>
                      <a:pt x="113347" y="56963"/>
                      <a:pt x="90392" y="65821"/>
                    </a:cubicBezTo>
                    <a:lnTo>
                      <a:pt x="89821" y="65821"/>
                    </a:lnTo>
                    <a:cubicBezTo>
                      <a:pt x="64198" y="74584"/>
                      <a:pt x="49435" y="101350"/>
                      <a:pt x="41529" y="127258"/>
                    </a:cubicBezTo>
                    <a:lnTo>
                      <a:pt x="40386" y="131544"/>
                    </a:lnTo>
                    <a:cubicBezTo>
                      <a:pt x="31651" y="145210"/>
                      <a:pt x="19760" y="156578"/>
                      <a:pt x="5715" y="164691"/>
                    </a:cubicBezTo>
                    <a:cubicBezTo>
                      <a:pt x="3238" y="166120"/>
                      <a:pt x="381" y="167834"/>
                      <a:pt x="0" y="170692"/>
                    </a:cubicBezTo>
                    <a:cubicBezTo>
                      <a:pt x="176" y="173556"/>
                      <a:pt x="1789" y="176136"/>
                      <a:pt x="4286" y="177550"/>
                    </a:cubicBezTo>
                    <a:cubicBezTo>
                      <a:pt x="10429" y="181925"/>
                      <a:pt x="17449" y="184915"/>
                      <a:pt x="24860" y="186313"/>
                    </a:cubicBezTo>
                    <a:cubicBezTo>
                      <a:pt x="22492" y="192490"/>
                      <a:pt x="19592" y="198449"/>
                      <a:pt x="16192" y="204124"/>
                    </a:cubicBezTo>
                    <a:cubicBezTo>
                      <a:pt x="13240" y="208982"/>
                      <a:pt x="9811" y="214792"/>
                      <a:pt x="12192" y="219841"/>
                    </a:cubicBezTo>
                    <a:cubicBezTo>
                      <a:pt x="14510" y="223714"/>
                      <a:pt x="18997" y="225729"/>
                      <a:pt x="23431" y="224889"/>
                    </a:cubicBezTo>
                    <a:cubicBezTo>
                      <a:pt x="27725" y="224003"/>
                      <a:pt x="31783" y="222217"/>
                      <a:pt x="35338" y="219650"/>
                    </a:cubicBezTo>
                    <a:cubicBezTo>
                      <a:pt x="32480" y="226413"/>
                      <a:pt x="29527" y="233271"/>
                      <a:pt x="26575" y="240034"/>
                    </a:cubicBezTo>
                    <a:cubicBezTo>
                      <a:pt x="35839" y="241676"/>
                      <a:pt x="45358" y="241154"/>
                      <a:pt x="54388" y="238510"/>
                    </a:cubicBezTo>
                    <a:cubicBezTo>
                      <a:pt x="59531" y="262894"/>
                      <a:pt x="63055" y="307947"/>
                      <a:pt x="69151" y="324235"/>
                    </a:cubicBezTo>
                    <a:cubicBezTo>
                      <a:pt x="86582" y="324235"/>
                      <a:pt x="90868" y="322806"/>
                      <a:pt x="99631" y="325854"/>
                    </a:cubicBezTo>
                    <a:cubicBezTo>
                      <a:pt x="111061" y="329759"/>
                      <a:pt x="106489" y="349952"/>
                      <a:pt x="121348" y="344332"/>
                    </a:cubicBezTo>
                    <a:cubicBezTo>
                      <a:pt x="128968" y="341570"/>
                      <a:pt x="140398" y="312995"/>
                      <a:pt x="143446" y="305375"/>
                    </a:cubicBezTo>
                    <a:cubicBezTo>
                      <a:pt x="160883" y="254312"/>
                      <a:pt x="167057" y="200079"/>
                      <a:pt x="161544" y="146403"/>
                    </a:cubicBezTo>
                    <a:cubicBezTo>
                      <a:pt x="172278" y="135229"/>
                      <a:pt x="185048" y="126209"/>
                      <a:pt x="199168" y="119828"/>
                    </a:cubicBezTo>
                    <a:lnTo>
                      <a:pt x="198025" y="120876"/>
                    </a:lnTo>
                    <a:cubicBezTo>
                      <a:pt x="225076" y="111827"/>
                      <a:pt x="255651" y="102969"/>
                      <a:pt x="281083" y="115923"/>
                    </a:cubicBezTo>
                    <a:cubicBezTo>
                      <a:pt x="300704" y="125448"/>
                      <a:pt x="312134" y="146689"/>
                      <a:pt x="326803" y="163548"/>
                    </a:cubicBezTo>
                    <a:cubicBezTo>
                      <a:pt x="351756" y="194073"/>
                      <a:pt x="388566" y="212478"/>
                      <a:pt x="427958" y="214126"/>
                    </a:cubicBezTo>
                    <a:cubicBezTo>
                      <a:pt x="431387" y="243272"/>
                      <a:pt x="431959" y="290326"/>
                      <a:pt x="433102" y="317948"/>
                    </a:cubicBezTo>
                    <a:lnTo>
                      <a:pt x="456914" y="263941"/>
                    </a:lnTo>
                    <a:lnTo>
                      <a:pt x="456914" y="263941"/>
                    </a:lnTo>
                    <a:cubicBezTo>
                      <a:pt x="458734" y="260857"/>
                      <a:pt x="460387" y="257677"/>
                      <a:pt x="461867" y="254416"/>
                    </a:cubicBezTo>
                    <a:lnTo>
                      <a:pt x="462439" y="253464"/>
                    </a:lnTo>
                    <a:lnTo>
                      <a:pt x="462439" y="253464"/>
                    </a:lnTo>
                    <a:cubicBezTo>
                      <a:pt x="464756" y="248212"/>
                      <a:pt x="467364" y="243092"/>
                      <a:pt x="470249" y="238129"/>
                    </a:cubicBezTo>
                    <a:lnTo>
                      <a:pt x="470249" y="238129"/>
                    </a:lnTo>
                    <a:cubicBezTo>
                      <a:pt x="477479" y="244080"/>
                      <a:pt x="488164" y="243043"/>
                      <a:pt x="494114" y="235814"/>
                    </a:cubicBezTo>
                    <a:cubicBezTo>
                      <a:pt x="498831" y="230084"/>
                      <a:pt x="499273" y="221952"/>
                      <a:pt x="495205" y="215745"/>
                    </a:cubicBezTo>
                    <a:cubicBezTo>
                      <a:pt x="492983" y="212554"/>
                      <a:pt x="490247" y="209754"/>
                      <a:pt x="487108" y="207458"/>
                    </a:cubicBezTo>
                    <a:cubicBezTo>
                      <a:pt x="493836" y="214046"/>
                      <a:pt x="503513" y="216645"/>
                      <a:pt x="512635" y="214316"/>
                    </a:cubicBezTo>
                    <a:cubicBezTo>
                      <a:pt x="521741" y="211611"/>
                      <a:pt x="527906" y="203143"/>
                      <a:pt x="527685" y="193647"/>
                    </a:cubicBezTo>
                    <a:cubicBezTo>
                      <a:pt x="527022" y="187299"/>
                      <a:pt x="523030" y="181783"/>
                      <a:pt x="517207" y="179169"/>
                    </a:cubicBezTo>
                    <a:cubicBezTo>
                      <a:pt x="529156" y="180272"/>
                      <a:pt x="541161" y="177784"/>
                      <a:pt x="551688" y="172025"/>
                    </a:cubicBezTo>
                    <a:cubicBezTo>
                      <a:pt x="558927" y="168406"/>
                      <a:pt x="565880" y="162119"/>
                      <a:pt x="563689" y="15354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8" name="任意多边形: 形状 1277">
                <a:extLst>
                  <a:ext uri="{FF2B5EF4-FFF2-40B4-BE49-F238E27FC236}">
                    <a16:creationId xmlns:a16="http://schemas.microsoft.com/office/drawing/2014/main" id="{17DDD173-56CA-F55D-1357-2B869F68102A}"/>
                  </a:ext>
                </a:extLst>
              </p:cNvPr>
              <p:cNvSpPr/>
              <p:nvPr/>
            </p:nvSpPr>
            <p:spPr>
              <a:xfrm>
                <a:off x="-6241239" y="2975375"/>
                <a:ext cx="143256" cy="162715"/>
              </a:xfrm>
              <a:custGeom>
                <a:avLst/>
                <a:gdLst>
                  <a:gd name="connsiteX0" fmla="*/ 143256 w 143256"/>
                  <a:gd name="connsiteY0" fmla="*/ 0 h 162715"/>
                  <a:gd name="connsiteX1" fmla="*/ 133731 w 143256"/>
                  <a:gd name="connsiteY1" fmla="*/ 8763 h 162715"/>
                  <a:gd name="connsiteX2" fmla="*/ 118491 w 143256"/>
                  <a:gd name="connsiteY2" fmla="*/ 40576 h 162715"/>
                  <a:gd name="connsiteX3" fmla="*/ 115824 w 143256"/>
                  <a:gd name="connsiteY3" fmla="*/ 65056 h 162715"/>
                  <a:gd name="connsiteX4" fmla="*/ 116777 w 143256"/>
                  <a:gd name="connsiteY4" fmla="*/ 93631 h 162715"/>
                  <a:gd name="connsiteX5" fmla="*/ 116777 w 143256"/>
                  <a:gd name="connsiteY5" fmla="*/ 125254 h 162715"/>
                  <a:gd name="connsiteX6" fmla="*/ 114395 w 143256"/>
                  <a:gd name="connsiteY6" fmla="*/ 141923 h 162715"/>
                  <a:gd name="connsiteX7" fmla="*/ 107442 w 143256"/>
                  <a:gd name="connsiteY7" fmla="*/ 158020 h 162715"/>
                  <a:gd name="connsiteX8" fmla="*/ 93821 w 143256"/>
                  <a:gd name="connsiteY8" fmla="*/ 162401 h 162715"/>
                  <a:gd name="connsiteX9" fmla="*/ 81629 w 143256"/>
                  <a:gd name="connsiteY9" fmla="*/ 155353 h 162715"/>
                  <a:gd name="connsiteX10" fmla="*/ 72676 w 143256"/>
                  <a:gd name="connsiteY10" fmla="*/ 130778 h 162715"/>
                  <a:gd name="connsiteX11" fmla="*/ 74676 w 143256"/>
                  <a:gd name="connsiteY11" fmla="*/ 130778 h 162715"/>
                  <a:gd name="connsiteX12" fmla="*/ 62675 w 143256"/>
                  <a:gd name="connsiteY12" fmla="*/ 150781 h 162715"/>
                  <a:gd name="connsiteX13" fmla="*/ 43625 w 143256"/>
                  <a:gd name="connsiteY13" fmla="*/ 160306 h 162715"/>
                  <a:gd name="connsiteX14" fmla="*/ 34100 w 143256"/>
                  <a:gd name="connsiteY14" fmla="*/ 158496 h 162715"/>
                  <a:gd name="connsiteX15" fmla="*/ 25527 w 143256"/>
                  <a:gd name="connsiteY15" fmla="*/ 143161 h 162715"/>
                  <a:gd name="connsiteX16" fmla="*/ 28670 w 143256"/>
                  <a:gd name="connsiteY16" fmla="*/ 135731 h 162715"/>
                  <a:gd name="connsiteX17" fmla="*/ 29718 w 143256"/>
                  <a:gd name="connsiteY17" fmla="*/ 136684 h 162715"/>
                  <a:gd name="connsiteX18" fmla="*/ 8763 w 143256"/>
                  <a:gd name="connsiteY18" fmla="*/ 151924 h 162715"/>
                  <a:gd name="connsiteX19" fmla="*/ 2381 w 143256"/>
                  <a:gd name="connsiteY19" fmla="*/ 154400 h 162715"/>
                  <a:gd name="connsiteX20" fmla="*/ 0 w 143256"/>
                  <a:gd name="connsiteY20" fmla="*/ 154400 h 162715"/>
                  <a:gd name="connsiteX21" fmla="*/ 2191 w 143256"/>
                  <a:gd name="connsiteY21" fmla="*/ 153543 h 162715"/>
                  <a:gd name="connsiteX22" fmla="*/ 8477 w 143256"/>
                  <a:gd name="connsiteY22" fmla="*/ 150781 h 162715"/>
                  <a:gd name="connsiteX23" fmla="*/ 28670 w 143256"/>
                  <a:gd name="connsiteY23" fmla="*/ 135255 h 162715"/>
                  <a:gd name="connsiteX24" fmla="*/ 29623 w 143256"/>
                  <a:gd name="connsiteY24" fmla="*/ 136208 h 162715"/>
                  <a:gd name="connsiteX25" fmla="*/ 28861 w 143256"/>
                  <a:gd name="connsiteY25" fmla="*/ 150495 h 162715"/>
                  <a:gd name="connsiteX26" fmla="*/ 34862 w 143256"/>
                  <a:gd name="connsiteY26" fmla="*/ 156496 h 162715"/>
                  <a:gd name="connsiteX27" fmla="*/ 43910 w 143256"/>
                  <a:gd name="connsiteY27" fmla="*/ 158020 h 162715"/>
                  <a:gd name="connsiteX28" fmla="*/ 61436 w 143256"/>
                  <a:gd name="connsiteY28" fmla="*/ 148495 h 162715"/>
                  <a:gd name="connsiteX29" fmla="*/ 72866 w 143256"/>
                  <a:gd name="connsiteY29" fmla="*/ 128873 h 162715"/>
                  <a:gd name="connsiteX30" fmla="*/ 74295 w 143256"/>
                  <a:gd name="connsiteY30" fmla="*/ 125825 h 162715"/>
                  <a:gd name="connsiteX31" fmla="*/ 74962 w 143256"/>
                  <a:gd name="connsiteY31" fmla="*/ 129159 h 162715"/>
                  <a:gd name="connsiteX32" fmla="*/ 83534 w 143256"/>
                  <a:gd name="connsiteY32" fmla="*/ 152686 h 162715"/>
                  <a:gd name="connsiteX33" fmla="*/ 94393 w 143256"/>
                  <a:gd name="connsiteY33" fmla="*/ 158972 h 162715"/>
                  <a:gd name="connsiteX34" fmla="*/ 106013 w 143256"/>
                  <a:gd name="connsiteY34" fmla="*/ 155258 h 162715"/>
                  <a:gd name="connsiteX35" fmla="*/ 112490 w 143256"/>
                  <a:gd name="connsiteY35" fmla="*/ 140208 h 162715"/>
                  <a:gd name="connsiteX36" fmla="*/ 114776 w 143256"/>
                  <a:gd name="connsiteY36" fmla="*/ 123920 h 162715"/>
                  <a:gd name="connsiteX37" fmla="*/ 114776 w 143256"/>
                  <a:gd name="connsiteY37" fmla="*/ 92583 h 162715"/>
                  <a:gd name="connsiteX38" fmla="*/ 113919 w 143256"/>
                  <a:gd name="connsiteY38" fmla="*/ 64008 h 162715"/>
                  <a:gd name="connsiteX39" fmla="*/ 116967 w 143256"/>
                  <a:gd name="connsiteY39" fmla="*/ 39243 h 162715"/>
                  <a:gd name="connsiteX40" fmla="*/ 133064 w 143256"/>
                  <a:gd name="connsiteY40" fmla="*/ 7144 h 162715"/>
                  <a:gd name="connsiteX41" fmla="*/ 143256 w 143256"/>
                  <a:gd name="connsiteY41" fmla="*/ 0 h 16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3256" h="162715">
                    <a:moveTo>
                      <a:pt x="143256" y="0"/>
                    </a:moveTo>
                    <a:cubicBezTo>
                      <a:pt x="139874" y="2688"/>
                      <a:pt x="136691" y="5617"/>
                      <a:pt x="133731" y="8763"/>
                    </a:cubicBezTo>
                    <a:cubicBezTo>
                      <a:pt x="125968" y="17860"/>
                      <a:pt x="120714" y="28826"/>
                      <a:pt x="118491" y="40576"/>
                    </a:cubicBezTo>
                    <a:cubicBezTo>
                      <a:pt x="116820" y="48632"/>
                      <a:pt x="115927" y="56829"/>
                      <a:pt x="115824" y="65056"/>
                    </a:cubicBezTo>
                    <a:cubicBezTo>
                      <a:pt x="115824" y="73914"/>
                      <a:pt x="116300" y="83439"/>
                      <a:pt x="116777" y="93631"/>
                    </a:cubicBezTo>
                    <a:cubicBezTo>
                      <a:pt x="117449" y="104161"/>
                      <a:pt x="117449" y="114723"/>
                      <a:pt x="116777" y="125254"/>
                    </a:cubicBezTo>
                    <a:cubicBezTo>
                      <a:pt x="116451" y="130867"/>
                      <a:pt x="115655" y="136443"/>
                      <a:pt x="114395" y="141923"/>
                    </a:cubicBezTo>
                    <a:cubicBezTo>
                      <a:pt x="113516" y="147801"/>
                      <a:pt x="111120" y="153350"/>
                      <a:pt x="107442" y="158020"/>
                    </a:cubicBezTo>
                    <a:cubicBezTo>
                      <a:pt x="104002" y="161795"/>
                      <a:pt x="98818" y="163463"/>
                      <a:pt x="93821" y="162401"/>
                    </a:cubicBezTo>
                    <a:cubicBezTo>
                      <a:pt x="89066" y="161529"/>
                      <a:pt x="84758" y="159038"/>
                      <a:pt x="81629" y="155353"/>
                    </a:cubicBezTo>
                    <a:cubicBezTo>
                      <a:pt x="76501" y="148109"/>
                      <a:pt x="73409" y="139623"/>
                      <a:pt x="72676" y="130778"/>
                    </a:cubicBezTo>
                    <a:lnTo>
                      <a:pt x="74676" y="130778"/>
                    </a:lnTo>
                    <a:cubicBezTo>
                      <a:pt x="71685" y="138002"/>
                      <a:pt x="67641" y="144743"/>
                      <a:pt x="62675" y="150781"/>
                    </a:cubicBezTo>
                    <a:cubicBezTo>
                      <a:pt x="57789" y="156292"/>
                      <a:pt x="50965" y="159704"/>
                      <a:pt x="43625" y="160306"/>
                    </a:cubicBezTo>
                    <a:cubicBezTo>
                      <a:pt x="40345" y="160561"/>
                      <a:pt x="37057" y="159936"/>
                      <a:pt x="34100" y="158496"/>
                    </a:cubicBezTo>
                    <a:cubicBezTo>
                      <a:pt x="28545" y="155444"/>
                      <a:pt x="25217" y="149491"/>
                      <a:pt x="25527" y="143161"/>
                    </a:cubicBezTo>
                    <a:cubicBezTo>
                      <a:pt x="25686" y="140396"/>
                      <a:pt x="26797" y="137771"/>
                      <a:pt x="28670" y="135731"/>
                    </a:cubicBezTo>
                    <a:lnTo>
                      <a:pt x="29718" y="136684"/>
                    </a:lnTo>
                    <a:cubicBezTo>
                      <a:pt x="23902" y="143202"/>
                      <a:pt x="16756" y="148399"/>
                      <a:pt x="8763" y="151924"/>
                    </a:cubicBezTo>
                    <a:cubicBezTo>
                      <a:pt x="6680" y="152858"/>
                      <a:pt x="4549" y="153685"/>
                      <a:pt x="2381" y="154400"/>
                    </a:cubicBezTo>
                    <a:cubicBezTo>
                      <a:pt x="1591" y="154514"/>
                      <a:pt x="790" y="154514"/>
                      <a:pt x="0" y="154400"/>
                    </a:cubicBezTo>
                    <a:lnTo>
                      <a:pt x="2191" y="153543"/>
                    </a:lnTo>
                    <a:cubicBezTo>
                      <a:pt x="4334" y="152734"/>
                      <a:pt x="6432" y="151812"/>
                      <a:pt x="8477" y="150781"/>
                    </a:cubicBezTo>
                    <a:cubicBezTo>
                      <a:pt x="16209" y="147056"/>
                      <a:pt x="23084" y="141770"/>
                      <a:pt x="28670" y="135255"/>
                    </a:cubicBezTo>
                    <a:lnTo>
                      <a:pt x="29623" y="136208"/>
                    </a:lnTo>
                    <a:cubicBezTo>
                      <a:pt x="26365" y="140327"/>
                      <a:pt x="26059" y="146053"/>
                      <a:pt x="28861" y="150495"/>
                    </a:cubicBezTo>
                    <a:cubicBezTo>
                      <a:pt x="30192" y="153068"/>
                      <a:pt x="32289" y="155164"/>
                      <a:pt x="34862" y="156496"/>
                    </a:cubicBezTo>
                    <a:cubicBezTo>
                      <a:pt x="37679" y="157831"/>
                      <a:pt x="40811" y="158358"/>
                      <a:pt x="43910" y="158020"/>
                    </a:cubicBezTo>
                    <a:cubicBezTo>
                      <a:pt x="50761" y="157222"/>
                      <a:pt x="57040" y="153809"/>
                      <a:pt x="61436" y="148495"/>
                    </a:cubicBezTo>
                    <a:cubicBezTo>
                      <a:pt x="66154" y="142527"/>
                      <a:pt x="70003" y="135921"/>
                      <a:pt x="72866" y="128873"/>
                    </a:cubicBezTo>
                    <a:lnTo>
                      <a:pt x="74295" y="125825"/>
                    </a:lnTo>
                    <a:lnTo>
                      <a:pt x="74962" y="129159"/>
                    </a:lnTo>
                    <a:cubicBezTo>
                      <a:pt x="75670" y="137625"/>
                      <a:pt x="78629" y="145749"/>
                      <a:pt x="83534" y="152686"/>
                    </a:cubicBezTo>
                    <a:cubicBezTo>
                      <a:pt x="86340" y="155947"/>
                      <a:pt x="90167" y="158163"/>
                      <a:pt x="94393" y="158972"/>
                    </a:cubicBezTo>
                    <a:cubicBezTo>
                      <a:pt x="98650" y="159861"/>
                      <a:pt x="103061" y="158450"/>
                      <a:pt x="106013" y="155258"/>
                    </a:cubicBezTo>
                    <a:cubicBezTo>
                      <a:pt x="109387" y="150856"/>
                      <a:pt x="111613" y="145684"/>
                      <a:pt x="112490" y="140208"/>
                    </a:cubicBezTo>
                    <a:cubicBezTo>
                      <a:pt x="113619" y="134837"/>
                      <a:pt x="114382" y="129395"/>
                      <a:pt x="114776" y="123920"/>
                    </a:cubicBezTo>
                    <a:cubicBezTo>
                      <a:pt x="115398" y="113484"/>
                      <a:pt x="115398" y="103020"/>
                      <a:pt x="114776" y="92583"/>
                    </a:cubicBezTo>
                    <a:cubicBezTo>
                      <a:pt x="114205" y="82487"/>
                      <a:pt x="113729" y="72962"/>
                      <a:pt x="113919" y="64008"/>
                    </a:cubicBezTo>
                    <a:cubicBezTo>
                      <a:pt x="114082" y="55670"/>
                      <a:pt x="115103" y="47371"/>
                      <a:pt x="116967" y="39243"/>
                    </a:cubicBezTo>
                    <a:cubicBezTo>
                      <a:pt x="119356" y="27293"/>
                      <a:pt x="124916" y="16205"/>
                      <a:pt x="133064" y="7144"/>
                    </a:cubicBezTo>
                    <a:cubicBezTo>
                      <a:pt x="136061" y="4237"/>
                      <a:pt x="139501" y="1825"/>
                      <a:pt x="143256"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79" name="任意多边形: 形状 1278">
                <a:extLst>
                  <a:ext uri="{FF2B5EF4-FFF2-40B4-BE49-F238E27FC236}">
                    <a16:creationId xmlns:a16="http://schemas.microsoft.com/office/drawing/2014/main" id="{40BFAEB2-2E28-FBD0-12C8-4104730F1102}"/>
                  </a:ext>
                </a:extLst>
              </p:cNvPr>
              <p:cNvSpPr/>
              <p:nvPr/>
            </p:nvSpPr>
            <p:spPr>
              <a:xfrm>
                <a:off x="-6094569" y="2922095"/>
                <a:ext cx="293670" cy="165677"/>
              </a:xfrm>
              <a:custGeom>
                <a:avLst/>
                <a:gdLst>
                  <a:gd name="connsiteX0" fmla="*/ 293671 w 293670"/>
                  <a:gd name="connsiteY0" fmla="*/ 150530 h 165677"/>
                  <a:gd name="connsiteX1" fmla="*/ 292909 w 293670"/>
                  <a:gd name="connsiteY1" fmla="*/ 151101 h 165677"/>
                  <a:gd name="connsiteX2" fmla="*/ 290432 w 293670"/>
                  <a:gd name="connsiteY2" fmla="*/ 152911 h 165677"/>
                  <a:gd name="connsiteX3" fmla="*/ 286337 w 293670"/>
                  <a:gd name="connsiteY3" fmla="*/ 155483 h 165677"/>
                  <a:gd name="connsiteX4" fmla="*/ 280431 w 293670"/>
                  <a:gd name="connsiteY4" fmla="*/ 158436 h 165677"/>
                  <a:gd name="connsiteX5" fmla="*/ 239093 w 293670"/>
                  <a:gd name="connsiteY5" fmla="*/ 165389 h 165677"/>
                  <a:gd name="connsiteX6" fmla="*/ 181181 w 293670"/>
                  <a:gd name="connsiteY6" fmla="*/ 143291 h 165677"/>
                  <a:gd name="connsiteX7" fmla="*/ 131841 w 293670"/>
                  <a:gd name="connsiteY7" fmla="*/ 85093 h 165677"/>
                  <a:gd name="connsiteX8" fmla="*/ 113267 w 293670"/>
                  <a:gd name="connsiteY8" fmla="*/ 50232 h 165677"/>
                  <a:gd name="connsiteX9" fmla="*/ 92026 w 293670"/>
                  <a:gd name="connsiteY9" fmla="*/ 20609 h 165677"/>
                  <a:gd name="connsiteX10" fmla="*/ 64499 w 293670"/>
                  <a:gd name="connsiteY10" fmla="*/ 3464 h 165677"/>
                  <a:gd name="connsiteX11" fmla="*/ 49830 w 293670"/>
                  <a:gd name="connsiteY11" fmla="*/ 1559 h 165677"/>
                  <a:gd name="connsiteX12" fmla="*/ 36400 w 293670"/>
                  <a:gd name="connsiteY12" fmla="*/ 4036 h 165677"/>
                  <a:gd name="connsiteX13" fmla="*/ 16207 w 293670"/>
                  <a:gd name="connsiteY13" fmla="*/ 15847 h 165677"/>
                  <a:gd name="connsiteX14" fmla="*/ 5158 w 293670"/>
                  <a:gd name="connsiteY14" fmla="*/ 29848 h 165677"/>
                  <a:gd name="connsiteX15" fmla="*/ 15 w 293670"/>
                  <a:gd name="connsiteY15" fmla="*/ 44231 h 165677"/>
                  <a:gd name="connsiteX16" fmla="*/ 15 w 293670"/>
                  <a:gd name="connsiteY16" fmla="*/ 43279 h 165677"/>
                  <a:gd name="connsiteX17" fmla="*/ 15 w 293670"/>
                  <a:gd name="connsiteY17" fmla="*/ 40326 h 165677"/>
                  <a:gd name="connsiteX18" fmla="*/ 3825 w 293670"/>
                  <a:gd name="connsiteY18" fmla="*/ 29467 h 165677"/>
                  <a:gd name="connsiteX19" fmla="*/ 15350 w 293670"/>
                  <a:gd name="connsiteY19" fmla="*/ 15180 h 165677"/>
                  <a:gd name="connsiteX20" fmla="*/ 35924 w 293670"/>
                  <a:gd name="connsiteY20" fmla="*/ 2702 h 165677"/>
                  <a:gd name="connsiteX21" fmla="*/ 49735 w 293670"/>
                  <a:gd name="connsiteY21" fmla="*/ 35 h 165677"/>
                  <a:gd name="connsiteX22" fmla="*/ 64975 w 293670"/>
                  <a:gd name="connsiteY22" fmla="*/ 1845 h 165677"/>
                  <a:gd name="connsiteX23" fmla="*/ 93550 w 293670"/>
                  <a:gd name="connsiteY23" fmla="*/ 19371 h 165677"/>
                  <a:gd name="connsiteX24" fmla="*/ 115172 w 293670"/>
                  <a:gd name="connsiteY24" fmla="*/ 49375 h 165677"/>
                  <a:gd name="connsiteX25" fmla="*/ 134222 w 293670"/>
                  <a:gd name="connsiteY25" fmla="*/ 84141 h 165677"/>
                  <a:gd name="connsiteX26" fmla="*/ 182800 w 293670"/>
                  <a:gd name="connsiteY26" fmla="*/ 141291 h 165677"/>
                  <a:gd name="connsiteX27" fmla="*/ 239950 w 293670"/>
                  <a:gd name="connsiteY27" fmla="*/ 163579 h 165677"/>
                  <a:gd name="connsiteX28" fmla="*/ 280812 w 293670"/>
                  <a:gd name="connsiteY28" fmla="*/ 157388 h 165677"/>
                  <a:gd name="connsiteX29" fmla="*/ 293671 w 293670"/>
                  <a:gd name="connsiteY29" fmla="*/ 150530 h 16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3670" h="165677">
                    <a:moveTo>
                      <a:pt x="293671" y="150530"/>
                    </a:moveTo>
                    <a:lnTo>
                      <a:pt x="292909" y="151101"/>
                    </a:lnTo>
                    <a:lnTo>
                      <a:pt x="290432" y="152911"/>
                    </a:lnTo>
                    <a:cubicBezTo>
                      <a:pt x="289120" y="153851"/>
                      <a:pt x="287753" y="154709"/>
                      <a:pt x="286337" y="155483"/>
                    </a:cubicBezTo>
                    <a:cubicBezTo>
                      <a:pt x="284427" y="156582"/>
                      <a:pt x="282456" y="157567"/>
                      <a:pt x="280431" y="158436"/>
                    </a:cubicBezTo>
                    <a:cubicBezTo>
                      <a:pt x="267448" y="164166"/>
                      <a:pt x="253237" y="166556"/>
                      <a:pt x="239093" y="165389"/>
                    </a:cubicBezTo>
                    <a:cubicBezTo>
                      <a:pt x="218058" y="163779"/>
                      <a:pt x="197941" y="156103"/>
                      <a:pt x="181181" y="143291"/>
                    </a:cubicBezTo>
                    <a:cubicBezTo>
                      <a:pt x="160991" y="127404"/>
                      <a:pt x="144210" y="107611"/>
                      <a:pt x="131841" y="85093"/>
                    </a:cubicBezTo>
                    <a:cubicBezTo>
                      <a:pt x="124983" y="73378"/>
                      <a:pt x="119458" y="61281"/>
                      <a:pt x="113267" y="50232"/>
                    </a:cubicBezTo>
                    <a:cubicBezTo>
                      <a:pt x="107648" y="39388"/>
                      <a:pt x="100494" y="29411"/>
                      <a:pt x="92026" y="20609"/>
                    </a:cubicBezTo>
                    <a:cubicBezTo>
                      <a:pt x="84419" y="12694"/>
                      <a:pt x="74958" y="6801"/>
                      <a:pt x="64499" y="3464"/>
                    </a:cubicBezTo>
                    <a:cubicBezTo>
                      <a:pt x="59733" y="2096"/>
                      <a:pt x="54788" y="1453"/>
                      <a:pt x="49830" y="1559"/>
                    </a:cubicBezTo>
                    <a:cubicBezTo>
                      <a:pt x="45263" y="1777"/>
                      <a:pt x="40745" y="2610"/>
                      <a:pt x="36400" y="4036"/>
                    </a:cubicBezTo>
                    <a:cubicBezTo>
                      <a:pt x="28907" y="6494"/>
                      <a:pt x="22023" y="10520"/>
                      <a:pt x="16207" y="15847"/>
                    </a:cubicBezTo>
                    <a:cubicBezTo>
                      <a:pt x="11806" y="19899"/>
                      <a:pt x="8076" y="24625"/>
                      <a:pt x="5158" y="29848"/>
                    </a:cubicBezTo>
                    <a:cubicBezTo>
                      <a:pt x="2933" y="34444"/>
                      <a:pt x="1209" y="39266"/>
                      <a:pt x="15" y="44231"/>
                    </a:cubicBezTo>
                    <a:cubicBezTo>
                      <a:pt x="-5" y="43914"/>
                      <a:pt x="-5" y="43596"/>
                      <a:pt x="15" y="43279"/>
                    </a:cubicBezTo>
                    <a:cubicBezTo>
                      <a:pt x="15" y="42421"/>
                      <a:pt x="15" y="41469"/>
                      <a:pt x="15" y="40326"/>
                    </a:cubicBezTo>
                    <a:cubicBezTo>
                      <a:pt x="817" y="36559"/>
                      <a:pt x="2098" y="32910"/>
                      <a:pt x="3825" y="29467"/>
                    </a:cubicBezTo>
                    <a:cubicBezTo>
                      <a:pt x="6809" y="24072"/>
                      <a:pt x="10709" y="19238"/>
                      <a:pt x="15350" y="15180"/>
                    </a:cubicBezTo>
                    <a:cubicBezTo>
                      <a:pt x="21219" y="9574"/>
                      <a:pt x="28241" y="5316"/>
                      <a:pt x="35924" y="2702"/>
                    </a:cubicBezTo>
                    <a:cubicBezTo>
                      <a:pt x="40391" y="1213"/>
                      <a:pt x="45035" y="316"/>
                      <a:pt x="49735" y="35"/>
                    </a:cubicBezTo>
                    <a:cubicBezTo>
                      <a:pt x="54879" y="-159"/>
                      <a:pt x="60021" y="452"/>
                      <a:pt x="64975" y="1845"/>
                    </a:cubicBezTo>
                    <a:cubicBezTo>
                      <a:pt x="75827" y="5181"/>
                      <a:pt x="85658" y="11210"/>
                      <a:pt x="93550" y="19371"/>
                    </a:cubicBezTo>
                    <a:cubicBezTo>
                      <a:pt x="102173" y="28272"/>
                      <a:pt x="109456" y="38379"/>
                      <a:pt x="115172" y="49375"/>
                    </a:cubicBezTo>
                    <a:cubicBezTo>
                      <a:pt x="121459" y="60519"/>
                      <a:pt x="126983" y="72520"/>
                      <a:pt x="134222" y="84141"/>
                    </a:cubicBezTo>
                    <a:cubicBezTo>
                      <a:pt x="146444" y="106238"/>
                      <a:pt x="162960" y="125669"/>
                      <a:pt x="182800" y="141291"/>
                    </a:cubicBezTo>
                    <a:cubicBezTo>
                      <a:pt x="199322" y="154040"/>
                      <a:pt x="219159" y="161776"/>
                      <a:pt x="239950" y="163579"/>
                    </a:cubicBezTo>
                    <a:cubicBezTo>
                      <a:pt x="253869" y="164803"/>
                      <a:pt x="267880" y="162680"/>
                      <a:pt x="280812" y="157388"/>
                    </a:cubicBezTo>
                    <a:cubicBezTo>
                      <a:pt x="285215" y="155328"/>
                      <a:pt x="289507" y="153039"/>
                      <a:pt x="293671" y="15053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0" name="任意多边形: 形状 1279">
                <a:extLst>
                  <a:ext uri="{FF2B5EF4-FFF2-40B4-BE49-F238E27FC236}">
                    <a16:creationId xmlns:a16="http://schemas.microsoft.com/office/drawing/2014/main" id="{363648F0-4862-0DDF-E26D-367E7F353144}"/>
                  </a:ext>
                </a:extLst>
              </p:cNvPr>
              <p:cNvSpPr/>
              <p:nvPr/>
            </p:nvSpPr>
            <p:spPr>
              <a:xfrm>
                <a:off x="-5893772" y="3030301"/>
                <a:ext cx="102113" cy="15185"/>
              </a:xfrm>
              <a:custGeom>
                <a:avLst/>
                <a:gdLst>
                  <a:gd name="connsiteX0" fmla="*/ 102113 w 102113"/>
                  <a:gd name="connsiteY0" fmla="*/ 32 h 15185"/>
                  <a:gd name="connsiteX1" fmla="*/ 98684 w 102113"/>
                  <a:gd name="connsiteY1" fmla="*/ 2413 h 15185"/>
                  <a:gd name="connsiteX2" fmla="*/ 88397 w 102113"/>
                  <a:gd name="connsiteY2" fmla="*/ 7462 h 15185"/>
                  <a:gd name="connsiteX3" fmla="*/ 72110 w 102113"/>
                  <a:gd name="connsiteY3" fmla="*/ 12605 h 15185"/>
                  <a:gd name="connsiteX4" fmla="*/ 51345 w 102113"/>
                  <a:gd name="connsiteY4" fmla="*/ 15177 h 15185"/>
                  <a:gd name="connsiteX5" fmla="*/ 30486 w 102113"/>
                  <a:gd name="connsiteY5" fmla="*/ 13462 h 15185"/>
                  <a:gd name="connsiteX6" fmla="*/ 14007 w 102113"/>
                  <a:gd name="connsiteY6" fmla="*/ 8986 h 15185"/>
                  <a:gd name="connsiteX7" fmla="*/ 3530 w 102113"/>
                  <a:gd name="connsiteY7" fmla="*/ 4318 h 15185"/>
                  <a:gd name="connsiteX8" fmla="*/ 5 w 102113"/>
                  <a:gd name="connsiteY8" fmla="*/ 2128 h 15185"/>
                  <a:gd name="connsiteX9" fmla="*/ 14578 w 102113"/>
                  <a:gd name="connsiteY9" fmla="*/ 7462 h 15185"/>
                  <a:gd name="connsiteX10" fmla="*/ 30580 w 102113"/>
                  <a:gd name="connsiteY10" fmla="*/ 11748 h 15185"/>
                  <a:gd name="connsiteX11" fmla="*/ 50964 w 102113"/>
                  <a:gd name="connsiteY11" fmla="*/ 13177 h 15185"/>
                  <a:gd name="connsiteX12" fmla="*/ 71348 w 102113"/>
                  <a:gd name="connsiteY12" fmla="*/ 10891 h 15185"/>
                  <a:gd name="connsiteX13" fmla="*/ 87540 w 102113"/>
                  <a:gd name="connsiteY13" fmla="*/ 6319 h 15185"/>
                  <a:gd name="connsiteX14" fmla="*/ 102113 w 102113"/>
                  <a:gd name="connsiteY14" fmla="*/ 32 h 1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113" h="15185">
                    <a:moveTo>
                      <a:pt x="102113" y="32"/>
                    </a:moveTo>
                    <a:cubicBezTo>
                      <a:pt x="101073" y="964"/>
                      <a:pt x="99921" y="1764"/>
                      <a:pt x="98684" y="2413"/>
                    </a:cubicBezTo>
                    <a:cubicBezTo>
                      <a:pt x="95401" y="4379"/>
                      <a:pt x="91960" y="6067"/>
                      <a:pt x="88397" y="7462"/>
                    </a:cubicBezTo>
                    <a:cubicBezTo>
                      <a:pt x="83130" y="9652"/>
                      <a:pt x="77679" y="11373"/>
                      <a:pt x="72110" y="12605"/>
                    </a:cubicBezTo>
                    <a:cubicBezTo>
                      <a:pt x="65281" y="14096"/>
                      <a:pt x="58331" y="14956"/>
                      <a:pt x="51345" y="15177"/>
                    </a:cubicBezTo>
                    <a:cubicBezTo>
                      <a:pt x="44354" y="15265"/>
                      <a:pt x="37369" y="14691"/>
                      <a:pt x="30486" y="13462"/>
                    </a:cubicBezTo>
                    <a:cubicBezTo>
                      <a:pt x="24872" y="12458"/>
                      <a:pt x="19357" y="10960"/>
                      <a:pt x="14007" y="8986"/>
                    </a:cubicBezTo>
                    <a:cubicBezTo>
                      <a:pt x="10374" y="7768"/>
                      <a:pt x="6865" y="6205"/>
                      <a:pt x="3530" y="4318"/>
                    </a:cubicBezTo>
                    <a:cubicBezTo>
                      <a:pt x="1148" y="3080"/>
                      <a:pt x="-90" y="2318"/>
                      <a:pt x="5" y="2128"/>
                    </a:cubicBezTo>
                    <a:cubicBezTo>
                      <a:pt x="100" y="1937"/>
                      <a:pt x="5434" y="4604"/>
                      <a:pt x="14578" y="7462"/>
                    </a:cubicBezTo>
                    <a:cubicBezTo>
                      <a:pt x="19807" y="9258"/>
                      <a:pt x="25154" y="10690"/>
                      <a:pt x="30580" y="11748"/>
                    </a:cubicBezTo>
                    <a:cubicBezTo>
                      <a:pt x="37324" y="12782"/>
                      <a:pt x="44142" y="13260"/>
                      <a:pt x="50964" y="13177"/>
                    </a:cubicBezTo>
                    <a:cubicBezTo>
                      <a:pt x="57811" y="12998"/>
                      <a:pt x="64631" y="12233"/>
                      <a:pt x="71348" y="10891"/>
                    </a:cubicBezTo>
                    <a:cubicBezTo>
                      <a:pt x="76840" y="9727"/>
                      <a:pt x="82250" y="8199"/>
                      <a:pt x="87540" y="6319"/>
                    </a:cubicBezTo>
                    <a:cubicBezTo>
                      <a:pt x="97255" y="2699"/>
                      <a:pt x="101922" y="-349"/>
                      <a:pt x="102113" y="32"/>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1" name="任意多边形: 形状 1280">
                <a:extLst>
                  <a:ext uri="{FF2B5EF4-FFF2-40B4-BE49-F238E27FC236}">
                    <a16:creationId xmlns:a16="http://schemas.microsoft.com/office/drawing/2014/main" id="{4D2BA7E9-90E6-D545-1D56-B2AC625F0E4F}"/>
                  </a:ext>
                </a:extLst>
              </p:cNvPr>
              <p:cNvSpPr/>
              <p:nvPr/>
            </p:nvSpPr>
            <p:spPr>
              <a:xfrm>
                <a:off x="-6255717" y="6087764"/>
                <a:ext cx="422719" cy="343090"/>
              </a:xfrm>
              <a:custGeom>
                <a:avLst/>
                <a:gdLst>
                  <a:gd name="connsiteX0" fmla="*/ 212026 w 422719"/>
                  <a:gd name="connsiteY0" fmla="*/ 2286 h 343090"/>
                  <a:gd name="connsiteX1" fmla="*/ 202501 w 422719"/>
                  <a:gd name="connsiteY1" fmla="*/ 219932 h 343090"/>
                  <a:gd name="connsiteX2" fmla="*/ 422720 w 422719"/>
                  <a:gd name="connsiteY2" fmla="*/ 343090 h 343090"/>
                  <a:gd name="connsiteX3" fmla="*/ 0 w 422719"/>
                  <a:gd name="connsiteY3" fmla="*/ 339852 h 343090"/>
                  <a:gd name="connsiteX4" fmla="*/ 857 w 422719"/>
                  <a:gd name="connsiteY4" fmla="*/ 0 h 34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719" h="343090">
                    <a:moveTo>
                      <a:pt x="212026" y="2286"/>
                    </a:moveTo>
                    <a:lnTo>
                      <a:pt x="202501" y="219932"/>
                    </a:lnTo>
                    <a:cubicBezTo>
                      <a:pt x="202501" y="219932"/>
                      <a:pt x="420529" y="302705"/>
                      <a:pt x="422720" y="343090"/>
                    </a:cubicBezTo>
                    <a:lnTo>
                      <a:pt x="0" y="339852"/>
                    </a:lnTo>
                    <a:lnTo>
                      <a:pt x="857" y="0"/>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2" name="任意多边形: 形状 1281">
                <a:extLst>
                  <a:ext uri="{FF2B5EF4-FFF2-40B4-BE49-F238E27FC236}">
                    <a16:creationId xmlns:a16="http://schemas.microsoft.com/office/drawing/2014/main" id="{687DACE1-EF7A-3297-4FF9-4BFEEE1BD8A0}"/>
                  </a:ext>
                </a:extLst>
              </p:cNvPr>
              <p:cNvSpPr/>
              <p:nvPr/>
            </p:nvSpPr>
            <p:spPr>
              <a:xfrm>
                <a:off x="-6196166" y="6288333"/>
                <a:ext cx="32297" cy="32401"/>
              </a:xfrm>
              <a:custGeom>
                <a:avLst/>
                <a:gdLst>
                  <a:gd name="connsiteX0" fmla="*/ 12363 w 32297"/>
                  <a:gd name="connsiteY0" fmla="*/ 313 h 32401"/>
                  <a:gd name="connsiteX1" fmla="*/ 266 w 32297"/>
                  <a:gd name="connsiteY1" fmla="*/ 19934 h 32401"/>
                  <a:gd name="connsiteX2" fmla="*/ 19316 w 32297"/>
                  <a:gd name="connsiteY2" fmla="*/ 32126 h 32401"/>
                  <a:gd name="connsiteX3" fmla="*/ 31984 w 32297"/>
                  <a:gd name="connsiteY3" fmla="*/ 11266 h 32401"/>
                  <a:gd name="connsiteX4" fmla="*/ 10458 w 32297"/>
                  <a:gd name="connsiteY4" fmla="*/ 884 h 3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7" h="32401">
                    <a:moveTo>
                      <a:pt x="12363" y="313"/>
                    </a:moveTo>
                    <a:cubicBezTo>
                      <a:pt x="3937" y="2837"/>
                      <a:pt x="-1264" y="11272"/>
                      <a:pt x="266" y="19934"/>
                    </a:cubicBezTo>
                    <a:cubicBezTo>
                      <a:pt x="2426" y="28373"/>
                      <a:pt x="10749" y="33700"/>
                      <a:pt x="19316" y="32126"/>
                    </a:cubicBezTo>
                    <a:cubicBezTo>
                      <a:pt x="28239" y="29419"/>
                      <a:pt x="33697" y="20432"/>
                      <a:pt x="31984" y="11266"/>
                    </a:cubicBezTo>
                    <a:cubicBezTo>
                      <a:pt x="28801" y="2551"/>
                      <a:pt x="19261" y="-2050"/>
                      <a:pt x="10458" y="884"/>
                    </a:cubicBezTo>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3" name="任意多边形: 形状 1282">
                <a:extLst>
                  <a:ext uri="{FF2B5EF4-FFF2-40B4-BE49-F238E27FC236}">
                    <a16:creationId xmlns:a16="http://schemas.microsoft.com/office/drawing/2014/main" id="{E6165A28-D294-F372-6D70-84233729E5A8}"/>
                  </a:ext>
                </a:extLst>
              </p:cNvPr>
              <p:cNvSpPr/>
              <p:nvPr/>
            </p:nvSpPr>
            <p:spPr>
              <a:xfrm>
                <a:off x="-6255717" y="6393611"/>
                <a:ext cx="422958" cy="37528"/>
              </a:xfrm>
              <a:custGeom>
                <a:avLst/>
                <a:gdLst>
                  <a:gd name="connsiteX0" fmla="*/ 0 w 422958"/>
                  <a:gd name="connsiteY0" fmla="*/ 34290 h 37528"/>
                  <a:gd name="connsiteX1" fmla="*/ 1429 w 422958"/>
                  <a:gd name="connsiteY1" fmla="*/ 0 h 37528"/>
                  <a:gd name="connsiteX2" fmla="*/ 406241 w 422958"/>
                  <a:gd name="connsiteY2" fmla="*/ 16002 h 37528"/>
                  <a:gd name="connsiteX3" fmla="*/ 422720 w 422958"/>
                  <a:gd name="connsiteY3" fmla="*/ 37529 h 37528"/>
                </a:gdLst>
                <a:ahLst/>
                <a:cxnLst>
                  <a:cxn ang="0">
                    <a:pos x="connsiteX0" y="connsiteY0"/>
                  </a:cxn>
                  <a:cxn ang="0">
                    <a:pos x="connsiteX1" y="connsiteY1"/>
                  </a:cxn>
                  <a:cxn ang="0">
                    <a:pos x="connsiteX2" y="connsiteY2"/>
                  </a:cxn>
                  <a:cxn ang="0">
                    <a:pos x="connsiteX3" y="connsiteY3"/>
                  </a:cxn>
                </a:cxnLst>
                <a:rect l="l" t="t" r="r" b="b"/>
                <a:pathLst>
                  <a:path w="422958" h="37528">
                    <a:moveTo>
                      <a:pt x="0" y="34290"/>
                    </a:moveTo>
                    <a:lnTo>
                      <a:pt x="1429" y="0"/>
                    </a:lnTo>
                    <a:lnTo>
                      <a:pt x="406241" y="16002"/>
                    </a:lnTo>
                    <a:cubicBezTo>
                      <a:pt x="406241" y="16002"/>
                      <a:pt x="425291" y="24289"/>
                      <a:pt x="422720" y="37529"/>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4" name="任意多边形: 形状 1283">
                <a:extLst>
                  <a:ext uri="{FF2B5EF4-FFF2-40B4-BE49-F238E27FC236}">
                    <a16:creationId xmlns:a16="http://schemas.microsoft.com/office/drawing/2014/main" id="{9184A255-D122-E44A-98BE-1749F0B47FD0}"/>
                  </a:ext>
                </a:extLst>
              </p:cNvPr>
              <p:cNvSpPr/>
              <p:nvPr/>
            </p:nvSpPr>
            <p:spPr>
              <a:xfrm>
                <a:off x="-6085066" y="6303982"/>
                <a:ext cx="38721" cy="25776"/>
              </a:xfrm>
              <a:custGeom>
                <a:avLst/>
                <a:gdLst>
                  <a:gd name="connsiteX0" fmla="*/ 38708 w 38721"/>
                  <a:gd name="connsiteY0" fmla="*/ 1904 h 25776"/>
                  <a:gd name="connsiteX1" fmla="*/ 18039 w 38721"/>
                  <a:gd name="connsiteY1" fmla="*/ 11429 h 25776"/>
                  <a:gd name="connsiteX2" fmla="*/ 513 w 38721"/>
                  <a:gd name="connsiteY2" fmla="*/ 25717 h 25776"/>
                  <a:gd name="connsiteX3" fmla="*/ 14229 w 38721"/>
                  <a:gd name="connsiteY3" fmla="*/ 5333 h 25776"/>
                  <a:gd name="connsiteX4" fmla="*/ 38708 w 38721"/>
                  <a:gd name="connsiteY4" fmla="*/ 1904 h 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1" h="25776">
                    <a:moveTo>
                      <a:pt x="38708" y="1904"/>
                    </a:moveTo>
                    <a:cubicBezTo>
                      <a:pt x="38708" y="4000"/>
                      <a:pt x="28326" y="4857"/>
                      <a:pt x="18039" y="11429"/>
                    </a:cubicBezTo>
                    <a:cubicBezTo>
                      <a:pt x="7752" y="18001"/>
                      <a:pt x="2418" y="26574"/>
                      <a:pt x="513" y="25717"/>
                    </a:cubicBezTo>
                    <a:cubicBezTo>
                      <a:pt x="-1392" y="24859"/>
                      <a:pt x="1752" y="13048"/>
                      <a:pt x="14229" y="5333"/>
                    </a:cubicBezTo>
                    <a:cubicBezTo>
                      <a:pt x="26707" y="-2382"/>
                      <a:pt x="39185" y="-1"/>
                      <a:pt x="38708" y="190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5" name="任意多边形: 形状 1284">
                <a:extLst>
                  <a:ext uri="{FF2B5EF4-FFF2-40B4-BE49-F238E27FC236}">
                    <a16:creationId xmlns:a16="http://schemas.microsoft.com/office/drawing/2014/main" id="{9BD36D01-BB61-B856-9972-EC72E3A7ABB2}"/>
                  </a:ext>
                </a:extLst>
              </p:cNvPr>
              <p:cNvSpPr/>
              <p:nvPr/>
            </p:nvSpPr>
            <p:spPr>
              <a:xfrm>
                <a:off x="-6030325" y="6323737"/>
                <a:ext cx="28163" cy="32727"/>
              </a:xfrm>
              <a:custGeom>
                <a:avLst/>
                <a:gdLst>
                  <a:gd name="connsiteX0" fmla="*/ 28164 w 28163"/>
                  <a:gd name="connsiteY0" fmla="*/ 818 h 32727"/>
                  <a:gd name="connsiteX1" fmla="*/ 12543 w 28163"/>
                  <a:gd name="connsiteY1" fmla="*/ 15010 h 32727"/>
                  <a:gd name="connsiteX2" fmla="*/ 1303 w 28163"/>
                  <a:gd name="connsiteY2" fmla="*/ 32727 h 32727"/>
                  <a:gd name="connsiteX3" fmla="*/ 7114 w 28163"/>
                  <a:gd name="connsiteY3" fmla="*/ 10343 h 32727"/>
                  <a:gd name="connsiteX4" fmla="*/ 28164 w 28163"/>
                  <a:gd name="connsiteY4" fmla="*/ 818 h 3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32727">
                    <a:moveTo>
                      <a:pt x="28164" y="818"/>
                    </a:moveTo>
                    <a:cubicBezTo>
                      <a:pt x="28164" y="2818"/>
                      <a:pt x="19686" y="6247"/>
                      <a:pt x="12543" y="15010"/>
                    </a:cubicBezTo>
                    <a:cubicBezTo>
                      <a:pt x="5399" y="23773"/>
                      <a:pt x="3018" y="32822"/>
                      <a:pt x="1303" y="32727"/>
                    </a:cubicBezTo>
                    <a:cubicBezTo>
                      <a:pt x="-411" y="32631"/>
                      <a:pt x="-1935" y="21011"/>
                      <a:pt x="7114" y="10343"/>
                    </a:cubicBezTo>
                    <a:cubicBezTo>
                      <a:pt x="16162" y="-325"/>
                      <a:pt x="28164" y="-1087"/>
                      <a:pt x="28164" y="81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6" name="任意多边形: 形状 1285">
                <a:extLst>
                  <a:ext uri="{FF2B5EF4-FFF2-40B4-BE49-F238E27FC236}">
                    <a16:creationId xmlns:a16="http://schemas.microsoft.com/office/drawing/2014/main" id="{3917142C-EA2B-BBB4-AF11-86CB8644D2FB}"/>
                  </a:ext>
                </a:extLst>
              </p:cNvPr>
              <p:cNvSpPr/>
              <p:nvPr/>
            </p:nvSpPr>
            <p:spPr>
              <a:xfrm>
                <a:off x="-5979909" y="6342388"/>
                <a:ext cx="19169" cy="35506"/>
              </a:xfrm>
              <a:custGeom>
                <a:avLst/>
                <a:gdLst>
                  <a:gd name="connsiteX0" fmla="*/ 2418 w 19169"/>
                  <a:gd name="connsiteY0" fmla="*/ 35507 h 35506"/>
                  <a:gd name="connsiteX1" fmla="*/ 3180 w 19169"/>
                  <a:gd name="connsiteY1" fmla="*/ 14266 h 35506"/>
                  <a:gd name="connsiteX2" fmla="*/ 19087 w 19169"/>
                  <a:gd name="connsiteY2" fmla="*/ 360 h 35506"/>
                  <a:gd name="connsiteX3" fmla="*/ 9562 w 19169"/>
                  <a:gd name="connsiteY3" fmla="*/ 17409 h 35506"/>
                  <a:gd name="connsiteX4" fmla="*/ 2418 w 19169"/>
                  <a:gd name="connsiteY4" fmla="*/ 35507 h 35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9" h="35506">
                    <a:moveTo>
                      <a:pt x="2418" y="35507"/>
                    </a:moveTo>
                    <a:cubicBezTo>
                      <a:pt x="513" y="35507"/>
                      <a:pt x="-2249" y="25506"/>
                      <a:pt x="3180" y="14266"/>
                    </a:cubicBezTo>
                    <a:cubicBezTo>
                      <a:pt x="8609" y="3027"/>
                      <a:pt x="18229" y="-1355"/>
                      <a:pt x="19087" y="360"/>
                    </a:cubicBezTo>
                    <a:cubicBezTo>
                      <a:pt x="19944" y="2074"/>
                      <a:pt x="13943" y="8075"/>
                      <a:pt x="9562" y="17409"/>
                    </a:cubicBezTo>
                    <a:cubicBezTo>
                      <a:pt x="5180" y="26744"/>
                      <a:pt x="4609" y="35316"/>
                      <a:pt x="2418" y="3550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7" name="任意多边形: 形状 1286">
                <a:extLst>
                  <a:ext uri="{FF2B5EF4-FFF2-40B4-BE49-F238E27FC236}">
                    <a16:creationId xmlns:a16="http://schemas.microsoft.com/office/drawing/2014/main" id="{66D381E8-EAC2-49EE-3442-FE2324124C05}"/>
                  </a:ext>
                </a:extLst>
              </p:cNvPr>
              <p:cNvSpPr/>
              <p:nvPr/>
            </p:nvSpPr>
            <p:spPr>
              <a:xfrm>
                <a:off x="-6093699" y="6249117"/>
                <a:ext cx="44085" cy="10016"/>
              </a:xfrm>
              <a:custGeom>
                <a:avLst/>
                <a:gdLst>
                  <a:gd name="connsiteX0" fmla="*/ 44008 w 44085"/>
                  <a:gd name="connsiteY0" fmla="*/ 6953 h 10016"/>
                  <a:gd name="connsiteX1" fmla="*/ 22005 w 44085"/>
                  <a:gd name="connsiteY1" fmla="*/ 6953 h 10016"/>
                  <a:gd name="connsiteX2" fmla="*/ 98 w 44085"/>
                  <a:gd name="connsiteY2" fmla="*/ 9525 h 10016"/>
                  <a:gd name="connsiteX3" fmla="*/ 21625 w 44085"/>
                  <a:gd name="connsiteY3" fmla="*/ 0 h 10016"/>
                  <a:gd name="connsiteX4" fmla="*/ 44008 w 44085"/>
                  <a:gd name="connsiteY4" fmla="*/ 6953 h 1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5" h="10016">
                    <a:moveTo>
                      <a:pt x="44008" y="6953"/>
                    </a:moveTo>
                    <a:cubicBezTo>
                      <a:pt x="43151" y="8763"/>
                      <a:pt x="33626" y="5905"/>
                      <a:pt x="22005" y="6953"/>
                    </a:cubicBezTo>
                    <a:cubicBezTo>
                      <a:pt x="10385" y="8001"/>
                      <a:pt x="1241" y="11239"/>
                      <a:pt x="98" y="9525"/>
                    </a:cubicBezTo>
                    <a:cubicBezTo>
                      <a:pt x="-1045" y="7810"/>
                      <a:pt x="7909" y="0"/>
                      <a:pt x="21625" y="0"/>
                    </a:cubicBezTo>
                    <a:cubicBezTo>
                      <a:pt x="35341" y="0"/>
                      <a:pt x="45056" y="5334"/>
                      <a:pt x="44008" y="695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8" name="任意多边形: 形状 1287">
                <a:extLst>
                  <a:ext uri="{FF2B5EF4-FFF2-40B4-BE49-F238E27FC236}">
                    <a16:creationId xmlns:a16="http://schemas.microsoft.com/office/drawing/2014/main" id="{05442400-AF94-1942-A1DD-20DACADAC4F7}"/>
                  </a:ext>
                </a:extLst>
              </p:cNvPr>
              <p:cNvSpPr/>
              <p:nvPr/>
            </p:nvSpPr>
            <p:spPr>
              <a:xfrm>
                <a:off x="-6049024" y="6253594"/>
                <a:ext cx="216579" cy="177176"/>
              </a:xfrm>
              <a:custGeom>
                <a:avLst/>
                <a:gdLst>
                  <a:gd name="connsiteX0" fmla="*/ 4858 w 216579"/>
                  <a:gd name="connsiteY0" fmla="*/ 0 h 177176"/>
                  <a:gd name="connsiteX1" fmla="*/ 5429 w 216579"/>
                  <a:gd name="connsiteY1" fmla="*/ 52388 h 177176"/>
                  <a:gd name="connsiteX2" fmla="*/ 3715 w 216579"/>
                  <a:gd name="connsiteY2" fmla="*/ 49816 h 177176"/>
                  <a:gd name="connsiteX3" fmla="*/ 96107 w 216579"/>
                  <a:gd name="connsiteY3" fmla="*/ 87916 h 177176"/>
                  <a:gd name="connsiteX4" fmla="*/ 189833 w 216579"/>
                  <a:gd name="connsiteY4" fmla="*/ 141827 h 177176"/>
                  <a:gd name="connsiteX5" fmla="*/ 212979 w 216579"/>
                  <a:gd name="connsiteY5" fmla="*/ 165450 h 177176"/>
                  <a:gd name="connsiteX6" fmla="*/ 216122 w 216579"/>
                  <a:gd name="connsiteY6" fmla="*/ 177165 h 177176"/>
                  <a:gd name="connsiteX7" fmla="*/ 210693 w 216579"/>
                  <a:gd name="connsiteY7" fmla="*/ 167069 h 177176"/>
                  <a:gd name="connsiteX8" fmla="*/ 186785 w 216579"/>
                  <a:gd name="connsiteY8" fmla="*/ 145828 h 177176"/>
                  <a:gd name="connsiteX9" fmla="*/ 93154 w 216579"/>
                  <a:gd name="connsiteY9" fmla="*/ 94297 h 177176"/>
                  <a:gd name="connsiteX10" fmla="*/ 1810 w 216579"/>
                  <a:gd name="connsiteY10" fmla="*/ 54388 h 177176"/>
                  <a:gd name="connsiteX11" fmla="*/ 0 w 216579"/>
                  <a:gd name="connsiteY11" fmla="*/ 53626 h 177176"/>
                  <a:gd name="connsiteX12" fmla="*/ 0 w 216579"/>
                  <a:gd name="connsiteY12" fmla="*/ 51816 h 177176"/>
                  <a:gd name="connsiteX13" fmla="*/ 4858 w 216579"/>
                  <a:gd name="connsiteY13" fmla="*/ 0 h 17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79" h="177176">
                    <a:moveTo>
                      <a:pt x="4858" y="0"/>
                    </a:moveTo>
                    <a:cubicBezTo>
                      <a:pt x="6359" y="17424"/>
                      <a:pt x="6550" y="34936"/>
                      <a:pt x="5429" y="52388"/>
                    </a:cubicBezTo>
                    <a:lnTo>
                      <a:pt x="3715" y="49816"/>
                    </a:lnTo>
                    <a:cubicBezTo>
                      <a:pt x="28385" y="59341"/>
                      <a:pt x="60865" y="71819"/>
                      <a:pt x="96107" y="87916"/>
                    </a:cubicBezTo>
                    <a:cubicBezTo>
                      <a:pt x="129210" y="102438"/>
                      <a:pt x="160636" y="120514"/>
                      <a:pt x="189833" y="141827"/>
                    </a:cubicBezTo>
                    <a:cubicBezTo>
                      <a:pt x="198794" y="148376"/>
                      <a:pt x="206614" y="156357"/>
                      <a:pt x="212979" y="165450"/>
                    </a:cubicBezTo>
                    <a:cubicBezTo>
                      <a:pt x="217361" y="172308"/>
                      <a:pt x="216789" y="177451"/>
                      <a:pt x="216122" y="177165"/>
                    </a:cubicBezTo>
                    <a:cubicBezTo>
                      <a:pt x="214983" y="173480"/>
                      <a:pt x="213139" y="170051"/>
                      <a:pt x="210693" y="167069"/>
                    </a:cubicBezTo>
                    <a:cubicBezTo>
                      <a:pt x="203759" y="158903"/>
                      <a:pt x="195710" y="151753"/>
                      <a:pt x="186785" y="145828"/>
                    </a:cubicBezTo>
                    <a:cubicBezTo>
                      <a:pt x="157116" y="125989"/>
                      <a:pt x="125789" y="108748"/>
                      <a:pt x="93154" y="94297"/>
                    </a:cubicBezTo>
                    <a:cubicBezTo>
                      <a:pt x="58484" y="78010"/>
                      <a:pt x="26003" y="64770"/>
                      <a:pt x="1810" y="54388"/>
                    </a:cubicBezTo>
                    <a:lnTo>
                      <a:pt x="0" y="53626"/>
                    </a:lnTo>
                    <a:lnTo>
                      <a:pt x="0" y="51816"/>
                    </a:lnTo>
                    <a:cubicBezTo>
                      <a:pt x="321" y="34447"/>
                      <a:pt x="1944" y="17126"/>
                      <a:pt x="4858"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89" name="任意多边形: 形状 1288">
                <a:extLst>
                  <a:ext uri="{FF2B5EF4-FFF2-40B4-BE49-F238E27FC236}">
                    <a16:creationId xmlns:a16="http://schemas.microsoft.com/office/drawing/2014/main" id="{859AE0FA-71A1-DFB6-240F-0DB42A095ECC}"/>
                  </a:ext>
                </a:extLst>
              </p:cNvPr>
              <p:cNvSpPr/>
              <p:nvPr/>
            </p:nvSpPr>
            <p:spPr>
              <a:xfrm>
                <a:off x="-6317153" y="4572241"/>
                <a:ext cx="503872" cy="1686687"/>
              </a:xfrm>
              <a:custGeom>
                <a:avLst/>
                <a:gdLst>
                  <a:gd name="connsiteX0" fmla="*/ 0 w 503872"/>
                  <a:gd name="connsiteY0" fmla="*/ 0 h 1686687"/>
                  <a:gd name="connsiteX1" fmla="*/ 0 w 503872"/>
                  <a:gd name="connsiteY1" fmla="*/ 197263 h 1686687"/>
                  <a:gd name="connsiteX2" fmla="*/ 77915 w 503872"/>
                  <a:gd name="connsiteY2" fmla="*/ 827342 h 1686687"/>
                  <a:gd name="connsiteX3" fmla="*/ 38005 w 503872"/>
                  <a:gd name="connsiteY3" fmla="*/ 1289590 h 1686687"/>
                  <a:gd name="connsiteX4" fmla="*/ 46387 w 503872"/>
                  <a:gd name="connsiteY4" fmla="*/ 1686687 h 1686687"/>
                  <a:gd name="connsiteX5" fmla="*/ 277178 w 503872"/>
                  <a:gd name="connsiteY5" fmla="*/ 1686687 h 1686687"/>
                  <a:gd name="connsiteX6" fmla="*/ 359664 w 503872"/>
                  <a:gd name="connsiteY6" fmla="*/ 845439 h 1686687"/>
                  <a:gd name="connsiteX7" fmla="*/ 410909 w 503872"/>
                  <a:gd name="connsiteY7" fmla="*/ 320802 h 1686687"/>
                  <a:gd name="connsiteX8" fmla="*/ 503872 w 503872"/>
                  <a:gd name="connsiteY8" fmla="*/ 10001 h 168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872" h="1686687">
                    <a:moveTo>
                      <a:pt x="0" y="0"/>
                    </a:moveTo>
                    <a:lnTo>
                      <a:pt x="0" y="197263"/>
                    </a:lnTo>
                    <a:lnTo>
                      <a:pt x="77915" y="827342"/>
                    </a:lnTo>
                    <a:cubicBezTo>
                      <a:pt x="77915" y="827342"/>
                      <a:pt x="53245" y="1122617"/>
                      <a:pt x="38005" y="1289590"/>
                    </a:cubicBezTo>
                    <a:cubicBezTo>
                      <a:pt x="24860" y="1434465"/>
                      <a:pt x="46387" y="1686687"/>
                      <a:pt x="46387" y="1686687"/>
                    </a:cubicBezTo>
                    <a:lnTo>
                      <a:pt x="277178" y="1686687"/>
                    </a:lnTo>
                    <a:lnTo>
                      <a:pt x="359664" y="845439"/>
                    </a:lnTo>
                    <a:lnTo>
                      <a:pt x="410909" y="320802"/>
                    </a:lnTo>
                    <a:lnTo>
                      <a:pt x="503872" y="10001"/>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0" name="任意多边形: 形状 1289">
                <a:extLst>
                  <a:ext uri="{FF2B5EF4-FFF2-40B4-BE49-F238E27FC236}">
                    <a16:creationId xmlns:a16="http://schemas.microsoft.com/office/drawing/2014/main" id="{1A34D194-2509-D1F2-05D2-4D271B0A210A}"/>
                  </a:ext>
                </a:extLst>
              </p:cNvPr>
              <p:cNvSpPr/>
              <p:nvPr/>
            </p:nvSpPr>
            <p:spPr>
              <a:xfrm>
                <a:off x="-6193042" y="6000229"/>
                <a:ext cx="410356" cy="432720"/>
              </a:xfrm>
              <a:custGeom>
                <a:avLst/>
                <a:gdLst>
                  <a:gd name="connsiteX0" fmla="*/ 284988 w 410356"/>
                  <a:gd name="connsiteY0" fmla="*/ 52292 h 432720"/>
                  <a:gd name="connsiteX1" fmla="*/ 225076 w 410356"/>
                  <a:gd name="connsiteY1" fmla="*/ 261271 h 432720"/>
                  <a:gd name="connsiteX2" fmla="*/ 410146 w 410356"/>
                  <a:gd name="connsiteY2" fmla="*/ 432721 h 432720"/>
                  <a:gd name="connsiteX3" fmla="*/ 0 w 410356"/>
                  <a:gd name="connsiteY3" fmla="*/ 330137 h 432720"/>
                  <a:gd name="connsiteX4" fmla="*/ 80772 w 410356"/>
                  <a:gd name="connsiteY4" fmla="*/ 0 h 43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56" h="432720">
                    <a:moveTo>
                      <a:pt x="284988" y="52292"/>
                    </a:moveTo>
                    <a:lnTo>
                      <a:pt x="225076" y="261271"/>
                    </a:lnTo>
                    <a:cubicBezTo>
                      <a:pt x="225076" y="261271"/>
                      <a:pt x="417576" y="393001"/>
                      <a:pt x="410146" y="432721"/>
                    </a:cubicBezTo>
                    <a:lnTo>
                      <a:pt x="0" y="330137"/>
                    </a:lnTo>
                    <a:lnTo>
                      <a:pt x="80772" y="0"/>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1" name="任意多边形: 形状 1290">
                <a:extLst>
                  <a:ext uri="{FF2B5EF4-FFF2-40B4-BE49-F238E27FC236}">
                    <a16:creationId xmlns:a16="http://schemas.microsoft.com/office/drawing/2014/main" id="{0841625E-EE07-9414-C2F0-CCE8EC72B80E}"/>
                  </a:ext>
                </a:extLst>
              </p:cNvPr>
              <p:cNvSpPr/>
              <p:nvPr/>
            </p:nvSpPr>
            <p:spPr>
              <a:xfrm>
                <a:off x="-6107222" y="6212350"/>
                <a:ext cx="33147" cy="32575"/>
              </a:xfrm>
              <a:custGeom>
                <a:avLst/>
                <a:gdLst>
                  <a:gd name="connsiteX0" fmla="*/ 16383 w 33147"/>
                  <a:gd name="connsiteY0" fmla="*/ 0 h 32575"/>
                  <a:gd name="connsiteX1" fmla="*/ 0 w 33147"/>
                  <a:gd name="connsiteY1" fmla="*/ 16288 h 32575"/>
                  <a:gd name="connsiteX2" fmla="*/ 15907 w 33147"/>
                  <a:gd name="connsiteY2" fmla="*/ 32575 h 32575"/>
                  <a:gd name="connsiteX3" fmla="*/ 33147 w 33147"/>
                  <a:gd name="connsiteY3" fmla="*/ 15335 h 32575"/>
                  <a:gd name="connsiteX4" fmla="*/ 14764 w 33147"/>
                  <a:gd name="connsiteY4" fmla="*/ 190 h 32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 h="32575">
                    <a:moveTo>
                      <a:pt x="16383" y="0"/>
                    </a:moveTo>
                    <a:cubicBezTo>
                      <a:pt x="7573" y="469"/>
                      <a:pt x="521" y="7481"/>
                      <a:pt x="0" y="16288"/>
                    </a:cubicBezTo>
                    <a:cubicBezTo>
                      <a:pt x="97" y="25096"/>
                      <a:pt x="7103" y="32270"/>
                      <a:pt x="15907" y="32575"/>
                    </a:cubicBezTo>
                    <a:cubicBezTo>
                      <a:pt x="25243" y="32143"/>
                      <a:pt x="32714" y="24671"/>
                      <a:pt x="33147" y="15335"/>
                    </a:cubicBezTo>
                    <a:cubicBezTo>
                      <a:pt x="32146" y="6134"/>
                      <a:pt x="23987" y="-588"/>
                      <a:pt x="14764" y="190"/>
                    </a:cubicBezTo>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2" name="任意多边形: 形状 1291">
                <a:extLst>
                  <a:ext uri="{FF2B5EF4-FFF2-40B4-BE49-F238E27FC236}">
                    <a16:creationId xmlns:a16="http://schemas.microsoft.com/office/drawing/2014/main" id="{126A50E8-786B-4427-65AE-A5083BC059FD}"/>
                  </a:ext>
                </a:extLst>
              </p:cNvPr>
              <p:cNvSpPr/>
              <p:nvPr/>
            </p:nvSpPr>
            <p:spPr>
              <a:xfrm>
                <a:off x="-6193518" y="6297885"/>
                <a:ext cx="411314" cy="135540"/>
              </a:xfrm>
              <a:custGeom>
                <a:avLst/>
                <a:gdLst>
                  <a:gd name="connsiteX0" fmla="*/ 0 w 411314"/>
                  <a:gd name="connsiteY0" fmla="*/ 32956 h 135540"/>
                  <a:gd name="connsiteX1" fmla="*/ 9525 w 411314"/>
                  <a:gd name="connsiteY1" fmla="*/ 0 h 135540"/>
                  <a:gd name="connsiteX2" fmla="*/ 399288 w 411314"/>
                  <a:gd name="connsiteY2" fmla="*/ 110680 h 135540"/>
                  <a:gd name="connsiteX3" fmla="*/ 410242 w 411314"/>
                  <a:gd name="connsiteY3" fmla="*/ 135541 h 135540"/>
                </a:gdLst>
                <a:ahLst/>
                <a:cxnLst>
                  <a:cxn ang="0">
                    <a:pos x="connsiteX0" y="connsiteY0"/>
                  </a:cxn>
                  <a:cxn ang="0">
                    <a:pos x="connsiteX1" y="connsiteY1"/>
                  </a:cxn>
                  <a:cxn ang="0">
                    <a:pos x="connsiteX2" y="connsiteY2"/>
                  </a:cxn>
                  <a:cxn ang="0">
                    <a:pos x="connsiteX3" y="connsiteY3"/>
                  </a:cxn>
                </a:cxnLst>
                <a:rect l="l" t="t" r="r" b="b"/>
                <a:pathLst>
                  <a:path w="411314" h="135540">
                    <a:moveTo>
                      <a:pt x="0" y="32956"/>
                    </a:moveTo>
                    <a:lnTo>
                      <a:pt x="9525" y="0"/>
                    </a:lnTo>
                    <a:lnTo>
                      <a:pt x="399288" y="110680"/>
                    </a:lnTo>
                    <a:cubicBezTo>
                      <a:pt x="399288" y="110680"/>
                      <a:pt x="415576" y="123158"/>
                      <a:pt x="410242" y="13554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3" name="任意多边形: 形状 1292">
                <a:extLst>
                  <a:ext uri="{FF2B5EF4-FFF2-40B4-BE49-F238E27FC236}">
                    <a16:creationId xmlns:a16="http://schemas.microsoft.com/office/drawing/2014/main" id="{A7DC74B5-4A1B-D4AB-247E-BA894D7BE2FA}"/>
                  </a:ext>
                </a:extLst>
              </p:cNvPr>
              <p:cNvSpPr/>
              <p:nvPr/>
            </p:nvSpPr>
            <p:spPr>
              <a:xfrm>
                <a:off x="-6004280" y="6256891"/>
                <a:ext cx="43025" cy="18662"/>
              </a:xfrm>
              <a:custGeom>
                <a:avLst/>
                <a:gdLst>
                  <a:gd name="connsiteX0" fmla="*/ 42981 w 43025"/>
                  <a:gd name="connsiteY0" fmla="*/ 4608 h 18662"/>
                  <a:gd name="connsiteX1" fmla="*/ 20692 w 43025"/>
                  <a:gd name="connsiteY1" fmla="*/ 8895 h 18662"/>
                  <a:gd name="connsiteX2" fmla="*/ 213 w 43025"/>
                  <a:gd name="connsiteY2" fmla="*/ 18420 h 18662"/>
                  <a:gd name="connsiteX3" fmla="*/ 18406 w 43025"/>
                  <a:gd name="connsiteY3" fmla="*/ 1751 h 18662"/>
                  <a:gd name="connsiteX4" fmla="*/ 42981 w 43025"/>
                  <a:gd name="connsiteY4" fmla="*/ 4608 h 1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25" h="18662">
                    <a:moveTo>
                      <a:pt x="42981" y="4608"/>
                    </a:moveTo>
                    <a:cubicBezTo>
                      <a:pt x="42409" y="6513"/>
                      <a:pt x="32217" y="4608"/>
                      <a:pt x="20692" y="8895"/>
                    </a:cubicBezTo>
                    <a:cubicBezTo>
                      <a:pt x="9167" y="13181"/>
                      <a:pt x="1642" y="20039"/>
                      <a:pt x="213" y="18420"/>
                    </a:cubicBezTo>
                    <a:cubicBezTo>
                      <a:pt x="-1215" y="16800"/>
                      <a:pt x="4500" y="6323"/>
                      <a:pt x="18406" y="1751"/>
                    </a:cubicBezTo>
                    <a:cubicBezTo>
                      <a:pt x="32312" y="-2821"/>
                      <a:pt x="43838" y="2799"/>
                      <a:pt x="42981" y="460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4" name="任意多边形: 形状 1293">
                <a:extLst>
                  <a:ext uri="{FF2B5EF4-FFF2-40B4-BE49-F238E27FC236}">
                    <a16:creationId xmlns:a16="http://schemas.microsoft.com/office/drawing/2014/main" id="{92E6445A-6746-12D7-0E44-3E0C53FFD13C}"/>
                  </a:ext>
                </a:extLst>
              </p:cNvPr>
              <p:cNvSpPr/>
              <p:nvPr/>
            </p:nvSpPr>
            <p:spPr>
              <a:xfrm>
                <a:off x="-5957034" y="6288341"/>
                <a:ext cx="34319" cy="26525"/>
              </a:xfrm>
              <a:custGeom>
                <a:avLst/>
                <a:gdLst>
                  <a:gd name="connsiteX0" fmla="*/ 34311 w 34319"/>
                  <a:gd name="connsiteY0" fmla="*/ 1733 h 26525"/>
                  <a:gd name="connsiteX1" fmla="*/ 15832 w 34319"/>
                  <a:gd name="connsiteY1" fmla="*/ 11830 h 26525"/>
                  <a:gd name="connsiteX2" fmla="*/ 688 w 34319"/>
                  <a:gd name="connsiteY2" fmla="*/ 26498 h 26525"/>
                  <a:gd name="connsiteX3" fmla="*/ 11546 w 34319"/>
                  <a:gd name="connsiteY3" fmla="*/ 6019 h 26525"/>
                  <a:gd name="connsiteX4" fmla="*/ 34311 w 34319"/>
                  <a:gd name="connsiteY4" fmla="*/ 1733 h 2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9" h="26525">
                    <a:moveTo>
                      <a:pt x="34311" y="1733"/>
                    </a:moveTo>
                    <a:cubicBezTo>
                      <a:pt x="34311" y="3829"/>
                      <a:pt x="24786" y="5067"/>
                      <a:pt x="15832" y="11830"/>
                    </a:cubicBezTo>
                    <a:cubicBezTo>
                      <a:pt x="6879" y="18592"/>
                      <a:pt x="2688" y="27070"/>
                      <a:pt x="688" y="26498"/>
                    </a:cubicBezTo>
                    <a:cubicBezTo>
                      <a:pt x="-1313" y="25927"/>
                      <a:pt x="688" y="14211"/>
                      <a:pt x="11546" y="6019"/>
                    </a:cubicBezTo>
                    <a:cubicBezTo>
                      <a:pt x="22405" y="-2172"/>
                      <a:pt x="34692" y="-267"/>
                      <a:pt x="34311" y="173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5" name="任意多边形: 形状 1294">
                <a:extLst>
                  <a:ext uri="{FF2B5EF4-FFF2-40B4-BE49-F238E27FC236}">
                    <a16:creationId xmlns:a16="http://schemas.microsoft.com/office/drawing/2014/main" id="{7A2F154A-1183-7625-96CD-C34AB50A9B39}"/>
                  </a:ext>
                </a:extLst>
              </p:cNvPr>
              <p:cNvSpPr/>
              <p:nvPr/>
            </p:nvSpPr>
            <p:spPr>
              <a:xfrm>
                <a:off x="-5911940" y="6316524"/>
                <a:ext cx="25941" cy="30738"/>
              </a:xfrm>
              <a:custGeom>
                <a:avLst/>
                <a:gdLst>
                  <a:gd name="connsiteX0" fmla="*/ 1124 w 25941"/>
                  <a:gd name="connsiteY0" fmla="*/ 30701 h 30738"/>
                  <a:gd name="connsiteX1" fmla="*/ 6839 w 25941"/>
                  <a:gd name="connsiteY1" fmla="*/ 10317 h 30738"/>
                  <a:gd name="connsiteX2" fmla="*/ 25889 w 25941"/>
                  <a:gd name="connsiteY2" fmla="*/ 792 h 30738"/>
                  <a:gd name="connsiteX3" fmla="*/ 12649 w 25941"/>
                  <a:gd name="connsiteY3" fmla="*/ 15080 h 30738"/>
                  <a:gd name="connsiteX4" fmla="*/ 1124 w 25941"/>
                  <a:gd name="connsiteY4" fmla="*/ 30701 h 3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1" h="30738">
                    <a:moveTo>
                      <a:pt x="1124" y="30701"/>
                    </a:moveTo>
                    <a:cubicBezTo>
                      <a:pt x="-781" y="30701"/>
                      <a:pt x="-1067" y="19938"/>
                      <a:pt x="6839" y="10317"/>
                    </a:cubicBezTo>
                    <a:cubicBezTo>
                      <a:pt x="14744" y="697"/>
                      <a:pt x="25127" y="-1398"/>
                      <a:pt x="25889" y="792"/>
                    </a:cubicBezTo>
                    <a:cubicBezTo>
                      <a:pt x="26651" y="2983"/>
                      <a:pt x="19031" y="7079"/>
                      <a:pt x="12649" y="15080"/>
                    </a:cubicBezTo>
                    <a:cubicBezTo>
                      <a:pt x="6267" y="23081"/>
                      <a:pt x="2838" y="31368"/>
                      <a:pt x="1124" y="3070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6" name="任意多边形: 形状 1295">
                <a:extLst>
                  <a:ext uri="{FF2B5EF4-FFF2-40B4-BE49-F238E27FC236}">
                    <a16:creationId xmlns:a16="http://schemas.microsoft.com/office/drawing/2014/main" id="{DCA47E11-CD07-D47D-7AC8-367867CF7747}"/>
                  </a:ext>
                </a:extLst>
              </p:cNvPr>
              <p:cNvSpPr/>
              <p:nvPr/>
            </p:nvSpPr>
            <p:spPr>
              <a:xfrm>
                <a:off x="-5995993" y="6198931"/>
                <a:ext cx="43320" cy="13634"/>
              </a:xfrm>
              <a:custGeom>
                <a:avLst/>
                <a:gdLst>
                  <a:gd name="connsiteX0" fmla="*/ 43171 w 43320"/>
                  <a:gd name="connsiteY0" fmla="*/ 13324 h 13634"/>
                  <a:gd name="connsiteX1" fmla="*/ 21835 w 43320"/>
                  <a:gd name="connsiteY1" fmla="*/ 7800 h 13634"/>
                  <a:gd name="connsiteX2" fmla="*/ 23 w 43320"/>
                  <a:gd name="connsiteY2" fmla="*/ 5133 h 13634"/>
                  <a:gd name="connsiteX3" fmla="*/ 23169 w 43320"/>
                  <a:gd name="connsiteY3" fmla="*/ 751 h 13634"/>
                  <a:gd name="connsiteX4" fmla="*/ 43171 w 43320"/>
                  <a:gd name="connsiteY4" fmla="*/ 13324 h 13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0" h="13634">
                    <a:moveTo>
                      <a:pt x="43171" y="13324"/>
                    </a:moveTo>
                    <a:cubicBezTo>
                      <a:pt x="41838" y="14944"/>
                      <a:pt x="33646" y="9800"/>
                      <a:pt x="21835" y="7800"/>
                    </a:cubicBezTo>
                    <a:cubicBezTo>
                      <a:pt x="10024" y="5800"/>
                      <a:pt x="595" y="7038"/>
                      <a:pt x="23" y="5133"/>
                    </a:cubicBezTo>
                    <a:cubicBezTo>
                      <a:pt x="-548" y="3228"/>
                      <a:pt x="9548" y="-1916"/>
                      <a:pt x="23169" y="751"/>
                    </a:cubicBezTo>
                    <a:cubicBezTo>
                      <a:pt x="36790" y="3418"/>
                      <a:pt x="44505" y="11991"/>
                      <a:pt x="43171" y="1332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7" name="任意多边形: 形状 1296">
                <a:extLst>
                  <a:ext uri="{FF2B5EF4-FFF2-40B4-BE49-F238E27FC236}">
                    <a16:creationId xmlns:a16="http://schemas.microsoft.com/office/drawing/2014/main" id="{F2421240-AACA-0A00-F56B-4E31DC592415}"/>
                  </a:ext>
                </a:extLst>
              </p:cNvPr>
              <p:cNvSpPr/>
              <p:nvPr/>
            </p:nvSpPr>
            <p:spPr>
              <a:xfrm>
                <a:off x="-6188946" y="4585671"/>
                <a:ext cx="475392" cy="1664303"/>
              </a:xfrm>
              <a:custGeom>
                <a:avLst/>
                <a:gdLst>
                  <a:gd name="connsiteX0" fmla="*/ 464820 w 475392"/>
                  <a:gd name="connsiteY0" fmla="*/ 0 h 1664303"/>
                  <a:gd name="connsiteX1" fmla="*/ 475393 w 475392"/>
                  <a:gd name="connsiteY1" fmla="*/ 107347 h 1664303"/>
                  <a:gd name="connsiteX2" fmla="*/ 462629 w 475392"/>
                  <a:gd name="connsiteY2" fmla="*/ 886492 h 1664303"/>
                  <a:gd name="connsiteX3" fmla="*/ 280035 w 475392"/>
                  <a:gd name="connsiteY3" fmla="*/ 1512475 h 1664303"/>
                  <a:gd name="connsiteX4" fmla="*/ 235744 w 475392"/>
                  <a:gd name="connsiteY4" fmla="*/ 1664303 h 1664303"/>
                  <a:gd name="connsiteX5" fmla="*/ 0 w 475392"/>
                  <a:gd name="connsiteY5" fmla="*/ 1619917 h 1664303"/>
                  <a:gd name="connsiteX6" fmla="*/ 181737 w 475392"/>
                  <a:gd name="connsiteY6" fmla="*/ 190 h 1664303"/>
                  <a:gd name="connsiteX7" fmla="*/ 464820 w 475392"/>
                  <a:gd name="connsiteY7" fmla="*/ 0 h 166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392" h="1664303">
                    <a:moveTo>
                      <a:pt x="464820" y="0"/>
                    </a:moveTo>
                    <a:lnTo>
                      <a:pt x="475393" y="107347"/>
                    </a:lnTo>
                    <a:lnTo>
                      <a:pt x="462629" y="886492"/>
                    </a:lnTo>
                    <a:lnTo>
                      <a:pt x="280035" y="1512475"/>
                    </a:lnTo>
                    <a:lnTo>
                      <a:pt x="235744" y="1664303"/>
                    </a:lnTo>
                    <a:lnTo>
                      <a:pt x="0" y="1619917"/>
                    </a:lnTo>
                    <a:lnTo>
                      <a:pt x="181737" y="190"/>
                    </a:lnTo>
                    <a:lnTo>
                      <a:pt x="464820" y="0"/>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8" name="任意多边形: 形状 1297">
                <a:extLst>
                  <a:ext uri="{FF2B5EF4-FFF2-40B4-BE49-F238E27FC236}">
                    <a16:creationId xmlns:a16="http://schemas.microsoft.com/office/drawing/2014/main" id="{9CE51377-51DF-DDC2-BBE5-B3EEC89EC7A6}"/>
                  </a:ext>
                </a:extLst>
              </p:cNvPr>
              <p:cNvSpPr/>
              <p:nvPr/>
            </p:nvSpPr>
            <p:spPr>
              <a:xfrm>
                <a:off x="-6191423" y="4805413"/>
                <a:ext cx="460152" cy="1446942"/>
              </a:xfrm>
              <a:custGeom>
                <a:avLst/>
                <a:gdLst>
                  <a:gd name="connsiteX0" fmla="*/ 460153 w 460152"/>
                  <a:gd name="connsiteY0" fmla="*/ 683133 h 1446942"/>
                  <a:gd name="connsiteX1" fmla="*/ 459296 w 460152"/>
                  <a:gd name="connsiteY1" fmla="*/ 686848 h 1446942"/>
                  <a:gd name="connsiteX2" fmla="*/ 456343 w 460152"/>
                  <a:gd name="connsiteY2" fmla="*/ 697611 h 1446942"/>
                  <a:gd name="connsiteX3" fmla="*/ 444437 w 460152"/>
                  <a:gd name="connsiteY3" fmla="*/ 739521 h 1446942"/>
                  <a:gd name="connsiteX4" fmla="*/ 399193 w 460152"/>
                  <a:gd name="connsiteY4" fmla="*/ 896874 h 1446942"/>
                  <a:gd name="connsiteX5" fmla="*/ 240221 w 460152"/>
                  <a:gd name="connsiteY5" fmla="*/ 1445133 h 1446942"/>
                  <a:gd name="connsiteX6" fmla="*/ 239649 w 460152"/>
                  <a:gd name="connsiteY6" fmla="*/ 1446943 h 1446942"/>
                  <a:gd name="connsiteX7" fmla="*/ 237839 w 460152"/>
                  <a:gd name="connsiteY7" fmla="*/ 1446943 h 1446942"/>
                  <a:gd name="connsiteX8" fmla="*/ 2096 w 460152"/>
                  <a:gd name="connsiteY8" fmla="*/ 1402652 h 1446942"/>
                  <a:gd name="connsiteX9" fmla="*/ 0 w 460152"/>
                  <a:gd name="connsiteY9" fmla="*/ 1402652 h 1446942"/>
                  <a:gd name="connsiteX10" fmla="*/ 0 w 460152"/>
                  <a:gd name="connsiteY10" fmla="*/ 1400461 h 1446942"/>
                  <a:gd name="connsiteX11" fmla="*/ 37433 w 460152"/>
                  <a:gd name="connsiteY11" fmla="*/ 1202912 h 1446942"/>
                  <a:gd name="connsiteX12" fmla="*/ 142780 w 460152"/>
                  <a:gd name="connsiteY12" fmla="*/ 648272 h 1446942"/>
                  <a:gd name="connsiteX13" fmla="*/ 142780 w 460152"/>
                  <a:gd name="connsiteY13" fmla="*/ 648938 h 1446942"/>
                  <a:gd name="connsiteX14" fmla="*/ 54674 w 460152"/>
                  <a:gd name="connsiteY14" fmla="*/ 96488 h 1446942"/>
                  <a:gd name="connsiteX15" fmla="*/ 54674 w 460152"/>
                  <a:gd name="connsiteY15" fmla="*/ 96488 h 1446942"/>
                  <a:gd name="connsiteX16" fmla="*/ 15335 w 460152"/>
                  <a:gd name="connsiteY16" fmla="*/ 24860 h 1446942"/>
                  <a:gd name="connsiteX17" fmla="*/ 5810 w 460152"/>
                  <a:gd name="connsiteY17" fmla="*/ 6287 h 1446942"/>
                  <a:gd name="connsiteX18" fmla="*/ 2477 w 460152"/>
                  <a:gd name="connsiteY18" fmla="*/ 0 h 1446942"/>
                  <a:gd name="connsiteX19" fmla="*/ 6191 w 460152"/>
                  <a:gd name="connsiteY19" fmla="*/ 6096 h 1446942"/>
                  <a:gd name="connsiteX20" fmla="*/ 16669 w 460152"/>
                  <a:gd name="connsiteY20" fmla="*/ 24384 h 1446942"/>
                  <a:gd name="connsiteX21" fmla="*/ 56769 w 460152"/>
                  <a:gd name="connsiteY21" fmla="*/ 95631 h 1446942"/>
                  <a:gd name="connsiteX22" fmla="*/ 56769 w 460152"/>
                  <a:gd name="connsiteY22" fmla="*/ 95631 h 1446942"/>
                  <a:gd name="connsiteX23" fmla="*/ 56769 w 460152"/>
                  <a:gd name="connsiteY23" fmla="*/ 95631 h 1446942"/>
                  <a:gd name="connsiteX24" fmla="*/ 146971 w 460152"/>
                  <a:gd name="connsiteY24" fmla="*/ 648081 h 1446942"/>
                  <a:gd name="connsiteX25" fmla="*/ 146971 w 460152"/>
                  <a:gd name="connsiteY25" fmla="*/ 648748 h 1446942"/>
                  <a:gd name="connsiteX26" fmla="*/ 42196 w 460152"/>
                  <a:gd name="connsiteY26" fmla="*/ 1203579 h 1446942"/>
                  <a:gd name="connsiteX27" fmla="*/ 4763 w 460152"/>
                  <a:gd name="connsiteY27" fmla="*/ 1401128 h 1446942"/>
                  <a:gd name="connsiteX28" fmla="*/ 3048 w 460152"/>
                  <a:gd name="connsiteY28" fmla="*/ 1398556 h 1446942"/>
                  <a:gd name="connsiteX29" fmla="*/ 238697 w 460152"/>
                  <a:gd name="connsiteY29" fmla="*/ 1443038 h 1446942"/>
                  <a:gd name="connsiteX30" fmla="*/ 236315 w 460152"/>
                  <a:gd name="connsiteY30" fmla="*/ 1444466 h 1446942"/>
                  <a:gd name="connsiteX31" fmla="*/ 396812 w 460152"/>
                  <a:gd name="connsiteY31" fmla="*/ 896779 h 1446942"/>
                  <a:gd name="connsiteX32" fmla="*/ 443198 w 460152"/>
                  <a:gd name="connsiteY32" fmla="*/ 739712 h 1446942"/>
                  <a:gd name="connsiteX33" fmla="*/ 455771 w 460152"/>
                  <a:gd name="connsiteY33" fmla="*/ 697992 h 1446942"/>
                  <a:gd name="connsiteX34" fmla="*/ 459010 w 460152"/>
                  <a:gd name="connsiteY34" fmla="*/ 687324 h 1446942"/>
                  <a:gd name="connsiteX35" fmla="*/ 460153 w 460152"/>
                  <a:gd name="connsiteY35" fmla="*/ 683133 h 144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0152" h="1446942">
                    <a:moveTo>
                      <a:pt x="460153" y="683133"/>
                    </a:moveTo>
                    <a:cubicBezTo>
                      <a:pt x="460153" y="683133"/>
                      <a:pt x="460153" y="684371"/>
                      <a:pt x="459296" y="686848"/>
                    </a:cubicBezTo>
                    <a:cubicBezTo>
                      <a:pt x="458438" y="689324"/>
                      <a:pt x="457581" y="692944"/>
                      <a:pt x="456343" y="697611"/>
                    </a:cubicBezTo>
                    <a:cubicBezTo>
                      <a:pt x="453581" y="707136"/>
                      <a:pt x="449580" y="721328"/>
                      <a:pt x="444437" y="739521"/>
                    </a:cubicBezTo>
                    <a:lnTo>
                      <a:pt x="399193" y="896874"/>
                    </a:lnTo>
                    <a:cubicBezTo>
                      <a:pt x="360140" y="1031653"/>
                      <a:pt x="304895" y="1222057"/>
                      <a:pt x="240221" y="1445133"/>
                    </a:cubicBezTo>
                    <a:lnTo>
                      <a:pt x="239649" y="1446943"/>
                    </a:lnTo>
                    <a:lnTo>
                      <a:pt x="237839" y="1446943"/>
                    </a:lnTo>
                    <a:lnTo>
                      <a:pt x="2096" y="1402652"/>
                    </a:lnTo>
                    <a:lnTo>
                      <a:pt x="0" y="1402652"/>
                    </a:lnTo>
                    <a:lnTo>
                      <a:pt x="0" y="1400461"/>
                    </a:lnTo>
                    <a:cubicBezTo>
                      <a:pt x="12002" y="1336929"/>
                      <a:pt x="24575" y="1270635"/>
                      <a:pt x="37433" y="1202912"/>
                    </a:cubicBezTo>
                    <a:cubicBezTo>
                      <a:pt x="75533" y="1002887"/>
                      <a:pt x="111347" y="813435"/>
                      <a:pt x="142780" y="648272"/>
                    </a:cubicBezTo>
                    <a:lnTo>
                      <a:pt x="142780" y="648938"/>
                    </a:lnTo>
                    <a:cubicBezTo>
                      <a:pt x="103727" y="403860"/>
                      <a:pt x="72581" y="208502"/>
                      <a:pt x="54674" y="96488"/>
                    </a:cubicBezTo>
                    <a:lnTo>
                      <a:pt x="54674" y="96488"/>
                    </a:lnTo>
                    <a:lnTo>
                      <a:pt x="15335" y="24860"/>
                    </a:lnTo>
                    <a:lnTo>
                      <a:pt x="5810" y="6287"/>
                    </a:lnTo>
                    <a:cubicBezTo>
                      <a:pt x="3524" y="2191"/>
                      <a:pt x="2477" y="0"/>
                      <a:pt x="2477" y="0"/>
                    </a:cubicBezTo>
                    <a:cubicBezTo>
                      <a:pt x="2477" y="0"/>
                      <a:pt x="3810" y="2000"/>
                      <a:pt x="6191" y="6096"/>
                    </a:cubicBezTo>
                    <a:lnTo>
                      <a:pt x="16669" y="24384"/>
                    </a:lnTo>
                    <a:lnTo>
                      <a:pt x="56769" y="95631"/>
                    </a:lnTo>
                    <a:lnTo>
                      <a:pt x="56769" y="95631"/>
                    </a:lnTo>
                    <a:lnTo>
                      <a:pt x="56769" y="95631"/>
                    </a:lnTo>
                    <a:cubicBezTo>
                      <a:pt x="75057" y="207740"/>
                      <a:pt x="106966" y="403003"/>
                      <a:pt x="146971" y="648081"/>
                    </a:cubicBezTo>
                    <a:lnTo>
                      <a:pt x="146971" y="648748"/>
                    </a:lnTo>
                    <a:cubicBezTo>
                      <a:pt x="115824" y="814006"/>
                      <a:pt x="80296" y="1003078"/>
                      <a:pt x="42196" y="1203579"/>
                    </a:cubicBezTo>
                    <a:cubicBezTo>
                      <a:pt x="29432" y="1271206"/>
                      <a:pt x="16764" y="1337596"/>
                      <a:pt x="4763" y="1401128"/>
                    </a:cubicBezTo>
                    <a:lnTo>
                      <a:pt x="3048" y="1398556"/>
                    </a:lnTo>
                    <a:lnTo>
                      <a:pt x="238697" y="1443038"/>
                    </a:lnTo>
                    <a:lnTo>
                      <a:pt x="236315" y="1444466"/>
                    </a:lnTo>
                    <a:cubicBezTo>
                      <a:pt x="301657" y="1221677"/>
                      <a:pt x="357378" y="1031462"/>
                      <a:pt x="396812" y="896779"/>
                    </a:cubicBezTo>
                    <a:cubicBezTo>
                      <a:pt x="416624" y="829628"/>
                      <a:pt x="432435" y="776383"/>
                      <a:pt x="443198" y="739712"/>
                    </a:cubicBezTo>
                    <a:cubicBezTo>
                      <a:pt x="448628" y="721614"/>
                      <a:pt x="452723" y="707612"/>
                      <a:pt x="455771" y="697992"/>
                    </a:cubicBezTo>
                    <a:lnTo>
                      <a:pt x="459010" y="687324"/>
                    </a:lnTo>
                    <a:cubicBezTo>
                      <a:pt x="459676" y="684562"/>
                      <a:pt x="460153" y="683133"/>
                      <a:pt x="460153" y="683133"/>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99" name="任意多边形: 形状 1298">
                <a:extLst>
                  <a:ext uri="{FF2B5EF4-FFF2-40B4-BE49-F238E27FC236}">
                    <a16:creationId xmlns:a16="http://schemas.microsoft.com/office/drawing/2014/main" id="{BA80632F-55A8-B0B4-E400-67ECA7B97447}"/>
                  </a:ext>
                </a:extLst>
              </p:cNvPr>
              <p:cNvSpPr/>
              <p:nvPr/>
            </p:nvSpPr>
            <p:spPr>
              <a:xfrm>
                <a:off x="-5894719" y="4649584"/>
                <a:ext cx="128206" cy="78349"/>
              </a:xfrm>
              <a:custGeom>
                <a:avLst/>
                <a:gdLst>
                  <a:gd name="connsiteX0" fmla="*/ 128206 w 128206"/>
                  <a:gd name="connsiteY0" fmla="*/ 0 h 78349"/>
                  <a:gd name="connsiteX1" fmla="*/ 115443 w 128206"/>
                  <a:gd name="connsiteY1" fmla="*/ 19050 h 78349"/>
                  <a:gd name="connsiteX2" fmla="*/ 73533 w 128206"/>
                  <a:gd name="connsiteY2" fmla="*/ 54769 h 78349"/>
                  <a:gd name="connsiteX3" fmla="*/ 22574 w 128206"/>
                  <a:gd name="connsiteY3" fmla="*/ 75533 h 78349"/>
                  <a:gd name="connsiteX4" fmla="*/ 0 w 128206"/>
                  <a:gd name="connsiteY4" fmla="*/ 78296 h 78349"/>
                  <a:gd name="connsiteX5" fmla="*/ 128206 w 128206"/>
                  <a:gd name="connsiteY5" fmla="*/ 190 h 7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206" h="78349">
                    <a:moveTo>
                      <a:pt x="128206" y="0"/>
                    </a:moveTo>
                    <a:cubicBezTo>
                      <a:pt x="125034" y="7012"/>
                      <a:pt x="120721" y="13449"/>
                      <a:pt x="115443" y="19050"/>
                    </a:cubicBezTo>
                    <a:cubicBezTo>
                      <a:pt x="103421" y="33069"/>
                      <a:pt x="89280" y="45121"/>
                      <a:pt x="73533" y="54769"/>
                    </a:cubicBezTo>
                    <a:cubicBezTo>
                      <a:pt x="57786" y="64410"/>
                      <a:pt x="40575" y="71423"/>
                      <a:pt x="22574" y="75533"/>
                    </a:cubicBezTo>
                    <a:cubicBezTo>
                      <a:pt x="15247" y="77662"/>
                      <a:pt x="7624" y="78594"/>
                      <a:pt x="0" y="78296"/>
                    </a:cubicBezTo>
                    <a:cubicBezTo>
                      <a:pt x="50828" y="68759"/>
                      <a:pt x="96421" y="40983"/>
                      <a:pt x="128206" y="19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0" name="任意多边形: 形状 1299">
                <a:extLst>
                  <a:ext uri="{FF2B5EF4-FFF2-40B4-BE49-F238E27FC236}">
                    <a16:creationId xmlns:a16="http://schemas.microsoft.com/office/drawing/2014/main" id="{222D2943-D1BF-ABB3-D1EF-6BF59DDD9271}"/>
                  </a:ext>
                </a:extLst>
              </p:cNvPr>
              <p:cNvSpPr/>
              <p:nvPr/>
            </p:nvSpPr>
            <p:spPr>
              <a:xfrm>
                <a:off x="-5381226" y="3459018"/>
                <a:ext cx="119022" cy="187678"/>
              </a:xfrm>
              <a:custGeom>
                <a:avLst/>
                <a:gdLst>
                  <a:gd name="connsiteX0" fmla="*/ 117062 w 119022"/>
                  <a:gd name="connsiteY0" fmla="*/ 14799 h 187678"/>
                  <a:gd name="connsiteX1" fmla="*/ 115285 w 119022"/>
                  <a:gd name="connsiteY1" fmla="*/ 1447 h 187678"/>
                  <a:gd name="connsiteX2" fmla="*/ 114776 w 119022"/>
                  <a:gd name="connsiteY2" fmla="*/ 1083 h 187678"/>
                  <a:gd name="connsiteX3" fmla="*/ 111252 w 119022"/>
                  <a:gd name="connsiteY3" fmla="*/ 36 h 187678"/>
                  <a:gd name="connsiteX4" fmla="*/ 84582 w 119022"/>
                  <a:gd name="connsiteY4" fmla="*/ 10037 h 187678"/>
                  <a:gd name="connsiteX5" fmla="*/ 49149 w 119022"/>
                  <a:gd name="connsiteY5" fmla="*/ 16133 h 187678"/>
                  <a:gd name="connsiteX6" fmla="*/ 13335 w 119022"/>
                  <a:gd name="connsiteY6" fmla="*/ 84237 h 187678"/>
                  <a:gd name="connsiteX7" fmla="*/ 0 w 119022"/>
                  <a:gd name="connsiteY7" fmla="*/ 187678 h 18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22" h="187678">
                    <a:moveTo>
                      <a:pt x="117062" y="14799"/>
                    </a:moveTo>
                    <a:cubicBezTo>
                      <a:pt x="120259" y="10621"/>
                      <a:pt x="119463" y="4643"/>
                      <a:pt x="115285" y="1447"/>
                    </a:cubicBezTo>
                    <a:cubicBezTo>
                      <a:pt x="115119" y="1320"/>
                      <a:pt x="114950" y="1199"/>
                      <a:pt x="114776" y="1083"/>
                    </a:cubicBezTo>
                    <a:cubicBezTo>
                      <a:pt x="113800" y="256"/>
                      <a:pt x="112522" y="-124"/>
                      <a:pt x="111252" y="36"/>
                    </a:cubicBezTo>
                    <a:cubicBezTo>
                      <a:pt x="106585" y="798"/>
                      <a:pt x="94107" y="9561"/>
                      <a:pt x="84582" y="10037"/>
                    </a:cubicBezTo>
                    <a:cubicBezTo>
                      <a:pt x="75057" y="10513"/>
                      <a:pt x="58769" y="7275"/>
                      <a:pt x="49149" y="16133"/>
                    </a:cubicBezTo>
                    <a:cubicBezTo>
                      <a:pt x="39529" y="24991"/>
                      <a:pt x="16288" y="73283"/>
                      <a:pt x="13335" y="84237"/>
                    </a:cubicBezTo>
                    <a:cubicBezTo>
                      <a:pt x="10382" y="95190"/>
                      <a:pt x="0" y="187678"/>
                      <a:pt x="0" y="187678"/>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1" name="任意多边形: 形状 1300">
                <a:extLst>
                  <a:ext uri="{FF2B5EF4-FFF2-40B4-BE49-F238E27FC236}">
                    <a16:creationId xmlns:a16="http://schemas.microsoft.com/office/drawing/2014/main" id="{14EE104B-55AC-3DD6-39D5-8A87E02399E3}"/>
                  </a:ext>
                </a:extLst>
              </p:cNvPr>
              <p:cNvSpPr/>
              <p:nvPr/>
            </p:nvSpPr>
            <p:spPr>
              <a:xfrm>
                <a:off x="-5398393" y="3461626"/>
                <a:ext cx="202618" cy="105856"/>
              </a:xfrm>
              <a:custGeom>
                <a:avLst/>
                <a:gdLst>
                  <a:gd name="connsiteX0" fmla="*/ 174615 w 202618"/>
                  <a:gd name="connsiteY0" fmla="*/ 0 h 105856"/>
                  <a:gd name="connsiteX1" fmla="*/ 10213 w 202618"/>
                  <a:gd name="connsiteY1" fmla="*/ 72962 h 105856"/>
                  <a:gd name="connsiteX2" fmla="*/ 1371 w 202618"/>
                  <a:gd name="connsiteY2" fmla="*/ 95104 h 105856"/>
                  <a:gd name="connsiteX3" fmla="*/ 5356 w 202618"/>
                  <a:gd name="connsiteY3" fmla="*/ 100775 h 105856"/>
                  <a:gd name="connsiteX4" fmla="*/ 5356 w 202618"/>
                  <a:gd name="connsiteY4" fmla="*/ 100775 h 105856"/>
                  <a:gd name="connsiteX5" fmla="*/ 25644 w 202618"/>
                  <a:gd name="connsiteY5" fmla="*/ 104013 h 105856"/>
                  <a:gd name="connsiteX6" fmla="*/ 189093 w 202618"/>
                  <a:gd name="connsiteY6" fmla="*/ 24384 h 105856"/>
                  <a:gd name="connsiteX7" fmla="*/ 202618 w 202618"/>
                  <a:gd name="connsiteY7" fmla="*/ 3905 h 10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618" h="105856">
                    <a:moveTo>
                      <a:pt x="174615" y="0"/>
                    </a:moveTo>
                    <a:cubicBezTo>
                      <a:pt x="174139" y="571"/>
                      <a:pt x="60315" y="50863"/>
                      <a:pt x="10213" y="72962"/>
                    </a:cubicBezTo>
                    <a:cubicBezTo>
                      <a:pt x="1657" y="76634"/>
                      <a:pt x="-2302" y="86548"/>
                      <a:pt x="1371" y="95104"/>
                    </a:cubicBezTo>
                    <a:cubicBezTo>
                      <a:pt x="2293" y="97250"/>
                      <a:pt x="3649" y="99181"/>
                      <a:pt x="5356" y="100775"/>
                    </a:cubicBezTo>
                    <a:lnTo>
                      <a:pt x="5356" y="100775"/>
                    </a:lnTo>
                    <a:cubicBezTo>
                      <a:pt x="10738" y="106065"/>
                      <a:pt x="18882" y="107365"/>
                      <a:pt x="25644" y="104013"/>
                    </a:cubicBezTo>
                    <a:lnTo>
                      <a:pt x="189093" y="24384"/>
                    </a:lnTo>
                    <a:lnTo>
                      <a:pt x="202618" y="3905"/>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2" name="任意多边形: 形状 1301">
                <a:extLst>
                  <a:ext uri="{FF2B5EF4-FFF2-40B4-BE49-F238E27FC236}">
                    <a16:creationId xmlns:a16="http://schemas.microsoft.com/office/drawing/2014/main" id="{A8168FCB-646C-AD4C-B108-E36BFD1E69C9}"/>
                  </a:ext>
                </a:extLst>
              </p:cNvPr>
              <p:cNvSpPr/>
              <p:nvPr/>
            </p:nvSpPr>
            <p:spPr>
              <a:xfrm>
                <a:off x="-5403420" y="3461063"/>
                <a:ext cx="214880" cy="315840"/>
              </a:xfrm>
              <a:custGeom>
                <a:avLst/>
                <a:gdLst>
                  <a:gd name="connsiteX0" fmla="*/ 59055 w 214880"/>
                  <a:gd name="connsiteY0" fmla="*/ 103052 h 315840"/>
                  <a:gd name="connsiteX1" fmla="*/ 95345 w 214880"/>
                  <a:gd name="connsiteY1" fmla="*/ 76286 h 315840"/>
                  <a:gd name="connsiteX2" fmla="*/ 142970 w 214880"/>
                  <a:gd name="connsiteY2" fmla="*/ 6754 h 315840"/>
                  <a:gd name="connsiteX3" fmla="*/ 172784 w 214880"/>
                  <a:gd name="connsiteY3" fmla="*/ 2468 h 315840"/>
                  <a:gd name="connsiteX4" fmla="*/ 181546 w 214880"/>
                  <a:gd name="connsiteY4" fmla="*/ 27804 h 315840"/>
                  <a:gd name="connsiteX5" fmla="*/ 210598 w 214880"/>
                  <a:gd name="connsiteY5" fmla="*/ 43330 h 315840"/>
                  <a:gd name="connsiteX6" fmla="*/ 206693 w 214880"/>
                  <a:gd name="connsiteY6" fmla="*/ 74477 h 315840"/>
                  <a:gd name="connsiteX7" fmla="*/ 206693 w 214880"/>
                  <a:gd name="connsiteY7" fmla="*/ 100385 h 315840"/>
                  <a:gd name="connsiteX8" fmla="*/ 203264 w 214880"/>
                  <a:gd name="connsiteY8" fmla="*/ 117053 h 315840"/>
                  <a:gd name="connsiteX9" fmla="*/ 212788 w 214880"/>
                  <a:gd name="connsiteY9" fmla="*/ 160487 h 315840"/>
                  <a:gd name="connsiteX10" fmla="*/ 156686 w 214880"/>
                  <a:gd name="connsiteY10" fmla="*/ 244117 h 315840"/>
                  <a:gd name="connsiteX11" fmla="*/ 107728 w 214880"/>
                  <a:gd name="connsiteY11" fmla="*/ 271930 h 315840"/>
                  <a:gd name="connsiteX12" fmla="*/ 86773 w 214880"/>
                  <a:gd name="connsiteY12" fmla="*/ 315840 h 315840"/>
                  <a:gd name="connsiteX13" fmla="*/ 0 w 214880"/>
                  <a:gd name="connsiteY13" fmla="*/ 237164 h 3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880" h="315840">
                    <a:moveTo>
                      <a:pt x="59055" y="103052"/>
                    </a:moveTo>
                    <a:lnTo>
                      <a:pt x="95345" y="76286"/>
                    </a:lnTo>
                    <a:lnTo>
                      <a:pt x="142970" y="6754"/>
                    </a:lnTo>
                    <a:cubicBezTo>
                      <a:pt x="142970" y="6754"/>
                      <a:pt x="162592" y="-4962"/>
                      <a:pt x="172784" y="2468"/>
                    </a:cubicBezTo>
                    <a:cubicBezTo>
                      <a:pt x="182975" y="9897"/>
                      <a:pt x="186309" y="18279"/>
                      <a:pt x="181546" y="27804"/>
                    </a:cubicBezTo>
                    <a:cubicBezTo>
                      <a:pt x="181546" y="27804"/>
                      <a:pt x="208693" y="34281"/>
                      <a:pt x="210598" y="43330"/>
                    </a:cubicBezTo>
                    <a:cubicBezTo>
                      <a:pt x="210868" y="53849"/>
                      <a:pt x="209551" y="64349"/>
                      <a:pt x="206693" y="74477"/>
                    </a:cubicBezTo>
                    <a:cubicBezTo>
                      <a:pt x="208768" y="82988"/>
                      <a:pt x="208768" y="91873"/>
                      <a:pt x="206693" y="100385"/>
                    </a:cubicBezTo>
                    <a:cubicBezTo>
                      <a:pt x="204417" y="105646"/>
                      <a:pt x="203249" y="111321"/>
                      <a:pt x="203264" y="117053"/>
                    </a:cubicBezTo>
                    <a:cubicBezTo>
                      <a:pt x="203263" y="117053"/>
                      <a:pt x="220790" y="138580"/>
                      <a:pt x="212788" y="160487"/>
                    </a:cubicBezTo>
                    <a:cubicBezTo>
                      <a:pt x="204788" y="182395"/>
                      <a:pt x="173641" y="231449"/>
                      <a:pt x="156686" y="244117"/>
                    </a:cubicBezTo>
                    <a:cubicBezTo>
                      <a:pt x="141111" y="254640"/>
                      <a:pt x="124742" y="263939"/>
                      <a:pt x="107728" y="271930"/>
                    </a:cubicBezTo>
                    <a:lnTo>
                      <a:pt x="86773" y="315840"/>
                    </a:lnTo>
                    <a:lnTo>
                      <a:pt x="0" y="237164"/>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3" name="任意多边形: 形状 1302">
                <a:extLst>
                  <a:ext uri="{FF2B5EF4-FFF2-40B4-BE49-F238E27FC236}">
                    <a16:creationId xmlns:a16="http://schemas.microsoft.com/office/drawing/2014/main" id="{DB01827F-84D9-75C7-DA9E-2022E12FB099}"/>
                  </a:ext>
                </a:extLst>
              </p:cNvPr>
              <p:cNvSpPr/>
              <p:nvPr/>
            </p:nvSpPr>
            <p:spPr>
              <a:xfrm>
                <a:off x="-5333221" y="3470675"/>
                <a:ext cx="71532" cy="79247"/>
              </a:xfrm>
              <a:custGeom>
                <a:avLst/>
                <a:gdLst>
                  <a:gd name="connsiteX0" fmla="*/ 71533 w 71532"/>
                  <a:gd name="connsiteY0" fmla="*/ 0 h 79247"/>
                  <a:gd name="connsiteX1" fmla="*/ 69342 w 71532"/>
                  <a:gd name="connsiteY1" fmla="*/ 3810 h 79247"/>
                  <a:gd name="connsiteX2" fmla="*/ 62865 w 71532"/>
                  <a:gd name="connsiteY2" fmla="*/ 13335 h 79247"/>
                  <a:gd name="connsiteX3" fmla="*/ 40958 w 71532"/>
                  <a:gd name="connsiteY3" fmla="*/ 45434 h 79247"/>
                  <a:gd name="connsiteX4" fmla="*/ 28766 w 71532"/>
                  <a:gd name="connsiteY4" fmla="*/ 63055 h 79247"/>
                  <a:gd name="connsiteX5" fmla="*/ 22479 w 71532"/>
                  <a:gd name="connsiteY5" fmla="*/ 70199 h 79247"/>
                  <a:gd name="connsiteX6" fmla="*/ 15526 w 71532"/>
                  <a:gd name="connsiteY6" fmla="*/ 74676 h 79247"/>
                  <a:gd name="connsiteX7" fmla="*/ 4286 w 71532"/>
                  <a:gd name="connsiteY7" fmla="*/ 78486 h 79247"/>
                  <a:gd name="connsiteX8" fmla="*/ 0 w 71532"/>
                  <a:gd name="connsiteY8" fmla="*/ 79248 h 79247"/>
                  <a:gd name="connsiteX9" fmla="*/ 4096 w 71532"/>
                  <a:gd name="connsiteY9" fmla="*/ 77819 h 79247"/>
                  <a:gd name="connsiteX10" fmla="*/ 14954 w 71532"/>
                  <a:gd name="connsiteY10" fmla="*/ 73628 h 79247"/>
                  <a:gd name="connsiteX11" fmla="*/ 39529 w 71532"/>
                  <a:gd name="connsiteY11" fmla="*/ 44482 h 79247"/>
                  <a:gd name="connsiteX12" fmla="*/ 61913 w 71532"/>
                  <a:gd name="connsiteY12" fmla="*/ 12668 h 79247"/>
                  <a:gd name="connsiteX13" fmla="*/ 68771 w 71532"/>
                  <a:gd name="connsiteY13" fmla="*/ 3143 h 79247"/>
                  <a:gd name="connsiteX14" fmla="*/ 71533 w 71532"/>
                  <a:gd name="connsiteY14" fmla="*/ 0 h 7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532" h="79247">
                    <a:moveTo>
                      <a:pt x="71533" y="0"/>
                    </a:moveTo>
                    <a:cubicBezTo>
                      <a:pt x="70952" y="1350"/>
                      <a:pt x="70217" y="2629"/>
                      <a:pt x="69342" y="3810"/>
                    </a:cubicBezTo>
                    <a:lnTo>
                      <a:pt x="62865" y="13335"/>
                    </a:lnTo>
                    <a:cubicBezTo>
                      <a:pt x="57341" y="21622"/>
                      <a:pt x="49625" y="32957"/>
                      <a:pt x="40958" y="45434"/>
                    </a:cubicBezTo>
                    <a:lnTo>
                      <a:pt x="28766" y="63055"/>
                    </a:lnTo>
                    <a:cubicBezTo>
                      <a:pt x="26922" y="65647"/>
                      <a:pt x="24815" y="68041"/>
                      <a:pt x="22479" y="70199"/>
                    </a:cubicBezTo>
                    <a:cubicBezTo>
                      <a:pt x="20406" y="72041"/>
                      <a:pt x="18061" y="73552"/>
                      <a:pt x="15526" y="74676"/>
                    </a:cubicBezTo>
                    <a:cubicBezTo>
                      <a:pt x="11932" y="76359"/>
                      <a:pt x="8162" y="77637"/>
                      <a:pt x="4286" y="78486"/>
                    </a:cubicBezTo>
                    <a:cubicBezTo>
                      <a:pt x="2897" y="78926"/>
                      <a:pt x="1456" y="79182"/>
                      <a:pt x="0" y="79248"/>
                    </a:cubicBezTo>
                    <a:cubicBezTo>
                      <a:pt x="1337" y="78695"/>
                      <a:pt x="2705" y="78218"/>
                      <a:pt x="4096" y="77819"/>
                    </a:cubicBezTo>
                    <a:cubicBezTo>
                      <a:pt x="7829" y="76738"/>
                      <a:pt x="11462" y="75336"/>
                      <a:pt x="14954" y="73628"/>
                    </a:cubicBezTo>
                    <a:cubicBezTo>
                      <a:pt x="24479" y="69628"/>
                      <a:pt x="30575" y="56579"/>
                      <a:pt x="39529" y="44482"/>
                    </a:cubicBezTo>
                    <a:cubicBezTo>
                      <a:pt x="48483" y="32385"/>
                      <a:pt x="56102" y="20764"/>
                      <a:pt x="61913" y="12668"/>
                    </a:cubicBezTo>
                    <a:lnTo>
                      <a:pt x="68771" y="3143"/>
                    </a:lnTo>
                    <a:cubicBezTo>
                      <a:pt x="69613" y="2029"/>
                      <a:pt x="70536" y="979"/>
                      <a:pt x="71533" y="0"/>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4" name="任意多边形: 形状 1303">
                <a:extLst>
                  <a:ext uri="{FF2B5EF4-FFF2-40B4-BE49-F238E27FC236}">
                    <a16:creationId xmlns:a16="http://schemas.microsoft.com/office/drawing/2014/main" id="{CF38BFE0-978C-BD22-0088-7ABB3E319B15}"/>
                  </a:ext>
                </a:extLst>
              </p:cNvPr>
              <p:cNvSpPr/>
              <p:nvPr/>
            </p:nvSpPr>
            <p:spPr>
              <a:xfrm>
                <a:off x="-5250543" y="3489344"/>
                <a:ext cx="29527" cy="53816"/>
              </a:xfrm>
              <a:custGeom>
                <a:avLst/>
                <a:gdLst>
                  <a:gd name="connsiteX0" fmla="*/ 0 w 29527"/>
                  <a:gd name="connsiteY0" fmla="*/ 53816 h 53816"/>
                  <a:gd name="connsiteX1" fmla="*/ 14002 w 29527"/>
                  <a:gd name="connsiteY1" fmla="*/ 26479 h 53816"/>
                  <a:gd name="connsiteX2" fmla="*/ 29528 w 29527"/>
                  <a:gd name="connsiteY2" fmla="*/ 0 h 53816"/>
                  <a:gd name="connsiteX3" fmla="*/ 15526 w 29527"/>
                  <a:gd name="connsiteY3" fmla="*/ 27337 h 53816"/>
                  <a:gd name="connsiteX4" fmla="*/ 0 w 29527"/>
                  <a:gd name="connsiteY4" fmla="*/ 53816 h 5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53816">
                    <a:moveTo>
                      <a:pt x="0" y="53816"/>
                    </a:moveTo>
                    <a:cubicBezTo>
                      <a:pt x="4181" y="44463"/>
                      <a:pt x="8855" y="35338"/>
                      <a:pt x="14002" y="26479"/>
                    </a:cubicBezTo>
                    <a:cubicBezTo>
                      <a:pt x="18692" y="17378"/>
                      <a:pt x="23875" y="8538"/>
                      <a:pt x="29528" y="0"/>
                    </a:cubicBezTo>
                    <a:cubicBezTo>
                      <a:pt x="25417" y="9387"/>
                      <a:pt x="20741" y="18516"/>
                      <a:pt x="15526" y="27337"/>
                    </a:cubicBezTo>
                    <a:cubicBezTo>
                      <a:pt x="10895" y="36471"/>
                      <a:pt x="5710" y="45314"/>
                      <a:pt x="0" y="53816"/>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5" name="任意多边形: 形状 1304">
                <a:extLst>
                  <a:ext uri="{FF2B5EF4-FFF2-40B4-BE49-F238E27FC236}">
                    <a16:creationId xmlns:a16="http://schemas.microsoft.com/office/drawing/2014/main" id="{E1A96B19-3B8D-CC77-7CC8-167A15177F04}"/>
                  </a:ext>
                </a:extLst>
              </p:cNvPr>
              <p:cNvSpPr/>
              <p:nvPr/>
            </p:nvSpPr>
            <p:spPr>
              <a:xfrm>
                <a:off x="-5258830" y="3571501"/>
                <a:ext cx="19954" cy="15097"/>
              </a:xfrm>
              <a:custGeom>
                <a:avLst/>
                <a:gdLst>
                  <a:gd name="connsiteX0" fmla="*/ 19717 w 19954"/>
                  <a:gd name="connsiteY0" fmla="*/ 15093 h 15097"/>
                  <a:gd name="connsiteX1" fmla="*/ 18479 w 19954"/>
                  <a:gd name="connsiteY1" fmla="*/ 11283 h 15097"/>
                  <a:gd name="connsiteX2" fmla="*/ 12763 w 19954"/>
                  <a:gd name="connsiteY2" fmla="*/ 4044 h 15097"/>
                  <a:gd name="connsiteX3" fmla="*/ 4000 w 19954"/>
                  <a:gd name="connsiteY3" fmla="*/ 1282 h 15097"/>
                  <a:gd name="connsiteX4" fmla="*/ 0 w 19954"/>
                  <a:gd name="connsiteY4" fmla="*/ 1282 h 15097"/>
                  <a:gd name="connsiteX5" fmla="*/ 4000 w 19954"/>
                  <a:gd name="connsiteY5" fmla="*/ 44 h 15097"/>
                  <a:gd name="connsiteX6" fmla="*/ 13525 w 19954"/>
                  <a:gd name="connsiteY6" fmla="*/ 2616 h 15097"/>
                  <a:gd name="connsiteX7" fmla="*/ 19335 w 19954"/>
                  <a:gd name="connsiteY7" fmla="*/ 10902 h 15097"/>
                  <a:gd name="connsiteX8" fmla="*/ 19717 w 19954"/>
                  <a:gd name="connsiteY8" fmla="*/ 15093 h 1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54" h="15097">
                    <a:moveTo>
                      <a:pt x="19717" y="15093"/>
                    </a:moveTo>
                    <a:cubicBezTo>
                      <a:pt x="19717" y="15093"/>
                      <a:pt x="19717" y="13569"/>
                      <a:pt x="18479" y="11283"/>
                    </a:cubicBezTo>
                    <a:cubicBezTo>
                      <a:pt x="17288" y="8383"/>
                      <a:pt x="15308" y="5875"/>
                      <a:pt x="12763" y="4044"/>
                    </a:cubicBezTo>
                    <a:cubicBezTo>
                      <a:pt x="10185" y="2266"/>
                      <a:pt x="7132" y="1304"/>
                      <a:pt x="4000" y="1282"/>
                    </a:cubicBezTo>
                    <a:cubicBezTo>
                      <a:pt x="1524" y="1282"/>
                      <a:pt x="0" y="1282"/>
                      <a:pt x="0" y="1282"/>
                    </a:cubicBezTo>
                    <a:cubicBezTo>
                      <a:pt x="0" y="1282"/>
                      <a:pt x="1333" y="234"/>
                      <a:pt x="4000" y="44"/>
                    </a:cubicBezTo>
                    <a:cubicBezTo>
                      <a:pt x="7376" y="-217"/>
                      <a:pt x="10739" y="691"/>
                      <a:pt x="13525" y="2616"/>
                    </a:cubicBezTo>
                    <a:cubicBezTo>
                      <a:pt x="16366" y="4618"/>
                      <a:pt x="18421" y="7549"/>
                      <a:pt x="19335" y="10902"/>
                    </a:cubicBezTo>
                    <a:cubicBezTo>
                      <a:pt x="20288" y="13474"/>
                      <a:pt x="19907" y="15188"/>
                      <a:pt x="19717" y="15093"/>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6" name="任意多边形: 形状 1305">
                <a:extLst>
                  <a:ext uri="{FF2B5EF4-FFF2-40B4-BE49-F238E27FC236}">
                    <a16:creationId xmlns:a16="http://schemas.microsoft.com/office/drawing/2014/main" id="{0209C5D0-356A-9813-9C2F-A05A6492FB74}"/>
                  </a:ext>
                </a:extLst>
              </p:cNvPr>
              <p:cNvSpPr/>
              <p:nvPr/>
            </p:nvSpPr>
            <p:spPr>
              <a:xfrm>
                <a:off x="-5224054" y="3588406"/>
                <a:ext cx="25253" cy="11236"/>
              </a:xfrm>
              <a:custGeom>
                <a:avLst/>
                <a:gdLst>
                  <a:gd name="connsiteX0" fmla="*/ 25231 w 25253"/>
                  <a:gd name="connsiteY0" fmla="*/ 11237 h 11236"/>
                  <a:gd name="connsiteX1" fmla="*/ 21707 w 25253"/>
                  <a:gd name="connsiteY1" fmla="*/ 8760 h 11236"/>
                  <a:gd name="connsiteX2" fmla="*/ 13229 w 25253"/>
                  <a:gd name="connsiteY2" fmla="*/ 3236 h 11236"/>
                  <a:gd name="connsiteX3" fmla="*/ 3704 w 25253"/>
                  <a:gd name="connsiteY3" fmla="*/ 1712 h 11236"/>
                  <a:gd name="connsiteX4" fmla="*/ 85 w 25253"/>
                  <a:gd name="connsiteY4" fmla="*/ 3521 h 11236"/>
                  <a:gd name="connsiteX5" fmla="*/ 3324 w 25253"/>
                  <a:gd name="connsiteY5" fmla="*/ 473 h 11236"/>
                  <a:gd name="connsiteX6" fmla="*/ 13992 w 25253"/>
                  <a:gd name="connsiteY6" fmla="*/ 1616 h 11236"/>
                  <a:gd name="connsiteX7" fmla="*/ 22564 w 25253"/>
                  <a:gd name="connsiteY7" fmla="*/ 7903 h 11236"/>
                  <a:gd name="connsiteX8" fmla="*/ 25231 w 25253"/>
                  <a:gd name="connsiteY8" fmla="*/ 11237 h 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3" h="11236">
                    <a:moveTo>
                      <a:pt x="25231" y="11237"/>
                    </a:moveTo>
                    <a:cubicBezTo>
                      <a:pt x="25231" y="11237"/>
                      <a:pt x="23707" y="10475"/>
                      <a:pt x="21707" y="8760"/>
                    </a:cubicBezTo>
                    <a:cubicBezTo>
                      <a:pt x="19106" y="6595"/>
                      <a:pt x="16260" y="4741"/>
                      <a:pt x="13229" y="3236"/>
                    </a:cubicBezTo>
                    <a:cubicBezTo>
                      <a:pt x="10285" y="1766"/>
                      <a:pt x="6961" y="1234"/>
                      <a:pt x="3704" y="1712"/>
                    </a:cubicBezTo>
                    <a:cubicBezTo>
                      <a:pt x="1228" y="2188"/>
                      <a:pt x="371" y="3712"/>
                      <a:pt x="85" y="3521"/>
                    </a:cubicBezTo>
                    <a:cubicBezTo>
                      <a:pt x="-201" y="3331"/>
                      <a:pt x="85" y="1426"/>
                      <a:pt x="3324" y="473"/>
                    </a:cubicBezTo>
                    <a:cubicBezTo>
                      <a:pt x="6902" y="-434"/>
                      <a:pt x="10687" y="-28"/>
                      <a:pt x="13992" y="1616"/>
                    </a:cubicBezTo>
                    <a:cubicBezTo>
                      <a:pt x="17217" y="3157"/>
                      <a:pt x="20125" y="5290"/>
                      <a:pt x="22564" y="7903"/>
                    </a:cubicBezTo>
                    <a:cubicBezTo>
                      <a:pt x="24374" y="9808"/>
                      <a:pt x="25421" y="11046"/>
                      <a:pt x="25231" y="11237"/>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7" name="任意多边形: 形状 1306">
                <a:extLst>
                  <a:ext uri="{FF2B5EF4-FFF2-40B4-BE49-F238E27FC236}">
                    <a16:creationId xmlns:a16="http://schemas.microsoft.com/office/drawing/2014/main" id="{34E3B65C-DE70-FD5F-1BC6-C2834CFB77ED}"/>
                  </a:ext>
                </a:extLst>
              </p:cNvPr>
              <p:cNvSpPr/>
              <p:nvPr/>
            </p:nvSpPr>
            <p:spPr>
              <a:xfrm>
                <a:off x="-5214349" y="3535540"/>
                <a:ext cx="17525" cy="27527"/>
              </a:xfrm>
              <a:custGeom>
                <a:avLst/>
                <a:gdLst>
                  <a:gd name="connsiteX0" fmla="*/ 0 w 17525"/>
                  <a:gd name="connsiteY0" fmla="*/ 27527 h 27527"/>
                  <a:gd name="connsiteX1" fmla="*/ 8001 w 17525"/>
                  <a:gd name="connsiteY1" fmla="*/ 13335 h 27527"/>
                  <a:gd name="connsiteX2" fmla="*/ 17526 w 17525"/>
                  <a:gd name="connsiteY2" fmla="*/ 0 h 27527"/>
                  <a:gd name="connsiteX3" fmla="*/ 9525 w 17525"/>
                  <a:gd name="connsiteY3" fmla="*/ 14288 h 27527"/>
                  <a:gd name="connsiteX4" fmla="*/ 0 w 17525"/>
                  <a:gd name="connsiteY4" fmla="*/ 27527 h 2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5" h="27527">
                    <a:moveTo>
                      <a:pt x="0" y="27527"/>
                    </a:moveTo>
                    <a:cubicBezTo>
                      <a:pt x="2132" y="22514"/>
                      <a:pt x="4815" y="17754"/>
                      <a:pt x="8001" y="13335"/>
                    </a:cubicBezTo>
                    <a:cubicBezTo>
                      <a:pt x="10679" y="8555"/>
                      <a:pt x="13873" y="4083"/>
                      <a:pt x="17526" y="0"/>
                    </a:cubicBezTo>
                    <a:cubicBezTo>
                      <a:pt x="15385" y="5038"/>
                      <a:pt x="12702" y="9829"/>
                      <a:pt x="9525" y="14288"/>
                    </a:cubicBezTo>
                    <a:cubicBezTo>
                      <a:pt x="6833" y="19029"/>
                      <a:pt x="3640" y="23467"/>
                      <a:pt x="0" y="27527"/>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8" name="任意多边形: 形状 1307">
                <a:extLst>
                  <a:ext uri="{FF2B5EF4-FFF2-40B4-BE49-F238E27FC236}">
                    <a16:creationId xmlns:a16="http://schemas.microsoft.com/office/drawing/2014/main" id="{235D242A-A506-A1B4-321F-ABDBF78F94F8}"/>
                  </a:ext>
                </a:extLst>
              </p:cNvPr>
              <p:cNvSpPr/>
              <p:nvPr/>
            </p:nvSpPr>
            <p:spPr>
              <a:xfrm>
                <a:off x="-5301698" y="3551125"/>
                <a:ext cx="18230" cy="14799"/>
              </a:xfrm>
              <a:custGeom>
                <a:avLst/>
                <a:gdLst>
                  <a:gd name="connsiteX0" fmla="*/ 17721 w 18230"/>
                  <a:gd name="connsiteY0" fmla="*/ 14799 h 14799"/>
                  <a:gd name="connsiteX1" fmla="*/ 16864 w 18230"/>
                  <a:gd name="connsiteY1" fmla="*/ 11084 h 14799"/>
                  <a:gd name="connsiteX2" fmla="*/ 11911 w 18230"/>
                  <a:gd name="connsiteY2" fmla="*/ 4036 h 14799"/>
                  <a:gd name="connsiteX3" fmla="*/ 3720 w 18230"/>
                  <a:gd name="connsiteY3" fmla="*/ 1559 h 14799"/>
                  <a:gd name="connsiteX4" fmla="*/ 5 w 18230"/>
                  <a:gd name="connsiteY4" fmla="*/ 1559 h 14799"/>
                  <a:gd name="connsiteX5" fmla="*/ 3624 w 18230"/>
                  <a:gd name="connsiteY5" fmla="*/ 131 h 14799"/>
                  <a:gd name="connsiteX6" fmla="*/ 18102 w 18230"/>
                  <a:gd name="connsiteY6" fmla="*/ 10608 h 14799"/>
                  <a:gd name="connsiteX7" fmla="*/ 17721 w 18230"/>
                  <a:gd name="connsiteY7" fmla="*/ 14799 h 1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0" h="14799">
                    <a:moveTo>
                      <a:pt x="17721" y="14799"/>
                    </a:moveTo>
                    <a:cubicBezTo>
                      <a:pt x="17721" y="14799"/>
                      <a:pt x="17721" y="13275"/>
                      <a:pt x="16864" y="11084"/>
                    </a:cubicBezTo>
                    <a:cubicBezTo>
                      <a:pt x="16007" y="8267"/>
                      <a:pt x="14271" y="5797"/>
                      <a:pt x="11911" y="4036"/>
                    </a:cubicBezTo>
                    <a:cubicBezTo>
                      <a:pt x="9488" y="2414"/>
                      <a:pt x="6636" y="1552"/>
                      <a:pt x="3720" y="1559"/>
                    </a:cubicBezTo>
                    <a:cubicBezTo>
                      <a:pt x="1434" y="1559"/>
                      <a:pt x="100" y="1559"/>
                      <a:pt x="5" y="1559"/>
                    </a:cubicBezTo>
                    <a:cubicBezTo>
                      <a:pt x="-90" y="1559"/>
                      <a:pt x="1148" y="512"/>
                      <a:pt x="3624" y="131"/>
                    </a:cubicBezTo>
                    <a:cubicBezTo>
                      <a:pt x="10485" y="-849"/>
                      <a:pt x="16889" y="3785"/>
                      <a:pt x="18102" y="10608"/>
                    </a:cubicBezTo>
                    <a:cubicBezTo>
                      <a:pt x="18484" y="13656"/>
                      <a:pt x="17912" y="14799"/>
                      <a:pt x="17721" y="14799"/>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09" name="任意多边形: 形状 1308">
                <a:extLst>
                  <a:ext uri="{FF2B5EF4-FFF2-40B4-BE49-F238E27FC236}">
                    <a16:creationId xmlns:a16="http://schemas.microsoft.com/office/drawing/2014/main" id="{62276778-4196-2D05-1095-AA203D01AC55}"/>
                  </a:ext>
                </a:extLst>
              </p:cNvPr>
              <p:cNvSpPr/>
              <p:nvPr/>
            </p:nvSpPr>
            <p:spPr>
              <a:xfrm>
                <a:off x="-5389323" y="3537681"/>
                <a:ext cx="17001" cy="28243"/>
              </a:xfrm>
              <a:custGeom>
                <a:avLst/>
                <a:gdLst>
                  <a:gd name="connsiteX0" fmla="*/ 10382 w 17001"/>
                  <a:gd name="connsiteY0" fmla="*/ 28244 h 28243"/>
                  <a:gd name="connsiteX1" fmla="*/ 13526 w 17001"/>
                  <a:gd name="connsiteY1" fmla="*/ 23672 h 28243"/>
                  <a:gd name="connsiteX2" fmla="*/ 14383 w 17001"/>
                  <a:gd name="connsiteY2" fmla="*/ 11004 h 28243"/>
                  <a:gd name="connsiteX3" fmla="*/ 5334 w 17001"/>
                  <a:gd name="connsiteY3" fmla="*/ 2050 h 28243"/>
                  <a:gd name="connsiteX4" fmla="*/ 0 w 17001"/>
                  <a:gd name="connsiteY4" fmla="*/ 526 h 28243"/>
                  <a:gd name="connsiteX5" fmla="*/ 5810 w 17001"/>
                  <a:gd name="connsiteY5" fmla="*/ 526 h 28243"/>
                  <a:gd name="connsiteX6" fmla="*/ 16002 w 17001"/>
                  <a:gd name="connsiteY6" fmla="*/ 10051 h 28243"/>
                  <a:gd name="connsiteX7" fmla="*/ 14573 w 17001"/>
                  <a:gd name="connsiteY7" fmla="*/ 23958 h 28243"/>
                  <a:gd name="connsiteX8" fmla="*/ 10382 w 17001"/>
                  <a:gd name="connsiteY8" fmla="*/ 28244 h 2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1" h="28243">
                    <a:moveTo>
                      <a:pt x="10382" y="28244"/>
                    </a:moveTo>
                    <a:cubicBezTo>
                      <a:pt x="10382" y="28244"/>
                      <a:pt x="12002" y="26625"/>
                      <a:pt x="13526" y="23672"/>
                    </a:cubicBezTo>
                    <a:cubicBezTo>
                      <a:pt x="15535" y="19745"/>
                      <a:pt x="15845" y="15165"/>
                      <a:pt x="14383" y="11004"/>
                    </a:cubicBezTo>
                    <a:cubicBezTo>
                      <a:pt x="12688" y="6927"/>
                      <a:pt x="9428" y="3702"/>
                      <a:pt x="5334" y="2050"/>
                    </a:cubicBezTo>
                    <a:cubicBezTo>
                      <a:pt x="2191" y="716"/>
                      <a:pt x="0" y="812"/>
                      <a:pt x="0" y="526"/>
                    </a:cubicBezTo>
                    <a:cubicBezTo>
                      <a:pt x="1873" y="-175"/>
                      <a:pt x="3937" y="-175"/>
                      <a:pt x="5810" y="526"/>
                    </a:cubicBezTo>
                    <a:cubicBezTo>
                      <a:pt x="10471" y="2000"/>
                      <a:pt x="14217" y="5500"/>
                      <a:pt x="16002" y="10051"/>
                    </a:cubicBezTo>
                    <a:cubicBezTo>
                      <a:pt x="17727" y="14655"/>
                      <a:pt x="17198" y="19801"/>
                      <a:pt x="14573" y="23958"/>
                    </a:cubicBezTo>
                    <a:cubicBezTo>
                      <a:pt x="12573" y="27482"/>
                      <a:pt x="10478" y="28244"/>
                      <a:pt x="10382" y="28244"/>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0" name="任意多边形: 形状 1309">
                <a:extLst>
                  <a:ext uri="{FF2B5EF4-FFF2-40B4-BE49-F238E27FC236}">
                    <a16:creationId xmlns:a16="http://schemas.microsoft.com/office/drawing/2014/main" id="{9C750793-8C5A-CDC9-4859-0A12B394FF23}"/>
                  </a:ext>
                </a:extLst>
              </p:cNvPr>
              <p:cNvSpPr/>
              <p:nvPr/>
            </p:nvSpPr>
            <p:spPr>
              <a:xfrm>
                <a:off x="-5878908" y="3651078"/>
                <a:ext cx="611409" cy="499493"/>
              </a:xfrm>
              <a:custGeom>
                <a:avLst/>
                <a:gdLst>
                  <a:gd name="connsiteX0" fmla="*/ 194596 w 611409"/>
                  <a:gd name="connsiteY0" fmla="*/ 134684 h 499493"/>
                  <a:gd name="connsiteX1" fmla="*/ 332422 w 611409"/>
                  <a:gd name="connsiteY1" fmla="*/ 252603 h 499493"/>
                  <a:gd name="connsiteX2" fmla="*/ 501491 w 611409"/>
                  <a:gd name="connsiteY2" fmla="*/ 0 h 499493"/>
                  <a:gd name="connsiteX3" fmla="*/ 611410 w 611409"/>
                  <a:gd name="connsiteY3" fmla="*/ 64865 h 499493"/>
                  <a:gd name="connsiteX4" fmla="*/ 401860 w 611409"/>
                  <a:gd name="connsiteY4" fmla="*/ 477679 h 499493"/>
                  <a:gd name="connsiteX5" fmla="*/ 262033 w 611409"/>
                  <a:gd name="connsiteY5" fmla="*/ 475964 h 499493"/>
                  <a:gd name="connsiteX6" fmla="*/ 0 w 611409"/>
                  <a:gd name="connsiteY6" fmla="*/ 243364 h 4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409" h="499493">
                    <a:moveTo>
                      <a:pt x="194596" y="134684"/>
                    </a:moveTo>
                    <a:lnTo>
                      <a:pt x="332422" y="252603"/>
                    </a:lnTo>
                    <a:lnTo>
                      <a:pt x="501491" y="0"/>
                    </a:lnTo>
                    <a:lnTo>
                      <a:pt x="611410" y="64865"/>
                    </a:lnTo>
                    <a:cubicBezTo>
                      <a:pt x="611410" y="64865"/>
                      <a:pt x="446627" y="444151"/>
                      <a:pt x="401860" y="477679"/>
                    </a:cubicBezTo>
                    <a:cubicBezTo>
                      <a:pt x="357092" y="511207"/>
                      <a:pt x="319564" y="502444"/>
                      <a:pt x="262033" y="475964"/>
                    </a:cubicBezTo>
                    <a:cubicBezTo>
                      <a:pt x="204502" y="449485"/>
                      <a:pt x="0" y="243364"/>
                      <a:pt x="0" y="243364"/>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1" name="任意多边形: 形状 1310">
                <a:extLst>
                  <a:ext uri="{FF2B5EF4-FFF2-40B4-BE49-F238E27FC236}">
                    <a16:creationId xmlns:a16="http://schemas.microsoft.com/office/drawing/2014/main" id="{AA6914A5-63A5-D142-4D2A-C04E92E1DDD5}"/>
                  </a:ext>
                </a:extLst>
              </p:cNvPr>
              <p:cNvSpPr/>
              <p:nvPr/>
            </p:nvSpPr>
            <p:spPr>
              <a:xfrm>
                <a:off x="-5547529" y="3901966"/>
                <a:ext cx="11304" cy="106489"/>
              </a:xfrm>
              <a:custGeom>
                <a:avLst/>
                <a:gdLst>
                  <a:gd name="connsiteX0" fmla="*/ 5902 w 11304"/>
                  <a:gd name="connsiteY0" fmla="*/ 106490 h 106489"/>
                  <a:gd name="connsiteX1" fmla="*/ 6664 w 11304"/>
                  <a:gd name="connsiteY1" fmla="*/ 53054 h 106489"/>
                  <a:gd name="connsiteX2" fmla="*/ 187 w 11304"/>
                  <a:gd name="connsiteY2" fmla="*/ 0 h 106489"/>
                  <a:gd name="connsiteX3" fmla="*/ 5902 w 11304"/>
                  <a:gd name="connsiteY3" fmla="*/ 106489 h 106489"/>
                </a:gdLst>
                <a:ahLst/>
                <a:cxnLst>
                  <a:cxn ang="0">
                    <a:pos x="connsiteX0" y="connsiteY0"/>
                  </a:cxn>
                  <a:cxn ang="0">
                    <a:pos x="connsiteX1" y="connsiteY1"/>
                  </a:cxn>
                  <a:cxn ang="0">
                    <a:pos x="connsiteX2" y="connsiteY2"/>
                  </a:cxn>
                  <a:cxn ang="0">
                    <a:pos x="connsiteX3" y="connsiteY3"/>
                  </a:cxn>
                </a:cxnLst>
                <a:rect l="l" t="t" r="r" b="b"/>
                <a:pathLst>
                  <a:path w="11304" h="106489">
                    <a:moveTo>
                      <a:pt x="5902" y="106490"/>
                    </a:moveTo>
                    <a:cubicBezTo>
                      <a:pt x="4568" y="106490"/>
                      <a:pt x="8283" y="82487"/>
                      <a:pt x="6664" y="53054"/>
                    </a:cubicBezTo>
                    <a:cubicBezTo>
                      <a:pt x="5045" y="23622"/>
                      <a:pt x="-1147" y="381"/>
                      <a:pt x="187" y="0"/>
                    </a:cubicBezTo>
                    <a:cubicBezTo>
                      <a:pt x="12715" y="34123"/>
                      <a:pt x="14706" y="71222"/>
                      <a:pt x="5902" y="106489"/>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2" name="任意多边形: 形状 1311">
                <a:extLst>
                  <a:ext uri="{FF2B5EF4-FFF2-40B4-BE49-F238E27FC236}">
                    <a16:creationId xmlns:a16="http://schemas.microsoft.com/office/drawing/2014/main" id="{7B86A857-03FC-93C8-B92D-67DF38624FFF}"/>
                  </a:ext>
                </a:extLst>
              </p:cNvPr>
              <p:cNvSpPr/>
              <p:nvPr/>
            </p:nvSpPr>
            <p:spPr>
              <a:xfrm>
                <a:off x="-6456313" y="3589213"/>
                <a:ext cx="328775" cy="492489"/>
              </a:xfrm>
              <a:custGeom>
                <a:avLst/>
                <a:gdLst>
                  <a:gd name="connsiteX0" fmla="*/ 209931 w 328775"/>
                  <a:gd name="connsiteY0" fmla="*/ 3667 h 492489"/>
                  <a:gd name="connsiteX1" fmla="*/ 328708 w 328775"/>
                  <a:gd name="connsiteY1" fmla="*/ 151305 h 492489"/>
                  <a:gd name="connsiteX2" fmla="*/ 298894 w 328775"/>
                  <a:gd name="connsiteY2" fmla="*/ 492490 h 492489"/>
                  <a:gd name="connsiteX3" fmla="*/ 0 w 328775"/>
                  <a:gd name="connsiteY3" fmla="*/ 439817 h 492489"/>
                  <a:gd name="connsiteX4" fmla="*/ 68771 w 328775"/>
                  <a:gd name="connsiteY4" fmla="*/ 89868 h 492489"/>
                  <a:gd name="connsiteX5" fmla="*/ 209931 w 328775"/>
                  <a:gd name="connsiteY5" fmla="*/ 3667 h 49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775" h="492489">
                    <a:moveTo>
                      <a:pt x="209931" y="3667"/>
                    </a:moveTo>
                    <a:cubicBezTo>
                      <a:pt x="209931" y="3667"/>
                      <a:pt x="326993" y="5381"/>
                      <a:pt x="328708" y="151305"/>
                    </a:cubicBezTo>
                    <a:cubicBezTo>
                      <a:pt x="330422" y="297227"/>
                      <a:pt x="298894" y="492490"/>
                      <a:pt x="298894" y="492490"/>
                    </a:cubicBezTo>
                    <a:lnTo>
                      <a:pt x="0" y="439817"/>
                    </a:lnTo>
                    <a:cubicBezTo>
                      <a:pt x="0" y="439817"/>
                      <a:pt x="37052" y="168069"/>
                      <a:pt x="68771" y="89868"/>
                    </a:cubicBezTo>
                    <a:cubicBezTo>
                      <a:pt x="100489" y="11668"/>
                      <a:pt x="161449" y="-9573"/>
                      <a:pt x="209931" y="3667"/>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3" name="任意多边形: 形状 1312">
                <a:extLst>
                  <a:ext uri="{FF2B5EF4-FFF2-40B4-BE49-F238E27FC236}">
                    <a16:creationId xmlns:a16="http://schemas.microsoft.com/office/drawing/2014/main" id="{B43A5E43-7FF8-2972-758F-EF8B626C70F9}"/>
                  </a:ext>
                </a:extLst>
              </p:cNvPr>
              <p:cNvSpPr/>
              <p:nvPr/>
            </p:nvSpPr>
            <p:spPr>
              <a:xfrm>
                <a:off x="-6366937" y="3487820"/>
                <a:ext cx="657098" cy="1162914"/>
              </a:xfrm>
              <a:custGeom>
                <a:avLst/>
                <a:gdLst>
                  <a:gd name="connsiteX0" fmla="*/ 176086 w 657098"/>
                  <a:gd name="connsiteY0" fmla="*/ 0 h 1162914"/>
                  <a:gd name="connsiteX1" fmla="*/ 172371 w 657098"/>
                  <a:gd name="connsiteY1" fmla="*/ 23813 h 1162914"/>
                  <a:gd name="connsiteX2" fmla="*/ 3588 w 657098"/>
                  <a:gd name="connsiteY2" fmla="*/ 156591 h 1162914"/>
                  <a:gd name="connsiteX3" fmla="*/ 33592 w 657098"/>
                  <a:gd name="connsiteY3" fmla="*/ 656749 h 1162914"/>
                  <a:gd name="connsiteX4" fmla="*/ 49784 w 657098"/>
                  <a:gd name="connsiteY4" fmla="*/ 980599 h 1162914"/>
                  <a:gd name="connsiteX5" fmla="*/ 25210 w 657098"/>
                  <a:gd name="connsiteY5" fmla="*/ 1067181 h 1162914"/>
                  <a:gd name="connsiteX6" fmla="*/ 49784 w 657098"/>
                  <a:gd name="connsiteY6" fmla="*/ 1136618 h 1162914"/>
                  <a:gd name="connsiteX7" fmla="*/ 657098 w 657098"/>
                  <a:gd name="connsiteY7" fmla="*/ 1097947 h 1162914"/>
                  <a:gd name="connsiteX8" fmla="*/ 654908 w 657098"/>
                  <a:gd name="connsiteY8" fmla="*/ 1033748 h 1162914"/>
                  <a:gd name="connsiteX9" fmla="*/ 580898 w 657098"/>
                  <a:gd name="connsiteY9" fmla="*/ 336233 h 1162914"/>
                  <a:gd name="connsiteX10" fmla="*/ 514223 w 657098"/>
                  <a:gd name="connsiteY10" fmla="*/ 102489 h 1162914"/>
                  <a:gd name="connsiteX11" fmla="*/ 427355 w 657098"/>
                  <a:gd name="connsiteY11" fmla="*/ 52864 h 116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098" h="1162914">
                    <a:moveTo>
                      <a:pt x="176086" y="0"/>
                    </a:moveTo>
                    <a:lnTo>
                      <a:pt x="172371" y="23813"/>
                    </a:lnTo>
                    <a:cubicBezTo>
                      <a:pt x="172371" y="23813"/>
                      <a:pt x="12637" y="129350"/>
                      <a:pt x="3588" y="156591"/>
                    </a:cubicBezTo>
                    <a:cubicBezTo>
                      <a:pt x="-10414" y="198787"/>
                      <a:pt x="20161" y="555593"/>
                      <a:pt x="33592" y="656749"/>
                    </a:cubicBezTo>
                    <a:cubicBezTo>
                      <a:pt x="47022" y="757904"/>
                      <a:pt x="49784" y="980599"/>
                      <a:pt x="49784" y="980599"/>
                    </a:cubicBezTo>
                    <a:cubicBezTo>
                      <a:pt x="40259" y="1006888"/>
                      <a:pt x="28829" y="1030510"/>
                      <a:pt x="25210" y="1067181"/>
                    </a:cubicBezTo>
                    <a:cubicBezTo>
                      <a:pt x="21590" y="1103852"/>
                      <a:pt x="49784" y="1136618"/>
                      <a:pt x="49784" y="1136618"/>
                    </a:cubicBezTo>
                    <a:cubicBezTo>
                      <a:pt x="221234" y="1192530"/>
                      <a:pt x="430784" y="1149572"/>
                      <a:pt x="657098" y="1097947"/>
                    </a:cubicBezTo>
                    <a:lnTo>
                      <a:pt x="654908" y="1033748"/>
                    </a:lnTo>
                    <a:lnTo>
                      <a:pt x="580898" y="336233"/>
                    </a:lnTo>
                    <a:cubicBezTo>
                      <a:pt x="580898" y="336233"/>
                      <a:pt x="602520" y="155258"/>
                      <a:pt x="514223" y="102489"/>
                    </a:cubicBezTo>
                    <a:cubicBezTo>
                      <a:pt x="504698" y="96679"/>
                      <a:pt x="427355" y="52864"/>
                      <a:pt x="427355" y="52864"/>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4" name="任意多边形: 形状 1313">
                <a:extLst>
                  <a:ext uri="{FF2B5EF4-FFF2-40B4-BE49-F238E27FC236}">
                    <a16:creationId xmlns:a16="http://schemas.microsoft.com/office/drawing/2014/main" id="{47C81775-E24D-0718-89F9-5B417BC35BE0}"/>
                  </a:ext>
                </a:extLst>
              </p:cNvPr>
              <p:cNvSpPr/>
              <p:nvPr/>
            </p:nvSpPr>
            <p:spPr>
              <a:xfrm>
                <a:off x="-5933962" y="3790143"/>
                <a:ext cx="186975" cy="401669"/>
              </a:xfrm>
              <a:custGeom>
                <a:avLst/>
                <a:gdLst>
                  <a:gd name="connsiteX0" fmla="*/ 0 w 186975"/>
                  <a:gd name="connsiteY0" fmla="*/ 0 h 401669"/>
                  <a:gd name="connsiteX1" fmla="*/ 52578 w 186975"/>
                  <a:gd name="connsiteY1" fmla="*/ 215170 h 401669"/>
                  <a:gd name="connsiteX2" fmla="*/ 186976 w 186975"/>
                  <a:gd name="connsiteY2" fmla="*/ 401669 h 401669"/>
                  <a:gd name="connsiteX3" fmla="*/ 162973 w 186975"/>
                  <a:gd name="connsiteY3" fmla="*/ 192977 h 401669"/>
                </a:gdLst>
                <a:ahLst/>
                <a:cxnLst>
                  <a:cxn ang="0">
                    <a:pos x="connsiteX0" y="connsiteY0"/>
                  </a:cxn>
                  <a:cxn ang="0">
                    <a:pos x="connsiteX1" y="connsiteY1"/>
                  </a:cxn>
                  <a:cxn ang="0">
                    <a:pos x="connsiteX2" y="connsiteY2"/>
                  </a:cxn>
                  <a:cxn ang="0">
                    <a:pos x="connsiteX3" y="connsiteY3"/>
                  </a:cxn>
                </a:cxnLst>
                <a:rect l="l" t="t" r="r" b="b"/>
                <a:pathLst>
                  <a:path w="186975" h="401669">
                    <a:moveTo>
                      <a:pt x="0" y="0"/>
                    </a:moveTo>
                    <a:cubicBezTo>
                      <a:pt x="2480" y="74584"/>
                      <a:pt x="20382" y="147847"/>
                      <a:pt x="52578" y="215170"/>
                    </a:cubicBezTo>
                    <a:cubicBezTo>
                      <a:pt x="85702" y="284969"/>
                      <a:pt x="131242" y="348163"/>
                      <a:pt x="186976" y="401669"/>
                    </a:cubicBezTo>
                    <a:lnTo>
                      <a:pt x="162973" y="192977"/>
                    </a:lnTo>
                    <a:close/>
                  </a:path>
                </a:pathLst>
              </a:custGeom>
              <a:solidFill>
                <a:srgbClr val="00000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5" name="任意多边形: 形状 1314">
                <a:extLst>
                  <a:ext uri="{FF2B5EF4-FFF2-40B4-BE49-F238E27FC236}">
                    <a16:creationId xmlns:a16="http://schemas.microsoft.com/office/drawing/2014/main" id="{7F8EB1BA-4DFD-2552-9E96-5CE591C9AB23}"/>
                  </a:ext>
                </a:extLst>
              </p:cNvPr>
              <p:cNvSpPr/>
              <p:nvPr/>
            </p:nvSpPr>
            <p:spPr>
              <a:xfrm>
                <a:off x="-5959009" y="3589126"/>
                <a:ext cx="384139" cy="441046"/>
              </a:xfrm>
              <a:custGeom>
                <a:avLst/>
                <a:gdLst>
                  <a:gd name="connsiteX0" fmla="*/ 159159 w 384139"/>
                  <a:gd name="connsiteY0" fmla="*/ 24995 h 441046"/>
                  <a:gd name="connsiteX1" fmla="*/ 49335 w 384139"/>
                  <a:gd name="connsiteY1" fmla="*/ 10326 h 441046"/>
                  <a:gd name="connsiteX2" fmla="*/ 13331 w 384139"/>
                  <a:gd name="connsiteY2" fmla="*/ 54713 h 441046"/>
                  <a:gd name="connsiteX3" fmla="*/ 23427 w 384139"/>
                  <a:gd name="connsiteY3" fmla="*/ 267882 h 441046"/>
                  <a:gd name="connsiteX4" fmla="*/ 141728 w 384139"/>
                  <a:gd name="connsiteY4" fmla="*/ 441047 h 441046"/>
                  <a:gd name="connsiteX5" fmla="*/ 384139 w 384139"/>
                  <a:gd name="connsiteY5" fmla="*/ 293981 h 441046"/>
                  <a:gd name="connsiteX6" fmla="*/ 204974 w 384139"/>
                  <a:gd name="connsiteY6" fmla="*/ 77001 h 441046"/>
                  <a:gd name="connsiteX7" fmla="*/ 159159 w 384139"/>
                  <a:gd name="connsiteY7" fmla="*/ 24995 h 4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39" h="441046">
                    <a:moveTo>
                      <a:pt x="159159" y="24995"/>
                    </a:moveTo>
                    <a:cubicBezTo>
                      <a:pt x="131155" y="2325"/>
                      <a:pt x="79053" y="-10057"/>
                      <a:pt x="49335" y="10326"/>
                    </a:cubicBezTo>
                    <a:cubicBezTo>
                      <a:pt x="32774" y="20754"/>
                      <a:pt x="20117" y="36356"/>
                      <a:pt x="13331" y="54713"/>
                    </a:cubicBezTo>
                    <a:cubicBezTo>
                      <a:pt x="-12101" y="128912"/>
                      <a:pt x="3139" y="208637"/>
                      <a:pt x="23427" y="267882"/>
                    </a:cubicBezTo>
                    <a:cubicBezTo>
                      <a:pt x="43716" y="327128"/>
                      <a:pt x="141728" y="441047"/>
                      <a:pt x="141728" y="441047"/>
                    </a:cubicBezTo>
                    <a:lnTo>
                      <a:pt x="384139" y="293981"/>
                    </a:lnTo>
                    <a:cubicBezTo>
                      <a:pt x="384139" y="293981"/>
                      <a:pt x="222214" y="97385"/>
                      <a:pt x="204974" y="77001"/>
                    </a:cubicBezTo>
                    <a:cubicBezTo>
                      <a:pt x="191141" y="58449"/>
                      <a:pt x="175819" y="41056"/>
                      <a:pt x="159159" y="24995"/>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6" name="任意多边形: 形状 1315">
                <a:extLst>
                  <a:ext uri="{FF2B5EF4-FFF2-40B4-BE49-F238E27FC236}">
                    <a16:creationId xmlns:a16="http://schemas.microsoft.com/office/drawing/2014/main" id="{1E9FDC6A-C85B-4927-E06A-8FA3A7F7BE38}"/>
                  </a:ext>
                </a:extLst>
              </p:cNvPr>
              <p:cNvSpPr/>
              <p:nvPr/>
            </p:nvSpPr>
            <p:spPr>
              <a:xfrm>
                <a:off x="-5960438" y="3588114"/>
                <a:ext cx="388425" cy="444916"/>
              </a:xfrm>
              <a:custGeom>
                <a:avLst/>
                <a:gdLst>
                  <a:gd name="connsiteX0" fmla="*/ 160587 w 388425"/>
                  <a:gd name="connsiteY0" fmla="*/ 26007 h 444916"/>
                  <a:gd name="connsiteX1" fmla="*/ 165731 w 388425"/>
                  <a:gd name="connsiteY1" fmla="*/ 30102 h 444916"/>
                  <a:gd name="connsiteX2" fmla="*/ 179066 w 388425"/>
                  <a:gd name="connsiteY2" fmla="*/ 43628 h 444916"/>
                  <a:gd name="connsiteX3" fmla="*/ 225072 w 388425"/>
                  <a:gd name="connsiteY3" fmla="*/ 98778 h 444916"/>
                  <a:gd name="connsiteX4" fmla="*/ 386997 w 388425"/>
                  <a:gd name="connsiteY4" fmla="*/ 293659 h 444916"/>
                  <a:gd name="connsiteX5" fmla="*/ 388426 w 388425"/>
                  <a:gd name="connsiteY5" fmla="*/ 295469 h 444916"/>
                  <a:gd name="connsiteX6" fmla="*/ 386520 w 388425"/>
                  <a:gd name="connsiteY6" fmla="*/ 296707 h 444916"/>
                  <a:gd name="connsiteX7" fmla="*/ 157920 w 388425"/>
                  <a:gd name="connsiteY7" fmla="*/ 435867 h 444916"/>
                  <a:gd name="connsiteX8" fmla="*/ 144681 w 388425"/>
                  <a:gd name="connsiteY8" fmla="*/ 443964 h 444916"/>
                  <a:gd name="connsiteX9" fmla="*/ 143061 w 388425"/>
                  <a:gd name="connsiteY9" fmla="*/ 444916 h 444916"/>
                  <a:gd name="connsiteX10" fmla="*/ 141823 w 388425"/>
                  <a:gd name="connsiteY10" fmla="*/ 443487 h 444916"/>
                  <a:gd name="connsiteX11" fmla="*/ 66957 w 388425"/>
                  <a:gd name="connsiteY11" fmla="*/ 346904 h 444916"/>
                  <a:gd name="connsiteX12" fmla="*/ 36001 w 388425"/>
                  <a:gd name="connsiteY12" fmla="*/ 297565 h 444916"/>
                  <a:gd name="connsiteX13" fmla="*/ 24094 w 388425"/>
                  <a:gd name="connsiteY13" fmla="*/ 271847 h 444916"/>
                  <a:gd name="connsiteX14" fmla="*/ 15712 w 388425"/>
                  <a:gd name="connsiteY14" fmla="*/ 245653 h 444916"/>
                  <a:gd name="connsiteX15" fmla="*/ 13331 w 388425"/>
                  <a:gd name="connsiteY15" fmla="*/ 55820 h 444916"/>
                  <a:gd name="connsiteX16" fmla="*/ 63813 w 388425"/>
                  <a:gd name="connsiteY16" fmla="*/ 3718 h 444916"/>
                  <a:gd name="connsiteX17" fmla="*/ 94008 w 388425"/>
                  <a:gd name="connsiteY17" fmla="*/ 194 h 444916"/>
                  <a:gd name="connsiteX18" fmla="*/ 119059 w 388425"/>
                  <a:gd name="connsiteY18" fmla="*/ 4480 h 444916"/>
                  <a:gd name="connsiteX19" fmla="*/ 151158 w 388425"/>
                  <a:gd name="connsiteY19" fmla="*/ 18577 h 444916"/>
                  <a:gd name="connsiteX20" fmla="*/ 160683 w 388425"/>
                  <a:gd name="connsiteY20" fmla="*/ 26007 h 444916"/>
                  <a:gd name="connsiteX21" fmla="*/ 150491 w 388425"/>
                  <a:gd name="connsiteY21" fmla="*/ 19339 h 444916"/>
                  <a:gd name="connsiteX22" fmla="*/ 118392 w 388425"/>
                  <a:gd name="connsiteY22" fmla="*/ 6100 h 444916"/>
                  <a:gd name="connsiteX23" fmla="*/ 93627 w 388425"/>
                  <a:gd name="connsiteY23" fmla="*/ 2290 h 444916"/>
                  <a:gd name="connsiteX24" fmla="*/ 16093 w 388425"/>
                  <a:gd name="connsiteY24" fmla="*/ 56773 h 444916"/>
                  <a:gd name="connsiteX25" fmla="*/ 19332 w 388425"/>
                  <a:gd name="connsiteY25" fmla="*/ 244510 h 444916"/>
                  <a:gd name="connsiteX26" fmla="*/ 27809 w 388425"/>
                  <a:gd name="connsiteY26" fmla="*/ 270418 h 444916"/>
                  <a:gd name="connsiteX27" fmla="*/ 39525 w 388425"/>
                  <a:gd name="connsiteY27" fmla="*/ 295564 h 444916"/>
                  <a:gd name="connsiteX28" fmla="*/ 70291 w 388425"/>
                  <a:gd name="connsiteY28" fmla="*/ 344428 h 444916"/>
                  <a:gd name="connsiteX29" fmla="*/ 144967 w 388425"/>
                  <a:gd name="connsiteY29" fmla="*/ 440630 h 444916"/>
                  <a:gd name="connsiteX30" fmla="*/ 142109 w 388425"/>
                  <a:gd name="connsiteY30" fmla="*/ 440154 h 444916"/>
                  <a:gd name="connsiteX31" fmla="*/ 155444 w 388425"/>
                  <a:gd name="connsiteY31" fmla="*/ 432058 h 444916"/>
                  <a:gd name="connsiteX32" fmla="*/ 384616 w 388425"/>
                  <a:gd name="connsiteY32" fmla="*/ 293278 h 444916"/>
                  <a:gd name="connsiteX33" fmla="*/ 384139 w 388425"/>
                  <a:gd name="connsiteY33" fmla="*/ 296231 h 444916"/>
                  <a:gd name="connsiteX34" fmla="*/ 223357 w 388425"/>
                  <a:gd name="connsiteY34" fmla="*/ 100302 h 444916"/>
                  <a:gd name="connsiteX35" fmla="*/ 178209 w 388425"/>
                  <a:gd name="connsiteY35" fmla="*/ 44485 h 444916"/>
                  <a:gd name="connsiteX36" fmla="*/ 165350 w 388425"/>
                  <a:gd name="connsiteY36" fmla="*/ 30579 h 444916"/>
                  <a:gd name="connsiteX37" fmla="*/ 160587 w 388425"/>
                  <a:gd name="connsiteY37" fmla="*/ 26007 h 44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8425" h="444916">
                    <a:moveTo>
                      <a:pt x="160587" y="26007"/>
                    </a:moveTo>
                    <a:cubicBezTo>
                      <a:pt x="162420" y="27217"/>
                      <a:pt x="164141" y="28588"/>
                      <a:pt x="165731" y="30102"/>
                    </a:cubicBezTo>
                    <a:cubicBezTo>
                      <a:pt x="170432" y="34351"/>
                      <a:pt x="174885" y="38867"/>
                      <a:pt x="179066" y="43628"/>
                    </a:cubicBezTo>
                    <a:cubicBezTo>
                      <a:pt x="190305" y="56011"/>
                      <a:pt x="205069" y="75251"/>
                      <a:pt x="225072" y="98778"/>
                    </a:cubicBezTo>
                    <a:lnTo>
                      <a:pt x="386997" y="293659"/>
                    </a:lnTo>
                    <a:lnTo>
                      <a:pt x="388426" y="295469"/>
                    </a:lnTo>
                    <a:lnTo>
                      <a:pt x="386520" y="296707"/>
                    </a:lnTo>
                    <a:lnTo>
                      <a:pt x="157920" y="435867"/>
                    </a:lnTo>
                    <a:lnTo>
                      <a:pt x="144681" y="443964"/>
                    </a:lnTo>
                    <a:lnTo>
                      <a:pt x="143061" y="444916"/>
                    </a:lnTo>
                    <a:lnTo>
                      <a:pt x="141823" y="443487"/>
                    </a:lnTo>
                    <a:cubicBezTo>
                      <a:pt x="114677" y="411483"/>
                      <a:pt x="89531" y="379289"/>
                      <a:pt x="66957" y="346904"/>
                    </a:cubicBezTo>
                    <a:cubicBezTo>
                      <a:pt x="55697" y="331067"/>
                      <a:pt x="45361" y="314593"/>
                      <a:pt x="36001" y="297565"/>
                    </a:cubicBezTo>
                    <a:cubicBezTo>
                      <a:pt x="31436" y="289281"/>
                      <a:pt x="27457" y="280687"/>
                      <a:pt x="24094" y="271847"/>
                    </a:cubicBezTo>
                    <a:cubicBezTo>
                      <a:pt x="20856" y="263084"/>
                      <a:pt x="18189" y="254321"/>
                      <a:pt x="15712" y="245653"/>
                    </a:cubicBezTo>
                    <a:cubicBezTo>
                      <a:pt x="-4576" y="176025"/>
                      <a:pt x="-5052" y="107731"/>
                      <a:pt x="13331" y="55820"/>
                    </a:cubicBezTo>
                    <a:cubicBezTo>
                      <a:pt x="22023" y="32088"/>
                      <a:pt x="40368" y="13154"/>
                      <a:pt x="63813" y="3718"/>
                    </a:cubicBezTo>
                    <a:cubicBezTo>
                      <a:pt x="73574" y="690"/>
                      <a:pt x="83812" y="-505"/>
                      <a:pt x="94008" y="194"/>
                    </a:cubicBezTo>
                    <a:cubicBezTo>
                      <a:pt x="102499" y="616"/>
                      <a:pt x="110910" y="2055"/>
                      <a:pt x="119059" y="4480"/>
                    </a:cubicBezTo>
                    <a:cubicBezTo>
                      <a:pt x="130376" y="7623"/>
                      <a:pt x="141186" y="12370"/>
                      <a:pt x="151158" y="18577"/>
                    </a:cubicBezTo>
                    <a:cubicBezTo>
                      <a:pt x="154573" y="20729"/>
                      <a:pt x="157764" y="23218"/>
                      <a:pt x="160683" y="26007"/>
                    </a:cubicBezTo>
                    <a:cubicBezTo>
                      <a:pt x="160683" y="26007"/>
                      <a:pt x="157349" y="23340"/>
                      <a:pt x="150491" y="19339"/>
                    </a:cubicBezTo>
                    <a:cubicBezTo>
                      <a:pt x="140440" y="13494"/>
                      <a:pt x="129641" y="9040"/>
                      <a:pt x="118392" y="6100"/>
                    </a:cubicBezTo>
                    <a:cubicBezTo>
                      <a:pt x="110309" y="3890"/>
                      <a:pt x="102000" y="2611"/>
                      <a:pt x="93627" y="2290"/>
                    </a:cubicBezTo>
                    <a:cubicBezTo>
                      <a:pt x="58706" y="1730"/>
                      <a:pt x="27400" y="23729"/>
                      <a:pt x="16093" y="56773"/>
                    </a:cubicBezTo>
                    <a:cubicBezTo>
                      <a:pt x="-1719" y="108112"/>
                      <a:pt x="-861" y="175549"/>
                      <a:pt x="19332" y="244510"/>
                    </a:cubicBezTo>
                    <a:cubicBezTo>
                      <a:pt x="21903" y="253083"/>
                      <a:pt x="24570" y="261846"/>
                      <a:pt x="27809" y="270418"/>
                    </a:cubicBezTo>
                    <a:cubicBezTo>
                      <a:pt x="31088" y="279078"/>
                      <a:pt x="35004" y="287483"/>
                      <a:pt x="39525" y="295564"/>
                    </a:cubicBezTo>
                    <a:cubicBezTo>
                      <a:pt x="48846" y="312422"/>
                      <a:pt x="59117" y="328736"/>
                      <a:pt x="70291" y="344428"/>
                    </a:cubicBezTo>
                    <a:cubicBezTo>
                      <a:pt x="92769" y="376622"/>
                      <a:pt x="117916" y="408721"/>
                      <a:pt x="144967" y="440630"/>
                    </a:cubicBezTo>
                    <a:lnTo>
                      <a:pt x="142109" y="440154"/>
                    </a:lnTo>
                    <a:lnTo>
                      <a:pt x="155444" y="432058"/>
                    </a:lnTo>
                    <a:lnTo>
                      <a:pt x="384616" y="293278"/>
                    </a:lnTo>
                    <a:lnTo>
                      <a:pt x="384139" y="296231"/>
                    </a:lnTo>
                    <a:lnTo>
                      <a:pt x="223357" y="100302"/>
                    </a:lnTo>
                    <a:cubicBezTo>
                      <a:pt x="203641" y="76584"/>
                      <a:pt x="189067" y="56963"/>
                      <a:pt x="178209" y="44485"/>
                    </a:cubicBezTo>
                    <a:cubicBezTo>
                      <a:pt x="172779" y="38199"/>
                      <a:pt x="168684" y="33532"/>
                      <a:pt x="165350" y="30579"/>
                    </a:cubicBezTo>
                    <a:cubicBezTo>
                      <a:pt x="162016" y="27626"/>
                      <a:pt x="160492" y="26102"/>
                      <a:pt x="160587" y="2600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7" name="任意多边形: 形状 1316">
                <a:extLst>
                  <a:ext uri="{FF2B5EF4-FFF2-40B4-BE49-F238E27FC236}">
                    <a16:creationId xmlns:a16="http://schemas.microsoft.com/office/drawing/2014/main" id="{8130F71F-6EE4-9202-D4BA-8C176D79D437}"/>
                  </a:ext>
                </a:extLst>
              </p:cNvPr>
              <p:cNvSpPr/>
              <p:nvPr/>
            </p:nvSpPr>
            <p:spPr>
              <a:xfrm>
                <a:off x="-6366601" y="3725183"/>
                <a:ext cx="31174" cy="417956"/>
              </a:xfrm>
              <a:custGeom>
                <a:avLst/>
                <a:gdLst>
                  <a:gd name="connsiteX0" fmla="*/ 109 w 31174"/>
                  <a:gd name="connsiteY0" fmla="*/ 0 h 417956"/>
                  <a:gd name="connsiteX1" fmla="*/ 775 w 31174"/>
                  <a:gd name="connsiteY1" fmla="*/ 4191 h 417956"/>
                  <a:gd name="connsiteX2" fmla="*/ 1918 w 31174"/>
                  <a:gd name="connsiteY2" fmla="*/ 16383 h 417956"/>
                  <a:gd name="connsiteX3" fmla="*/ 5157 w 31174"/>
                  <a:gd name="connsiteY3" fmla="*/ 61246 h 417956"/>
                  <a:gd name="connsiteX4" fmla="*/ 14682 w 31174"/>
                  <a:gd name="connsiteY4" fmla="*/ 209074 h 417956"/>
                  <a:gd name="connsiteX5" fmla="*/ 25826 w 31174"/>
                  <a:gd name="connsiteY5" fmla="*/ 356806 h 417956"/>
                  <a:gd name="connsiteX6" fmla="*/ 30017 w 31174"/>
                  <a:gd name="connsiteY6" fmla="*/ 401479 h 417956"/>
                  <a:gd name="connsiteX7" fmla="*/ 31065 w 31174"/>
                  <a:gd name="connsiteY7" fmla="*/ 413671 h 417956"/>
                  <a:gd name="connsiteX8" fmla="*/ 31065 w 31174"/>
                  <a:gd name="connsiteY8" fmla="*/ 417957 h 417956"/>
                  <a:gd name="connsiteX9" fmla="*/ 30017 w 31174"/>
                  <a:gd name="connsiteY9" fmla="*/ 413766 h 417956"/>
                  <a:gd name="connsiteX10" fmla="*/ 28207 w 31174"/>
                  <a:gd name="connsiteY10" fmla="*/ 401764 h 417956"/>
                  <a:gd name="connsiteX11" fmla="*/ 22588 w 31174"/>
                  <a:gd name="connsiteY11" fmla="*/ 357092 h 417956"/>
                  <a:gd name="connsiteX12" fmla="*/ 10110 w 31174"/>
                  <a:gd name="connsiteY12" fmla="*/ 209359 h 417956"/>
                  <a:gd name="connsiteX13" fmla="*/ 2014 w 31174"/>
                  <a:gd name="connsiteY13" fmla="*/ 61341 h 417956"/>
                  <a:gd name="connsiteX14" fmla="*/ 204 w 31174"/>
                  <a:gd name="connsiteY14" fmla="*/ 16478 h 417956"/>
                  <a:gd name="connsiteX15" fmla="*/ 204 w 31174"/>
                  <a:gd name="connsiteY15" fmla="*/ 4286 h 417956"/>
                  <a:gd name="connsiteX16" fmla="*/ 109 w 31174"/>
                  <a:gd name="connsiteY16" fmla="*/ 0 h 4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174" h="417956">
                    <a:moveTo>
                      <a:pt x="109" y="0"/>
                    </a:moveTo>
                    <a:cubicBezTo>
                      <a:pt x="548" y="1354"/>
                      <a:pt x="773" y="2768"/>
                      <a:pt x="775" y="4191"/>
                    </a:cubicBezTo>
                    <a:cubicBezTo>
                      <a:pt x="775" y="7525"/>
                      <a:pt x="1442" y="11525"/>
                      <a:pt x="1918" y="16383"/>
                    </a:cubicBezTo>
                    <a:cubicBezTo>
                      <a:pt x="2776" y="27622"/>
                      <a:pt x="3823" y="42767"/>
                      <a:pt x="5157" y="61246"/>
                    </a:cubicBezTo>
                    <a:cubicBezTo>
                      <a:pt x="7633" y="99346"/>
                      <a:pt x="10872" y="151638"/>
                      <a:pt x="14682" y="209074"/>
                    </a:cubicBezTo>
                    <a:cubicBezTo>
                      <a:pt x="18492" y="266509"/>
                      <a:pt x="22397" y="319088"/>
                      <a:pt x="25826" y="356806"/>
                    </a:cubicBezTo>
                    <a:cubicBezTo>
                      <a:pt x="27540" y="375190"/>
                      <a:pt x="28969" y="390239"/>
                      <a:pt x="30017" y="401479"/>
                    </a:cubicBezTo>
                    <a:cubicBezTo>
                      <a:pt x="30017" y="406337"/>
                      <a:pt x="30779" y="410432"/>
                      <a:pt x="31065" y="413671"/>
                    </a:cubicBezTo>
                    <a:cubicBezTo>
                      <a:pt x="31211" y="415096"/>
                      <a:pt x="31211" y="416532"/>
                      <a:pt x="31065" y="417957"/>
                    </a:cubicBezTo>
                    <a:cubicBezTo>
                      <a:pt x="30528" y="416614"/>
                      <a:pt x="30175" y="415204"/>
                      <a:pt x="30017" y="413766"/>
                    </a:cubicBezTo>
                    <a:cubicBezTo>
                      <a:pt x="29541" y="410528"/>
                      <a:pt x="28969" y="406527"/>
                      <a:pt x="28207" y="401764"/>
                    </a:cubicBezTo>
                    <a:cubicBezTo>
                      <a:pt x="26588" y="391192"/>
                      <a:pt x="24683" y="375952"/>
                      <a:pt x="22588" y="357092"/>
                    </a:cubicBezTo>
                    <a:cubicBezTo>
                      <a:pt x="18397" y="318992"/>
                      <a:pt x="13920" y="267176"/>
                      <a:pt x="10110" y="209359"/>
                    </a:cubicBezTo>
                    <a:cubicBezTo>
                      <a:pt x="6300" y="151543"/>
                      <a:pt x="3728" y="99250"/>
                      <a:pt x="2014" y="61341"/>
                    </a:cubicBezTo>
                    <a:cubicBezTo>
                      <a:pt x="1252" y="42958"/>
                      <a:pt x="680" y="27813"/>
                      <a:pt x="204" y="16478"/>
                    </a:cubicBezTo>
                    <a:cubicBezTo>
                      <a:pt x="204" y="11621"/>
                      <a:pt x="204" y="7620"/>
                      <a:pt x="204" y="4286"/>
                    </a:cubicBezTo>
                    <a:cubicBezTo>
                      <a:pt x="-31" y="2869"/>
                      <a:pt x="-63" y="1426"/>
                      <a:pt x="109"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18" name="任意多边形: 形状 1317">
                <a:extLst>
                  <a:ext uri="{FF2B5EF4-FFF2-40B4-BE49-F238E27FC236}">
                    <a16:creationId xmlns:a16="http://schemas.microsoft.com/office/drawing/2014/main" id="{2A23F2C2-0C9D-A183-80C9-3646DEA63C54}"/>
                  </a:ext>
                </a:extLst>
              </p:cNvPr>
              <p:cNvSpPr/>
              <p:nvPr/>
            </p:nvSpPr>
            <p:spPr>
              <a:xfrm>
                <a:off x="-6288578" y="4572223"/>
                <a:ext cx="457962" cy="27542"/>
              </a:xfrm>
              <a:custGeom>
                <a:avLst/>
                <a:gdLst>
                  <a:gd name="connsiteX0" fmla="*/ 457962 w 457962"/>
                  <a:gd name="connsiteY0" fmla="*/ 18 h 27542"/>
                  <a:gd name="connsiteX1" fmla="*/ 453485 w 457962"/>
                  <a:gd name="connsiteY1" fmla="*/ 1352 h 27542"/>
                  <a:gd name="connsiteX2" fmla="*/ 440436 w 457962"/>
                  <a:gd name="connsiteY2" fmla="*/ 4590 h 27542"/>
                  <a:gd name="connsiteX3" fmla="*/ 419576 w 457962"/>
                  <a:gd name="connsiteY3" fmla="*/ 8972 h 27542"/>
                  <a:gd name="connsiteX4" fmla="*/ 391763 w 457962"/>
                  <a:gd name="connsiteY4" fmla="*/ 13924 h 27542"/>
                  <a:gd name="connsiteX5" fmla="*/ 318992 w 457962"/>
                  <a:gd name="connsiteY5" fmla="*/ 22973 h 27542"/>
                  <a:gd name="connsiteX6" fmla="*/ 229171 w 457962"/>
                  <a:gd name="connsiteY6" fmla="*/ 27450 h 27542"/>
                  <a:gd name="connsiteX7" fmla="*/ 139255 w 457962"/>
                  <a:gd name="connsiteY7" fmla="*/ 24688 h 27542"/>
                  <a:gd name="connsiteX8" fmla="*/ 66294 w 457962"/>
                  <a:gd name="connsiteY8" fmla="*/ 16592 h 27542"/>
                  <a:gd name="connsiteX9" fmla="*/ 38481 w 457962"/>
                  <a:gd name="connsiteY9" fmla="*/ 11924 h 27542"/>
                  <a:gd name="connsiteX10" fmla="*/ 17621 w 457962"/>
                  <a:gd name="connsiteY10" fmla="*/ 7638 h 27542"/>
                  <a:gd name="connsiteX11" fmla="*/ 4477 w 457962"/>
                  <a:gd name="connsiteY11" fmla="*/ 4495 h 27542"/>
                  <a:gd name="connsiteX12" fmla="*/ 0 w 457962"/>
                  <a:gd name="connsiteY12" fmla="*/ 3066 h 27542"/>
                  <a:gd name="connsiteX13" fmla="*/ 4667 w 457962"/>
                  <a:gd name="connsiteY13" fmla="*/ 3638 h 27542"/>
                  <a:gd name="connsiteX14" fmla="*/ 17907 w 457962"/>
                  <a:gd name="connsiteY14" fmla="*/ 5923 h 27542"/>
                  <a:gd name="connsiteX15" fmla="*/ 38862 w 457962"/>
                  <a:gd name="connsiteY15" fmla="*/ 9448 h 27542"/>
                  <a:gd name="connsiteX16" fmla="*/ 66675 w 457962"/>
                  <a:gd name="connsiteY16" fmla="*/ 13544 h 27542"/>
                  <a:gd name="connsiteX17" fmla="*/ 139541 w 457962"/>
                  <a:gd name="connsiteY17" fmla="*/ 20592 h 27542"/>
                  <a:gd name="connsiteX18" fmla="*/ 229076 w 457962"/>
                  <a:gd name="connsiteY18" fmla="*/ 22973 h 27542"/>
                  <a:gd name="connsiteX19" fmla="*/ 318611 w 457962"/>
                  <a:gd name="connsiteY19" fmla="*/ 18973 h 27542"/>
                  <a:gd name="connsiteX20" fmla="*/ 391287 w 457962"/>
                  <a:gd name="connsiteY20" fmla="*/ 10781 h 27542"/>
                  <a:gd name="connsiteX21" fmla="*/ 419100 w 457962"/>
                  <a:gd name="connsiteY21" fmla="*/ 6495 h 27542"/>
                  <a:gd name="connsiteX22" fmla="*/ 440055 w 457962"/>
                  <a:gd name="connsiteY22" fmla="*/ 2876 h 27542"/>
                  <a:gd name="connsiteX23" fmla="*/ 453295 w 457962"/>
                  <a:gd name="connsiteY23" fmla="*/ 494 h 27542"/>
                  <a:gd name="connsiteX24" fmla="*/ 457962 w 457962"/>
                  <a:gd name="connsiteY24" fmla="*/ 18 h 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962" h="27542">
                    <a:moveTo>
                      <a:pt x="457962" y="18"/>
                    </a:moveTo>
                    <a:cubicBezTo>
                      <a:pt x="456511" y="589"/>
                      <a:pt x="455013" y="1036"/>
                      <a:pt x="453485" y="1352"/>
                    </a:cubicBezTo>
                    <a:lnTo>
                      <a:pt x="440436" y="4590"/>
                    </a:lnTo>
                    <a:cubicBezTo>
                      <a:pt x="434721" y="5923"/>
                      <a:pt x="427768" y="7447"/>
                      <a:pt x="419576" y="8972"/>
                    </a:cubicBezTo>
                    <a:cubicBezTo>
                      <a:pt x="411385" y="10496"/>
                      <a:pt x="402146" y="12305"/>
                      <a:pt x="391763" y="13924"/>
                    </a:cubicBezTo>
                    <a:cubicBezTo>
                      <a:pt x="371189" y="17449"/>
                      <a:pt x="346424" y="20306"/>
                      <a:pt x="318992" y="22973"/>
                    </a:cubicBezTo>
                    <a:cubicBezTo>
                      <a:pt x="291560" y="25640"/>
                      <a:pt x="261080" y="26974"/>
                      <a:pt x="229171" y="27450"/>
                    </a:cubicBezTo>
                    <a:cubicBezTo>
                      <a:pt x="197263" y="27926"/>
                      <a:pt x="166878" y="26497"/>
                      <a:pt x="139255" y="24688"/>
                    </a:cubicBezTo>
                    <a:cubicBezTo>
                      <a:pt x="111633" y="22878"/>
                      <a:pt x="86868" y="20021"/>
                      <a:pt x="66294" y="16592"/>
                    </a:cubicBezTo>
                    <a:cubicBezTo>
                      <a:pt x="55912" y="15258"/>
                      <a:pt x="46577" y="13448"/>
                      <a:pt x="38481" y="11924"/>
                    </a:cubicBezTo>
                    <a:cubicBezTo>
                      <a:pt x="30385" y="10400"/>
                      <a:pt x="23241" y="9067"/>
                      <a:pt x="17621" y="7638"/>
                    </a:cubicBezTo>
                    <a:lnTo>
                      <a:pt x="4477" y="4495"/>
                    </a:lnTo>
                    <a:cubicBezTo>
                      <a:pt x="2923" y="4239"/>
                      <a:pt x="1415" y="3757"/>
                      <a:pt x="0" y="3066"/>
                    </a:cubicBezTo>
                    <a:cubicBezTo>
                      <a:pt x="1569" y="3128"/>
                      <a:pt x="3130" y="3319"/>
                      <a:pt x="4667" y="3638"/>
                    </a:cubicBezTo>
                    <a:lnTo>
                      <a:pt x="17907" y="5923"/>
                    </a:lnTo>
                    <a:cubicBezTo>
                      <a:pt x="23622" y="7067"/>
                      <a:pt x="30671" y="8305"/>
                      <a:pt x="38862" y="9448"/>
                    </a:cubicBezTo>
                    <a:cubicBezTo>
                      <a:pt x="47054" y="10591"/>
                      <a:pt x="56388" y="12305"/>
                      <a:pt x="66675" y="13544"/>
                    </a:cubicBezTo>
                    <a:cubicBezTo>
                      <a:pt x="87344" y="16496"/>
                      <a:pt x="112014" y="18592"/>
                      <a:pt x="139541" y="20592"/>
                    </a:cubicBezTo>
                    <a:cubicBezTo>
                      <a:pt x="167069" y="22592"/>
                      <a:pt x="197263" y="23164"/>
                      <a:pt x="229076" y="22973"/>
                    </a:cubicBezTo>
                    <a:cubicBezTo>
                      <a:pt x="260890" y="22783"/>
                      <a:pt x="291179" y="20973"/>
                      <a:pt x="318611" y="18973"/>
                    </a:cubicBezTo>
                    <a:cubicBezTo>
                      <a:pt x="346043" y="16972"/>
                      <a:pt x="370713" y="13924"/>
                      <a:pt x="391287" y="10781"/>
                    </a:cubicBezTo>
                    <a:cubicBezTo>
                      <a:pt x="401669" y="9448"/>
                      <a:pt x="411004" y="7924"/>
                      <a:pt x="419100" y="6495"/>
                    </a:cubicBezTo>
                    <a:cubicBezTo>
                      <a:pt x="427196" y="5066"/>
                      <a:pt x="434340" y="4019"/>
                      <a:pt x="440055" y="2876"/>
                    </a:cubicBezTo>
                    <a:lnTo>
                      <a:pt x="453295" y="494"/>
                    </a:lnTo>
                    <a:cubicBezTo>
                      <a:pt x="454818" y="103"/>
                      <a:pt x="456391" y="-58"/>
                      <a:pt x="457962" y="1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grpSp>
        <p:nvGrpSpPr>
          <p:cNvPr id="1377" name="组合 1376">
            <a:extLst>
              <a:ext uri="{FF2B5EF4-FFF2-40B4-BE49-F238E27FC236}">
                <a16:creationId xmlns:a16="http://schemas.microsoft.com/office/drawing/2014/main" id="{58293AEE-03EA-70CA-57EA-449A032E0F87}"/>
              </a:ext>
            </a:extLst>
          </p:cNvPr>
          <p:cNvGrpSpPr/>
          <p:nvPr/>
        </p:nvGrpSpPr>
        <p:grpSpPr>
          <a:xfrm>
            <a:off x="62606" y="1953687"/>
            <a:ext cx="1447883" cy="3015963"/>
            <a:chOff x="-3626454" y="5000768"/>
            <a:chExt cx="1131114" cy="2314173"/>
          </a:xfrm>
        </p:grpSpPr>
        <p:grpSp>
          <p:nvGrpSpPr>
            <p:cNvPr id="1199" name="图形 8">
              <a:extLst>
                <a:ext uri="{FF2B5EF4-FFF2-40B4-BE49-F238E27FC236}">
                  <a16:creationId xmlns:a16="http://schemas.microsoft.com/office/drawing/2014/main" id="{F87A7584-BBD0-2818-DF01-2559CEC48A29}"/>
                </a:ext>
              </a:extLst>
            </p:cNvPr>
            <p:cNvGrpSpPr/>
            <p:nvPr/>
          </p:nvGrpSpPr>
          <p:grpSpPr>
            <a:xfrm>
              <a:off x="-3626454" y="5026277"/>
              <a:ext cx="299443" cy="299658"/>
              <a:chOff x="-8343026" y="3115367"/>
              <a:chExt cx="458935" cy="459265"/>
            </a:xfrm>
          </p:grpSpPr>
          <p:sp>
            <p:nvSpPr>
              <p:cNvPr id="1200" name="任意多边形: 形状 1199">
                <a:extLst>
                  <a:ext uri="{FF2B5EF4-FFF2-40B4-BE49-F238E27FC236}">
                    <a16:creationId xmlns:a16="http://schemas.microsoft.com/office/drawing/2014/main" id="{A537B145-57F4-22DD-E7C8-2BE441350567}"/>
                  </a:ext>
                </a:extLst>
              </p:cNvPr>
              <p:cNvSpPr/>
              <p:nvPr/>
            </p:nvSpPr>
            <p:spPr>
              <a:xfrm>
                <a:off x="-8342361" y="3115815"/>
                <a:ext cx="457266" cy="457234"/>
              </a:xfrm>
              <a:custGeom>
                <a:avLst/>
                <a:gdLst>
                  <a:gd name="connsiteX0" fmla="*/ 442534 w 457266"/>
                  <a:gd name="connsiteY0" fmla="*/ 415727 h 457234"/>
                  <a:gd name="connsiteX1" fmla="*/ 424056 w 457266"/>
                  <a:gd name="connsiteY1" fmla="*/ 347242 h 457234"/>
                  <a:gd name="connsiteX2" fmla="*/ 347242 w 457266"/>
                  <a:gd name="connsiteY2" fmla="*/ 33211 h 457234"/>
                  <a:gd name="connsiteX3" fmla="*/ 33211 w 457266"/>
                  <a:gd name="connsiteY3" fmla="*/ 110025 h 457234"/>
                  <a:gd name="connsiteX4" fmla="*/ 110025 w 457266"/>
                  <a:gd name="connsiteY4" fmla="*/ 424056 h 457234"/>
                  <a:gd name="connsiteX5" fmla="*/ 369859 w 457266"/>
                  <a:gd name="connsiteY5" fmla="*/ 408393 h 457234"/>
                  <a:gd name="connsiteX6" fmla="*/ 369859 w 457266"/>
                  <a:gd name="connsiteY6" fmla="*/ 408393 h 45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66" h="457234">
                    <a:moveTo>
                      <a:pt x="442534" y="415727"/>
                    </a:moveTo>
                    <a:lnTo>
                      <a:pt x="424056" y="347242"/>
                    </a:lnTo>
                    <a:cubicBezTo>
                      <a:pt x="489562" y="239314"/>
                      <a:pt x="455171" y="98717"/>
                      <a:pt x="347242" y="33211"/>
                    </a:cubicBezTo>
                    <a:cubicBezTo>
                      <a:pt x="239314" y="-32295"/>
                      <a:pt x="98717" y="2096"/>
                      <a:pt x="33211" y="110025"/>
                    </a:cubicBezTo>
                    <a:cubicBezTo>
                      <a:pt x="-32295" y="217953"/>
                      <a:pt x="2096" y="358550"/>
                      <a:pt x="110025" y="424056"/>
                    </a:cubicBezTo>
                    <a:cubicBezTo>
                      <a:pt x="191442" y="473471"/>
                      <a:pt x="294966" y="467231"/>
                      <a:pt x="369859" y="408393"/>
                    </a:cubicBezTo>
                    <a:lnTo>
                      <a:pt x="369859" y="408393"/>
                    </a:ln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1" name="任意多边形: 形状 1200">
                <a:extLst>
                  <a:ext uri="{FF2B5EF4-FFF2-40B4-BE49-F238E27FC236}">
                    <a16:creationId xmlns:a16="http://schemas.microsoft.com/office/drawing/2014/main" id="{CA63AC4F-9DD7-57D8-1C82-F84D1F775B34}"/>
                  </a:ext>
                </a:extLst>
              </p:cNvPr>
              <p:cNvSpPr/>
              <p:nvPr/>
            </p:nvSpPr>
            <p:spPr>
              <a:xfrm>
                <a:off x="-8343026" y="3115367"/>
                <a:ext cx="458935" cy="459265"/>
              </a:xfrm>
              <a:custGeom>
                <a:avLst/>
                <a:gdLst>
                  <a:gd name="connsiteX0" fmla="*/ 443199 w 458935"/>
                  <a:gd name="connsiteY0" fmla="*/ 416172 h 459265"/>
                  <a:gd name="connsiteX1" fmla="*/ 438246 w 458935"/>
                  <a:gd name="connsiteY1" fmla="*/ 415506 h 459265"/>
                  <a:gd name="connsiteX2" fmla="*/ 424244 w 458935"/>
                  <a:gd name="connsiteY2" fmla="*/ 413886 h 459265"/>
                  <a:gd name="connsiteX3" fmla="*/ 370619 w 458935"/>
                  <a:gd name="connsiteY3" fmla="*/ 407886 h 459265"/>
                  <a:gd name="connsiteX4" fmla="*/ 371381 w 458935"/>
                  <a:gd name="connsiteY4" fmla="*/ 409600 h 459265"/>
                  <a:gd name="connsiteX5" fmla="*/ 371381 w 458935"/>
                  <a:gd name="connsiteY5" fmla="*/ 409600 h 459265"/>
                  <a:gd name="connsiteX6" fmla="*/ 371424 w 458935"/>
                  <a:gd name="connsiteY6" fmla="*/ 408119 h 459265"/>
                  <a:gd name="connsiteX7" fmla="*/ 371381 w 458935"/>
                  <a:gd name="connsiteY7" fmla="*/ 408076 h 459265"/>
                  <a:gd name="connsiteX8" fmla="*/ 370142 w 458935"/>
                  <a:gd name="connsiteY8" fmla="*/ 408076 h 459265"/>
                  <a:gd name="connsiteX9" fmla="*/ 268511 w 458935"/>
                  <a:gd name="connsiteY9" fmla="*/ 452653 h 459265"/>
                  <a:gd name="connsiteX10" fmla="*/ 119254 w 458935"/>
                  <a:gd name="connsiteY10" fmla="*/ 426174 h 459265"/>
                  <a:gd name="connsiteX11" fmla="*/ 10478 w 458935"/>
                  <a:gd name="connsiteY11" fmla="*/ 279679 h 459265"/>
                  <a:gd name="connsiteX12" fmla="*/ 60485 w 458935"/>
                  <a:gd name="connsiteY12" fmla="*/ 81750 h 459265"/>
                  <a:gd name="connsiteX13" fmla="*/ 70010 w 458935"/>
                  <a:gd name="connsiteY13" fmla="*/ 71463 h 459265"/>
                  <a:gd name="connsiteX14" fmla="*/ 80106 w 458935"/>
                  <a:gd name="connsiteY14" fmla="*/ 61938 h 459265"/>
                  <a:gd name="connsiteX15" fmla="*/ 101537 w 458935"/>
                  <a:gd name="connsiteY15" fmla="*/ 44793 h 459265"/>
                  <a:gd name="connsiteX16" fmla="*/ 251461 w 458935"/>
                  <a:gd name="connsiteY16" fmla="*/ 5454 h 459265"/>
                  <a:gd name="connsiteX17" fmla="*/ 454828 w 458935"/>
                  <a:gd name="connsiteY17" fmla="*/ 252943 h 459265"/>
                  <a:gd name="connsiteX18" fmla="*/ 423864 w 458935"/>
                  <a:gd name="connsiteY18" fmla="*/ 347021 h 459265"/>
                  <a:gd name="connsiteX19" fmla="*/ 423863 w 458935"/>
                  <a:gd name="connsiteY19" fmla="*/ 347783 h 459265"/>
                  <a:gd name="connsiteX20" fmla="*/ 438056 w 458935"/>
                  <a:gd name="connsiteY20" fmla="*/ 398170 h 459265"/>
                  <a:gd name="connsiteX21" fmla="*/ 441866 w 458935"/>
                  <a:gd name="connsiteY21" fmla="*/ 411315 h 459265"/>
                  <a:gd name="connsiteX22" fmla="*/ 443294 w 458935"/>
                  <a:gd name="connsiteY22" fmla="*/ 415982 h 459265"/>
                  <a:gd name="connsiteX23" fmla="*/ 442342 w 458935"/>
                  <a:gd name="connsiteY23" fmla="*/ 411696 h 459265"/>
                  <a:gd name="connsiteX24" fmla="*/ 439008 w 458935"/>
                  <a:gd name="connsiteY24" fmla="*/ 398646 h 459265"/>
                  <a:gd name="connsiteX25" fmla="*/ 425864 w 458935"/>
                  <a:gd name="connsiteY25" fmla="*/ 347211 h 459265"/>
                  <a:gd name="connsiteX26" fmla="*/ 425864 w 458935"/>
                  <a:gd name="connsiteY26" fmla="*/ 348069 h 459265"/>
                  <a:gd name="connsiteX27" fmla="*/ 347992 w 458935"/>
                  <a:gd name="connsiteY27" fmla="*/ 32911 h 459265"/>
                  <a:gd name="connsiteX28" fmla="*/ 251842 w 458935"/>
                  <a:gd name="connsiteY28" fmla="*/ 978 h 459265"/>
                  <a:gd name="connsiteX29" fmla="*/ 98585 w 458935"/>
                  <a:gd name="connsiteY29" fmla="*/ 40983 h 459265"/>
                  <a:gd name="connsiteX30" fmla="*/ 76772 w 458935"/>
                  <a:gd name="connsiteY30" fmla="*/ 58414 h 459265"/>
                  <a:gd name="connsiteX31" fmla="*/ 66390 w 458935"/>
                  <a:gd name="connsiteY31" fmla="*/ 67938 h 459265"/>
                  <a:gd name="connsiteX32" fmla="*/ 56865 w 458935"/>
                  <a:gd name="connsiteY32" fmla="*/ 78416 h 459265"/>
                  <a:gd name="connsiteX33" fmla="*/ 78320 w 458935"/>
                  <a:gd name="connsiteY33" fmla="*/ 402342 h 459265"/>
                  <a:gd name="connsiteX34" fmla="*/ 116968 w 458935"/>
                  <a:gd name="connsiteY34" fmla="*/ 429698 h 459265"/>
                  <a:gd name="connsiteX35" fmla="*/ 371095 w 458935"/>
                  <a:gd name="connsiteY35" fmla="*/ 409600 h 459265"/>
                  <a:gd name="connsiteX36" fmla="*/ 369666 w 458935"/>
                  <a:gd name="connsiteY36" fmla="*/ 408171 h 459265"/>
                  <a:gd name="connsiteX37" fmla="*/ 369666 w 458935"/>
                  <a:gd name="connsiteY37" fmla="*/ 408171 h 459265"/>
                  <a:gd name="connsiteX38" fmla="*/ 369582 w 458935"/>
                  <a:gd name="connsiteY38" fmla="*/ 409516 h 459265"/>
                  <a:gd name="connsiteX39" fmla="*/ 369666 w 458935"/>
                  <a:gd name="connsiteY39" fmla="*/ 409600 h 459265"/>
                  <a:gd name="connsiteX40" fmla="*/ 370238 w 458935"/>
                  <a:gd name="connsiteY40" fmla="*/ 409600 h 459265"/>
                  <a:gd name="connsiteX41" fmla="*/ 424721 w 458935"/>
                  <a:gd name="connsiteY41" fmla="*/ 414363 h 459265"/>
                  <a:gd name="connsiteX42" fmla="*/ 438532 w 458935"/>
                  <a:gd name="connsiteY42" fmla="*/ 415506 h 45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8935" h="459265">
                    <a:moveTo>
                      <a:pt x="443199" y="416172"/>
                    </a:moveTo>
                    <a:lnTo>
                      <a:pt x="438246" y="415506"/>
                    </a:lnTo>
                    <a:lnTo>
                      <a:pt x="424244" y="413886"/>
                    </a:lnTo>
                    <a:lnTo>
                      <a:pt x="370619" y="407886"/>
                    </a:lnTo>
                    <a:lnTo>
                      <a:pt x="371381" y="409600"/>
                    </a:lnTo>
                    <a:lnTo>
                      <a:pt x="371381" y="409600"/>
                    </a:lnTo>
                    <a:cubicBezTo>
                      <a:pt x="371802" y="409203"/>
                      <a:pt x="371821" y="408540"/>
                      <a:pt x="371424" y="408119"/>
                    </a:cubicBezTo>
                    <a:cubicBezTo>
                      <a:pt x="371410" y="408104"/>
                      <a:pt x="371395" y="408090"/>
                      <a:pt x="371381" y="408076"/>
                    </a:cubicBezTo>
                    <a:cubicBezTo>
                      <a:pt x="371024" y="407771"/>
                      <a:pt x="370499" y="407771"/>
                      <a:pt x="370142" y="408076"/>
                    </a:cubicBezTo>
                    <a:cubicBezTo>
                      <a:pt x="340427" y="431034"/>
                      <a:pt x="305527" y="446341"/>
                      <a:pt x="268511" y="452653"/>
                    </a:cubicBezTo>
                    <a:cubicBezTo>
                      <a:pt x="217195" y="461059"/>
                      <a:pt x="164546" y="451719"/>
                      <a:pt x="119254" y="426174"/>
                    </a:cubicBezTo>
                    <a:cubicBezTo>
                      <a:pt x="64069" y="394743"/>
                      <a:pt x="24606" y="341596"/>
                      <a:pt x="10478" y="279679"/>
                    </a:cubicBezTo>
                    <a:cubicBezTo>
                      <a:pt x="-5310" y="209504"/>
                      <a:pt x="13259" y="136004"/>
                      <a:pt x="60485" y="81750"/>
                    </a:cubicBezTo>
                    <a:lnTo>
                      <a:pt x="70010" y="71463"/>
                    </a:lnTo>
                    <a:lnTo>
                      <a:pt x="80106" y="61938"/>
                    </a:lnTo>
                    <a:cubicBezTo>
                      <a:pt x="86924" y="55826"/>
                      <a:pt x="94079" y="50102"/>
                      <a:pt x="101537" y="44793"/>
                    </a:cubicBezTo>
                    <a:cubicBezTo>
                      <a:pt x="145406" y="14621"/>
                      <a:pt x="198430" y="708"/>
                      <a:pt x="251461" y="5454"/>
                    </a:cubicBezTo>
                    <a:cubicBezTo>
                      <a:pt x="375961" y="17638"/>
                      <a:pt x="467012" y="128443"/>
                      <a:pt x="454828" y="252943"/>
                    </a:cubicBezTo>
                    <a:cubicBezTo>
                      <a:pt x="451573" y="286203"/>
                      <a:pt x="440999" y="318330"/>
                      <a:pt x="423864" y="347021"/>
                    </a:cubicBezTo>
                    <a:lnTo>
                      <a:pt x="423863" y="347783"/>
                    </a:lnTo>
                    <a:cubicBezTo>
                      <a:pt x="429959" y="369595"/>
                      <a:pt x="434817" y="386454"/>
                      <a:pt x="438056" y="398170"/>
                    </a:cubicBezTo>
                    <a:cubicBezTo>
                      <a:pt x="439675" y="403790"/>
                      <a:pt x="440913" y="407695"/>
                      <a:pt x="441866" y="411315"/>
                    </a:cubicBezTo>
                    <a:cubicBezTo>
                      <a:pt x="442818" y="414934"/>
                      <a:pt x="443294" y="415982"/>
                      <a:pt x="443294" y="415982"/>
                    </a:cubicBezTo>
                    <a:cubicBezTo>
                      <a:pt x="443058" y="414536"/>
                      <a:pt x="442740" y="413105"/>
                      <a:pt x="442342" y="411696"/>
                    </a:cubicBezTo>
                    <a:lnTo>
                      <a:pt x="439008" y="398646"/>
                    </a:lnTo>
                    <a:lnTo>
                      <a:pt x="425864" y="347211"/>
                    </a:lnTo>
                    <a:lnTo>
                      <a:pt x="425864" y="348069"/>
                    </a:lnTo>
                    <a:cubicBezTo>
                      <a:pt x="491389" y="239537"/>
                      <a:pt x="456524" y="98435"/>
                      <a:pt x="347992" y="32911"/>
                    </a:cubicBezTo>
                    <a:cubicBezTo>
                      <a:pt x="318720" y="15238"/>
                      <a:pt x="285870" y="4328"/>
                      <a:pt x="251842" y="978"/>
                    </a:cubicBezTo>
                    <a:cubicBezTo>
                      <a:pt x="197651" y="-4003"/>
                      <a:pt x="143427" y="10151"/>
                      <a:pt x="98585" y="40983"/>
                    </a:cubicBezTo>
                    <a:cubicBezTo>
                      <a:pt x="90981" y="46364"/>
                      <a:pt x="83698" y="52184"/>
                      <a:pt x="76772" y="58414"/>
                    </a:cubicBezTo>
                    <a:lnTo>
                      <a:pt x="66390" y="67938"/>
                    </a:lnTo>
                    <a:lnTo>
                      <a:pt x="56865" y="78416"/>
                    </a:lnTo>
                    <a:cubicBezTo>
                      <a:pt x="-26660" y="173790"/>
                      <a:pt x="-17055" y="318817"/>
                      <a:pt x="78320" y="402342"/>
                    </a:cubicBezTo>
                    <a:cubicBezTo>
                      <a:pt x="90225" y="412769"/>
                      <a:pt x="103177" y="421936"/>
                      <a:pt x="116968" y="429698"/>
                    </a:cubicBezTo>
                    <a:cubicBezTo>
                      <a:pt x="197837" y="475502"/>
                      <a:pt x="298431" y="467547"/>
                      <a:pt x="371095" y="409600"/>
                    </a:cubicBezTo>
                    <a:lnTo>
                      <a:pt x="369666" y="408171"/>
                    </a:lnTo>
                    <a:lnTo>
                      <a:pt x="369666" y="408171"/>
                    </a:lnTo>
                    <a:cubicBezTo>
                      <a:pt x="369272" y="408519"/>
                      <a:pt x="369234" y="409121"/>
                      <a:pt x="369582" y="409516"/>
                    </a:cubicBezTo>
                    <a:cubicBezTo>
                      <a:pt x="369608" y="409546"/>
                      <a:pt x="369636" y="409574"/>
                      <a:pt x="369666" y="409600"/>
                    </a:cubicBezTo>
                    <a:cubicBezTo>
                      <a:pt x="369666" y="409600"/>
                      <a:pt x="369666" y="409600"/>
                      <a:pt x="370238" y="409600"/>
                    </a:cubicBezTo>
                    <a:lnTo>
                      <a:pt x="424721" y="414363"/>
                    </a:lnTo>
                    <a:lnTo>
                      <a:pt x="438532" y="415506"/>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2" name="任意多边形: 形状 1201">
                <a:extLst>
                  <a:ext uri="{FF2B5EF4-FFF2-40B4-BE49-F238E27FC236}">
                    <a16:creationId xmlns:a16="http://schemas.microsoft.com/office/drawing/2014/main" id="{724FE851-525C-412B-9E2A-6DADE17FCF0D}"/>
                  </a:ext>
                </a:extLst>
              </p:cNvPr>
              <p:cNvSpPr/>
              <p:nvPr/>
            </p:nvSpPr>
            <p:spPr>
              <a:xfrm>
                <a:off x="-8237203" y="3255029"/>
                <a:ext cx="248221" cy="200310"/>
              </a:xfrm>
              <a:custGeom>
                <a:avLst/>
                <a:gdLst>
                  <a:gd name="connsiteX0" fmla="*/ 119729 w 248221"/>
                  <a:gd name="connsiteY0" fmla="*/ 200311 h 200310"/>
                  <a:gd name="connsiteX1" fmla="*/ 0 w 248221"/>
                  <a:gd name="connsiteY1" fmla="*/ 120301 h 200310"/>
                  <a:gd name="connsiteX2" fmla="*/ 28004 w 248221"/>
                  <a:gd name="connsiteY2" fmla="*/ 78486 h 200310"/>
                  <a:gd name="connsiteX3" fmla="*/ 108204 w 248221"/>
                  <a:gd name="connsiteY3" fmla="*/ 132207 h 200310"/>
                  <a:gd name="connsiteX4" fmla="*/ 208121 w 248221"/>
                  <a:gd name="connsiteY4" fmla="*/ 0 h 200310"/>
                  <a:gd name="connsiteX5" fmla="*/ 248222 w 248221"/>
                  <a:gd name="connsiteY5" fmla="*/ 30290 h 200310"/>
                  <a:gd name="connsiteX6" fmla="*/ 119729 w 248221"/>
                  <a:gd name="connsiteY6" fmla="*/ 200311 h 20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21" h="200310">
                    <a:moveTo>
                      <a:pt x="119729" y="200311"/>
                    </a:moveTo>
                    <a:lnTo>
                      <a:pt x="0" y="120301"/>
                    </a:lnTo>
                    <a:lnTo>
                      <a:pt x="28004" y="78486"/>
                    </a:lnTo>
                    <a:lnTo>
                      <a:pt x="108204" y="132207"/>
                    </a:lnTo>
                    <a:lnTo>
                      <a:pt x="208121" y="0"/>
                    </a:lnTo>
                    <a:lnTo>
                      <a:pt x="248222" y="30290"/>
                    </a:lnTo>
                    <a:lnTo>
                      <a:pt x="119729" y="200311"/>
                    </a:ln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319" name="图形 8">
              <a:extLst>
                <a:ext uri="{FF2B5EF4-FFF2-40B4-BE49-F238E27FC236}">
                  <a16:creationId xmlns:a16="http://schemas.microsoft.com/office/drawing/2014/main" id="{B967203F-B8B2-7B5F-7085-F6ECBB111E7A}"/>
                </a:ext>
              </a:extLst>
            </p:cNvPr>
            <p:cNvGrpSpPr/>
            <p:nvPr/>
          </p:nvGrpSpPr>
          <p:grpSpPr>
            <a:xfrm>
              <a:off x="-3426256" y="5000768"/>
              <a:ext cx="930916" cy="2314173"/>
              <a:chOff x="-8036197" y="3076270"/>
              <a:chExt cx="1426750" cy="3546771"/>
            </a:xfrm>
          </p:grpSpPr>
          <p:sp>
            <p:nvSpPr>
              <p:cNvPr id="1320" name="任意多边形: 形状 1319">
                <a:extLst>
                  <a:ext uri="{FF2B5EF4-FFF2-40B4-BE49-F238E27FC236}">
                    <a16:creationId xmlns:a16="http://schemas.microsoft.com/office/drawing/2014/main" id="{1781E090-3150-2391-46CB-43D19D638C3D}"/>
                  </a:ext>
                </a:extLst>
              </p:cNvPr>
              <p:cNvSpPr/>
              <p:nvPr/>
            </p:nvSpPr>
            <p:spPr>
              <a:xfrm>
                <a:off x="-7791379" y="3076270"/>
                <a:ext cx="217939" cy="205637"/>
              </a:xfrm>
              <a:custGeom>
                <a:avLst/>
                <a:gdLst>
                  <a:gd name="connsiteX0" fmla="*/ 147013 w 217939"/>
                  <a:gd name="connsiteY0" fmla="*/ 1594 h 205637"/>
                  <a:gd name="connsiteX1" fmla="*/ 50144 w 217939"/>
                  <a:gd name="connsiteY1" fmla="*/ 25787 h 205637"/>
                  <a:gd name="connsiteX2" fmla="*/ 5948 w 217939"/>
                  <a:gd name="connsiteY2" fmla="*/ 81032 h 205637"/>
                  <a:gd name="connsiteX3" fmla="*/ 9186 w 217939"/>
                  <a:gd name="connsiteY3" fmla="*/ 150565 h 205637"/>
                  <a:gd name="connsiteX4" fmla="*/ 66336 w 217939"/>
                  <a:gd name="connsiteY4" fmla="*/ 195523 h 205637"/>
                  <a:gd name="connsiteX5" fmla="*/ 127106 w 217939"/>
                  <a:gd name="connsiteY5" fmla="*/ 205048 h 205637"/>
                  <a:gd name="connsiteX6" fmla="*/ 178255 w 217939"/>
                  <a:gd name="connsiteY6" fmla="*/ 173615 h 205637"/>
                  <a:gd name="connsiteX7" fmla="*/ 217879 w 217939"/>
                  <a:gd name="connsiteY7" fmla="*/ 89890 h 205637"/>
                  <a:gd name="connsiteX8" fmla="*/ 147013 w 217939"/>
                  <a:gd name="connsiteY8" fmla="*/ 1594 h 20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9" h="205637">
                    <a:moveTo>
                      <a:pt x="147013" y="1594"/>
                    </a:moveTo>
                    <a:cubicBezTo>
                      <a:pt x="112776" y="-3875"/>
                      <a:pt x="77789" y="4863"/>
                      <a:pt x="50144" y="25787"/>
                    </a:cubicBezTo>
                    <a:cubicBezTo>
                      <a:pt x="30318" y="39475"/>
                      <a:pt x="14950" y="58685"/>
                      <a:pt x="5948" y="81032"/>
                    </a:cubicBezTo>
                    <a:cubicBezTo>
                      <a:pt x="-2990" y="103602"/>
                      <a:pt x="-1810" y="128923"/>
                      <a:pt x="9186" y="150565"/>
                    </a:cubicBezTo>
                    <a:cubicBezTo>
                      <a:pt x="22450" y="171721"/>
                      <a:pt x="42651" y="187613"/>
                      <a:pt x="66336" y="195523"/>
                    </a:cubicBezTo>
                    <a:cubicBezTo>
                      <a:pt x="85454" y="203811"/>
                      <a:pt x="106369" y="207089"/>
                      <a:pt x="127106" y="205048"/>
                    </a:cubicBezTo>
                    <a:cubicBezTo>
                      <a:pt x="148038" y="202863"/>
                      <a:pt x="166850" y="191303"/>
                      <a:pt x="178255" y="173615"/>
                    </a:cubicBezTo>
                    <a:lnTo>
                      <a:pt x="217879" y="89890"/>
                    </a:lnTo>
                    <a:cubicBezTo>
                      <a:pt x="219480" y="46937"/>
                      <a:pt x="189294" y="9327"/>
                      <a:pt x="147013" y="159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1" name="任意多边形: 形状 1320">
                <a:extLst>
                  <a:ext uri="{FF2B5EF4-FFF2-40B4-BE49-F238E27FC236}">
                    <a16:creationId xmlns:a16="http://schemas.microsoft.com/office/drawing/2014/main" id="{456D95EE-E052-80C1-A737-C346E1444FAF}"/>
                  </a:ext>
                </a:extLst>
              </p:cNvPr>
              <p:cNvSpPr/>
              <p:nvPr/>
            </p:nvSpPr>
            <p:spPr>
              <a:xfrm>
                <a:off x="-7679724" y="3095412"/>
                <a:ext cx="444794" cy="444890"/>
              </a:xfrm>
              <a:custGeom>
                <a:avLst/>
                <a:gdLst>
                  <a:gd name="connsiteX0" fmla="*/ 409595 w 444794"/>
                  <a:gd name="connsiteY0" fmla="*/ 86751 h 444890"/>
                  <a:gd name="connsiteX1" fmla="*/ 409595 w 444794"/>
                  <a:gd name="connsiteY1" fmla="*/ 86751 h 444890"/>
                  <a:gd name="connsiteX2" fmla="*/ 121082 w 444794"/>
                  <a:gd name="connsiteY2" fmla="*/ 29601 h 444890"/>
                  <a:gd name="connsiteX3" fmla="*/ 92507 w 444794"/>
                  <a:gd name="connsiteY3" fmla="*/ 48651 h 444890"/>
                  <a:gd name="connsiteX4" fmla="*/ 401 w 444794"/>
                  <a:gd name="connsiteY4" fmla="*/ 250009 h 444890"/>
                  <a:gd name="connsiteX5" fmla="*/ 109557 w 444794"/>
                  <a:gd name="connsiteY5" fmla="*/ 444891 h 444890"/>
                  <a:gd name="connsiteX6" fmla="*/ 410928 w 444794"/>
                  <a:gd name="connsiteY6" fmla="*/ 371453 h 444890"/>
                  <a:gd name="connsiteX7" fmla="*/ 443980 w 444794"/>
                  <a:gd name="connsiteY7" fmla="*/ 209528 h 444890"/>
                  <a:gd name="connsiteX8" fmla="*/ 444742 w 444794"/>
                  <a:gd name="connsiteY8" fmla="*/ 185715 h 444890"/>
                  <a:gd name="connsiteX9" fmla="*/ 409595 w 444794"/>
                  <a:gd name="connsiteY9" fmla="*/ 86751 h 44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794" h="444890">
                    <a:moveTo>
                      <a:pt x="409595" y="86751"/>
                    </a:moveTo>
                    <a:lnTo>
                      <a:pt x="409595" y="86751"/>
                    </a:lnTo>
                    <a:cubicBezTo>
                      <a:pt x="341074" y="-1488"/>
                      <a:pt x="218066" y="-25854"/>
                      <a:pt x="121082" y="29601"/>
                    </a:cubicBezTo>
                    <a:cubicBezTo>
                      <a:pt x="111229" y="35444"/>
                      <a:pt x="101691" y="41803"/>
                      <a:pt x="92507" y="48651"/>
                    </a:cubicBezTo>
                    <a:cubicBezTo>
                      <a:pt x="30341" y="96365"/>
                      <a:pt x="-4154" y="171775"/>
                      <a:pt x="401" y="250009"/>
                    </a:cubicBezTo>
                    <a:cubicBezTo>
                      <a:pt x="6253" y="327892"/>
                      <a:pt x="46202" y="399215"/>
                      <a:pt x="109557" y="444891"/>
                    </a:cubicBezTo>
                    <a:lnTo>
                      <a:pt x="410928" y="371453"/>
                    </a:lnTo>
                    <a:cubicBezTo>
                      <a:pt x="429141" y="319200"/>
                      <a:pt x="440257" y="264739"/>
                      <a:pt x="443980" y="209528"/>
                    </a:cubicBezTo>
                    <a:cubicBezTo>
                      <a:pt x="444660" y="201610"/>
                      <a:pt x="444914" y="193661"/>
                      <a:pt x="444742" y="185715"/>
                    </a:cubicBezTo>
                    <a:cubicBezTo>
                      <a:pt x="444140" y="149775"/>
                      <a:pt x="431797" y="115019"/>
                      <a:pt x="409595" y="8675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2" name="任意多边形: 形状 1321">
                <a:extLst>
                  <a:ext uri="{FF2B5EF4-FFF2-40B4-BE49-F238E27FC236}">
                    <a16:creationId xmlns:a16="http://schemas.microsoft.com/office/drawing/2014/main" id="{0D85BD71-68CD-6D56-A822-1BCBBD3B957B}"/>
                  </a:ext>
                </a:extLst>
              </p:cNvPr>
              <p:cNvSpPr/>
              <p:nvPr/>
            </p:nvSpPr>
            <p:spPr>
              <a:xfrm>
                <a:off x="-7606552" y="3163154"/>
                <a:ext cx="352756" cy="688043"/>
              </a:xfrm>
              <a:custGeom>
                <a:avLst/>
                <a:gdLst>
                  <a:gd name="connsiteX0" fmla="*/ 286 w 352756"/>
                  <a:gd name="connsiteY0" fmla="*/ 141499 h 688043"/>
                  <a:gd name="connsiteX1" fmla="*/ 84392 w 352756"/>
                  <a:gd name="connsiteY1" fmla="*/ 38534 h 688043"/>
                  <a:gd name="connsiteX2" fmla="*/ 235172 w 352756"/>
                  <a:gd name="connsiteY2" fmla="*/ 434 h 688043"/>
                  <a:gd name="connsiteX3" fmla="*/ 348139 w 352756"/>
                  <a:gd name="connsiteY3" fmla="*/ 138928 h 688043"/>
                  <a:gd name="connsiteX4" fmla="*/ 347377 w 352756"/>
                  <a:gd name="connsiteY4" fmla="*/ 342572 h 688043"/>
                  <a:gd name="connsiteX5" fmla="*/ 246697 w 352756"/>
                  <a:gd name="connsiteY5" fmla="*/ 465730 h 688043"/>
                  <a:gd name="connsiteX6" fmla="*/ 246697 w 352756"/>
                  <a:gd name="connsiteY6" fmla="*/ 549455 h 688043"/>
                  <a:gd name="connsiteX7" fmla="*/ 248317 w 352756"/>
                  <a:gd name="connsiteY7" fmla="*/ 688044 h 688043"/>
                  <a:gd name="connsiteX8" fmla="*/ 33623 w 352756"/>
                  <a:gd name="connsiteY8" fmla="*/ 533739 h 688043"/>
                  <a:gd name="connsiteX9" fmla="*/ 0 w 352756"/>
                  <a:gd name="connsiteY9" fmla="*/ 143214 h 688043"/>
                  <a:gd name="connsiteX10" fmla="*/ 286 w 352756"/>
                  <a:gd name="connsiteY10" fmla="*/ 141499 h 68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756" h="688043">
                    <a:moveTo>
                      <a:pt x="286" y="141499"/>
                    </a:moveTo>
                    <a:cubicBezTo>
                      <a:pt x="2629" y="92417"/>
                      <a:pt x="36764" y="50627"/>
                      <a:pt x="84392" y="38534"/>
                    </a:cubicBezTo>
                    <a:lnTo>
                      <a:pt x="235172" y="434"/>
                    </a:lnTo>
                    <a:cubicBezTo>
                      <a:pt x="300418" y="-6615"/>
                      <a:pt x="343853" y="73586"/>
                      <a:pt x="348139" y="138928"/>
                    </a:cubicBezTo>
                    <a:cubicBezTo>
                      <a:pt x="352901" y="211603"/>
                      <a:pt x="355854" y="288280"/>
                      <a:pt x="347377" y="342572"/>
                    </a:cubicBezTo>
                    <a:cubicBezTo>
                      <a:pt x="330232" y="451633"/>
                      <a:pt x="246697" y="465730"/>
                      <a:pt x="246697" y="465730"/>
                    </a:cubicBezTo>
                    <a:cubicBezTo>
                      <a:pt x="246697" y="465730"/>
                      <a:pt x="246697" y="517642"/>
                      <a:pt x="246697" y="549455"/>
                    </a:cubicBezTo>
                    <a:lnTo>
                      <a:pt x="248317" y="688044"/>
                    </a:lnTo>
                    <a:lnTo>
                      <a:pt x="33623" y="533739"/>
                    </a:lnTo>
                    <a:lnTo>
                      <a:pt x="0" y="143214"/>
                    </a:lnTo>
                    <a:cubicBezTo>
                      <a:pt x="286" y="140928"/>
                      <a:pt x="286" y="143976"/>
                      <a:pt x="286" y="141499"/>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3" name="任意多边形: 形状 1322">
                <a:extLst>
                  <a:ext uri="{FF2B5EF4-FFF2-40B4-BE49-F238E27FC236}">
                    <a16:creationId xmlns:a16="http://schemas.microsoft.com/office/drawing/2014/main" id="{64FF9AA4-66CF-FF78-6397-463269DB79F8}"/>
                  </a:ext>
                </a:extLst>
              </p:cNvPr>
              <p:cNvSpPr/>
              <p:nvPr/>
            </p:nvSpPr>
            <p:spPr>
              <a:xfrm>
                <a:off x="-7306421" y="3377180"/>
                <a:ext cx="28017" cy="26863"/>
              </a:xfrm>
              <a:custGeom>
                <a:avLst/>
                <a:gdLst>
                  <a:gd name="connsiteX0" fmla="*/ 28005 w 28017"/>
                  <a:gd name="connsiteY0" fmla="*/ 12246 h 26863"/>
                  <a:gd name="connsiteX1" fmla="*/ 14594 w 28017"/>
                  <a:gd name="connsiteY1" fmla="*/ 26815 h 26863"/>
                  <a:gd name="connsiteX2" fmla="*/ 14480 w 28017"/>
                  <a:gd name="connsiteY2" fmla="*/ 26820 h 26863"/>
                  <a:gd name="connsiteX3" fmla="*/ 20 w 28017"/>
                  <a:gd name="connsiteY3" fmla="*/ 14505 h 26863"/>
                  <a:gd name="connsiteX4" fmla="*/ 1 w 28017"/>
                  <a:gd name="connsiteY4" fmla="*/ 14246 h 26863"/>
                  <a:gd name="connsiteX5" fmla="*/ 13432 w 28017"/>
                  <a:gd name="connsiteY5" fmla="*/ 54 h 26863"/>
                  <a:gd name="connsiteX6" fmla="*/ 28004 w 28017"/>
                  <a:gd name="connsiteY6" fmla="*/ 12236 h 26863"/>
                  <a:gd name="connsiteX7" fmla="*/ 28005 w 28017"/>
                  <a:gd name="connsiteY7" fmla="*/ 12246 h 2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17" h="26863">
                    <a:moveTo>
                      <a:pt x="28005" y="12246"/>
                    </a:moveTo>
                    <a:cubicBezTo>
                      <a:pt x="28325" y="19973"/>
                      <a:pt x="22321" y="26495"/>
                      <a:pt x="14594" y="26815"/>
                    </a:cubicBezTo>
                    <a:cubicBezTo>
                      <a:pt x="14556" y="26817"/>
                      <a:pt x="14518" y="26818"/>
                      <a:pt x="14480" y="26820"/>
                    </a:cubicBezTo>
                    <a:cubicBezTo>
                      <a:pt x="7086" y="27412"/>
                      <a:pt x="612" y="21898"/>
                      <a:pt x="20" y="14505"/>
                    </a:cubicBezTo>
                    <a:cubicBezTo>
                      <a:pt x="13" y="14419"/>
                      <a:pt x="7" y="14332"/>
                      <a:pt x="1" y="14246"/>
                    </a:cubicBezTo>
                    <a:cubicBezTo>
                      <a:pt x="-108" y="6658"/>
                      <a:pt x="5848" y="363"/>
                      <a:pt x="13432" y="54"/>
                    </a:cubicBezTo>
                    <a:cubicBezTo>
                      <a:pt x="20820" y="-606"/>
                      <a:pt x="27344" y="4848"/>
                      <a:pt x="28004" y="12236"/>
                    </a:cubicBezTo>
                    <a:cubicBezTo>
                      <a:pt x="28004" y="12239"/>
                      <a:pt x="28005" y="12243"/>
                      <a:pt x="28005" y="1224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4" name="任意多边形: 形状 1323">
                <a:extLst>
                  <a:ext uri="{FF2B5EF4-FFF2-40B4-BE49-F238E27FC236}">
                    <a16:creationId xmlns:a16="http://schemas.microsoft.com/office/drawing/2014/main" id="{09961DC2-050D-CBE8-2BFC-5B46B78E2BB5}"/>
                  </a:ext>
                </a:extLst>
              </p:cNvPr>
              <p:cNvSpPr/>
              <p:nvPr/>
            </p:nvSpPr>
            <p:spPr>
              <a:xfrm>
                <a:off x="-7332526" y="3332179"/>
                <a:ext cx="55820" cy="14943"/>
              </a:xfrm>
              <a:custGeom>
                <a:avLst/>
                <a:gdLst>
                  <a:gd name="connsiteX0" fmla="*/ 55634 w 55820"/>
                  <a:gd name="connsiteY0" fmla="*/ 14671 h 14943"/>
                  <a:gd name="connsiteX1" fmla="*/ 28202 w 55820"/>
                  <a:gd name="connsiteY1" fmla="*/ 8766 h 14943"/>
                  <a:gd name="connsiteX2" fmla="*/ 484 w 55820"/>
                  <a:gd name="connsiteY2" fmla="*/ 14480 h 14943"/>
                  <a:gd name="connsiteX3" fmla="*/ 6294 w 55820"/>
                  <a:gd name="connsiteY3" fmla="*/ 6860 h 14943"/>
                  <a:gd name="connsiteX4" fmla="*/ 28392 w 55820"/>
                  <a:gd name="connsiteY4" fmla="*/ 2 h 14943"/>
                  <a:gd name="connsiteX5" fmla="*/ 50204 w 55820"/>
                  <a:gd name="connsiteY5" fmla="*/ 6956 h 14943"/>
                  <a:gd name="connsiteX6" fmla="*/ 55634 w 55820"/>
                  <a:gd name="connsiteY6" fmla="*/ 14671 h 1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20" h="14943">
                    <a:moveTo>
                      <a:pt x="55634" y="14671"/>
                    </a:moveTo>
                    <a:cubicBezTo>
                      <a:pt x="53824" y="16481"/>
                      <a:pt x="43251" y="8670"/>
                      <a:pt x="28202" y="8766"/>
                    </a:cubicBezTo>
                    <a:cubicBezTo>
                      <a:pt x="13152" y="8861"/>
                      <a:pt x="2103" y="16385"/>
                      <a:pt x="484" y="14480"/>
                    </a:cubicBezTo>
                    <a:cubicBezTo>
                      <a:pt x="-1135" y="12575"/>
                      <a:pt x="1436" y="10385"/>
                      <a:pt x="6294" y="6860"/>
                    </a:cubicBezTo>
                    <a:cubicBezTo>
                      <a:pt x="12790" y="2378"/>
                      <a:pt x="20500" y="-14"/>
                      <a:pt x="28392" y="2"/>
                    </a:cubicBezTo>
                    <a:cubicBezTo>
                      <a:pt x="36222" y="-87"/>
                      <a:pt x="43871" y="2351"/>
                      <a:pt x="50204" y="6956"/>
                    </a:cubicBezTo>
                    <a:cubicBezTo>
                      <a:pt x="54872" y="10289"/>
                      <a:pt x="56396" y="13623"/>
                      <a:pt x="55634" y="1467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5" name="任意多边形: 形状 1324">
                <a:extLst>
                  <a:ext uri="{FF2B5EF4-FFF2-40B4-BE49-F238E27FC236}">
                    <a16:creationId xmlns:a16="http://schemas.microsoft.com/office/drawing/2014/main" id="{5C31BCA2-426A-31D7-2058-5A9687891F56}"/>
                  </a:ext>
                </a:extLst>
              </p:cNvPr>
              <p:cNvSpPr/>
              <p:nvPr/>
            </p:nvSpPr>
            <p:spPr>
              <a:xfrm>
                <a:off x="-7436151" y="3376810"/>
                <a:ext cx="27910" cy="26845"/>
              </a:xfrm>
              <a:custGeom>
                <a:avLst/>
                <a:gdLst>
                  <a:gd name="connsiteX0" fmla="*/ 27910 w 27910"/>
                  <a:gd name="connsiteY0" fmla="*/ 12617 h 26845"/>
                  <a:gd name="connsiteX1" fmla="*/ 14384 w 27910"/>
                  <a:gd name="connsiteY1" fmla="*/ 26809 h 26845"/>
                  <a:gd name="connsiteX2" fmla="*/ 12 w 27910"/>
                  <a:gd name="connsiteY2" fmla="*/ 14392 h 26845"/>
                  <a:gd name="connsiteX3" fmla="*/ 1 w 27910"/>
                  <a:gd name="connsiteY3" fmla="*/ 14236 h 26845"/>
                  <a:gd name="connsiteX4" fmla="*/ 13432 w 27910"/>
                  <a:gd name="connsiteY4" fmla="*/ 44 h 26845"/>
                  <a:gd name="connsiteX5" fmla="*/ 27892 w 27910"/>
                  <a:gd name="connsiteY5" fmla="*/ 12359 h 26845"/>
                  <a:gd name="connsiteX6" fmla="*/ 27910 w 27910"/>
                  <a:gd name="connsiteY6" fmla="*/ 12617 h 2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0" h="26845">
                    <a:moveTo>
                      <a:pt x="27910" y="12617"/>
                    </a:moveTo>
                    <a:cubicBezTo>
                      <a:pt x="27967" y="20221"/>
                      <a:pt x="21983" y="26501"/>
                      <a:pt x="14384" y="26809"/>
                    </a:cubicBezTo>
                    <a:cubicBezTo>
                      <a:pt x="6987" y="27349"/>
                      <a:pt x="552" y="21790"/>
                      <a:pt x="12" y="14392"/>
                    </a:cubicBezTo>
                    <a:cubicBezTo>
                      <a:pt x="8" y="14340"/>
                      <a:pt x="5" y="14288"/>
                      <a:pt x="1" y="14236"/>
                    </a:cubicBezTo>
                    <a:cubicBezTo>
                      <a:pt x="-108" y="6647"/>
                      <a:pt x="5848" y="353"/>
                      <a:pt x="13432" y="44"/>
                    </a:cubicBezTo>
                    <a:cubicBezTo>
                      <a:pt x="20825" y="-549"/>
                      <a:pt x="27299" y="4965"/>
                      <a:pt x="27892" y="12359"/>
                    </a:cubicBezTo>
                    <a:cubicBezTo>
                      <a:pt x="27898" y="12445"/>
                      <a:pt x="27905" y="12531"/>
                      <a:pt x="27910" y="126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6" name="任意多边形: 形状 1325">
                <a:extLst>
                  <a:ext uri="{FF2B5EF4-FFF2-40B4-BE49-F238E27FC236}">
                    <a16:creationId xmlns:a16="http://schemas.microsoft.com/office/drawing/2014/main" id="{29739FDA-8445-456D-D547-89FDB1CE76C7}"/>
                  </a:ext>
                </a:extLst>
              </p:cNvPr>
              <p:cNvSpPr/>
              <p:nvPr/>
            </p:nvSpPr>
            <p:spPr>
              <a:xfrm>
                <a:off x="-7472449" y="3334846"/>
                <a:ext cx="55863" cy="14847"/>
              </a:xfrm>
              <a:custGeom>
                <a:avLst/>
                <a:gdLst>
                  <a:gd name="connsiteX0" fmla="*/ 55539 w 55863"/>
                  <a:gd name="connsiteY0" fmla="*/ 14575 h 14847"/>
                  <a:gd name="connsiteX1" fmla="*/ 28107 w 55863"/>
                  <a:gd name="connsiteY1" fmla="*/ 8670 h 14847"/>
                  <a:gd name="connsiteX2" fmla="*/ 485 w 55863"/>
                  <a:gd name="connsiteY2" fmla="*/ 14480 h 14847"/>
                  <a:gd name="connsiteX3" fmla="*/ 6200 w 55863"/>
                  <a:gd name="connsiteY3" fmla="*/ 6860 h 14847"/>
                  <a:gd name="connsiteX4" fmla="*/ 28393 w 55863"/>
                  <a:gd name="connsiteY4" fmla="*/ 2 h 14847"/>
                  <a:gd name="connsiteX5" fmla="*/ 50205 w 55863"/>
                  <a:gd name="connsiteY5" fmla="*/ 6955 h 14847"/>
                  <a:gd name="connsiteX6" fmla="*/ 55539 w 55863"/>
                  <a:gd name="connsiteY6" fmla="*/ 14575 h 1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63" h="14847">
                    <a:moveTo>
                      <a:pt x="55539" y="14575"/>
                    </a:moveTo>
                    <a:cubicBezTo>
                      <a:pt x="53825" y="16385"/>
                      <a:pt x="43157" y="8574"/>
                      <a:pt x="28107" y="8670"/>
                    </a:cubicBezTo>
                    <a:cubicBezTo>
                      <a:pt x="13058" y="8765"/>
                      <a:pt x="2104" y="16290"/>
                      <a:pt x="485" y="14480"/>
                    </a:cubicBezTo>
                    <a:cubicBezTo>
                      <a:pt x="-1135" y="12670"/>
                      <a:pt x="1437" y="10384"/>
                      <a:pt x="6200" y="6860"/>
                    </a:cubicBezTo>
                    <a:cubicBezTo>
                      <a:pt x="12703" y="2320"/>
                      <a:pt x="20462" y="-78"/>
                      <a:pt x="28393" y="2"/>
                    </a:cubicBezTo>
                    <a:cubicBezTo>
                      <a:pt x="36217" y="-54"/>
                      <a:pt x="43857" y="2381"/>
                      <a:pt x="50205" y="6955"/>
                    </a:cubicBezTo>
                    <a:cubicBezTo>
                      <a:pt x="54777" y="10479"/>
                      <a:pt x="56682" y="13813"/>
                      <a:pt x="55539" y="1457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7" name="任意多边形: 形状 1326">
                <a:extLst>
                  <a:ext uri="{FF2B5EF4-FFF2-40B4-BE49-F238E27FC236}">
                    <a16:creationId xmlns:a16="http://schemas.microsoft.com/office/drawing/2014/main" id="{CE266F98-DE74-1E8A-0980-9CA96C41892C}"/>
                  </a:ext>
                </a:extLst>
              </p:cNvPr>
              <p:cNvSpPr/>
              <p:nvPr/>
            </p:nvSpPr>
            <p:spPr>
              <a:xfrm>
                <a:off x="-7377836" y="3337610"/>
                <a:ext cx="45434" cy="125947"/>
              </a:xfrm>
              <a:custGeom>
                <a:avLst/>
                <a:gdLst>
                  <a:gd name="connsiteX0" fmla="*/ 7313 w 45434"/>
                  <a:gd name="connsiteY0" fmla="*/ 125063 h 125947"/>
                  <a:gd name="connsiteX1" fmla="*/ 31697 w 45434"/>
                  <a:gd name="connsiteY1" fmla="*/ 120587 h 125947"/>
                  <a:gd name="connsiteX2" fmla="*/ 39888 w 45434"/>
                  <a:gd name="connsiteY2" fmla="*/ 116776 h 125947"/>
                  <a:gd name="connsiteX3" fmla="*/ 37221 w 45434"/>
                  <a:gd name="connsiteY3" fmla="*/ 105442 h 125947"/>
                  <a:gd name="connsiteX4" fmla="*/ 25791 w 45434"/>
                  <a:gd name="connsiteY4" fmla="*/ 76200 h 125947"/>
                  <a:gd name="connsiteX5" fmla="*/ 169 w 45434"/>
                  <a:gd name="connsiteY5" fmla="*/ 0 h 125947"/>
                  <a:gd name="connsiteX6" fmla="*/ 31887 w 45434"/>
                  <a:gd name="connsiteY6" fmla="*/ 74200 h 125947"/>
                  <a:gd name="connsiteX7" fmla="*/ 42841 w 45434"/>
                  <a:gd name="connsiteY7" fmla="*/ 103632 h 125947"/>
                  <a:gd name="connsiteX8" fmla="*/ 44936 w 45434"/>
                  <a:gd name="connsiteY8" fmla="*/ 118682 h 125947"/>
                  <a:gd name="connsiteX9" fmla="*/ 38555 w 45434"/>
                  <a:gd name="connsiteY9" fmla="*/ 124301 h 125947"/>
                  <a:gd name="connsiteX10" fmla="*/ 32078 w 45434"/>
                  <a:gd name="connsiteY10" fmla="*/ 125254 h 125947"/>
                  <a:gd name="connsiteX11" fmla="*/ 7313 w 45434"/>
                  <a:gd name="connsiteY11" fmla="*/ 125063 h 12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34" h="125947">
                    <a:moveTo>
                      <a:pt x="7313" y="125063"/>
                    </a:moveTo>
                    <a:cubicBezTo>
                      <a:pt x="15223" y="122563"/>
                      <a:pt x="23414" y="121059"/>
                      <a:pt x="31697" y="120587"/>
                    </a:cubicBezTo>
                    <a:cubicBezTo>
                      <a:pt x="35602" y="120587"/>
                      <a:pt x="39222" y="119444"/>
                      <a:pt x="39888" y="116776"/>
                    </a:cubicBezTo>
                    <a:cubicBezTo>
                      <a:pt x="40173" y="112815"/>
                      <a:pt x="39242" y="108861"/>
                      <a:pt x="37221" y="105442"/>
                    </a:cubicBezTo>
                    <a:lnTo>
                      <a:pt x="25791" y="76200"/>
                    </a:lnTo>
                    <a:cubicBezTo>
                      <a:pt x="9980" y="34576"/>
                      <a:pt x="-1545" y="0"/>
                      <a:pt x="169" y="0"/>
                    </a:cubicBezTo>
                    <a:cubicBezTo>
                      <a:pt x="1883" y="0"/>
                      <a:pt x="16076" y="32575"/>
                      <a:pt x="31887" y="74200"/>
                    </a:cubicBezTo>
                    <a:cubicBezTo>
                      <a:pt x="35793" y="84487"/>
                      <a:pt x="39412" y="94202"/>
                      <a:pt x="42841" y="103632"/>
                    </a:cubicBezTo>
                    <a:cubicBezTo>
                      <a:pt x="45296" y="108243"/>
                      <a:pt x="46039" y="113575"/>
                      <a:pt x="44936" y="118682"/>
                    </a:cubicBezTo>
                    <a:cubicBezTo>
                      <a:pt x="43810" y="121453"/>
                      <a:pt x="41446" y="123534"/>
                      <a:pt x="38555" y="124301"/>
                    </a:cubicBezTo>
                    <a:cubicBezTo>
                      <a:pt x="36449" y="124911"/>
                      <a:pt x="34270" y="125231"/>
                      <a:pt x="32078" y="125254"/>
                    </a:cubicBezTo>
                    <a:cubicBezTo>
                      <a:pt x="23848" y="126239"/>
                      <a:pt x="15527" y="126175"/>
                      <a:pt x="7313" y="12506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8" name="任意多边形: 形状 1327">
                <a:extLst>
                  <a:ext uri="{FF2B5EF4-FFF2-40B4-BE49-F238E27FC236}">
                    <a16:creationId xmlns:a16="http://schemas.microsoft.com/office/drawing/2014/main" id="{5C012021-815B-60BB-5E0B-121CEE522F15}"/>
                  </a:ext>
                </a:extLst>
              </p:cNvPr>
              <p:cNvSpPr/>
              <p:nvPr/>
            </p:nvSpPr>
            <p:spPr>
              <a:xfrm>
                <a:off x="-7504349" y="3589642"/>
                <a:ext cx="144589" cy="65488"/>
              </a:xfrm>
              <a:custGeom>
                <a:avLst/>
                <a:gdLst>
                  <a:gd name="connsiteX0" fmla="*/ 0 w 144589"/>
                  <a:gd name="connsiteY0" fmla="*/ 0 h 65488"/>
                  <a:gd name="connsiteX1" fmla="*/ 144590 w 144589"/>
                  <a:gd name="connsiteY1" fmla="*/ 64484 h 65488"/>
                  <a:gd name="connsiteX2" fmla="*/ 144590 w 144589"/>
                  <a:gd name="connsiteY2" fmla="*/ 38862 h 65488"/>
                  <a:gd name="connsiteX3" fmla="*/ 0 w 144589"/>
                  <a:gd name="connsiteY3" fmla="*/ 0 h 65488"/>
                </a:gdLst>
                <a:ahLst/>
                <a:cxnLst>
                  <a:cxn ang="0">
                    <a:pos x="connsiteX0" y="connsiteY0"/>
                  </a:cxn>
                  <a:cxn ang="0">
                    <a:pos x="connsiteX1" y="connsiteY1"/>
                  </a:cxn>
                  <a:cxn ang="0">
                    <a:pos x="connsiteX2" y="connsiteY2"/>
                  </a:cxn>
                  <a:cxn ang="0">
                    <a:pos x="connsiteX3" y="connsiteY3"/>
                  </a:cxn>
                </a:cxnLst>
                <a:rect l="l" t="t" r="r" b="b"/>
                <a:pathLst>
                  <a:path w="144589" h="65488">
                    <a:moveTo>
                      <a:pt x="0" y="0"/>
                    </a:moveTo>
                    <a:cubicBezTo>
                      <a:pt x="0" y="0"/>
                      <a:pt x="35433" y="74962"/>
                      <a:pt x="144590" y="64484"/>
                    </a:cubicBezTo>
                    <a:lnTo>
                      <a:pt x="144590" y="38862"/>
                    </a:lnTo>
                    <a:cubicBezTo>
                      <a:pt x="93726" y="39536"/>
                      <a:pt x="43673" y="26083"/>
                      <a:pt x="0" y="0"/>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29" name="任意多边形: 形状 1328">
                <a:extLst>
                  <a:ext uri="{FF2B5EF4-FFF2-40B4-BE49-F238E27FC236}">
                    <a16:creationId xmlns:a16="http://schemas.microsoft.com/office/drawing/2014/main" id="{D57799FA-4366-9EEC-4300-01B7D4FD5E34}"/>
                  </a:ext>
                </a:extLst>
              </p:cNvPr>
              <p:cNvSpPr/>
              <p:nvPr/>
            </p:nvSpPr>
            <p:spPr>
              <a:xfrm>
                <a:off x="-7490963" y="3278518"/>
                <a:ext cx="68702" cy="20213"/>
              </a:xfrm>
              <a:custGeom>
                <a:avLst/>
                <a:gdLst>
                  <a:gd name="connsiteX0" fmla="*/ 68624 w 68702"/>
                  <a:gd name="connsiteY0" fmla="*/ 11182 h 20213"/>
                  <a:gd name="connsiteX1" fmla="*/ 34525 w 68702"/>
                  <a:gd name="connsiteY1" fmla="*/ 15563 h 20213"/>
                  <a:gd name="connsiteX2" fmla="*/ 235 w 68702"/>
                  <a:gd name="connsiteY2" fmla="*/ 18897 h 20213"/>
                  <a:gd name="connsiteX3" fmla="*/ 7378 w 68702"/>
                  <a:gd name="connsiteY3" fmla="*/ 9372 h 20213"/>
                  <a:gd name="connsiteX4" fmla="*/ 32810 w 68702"/>
                  <a:gd name="connsiteY4" fmla="*/ 419 h 20213"/>
                  <a:gd name="connsiteX5" fmla="*/ 59575 w 68702"/>
                  <a:gd name="connsiteY5" fmla="*/ 3562 h 20213"/>
                  <a:gd name="connsiteX6" fmla="*/ 68624 w 68702"/>
                  <a:gd name="connsiteY6" fmla="*/ 11182 h 20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2" h="20213">
                    <a:moveTo>
                      <a:pt x="68624" y="11182"/>
                    </a:moveTo>
                    <a:cubicBezTo>
                      <a:pt x="67195" y="15278"/>
                      <a:pt x="52146" y="13373"/>
                      <a:pt x="34525" y="15563"/>
                    </a:cubicBezTo>
                    <a:cubicBezTo>
                      <a:pt x="16903" y="17754"/>
                      <a:pt x="2616" y="22517"/>
                      <a:pt x="235" y="18897"/>
                    </a:cubicBezTo>
                    <a:cubicBezTo>
                      <a:pt x="-813" y="17087"/>
                      <a:pt x="1663" y="13277"/>
                      <a:pt x="7378" y="9372"/>
                    </a:cubicBezTo>
                    <a:cubicBezTo>
                      <a:pt x="15049" y="4460"/>
                      <a:pt x="23754" y="1395"/>
                      <a:pt x="32810" y="419"/>
                    </a:cubicBezTo>
                    <a:cubicBezTo>
                      <a:pt x="41855" y="-682"/>
                      <a:pt x="51032" y="396"/>
                      <a:pt x="59575" y="3562"/>
                    </a:cubicBezTo>
                    <a:cubicBezTo>
                      <a:pt x="65671" y="6419"/>
                      <a:pt x="69291" y="9658"/>
                      <a:pt x="68624" y="1118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0" name="任意多边形: 形状 1329">
                <a:extLst>
                  <a:ext uri="{FF2B5EF4-FFF2-40B4-BE49-F238E27FC236}">
                    <a16:creationId xmlns:a16="http://schemas.microsoft.com/office/drawing/2014/main" id="{904D88F3-F95A-4172-2561-8737F31D88B0}"/>
                  </a:ext>
                </a:extLst>
              </p:cNvPr>
              <p:cNvSpPr/>
              <p:nvPr/>
            </p:nvSpPr>
            <p:spPr>
              <a:xfrm>
                <a:off x="-7344005" y="3276827"/>
                <a:ext cx="51470" cy="16872"/>
              </a:xfrm>
              <a:custGeom>
                <a:avLst/>
                <a:gdLst>
                  <a:gd name="connsiteX0" fmla="*/ 51206 w 51470"/>
                  <a:gd name="connsiteY0" fmla="*/ 15349 h 16872"/>
                  <a:gd name="connsiteX1" fmla="*/ 25775 w 51470"/>
                  <a:gd name="connsiteY1" fmla="*/ 15349 h 16872"/>
                  <a:gd name="connsiteX2" fmla="*/ 343 w 51470"/>
                  <a:gd name="connsiteY2" fmla="*/ 14111 h 16872"/>
                  <a:gd name="connsiteX3" fmla="*/ 5486 w 51470"/>
                  <a:gd name="connsiteY3" fmla="*/ 5729 h 16872"/>
                  <a:gd name="connsiteX4" fmla="*/ 46539 w 51470"/>
                  <a:gd name="connsiteY4" fmla="*/ 6872 h 16872"/>
                  <a:gd name="connsiteX5" fmla="*/ 51206 w 51470"/>
                  <a:gd name="connsiteY5" fmla="*/ 15349 h 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70" h="16872">
                    <a:moveTo>
                      <a:pt x="51206" y="15349"/>
                    </a:moveTo>
                    <a:cubicBezTo>
                      <a:pt x="48635" y="18778"/>
                      <a:pt x="38252" y="15349"/>
                      <a:pt x="25775" y="15349"/>
                    </a:cubicBezTo>
                    <a:cubicBezTo>
                      <a:pt x="13297" y="15349"/>
                      <a:pt x="2724" y="17635"/>
                      <a:pt x="343" y="14111"/>
                    </a:cubicBezTo>
                    <a:cubicBezTo>
                      <a:pt x="-800" y="12396"/>
                      <a:pt x="914" y="8967"/>
                      <a:pt x="5486" y="5729"/>
                    </a:cubicBezTo>
                    <a:cubicBezTo>
                      <a:pt x="18121" y="-2307"/>
                      <a:pt x="34372" y="-1855"/>
                      <a:pt x="46539" y="6872"/>
                    </a:cubicBezTo>
                    <a:cubicBezTo>
                      <a:pt x="50921" y="10205"/>
                      <a:pt x="52064" y="13730"/>
                      <a:pt x="51206" y="1534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1" name="任意多边形: 形状 1330">
                <a:extLst>
                  <a:ext uri="{FF2B5EF4-FFF2-40B4-BE49-F238E27FC236}">
                    <a16:creationId xmlns:a16="http://schemas.microsoft.com/office/drawing/2014/main" id="{EAF2419B-D767-2C4B-598B-E9463350CDA2}"/>
                  </a:ext>
                </a:extLst>
              </p:cNvPr>
              <p:cNvSpPr/>
              <p:nvPr/>
            </p:nvSpPr>
            <p:spPr>
              <a:xfrm>
                <a:off x="-7650087" y="3377818"/>
                <a:ext cx="58870" cy="90395"/>
              </a:xfrm>
              <a:custGeom>
                <a:avLst/>
                <a:gdLst>
                  <a:gd name="connsiteX0" fmla="*/ 58870 w 58870"/>
                  <a:gd name="connsiteY0" fmla="*/ 5893 h 90395"/>
                  <a:gd name="connsiteX1" fmla="*/ 6 w 58870"/>
                  <a:gd name="connsiteY1" fmla="*/ 42660 h 90395"/>
                  <a:gd name="connsiteX2" fmla="*/ 58680 w 58870"/>
                  <a:gd name="connsiteY2" fmla="*/ 88189 h 90395"/>
                  <a:gd name="connsiteX3" fmla="*/ 58870 w 58870"/>
                  <a:gd name="connsiteY3" fmla="*/ 5893 h 90395"/>
                </a:gdLst>
                <a:ahLst/>
                <a:cxnLst>
                  <a:cxn ang="0">
                    <a:pos x="connsiteX0" y="connsiteY0"/>
                  </a:cxn>
                  <a:cxn ang="0">
                    <a:pos x="connsiteX1" y="connsiteY1"/>
                  </a:cxn>
                  <a:cxn ang="0">
                    <a:pos x="connsiteX2" y="connsiteY2"/>
                  </a:cxn>
                  <a:cxn ang="0">
                    <a:pos x="connsiteX3" y="connsiteY3"/>
                  </a:cxn>
                </a:cxnLst>
                <a:rect l="l" t="t" r="r" b="b"/>
                <a:pathLst>
                  <a:path w="58870" h="90395">
                    <a:moveTo>
                      <a:pt x="58870" y="5893"/>
                    </a:moveTo>
                    <a:cubicBezTo>
                      <a:pt x="57727" y="2750"/>
                      <a:pt x="768" y="-17824"/>
                      <a:pt x="6" y="42660"/>
                    </a:cubicBezTo>
                    <a:cubicBezTo>
                      <a:pt x="-661" y="101429"/>
                      <a:pt x="58584" y="90285"/>
                      <a:pt x="58680" y="88189"/>
                    </a:cubicBezTo>
                    <a:cubicBezTo>
                      <a:pt x="58775" y="86094"/>
                      <a:pt x="58870" y="5893"/>
                      <a:pt x="58870" y="5893"/>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2" name="任意多边形: 形状 1331">
                <a:extLst>
                  <a:ext uri="{FF2B5EF4-FFF2-40B4-BE49-F238E27FC236}">
                    <a16:creationId xmlns:a16="http://schemas.microsoft.com/office/drawing/2014/main" id="{12D6C103-C01F-B444-87F3-BD351C902534}"/>
                  </a:ext>
                </a:extLst>
              </p:cNvPr>
              <p:cNvSpPr/>
              <p:nvPr/>
            </p:nvSpPr>
            <p:spPr>
              <a:xfrm>
                <a:off x="-7635377" y="3396876"/>
                <a:ext cx="26113" cy="51343"/>
              </a:xfrm>
              <a:custGeom>
                <a:avLst/>
                <a:gdLst>
                  <a:gd name="connsiteX0" fmla="*/ 26062 w 26113"/>
                  <a:gd name="connsiteY0" fmla="*/ 46653 h 51343"/>
                  <a:gd name="connsiteX1" fmla="*/ 23300 w 26113"/>
                  <a:gd name="connsiteY1" fmla="*/ 48177 h 51343"/>
                  <a:gd name="connsiteX2" fmla="*/ 15680 w 26113"/>
                  <a:gd name="connsiteY2" fmla="*/ 48177 h 51343"/>
                  <a:gd name="connsiteX3" fmla="*/ 4155 w 26113"/>
                  <a:gd name="connsiteY3" fmla="*/ 25317 h 51343"/>
                  <a:gd name="connsiteX4" fmla="*/ 7203 w 26113"/>
                  <a:gd name="connsiteY4" fmla="*/ 10648 h 51343"/>
                  <a:gd name="connsiteX5" fmla="*/ 14918 w 26113"/>
                  <a:gd name="connsiteY5" fmla="*/ 2933 h 51343"/>
                  <a:gd name="connsiteX6" fmla="*/ 20919 w 26113"/>
                  <a:gd name="connsiteY6" fmla="*/ 5791 h 51343"/>
                  <a:gd name="connsiteX7" fmla="*/ 21681 w 26113"/>
                  <a:gd name="connsiteY7" fmla="*/ 8648 h 51343"/>
                  <a:gd name="connsiteX8" fmla="*/ 22443 w 26113"/>
                  <a:gd name="connsiteY8" fmla="*/ 5314 h 51343"/>
                  <a:gd name="connsiteX9" fmla="*/ 20157 w 26113"/>
                  <a:gd name="connsiteY9" fmla="*/ 1599 h 51343"/>
                  <a:gd name="connsiteX10" fmla="*/ 14537 w 26113"/>
                  <a:gd name="connsiteY10" fmla="*/ 75 h 51343"/>
                  <a:gd name="connsiteX11" fmla="*/ 3774 w 26113"/>
                  <a:gd name="connsiteY11" fmla="*/ 9029 h 51343"/>
                  <a:gd name="connsiteX12" fmla="*/ 59 w 26113"/>
                  <a:gd name="connsiteY12" fmla="*/ 25412 h 51343"/>
                  <a:gd name="connsiteX13" fmla="*/ 14728 w 26113"/>
                  <a:gd name="connsiteY13" fmla="*/ 50844 h 51343"/>
                  <a:gd name="connsiteX14" fmla="*/ 24253 w 26113"/>
                  <a:gd name="connsiteY14" fmla="*/ 49415 h 51343"/>
                  <a:gd name="connsiteX15" fmla="*/ 26062 w 26113"/>
                  <a:gd name="connsiteY15" fmla="*/ 46653 h 5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13" h="51343">
                    <a:moveTo>
                      <a:pt x="26062" y="46653"/>
                    </a:moveTo>
                    <a:cubicBezTo>
                      <a:pt x="26062" y="46653"/>
                      <a:pt x="25015" y="47415"/>
                      <a:pt x="23300" y="48177"/>
                    </a:cubicBezTo>
                    <a:cubicBezTo>
                      <a:pt x="20854" y="49152"/>
                      <a:pt x="18126" y="49152"/>
                      <a:pt x="15680" y="48177"/>
                    </a:cubicBezTo>
                    <a:cubicBezTo>
                      <a:pt x="8003" y="43187"/>
                      <a:pt x="3602" y="34456"/>
                      <a:pt x="4155" y="25317"/>
                    </a:cubicBezTo>
                    <a:cubicBezTo>
                      <a:pt x="4048" y="20260"/>
                      <a:pt x="5090" y="15244"/>
                      <a:pt x="7203" y="10648"/>
                    </a:cubicBezTo>
                    <a:cubicBezTo>
                      <a:pt x="8332" y="6954"/>
                      <a:pt x="11224" y="4062"/>
                      <a:pt x="14918" y="2933"/>
                    </a:cubicBezTo>
                    <a:cubicBezTo>
                      <a:pt x="17352" y="2249"/>
                      <a:pt x="19916" y="3470"/>
                      <a:pt x="20919" y="5791"/>
                    </a:cubicBezTo>
                    <a:cubicBezTo>
                      <a:pt x="21681" y="7410"/>
                      <a:pt x="20919" y="8553"/>
                      <a:pt x="21681" y="8648"/>
                    </a:cubicBezTo>
                    <a:cubicBezTo>
                      <a:pt x="22443" y="8743"/>
                      <a:pt x="22919" y="7695"/>
                      <a:pt x="22443" y="5314"/>
                    </a:cubicBezTo>
                    <a:cubicBezTo>
                      <a:pt x="22183" y="3829"/>
                      <a:pt x="21365" y="2500"/>
                      <a:pt x="20157" y="1599"/>
                    </a:cubicBezTo>
                    <a:cubicBezTo>
                      <a:pt x="18574" y="338"/>
                      <a:pt x="16540" y="-214"/>
                      <a:pt x="14537" y="75"/>
                    </a:cubicBezTo>
                    <a:cubicBezTo>
                      <a:pt x="9616" y="941"/>
                      <a:pt x="5521" y="4348"/>
                      <a:pt x="3774" y="9029"/>
                    </a:cubicBezTo>
                    <a:cubicBezTo>
                      <a:pt x="1230" y="14109"/>
                      <a:pt x="-45" y="19731"/>
                      <a:pt x="59" y="25412"/>
                    </a:cubicBezTo>
                    <a:cubicBezTo>
                      <a:pt x="-655" y="36078"/>
                      <a:pt x="5138" y="46121"/>
                      <a:pt x="14728" y="50844"/>
                    </a:cubicBezTo>
                    <a:cubicBezTo>
                      <a:pt x="17954" y="51849"/>
                      <a:pt x="21463" y="51323"/>
                      <a:pt x="24253" y="49415"/>
                    </a:cubicBezTo>
                    <a:cubicBezTo>
                      <a:pt x="25967" y="48081"/>
                      <a:pt x="26253" y="46748"/>
                      <a:pt x="26062" y="46653"/>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3" name="任意多边形: 形状 1332">
                <a:extLst>
                  <a:ext uri="{FF2B5EF4-FFF2-40B4-BE49-F238E27FC236}">
                    <a16:creationId xmlns:a16="http://schemas.microsoft.com/office/drawing/2014/main" id="{36910D73-B9EA-B0D2-E35D-E27C00F516C3}"/>
                  </a:ext>
                </a:extLst>
              </p:cNvPr>
              <p:cNvSpPr/>
              <p:nvPr/>
            </p:nvSpPr>
            <p:spPr>
              <a:xfrm>
                <a:off x="-7630143" y="3453560"/>
                <a:ext cx="23700" cy="23212"/>
              </a:xfrm>
              <a:custGeom>
                <a:avLst/>
                <a:gdLst>
                  <a:gd name="connsiteX0" fmla="*/ 14352 w 23700"/>
                  <a:gd name="connsiteY0" fmla="*/ 350 h 23212"/>
                  <a:gd name="connsiteX1" fmla="*/ 350 w 23700"/>
                  <a:gd name="connsiteY1" fmla="*/ 8732 h 23212"/>
                  <a:gd name="connsiteX2" fmla="*/ 8732 w 23700"/>
                  <a:gd name="connsiteY2" fmla="*/ 22734 h 23212"/>
                  <a:gd name="connsiteX3" fmla="*/ 23020 w 23700"/>
                  <a:gd name="connsiteY3" fmla="*/ 15971 h 23212"/>
                  <a:gd name="connsiteX4" fmla="*/ 17114 w 23700"/>
                  <a:gd name="connsiteY4" fmla="*/ 1207 h 2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 h="23212">
                    <a:moveTo>
                      <a:pt x="14352" y="350"/>
                    </a:moveTo>
                    <a:cubicBezTo>
                      <a:pt x="8171" y="-1202"/>
                      <a:pt x="1902" y="2551"/>
                      <a:pt x="350" y="8732"/>
                    </a:cubicBezTo>
                    <a:cubicBezTo>
                      <a:pt x="-1202" y="14913"/>
                      <a:pt x="2551" y="21182"/>
                      <a:pt x="8732" y="22734"/>
                    </a:cubicBezTo>
                    <a:cubicBezTo>
                      <a:pt x="14520" y="24422"/>
                      <a:pt x="20656" y="21518"/>
                      <a:pt x="23020" y="15971"/>
                    </a:cubicBezTo>
                    <a:cubicBezTo>
                      <a:pt x="25016" y="10266"/>
                      <a:pt x="22495" y="3962"/>
                      <a:pt x="17114" y="1207"/>
                    </a:cubicBezTo>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4" name="任意多边形: 形状 1333">
                <a:extLst>
                  <a:ext uri="{FF2B5EF4-FFF2-40B4-BE49-F238E27FC236}">
                    <a16:creationId xmlns:a16="http://schemas.microsoft.com/office/drawing/2014/main" id="{4109F115-F6EE-B4CC-E2AB-65AF03AFED7E}"/>
                  </a:ext>
                </a:extLst>
              </p:cNvPr>
              <p:cNvSpPr/>
              <p:nvPr/>
            </p:nvSpPr>
            <p:spPr>
              <a:xfrm>
                <a:off x="-7630804" y="3453529"/>
                <a:ext cx="25312" cy="25022"/>
              </a:xfrm>
              <a:custGeom>
                <a:avLst/>
                <a:gdLst>
                  <a:gd name="connsiteX0" fmla="*/ 17585 w 25312"/>
                  <a:gd name="connsiteY0" fmla="*/ 1238 h 25022"/>
                  <a:gd name="connsiteX1" fmla="*/ 22823 w 25312"/>
                  <a:gd name="connsiteY1" fmla="*/ 9144 h 25022"/>
                  <a:gd name="connsiteX2" fmla="*/ 20537 w 25312"/>
                  <a:gd name="connsiteY2" fmla="*/ 18669 h 25022"/>
                  <a:gd name="connsiteX3" fmla="*/ 9584 w 25312"/>
                  <a:gd name="connsiteY3" fmla="*/ 21812 h 25022"/>
                  <a:gd name="connsiteX4" fmla="*/ 2535 w 25312"/>
                  <a:gd name="connsiteY4" fmla="*/ 12954 h 25022"/>
                  <a:gd name="connsiteX5" fmla="*/ 5964 w 25312"/>
                  <a:gd name="connsiteY5" fmla="*/ 4096 h 25022"/>
                  <a:gd name="connsiteX6" fmla="*/ 14822 w 25312"/>
                  <a:gd name="connsiteY6" fmla="*/ 667 h 25022"/>
                  <a:gd name="connsiteX7" fmla="*/ 12060 w 25312"/>
                  <a:gd name="connsiteY7" fmla="*/ 0 h 25022"/>
                  <a:gd name="connsiteX8" fmla="*/ 4726 w 25312"/>
                  <a:gd name="connsiteY8" fmla="*/ 2572 h 25022"/>
                  <a:gd name="connsiteX9" fmla="*/ 59 w 25312"/>
                  <a:gd name="connsiteY9" fmla="*/ 13145 h 25022"/>
                  <a:gd name="connsiteX10" fmla="*/ 13308 w 25312"/>
                  <a:gd name="connsiteY10" fmla="*/ 25003 h 25022"/>
                  <a:gd name="connsiteX11" fmla="*/ 22443 w 25312"/>
                  <a:gd name="connsiteY11" fmla="*/ 20288 h 25022"/>
                  <a:gd name="connsiteX12" fmla="*/ 24728 w 25312"/>
                  <a:gd name="connsiteY12" fmla="*/ 8954 h 25022"/>
                  <a:gd name="connsiteX13" fmla="*/ 20156 w 25312"/>
                  <a:gd name="connsiteY13" fmla="*/ 2572 h 25022"/>
                  <a:gd name="connsiteX14" fmla="*/ 17585 w 25312"/>
                  <a:gd name="connsiteY14" fmla="*/ 1238 h 2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12" h="25022">
                    <a:moveTo>
                      <a:pt x="17585" y="1238"/>
                    </a:moveTo>
                    <a:cubicBezTo>
                      <a:pt x="20060" y="3311"/>
                      <a:pt x="21880" y="6057"/>
                      <a:pt x="22823" y="9144"/>
                    </a:cubicBezTo>
                    <a:cubicBezTo>
                      <a:pt x="23878" y="12498"/>
                      <a:pt x="22999" y="16159"/>
                      <a:pt x="20537" y="18669"/>
                    </a:cubicBezTo>
                    <a:cubicBezTo>
                      <a:pt x="17750" y="21664"/>
                      <a:pt x="13535" y="22874"/>
                      <a:pt x="9584" y="21812"/>
                    </a:cubicBezTo>
                    <a:cubicBezTo>
                      <a:pt x="5759" y="20415"/>
                      <a:pt x="3038" y="16995"/>
                      <a:pt x="2535" y="12954"/>
                    </a:cubicBezTo>
                    <a:cubicBezTo>
                      <a:pt x="2019" y="9601"/>
                      <a:pt x="3325" y="6227"/>
                      <a:pt x="5964" y="4096"/>
                    </a:cubicBezTo>
                    <a:cubicBezTo>
                      <a:pt x="8486" y="2056"/>
                      <a:pt x="11584" y="856"/>
                      <a:pt x="14822" y="667"/>
                    </a:cubicBezTo>
                    <a:cubicBezTo>
                      <a:pt x="14822" y="667"/>
                      <a:pt x="13965" y="95"/>
                      <a:pt x="12060" y="0"/>
                    </a:cubicBezTo>
                    <a:cubicBezTo>
                      <a:pt x="9409" y="80"/>
                      <a:pt x="6847" y="979"/>
                      <a:pt x="4726" y="2572"/>
                    </a:cubicBezTo>
                    <a:cubicBezTo>
                      <a:pt x="1419" y="5030"/>
                      <a:pt x="-353" y="9045"/>
                      <a:pt x="59" y="13145"/>
                    </a:cubicBezTo>
                    <a:cubicBezTo>
                      <a:pt x="443" y="20078"/>
                      <a:pt x="6375" y="25387"/>
                      <a:pt x="13308" y="25003"/>
                    </a:cubicBezTo>
                    <a:cubicBezTo>
                      <a:pt x="16885" y="24805"/>
                      <a:pt x="20209" y="23090"/>
                      <a:pt x="22443" y="20288"/>
                    </a:cubicBezTo>
                    <a:cubicBezTo>
                      <a:pt x="25146" y="17175"/>
                      <a:pt x="26014" y="12871"/>
                      <a:pt x="24728" y="8954"/>
                    </a:cubicBezTo>
                    <a:cubicBezTo>
                      <a:pt x="23937" y="6387"/>
                      <a:pt x="22332" y="4147"/>
                      <a:pt x="20156" y="2572"/>
                    </a:cubicBezTo>
                    <a:cubicBezTo>
                      <a:pt x="19448" y="1886"/>
                      <a:pt x="18554" y="1422"/>
                      <a:pt x="17585" y="123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5" name="任意多边形: 形状 1334">
                <a:extLst>
                  <a:ext uri="{FF2B5EF4-FFF2-40B4-BE49-F238E27FC236}">
                    <a16:creationId xmlns:a16="http://schemas.microsoft.com/office/drawing/2014/main" id="{F2C7090B-D035-7FB0-617C-634F2C91F902}"/>
                  </a:ext>
                </a:extLst>
              </p:cNvPr>
              <p:cNvSpPr/>
              <p:nvPr/>
            </p:nvSpPr>
            <p:spPr>
              <a:xfrm>
                <a:off x="-7430176" y="3477764"/>
                <a:ext cx="48353" cy="41202"/>
              </a:xfrm>
              <a:custGeom>
                <a:avLst/>
                <a:gdLst>
                  <a:gd name="connsiteX0" fmla="*/ 2503 w 48353"/>
                  <a:gd name="connsiteY0" fmla="*/ 10723 h 41202"/>
                  <a:gd name="connsiteX1" fmla="*/ 20125 w 48353"/>
                  <a:gd name="connsiteY1" fmla="*/ 150 h 41202"/>
                  <a:gd name="connsiteX2" fmla="*/ 46223 w 48353"/>
                  <a:gd name="connsiteY2" fmla="*/ 11865 h 41202"/>
                  <a:gd name="connsiteX3" fmla="*/ 47842 w 48353"/>
                  <a:gd name="connsiteY3" fmla="*/ 24439 h 41202"/>
                  <a:gd name="connsiteX4" fmla="*/ 46128 w 48353"/>
                  <a:gd name="connsiteY4" fmla="*/ 27106 h 41202"/>
                  <a:gd name="connsiteX5" fmla="*/ 26506 w 48353"/>
                  <a:gd name="connsiteY5" fmla="*/ 40345 h 41202"/>
                  <a:gd name="connsiteX6" fmla="*/ 3837 w 48353"/>
                  <a:gd name="connsiteY6" fmla="*/ 33011 h 41202"/>
                  <a:gd name="connsiteX7" fmla="*/ 2504 w 48353"/>
                  <a:gd name="connsiteY7" fmla="*/ 10723 h 4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53" h="41202">
                    <a:moveTo>
                      <a:pt x="2503" y="10723"/>
                    </a:moveTo>
                    <a:cubicBezTo>
                      <a:pt x="6233" y="4466"/>
                      <a:pt x="12850" y="496"/>
                      <a:pt x="20125" y="150"/>
                    </a:cubicBezTo>
                    <a:cubicBezTo>
                      <a:pt x="30294" y="-894"/>
                      <a:pt x="40245" y="3573"/>
                      <a:pt x="46223" y="11865"/>
                    </a:cubicBezTo>
                    <a:cubicBezTo>
                      <a:pt x="48313" y="15708"/>
                      <a:pt x="48890" y="20192"/>
                      <a:pt x="47842" y="24439"/>
                    </a:cubicBezTo>
                    <a:cubicBezTo>
                      <a:pt x="46985" y="26629"/>
                      <a:pt x="47842" y="25582"/>
                      <a:pt x="46128" y="27106"/>
                    </a:cubicBezTo>
                    <a:cubicBezTo>
                      <a:pt x="40736" y="33020"/>
                      <a:pt x="34009" y="37559"/>
                      <a:pt x="26506" y="40345"/>
                    </a:cubicBezTo>
                    <a:cubicBezTo>
                      <a:pt x="18161" y="42796"/>
                      <a:pt x="9166" y="39886"/>
                      <a:pt x="3837" y="33011"/>
                    </a:cubicBezTo>
                    <a:cubicBezTo>
                      <a:pt x="-748" y="26418"/>
                      <a:pt x="-1263" y="17815"/>
                      <a:pt x="2504" y="10723"/>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6" name="任意多边形: 形状 1335">
                <a:extLst>
                  <a:ext uri="{FF2B5EF4-FFF2-40B4-BE49-F238E27FC236}">
                    <a16:creationId xmlns:a16="http://schemas.microsoft.com/office/drawing/2014/main" id="{21A61ADC-20A9-95C0-2508-5F90D1EEEF89}"/>
                  </a:ext>
                </a:extLst>
              </p:cNvPr>
              <p:cNvSpPr/>
              <p:nvPr/>
            </p:nvSpPr>
            <p:spPr>
              <a:xfrm>
                <a:off x="-7427438" y="3468006"/>
                <a:ext cx="51492" cy="41223"/>
              </a:xfrm>
              <a:custGeom>
                <a:avLst/>
                <a:gdLst>
                  <a:gd name="connsiteX0" fmla="*/ 2147 w 51492"/>
                  <a:gd name="connsiteY0" fmla="*/ 2 h 41223"/>
                  <a:gd name="connsiteX1" fmla="*/ 19768 w 51492"/>
                  <a:gd name="connsiteY1" fmla="*/ 26767 h 41223"/>
                  <a:gd name="connsiteX2" fmla="*/ 51486 w 51492"/>
                  <a:gd name="connsiteY2" fmla="*/ 37340 h 41223"/>
                  <a:gd name="connsiteX3" fmla="*/ 40532 w 51492"/>
                  <a:gd name="connsiteY3" fmla="*/ 41150 h 41223"/>
                  <a:gd name="connsiteX4" fmla="*/ 14053 w 51492"/>
                  <a:gd name="connsiteY4" fmla="*/ 33339 h 41223"/>
                  <a:gd name="connsiteX5" fmla="*/ 337 w 51492"/>
                  <a:gd name="connsiteY5" fmla="*/ 10765 h 41223"/>
                  <a:gd name="connsiteX6" fmla="*/ 2147 w 51492"/>
                  <a:gd name="connsiteY6" fmla="*/ 2 h 4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2" h="41223">
                    <a:moveTo>
                      <a:pt x="2147" y="2"/>
                    </a:moveTo>
                    <a:cubicBezTo>
                      <a:pt x="4623" y="2"/>
                      <a:pt x="5385" y="15908"/>
                      <a:pt x="19768" y="26767"/>
                    </a:cubicBezTo>
                    <a:cubicBezTo>
                      <a:pt x="34151" y="37625"/>
                      <a:pt x="51296" y="35054"/>
                      <a:pt x="51486" y="37340"/>
                    </a:cubicBezTo>
                    <a:cubicBezTo>
                      <a:pt x="51677" y="39626"/>
                      <a:pt x="47771" y="40673"/>
                      <a:pt x="40532" y="41150"/>
                    </a:cubicBezTo>
                    <a:cubicBezTo>
                      <a:pt x="31064" y="41721"/>
                      <a:pt x="21695" y="38958"/>
                      <a:pt x="14053" y="33339"/>
                    </a:cubicBezTo>
                    <a:cubicBezTo>
                      <a:pt x="6727" y="27877"/>
                      <a:pt x="1809" y="19783"/>
                      <a:pt x="337" y="10765"/>
                    </a:cubicBezTo>
                    <a:cubicBezTo>
                      <a:pt x="-711" y="4002"/>
                      <a:pt x="908" y="-94"/>
                      <a:pt x="2147" y="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7" name="任意多边形: 形状 1336">
                <a:extLst>
                  <a:ext uri="{FF2B5EF4-FFF2-40B4-BE49-F238E27FC236}">
                    <a16:creationId xmlns:a16="http://schemas.microsoft.com/office/drawing/2014/main" id="{EF4276F1-DB09-5B42-FBC3-F2D0D02CDCEB}"/>
                  </a:ext>
                </a:extLst>
              </p:cNvPr>
              <p:cNvSpPr/>
              <p:nvPr/>
            </p:nvSpPr>
            <p:spPr>
              <a:xfrm>
                <a:off x="-7638747" y="3143962"/>
                <a:ext cx="297626" cy="259396"/>
              </a:xfrm>
              <a:custGeom>
                <a:avLst/>
                <a:gdLst>
                  <a:gd name="connsiteX0" fmla="*/ 295846 w 297626"/>
                  <a:gd name="connsiteY0" fmla="*/ 10959 h 259396"/>
                  <a:gd name="connsiteX1" fmla="*/ 276225 w 297626"/>
                  <a:gd name="connsiteY1" fmla="*/ 1434 h 259396"/>
                  <a:gd name="connsiteX2" fmla="*/ 0 w 297626"/>
                  <a:gd name="connsiteY2" fmla="*/ 120687 h 259396"/>
                  <a:gd name="connsiteX3" fmla="*/ 16764 w 297626"/>
                  <a:gd name="connsiteY3" fmla="*/ 222223 h 259396"/>
                  <a:gd name="connsiteX4" fmla="*/ 57436 w 297626"/>
                  <a:gd name="connsiteY4" fmla="*/ 259371 h 259396"/>
                  <a:gd name="connsiteX5" fmla="*/ 88392 w 297626"/>
                  <a:gd name="connsiteY5" fmla="*/ 232225 h 259396"/>
                  <a:gd name="connsiteX6" fmla="*/ 113443 w 297626"/>
                  <a:gd name="connsiteY6" fmla="*/ 152405 h 259396"/>
                  <a:gd name="connsiteX7" fmla="*/ 157544 w 297626"/>
                  <a:gd name="connsiteY7" fmla="*/ 135356 h 259396"/>
                  <a:gd name="connsiteX8" fmla="*/ 241078 w 297626"/>
                  <a:gd name="connsiteY8" fmla="*/ 100018 h 259396"/>
                  <a:gd name="connsiteX9" fmla="*/ 295751 w 297626"/>
                  <a:gd name="connsiteY9" fmla="*/ 28676 h 259396"/>
                  <a:gd name="connsiteX10" fmla="*/ 295846 w 297626"/>
                  <a:gd name="connsiteY10" fmla="*/ 1095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626" h="259396">
                    <a:moveTo>
                      <a:pt x="295846" y="10959"/>
                    </a:moveTo>
                    <a:cubicBezTo>
                      <a:pt x="291179" y="4861"/>
                      <a:pt x="283903" y="1329"/>
                      <a:pt x="276225" y="1434"/>
                    </a:cubicBezTo>
                    <a:cubicBezTo>
                      <a:pt x="169795" y="-8797"/>
                      <a:pt x="65543" y="36211"/>
                      <a:pt x="0" y="120687"/>
                    </a:cubicBezTo>
                    <a:lnTo>
                      <a:pt x="16764" y="222223"/>
                    </a:lnTo>
                    <a:cubicBezTo>
                      <a:pt x="9620" y="234797"/>
                      <a:pt x="43053" y="260323"/>
                      <a:pt x="57436" y="259371"/>
                    </a:cubicBezTo>
                    <a:cubicBezTo>
                      <a:pt x="72064" y="256917"/>
                      <a:pt x="84049" y="246407"/>
                      <a:pt x="88392" y="232225"/>
                    </a:cubicBezTo>
                    <a:cubicBezTo>
                      <a:pt x="98489" y="205745"/>
                      <a:pt x="92678" y="171741"/>
                      <a:pt x="113443" y="152405"/>
                    </a:cubicBezTo>
                    <a:cubicBezTo>
                      <a:pt x="125063" y="141452"/>
                      <a:pt x="142018" y="138784"/>
                      <a:pt x="157544" y="135356"/>
                    </a:cubicBezTo>
                    <a:cubicBezTo>
                      <a:pt x="187481" y="129311"/>
                      <a:pt x="215892" y="117292"/>
                      <a:pt x="241078" y="100018"/>
                    </a:cubicBezTo>
                    <a:cubicBezTo>
                      <a:pt x="266341" y="82568"/>
                      <a:pt x="285470" y="57607"/>
                      <a:pt x="295751" y="28676"/>
                    </a:cubicBezTo>
                    <a:cubicBezTo>
                      <a:pt x="298218" y="23034"/>
                      <a:pt x="298253" y="16626"/>
                      <a:pt x="295846" y="1095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8" name="任意多边形: 形状 1337">
                <a:extLst>
                  <a:ext uri="{FF2B5EF4-FFF2-40B4-BE49-F238E27FC236}">
                    <a16:creationId xmlns:a16="http://schemas.microsoft.com/office/drawing/2014/main" id="{31666159-A98E-805C-814E-D9271068EDB1}"/>
                  </a:ext>
                </a:extLst>
              </p:cNvPr>
              <p:cNvSpPr/>
              <p:nvPr/>
            </p:nvSpPr>
            <p:spPr>
              <a:xfrm>
                <a:off x="-7681520" y="3154445"/>
                <a:ext cx="84897" cy="278129"/>
              </a:xfrm>
              <a:custGeom>
                <a:avLst/>
                <a:gdLst>
                  <a:gd name="connsiteX0" fmla="*/ 24866 w 84897"/>
                  <a:gd name="connsiteY0" fmla="*/ 278130 h 278129"/>
                  <a:gd name="connsiteX1" fmla="*/ 19151 w 84897"/>
                  <a:gd name="connsiteY1" fmla="*/ 267462 h 278129"/>
                  <a:gd name="connsiteX2" fmla="*/ 8007 w 84897"/>
                  <a:gd name="connsiteY2" fmla="*/ 236410 h 278129"/>
                  <a:gd name="connsiteX3" fmla="*/ 52394 w 84897"/>
                  <a:gd name="connsiteY3" fmla="*/ 31051 h 278129"/>
                  <a:gd name="connsiteX4" fmla="*/ 75349 w 84897"/>
                  <a:gd name="connsiteY4" fmla="*/ 7334 h 278129"/>
                  <a:gd name="connsiteX5" fmla="*/ 84874 w 84897"/>
                  <a:gd name="connsiteY5" fmla="*/ 0 h 278129"/>
                  <a:gd name="connsiteX6" fmla="*/ 55061 w 84897"/>
                  <a:gd name="connsiteY6" fmla="*/ 33147 h 278129"/>
                  <a:gd name="connsiteX7" fmla="*/ 11341 w 84897"/>
                  <a:gd name="connsiteY7" fmla="*/ 235553 h 278129"/>
                  <a:gd name="connsiteX8" fmla="*/ 24866 w 84897"/>
                  <a:gd name="connsiteY8" fmla="*/ 278130 h 27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97" h="278129">
                    <a:moveTo>
                      <a:pt x="24866" y="278130"/>
                    </a:moveTo>
                    <a:cubicBezTo>
                      <a:pt x="22529" y="274823"/>
                      <a:pt x="20610" y="271240"/>
                      <a:pt x="19151" y="267462"/>
                    </a:cubicBezTo>
                    <a:cubicBezTo>
                      <a:pt x="14581" y="257439"/>
                      <a:pt x="10853" y="247052"/>
                      <a:pt x="8007" y="236410"/>
                    </a:cubicBezTo>
                    <a:cubicBezTo>
                      <a:pt x="-11476" y="164812"/>
                      <a:pt x="5080" y="88212"/>
                      <a:pt x="52394" y="31051"/>
                    </a:cubicBezTo>
                    <a:cubicBezTo>
                      <a:pt x="59379" y="22527"/>
                      <a:pt x="67057" y="14594"/>
                      <a:pt x="75349" y="7334"/>
                    </a:cubicBezTo>
                    <a:cubicBezTo>
                      <a:pt x="78228" y="4528"/>
                      <a:pt x="81425" y="2066"/>
                      <a:pt x="84874" y="0"/>
                    </a:cubicBezTo>
                    <a:cubicBezTo>
                      <a:pt x="85541" y="762"/>
                      <a:pt x="72015" y="11430"/>
                      <a:pt x="55061" y="33147"/>
                    </a:cubicBezTo>
                    <a:cubicBezTo>
                      <a:pt x="10103" y="90286"/>
                      <a:pt x="-6025" y="164952"/>
                      <a:pt x="11341" y="235553"/>
                    </a:cubicBezTo>
                    <a:cubicBezTo>
                      <a:pt x="18104" y="262509"/>
                      <a:pt x="25724" y="278130"/>
                      <a:pt x="24866" y="27813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39" name="任意多边形: 形状 1338">
                <a:extLst>
                  <a:ext uri="{FF2B5EF4-FFF2-40B4-BE49-F238E27FC236}">
                    <a16:creationId xmlns:a16="http://schemas.microsoft.com/office/drawing/2014/main" id="{3061652A-A2E9-F3A0-A902-D85AF4C85947}"/>
                  </a:ext>
                </a:extLst>
              </p:cNvPr>
              <p:cNvSpPr/>
              <p:nvPr/>
            </p:nvSpPr>
            <p:spPr>
              <a:xfrm>
                <a:off x="-7583216" y="6102432"/>
                <a:ext cx="174021" cy="313753"/>
              </a:xfrm>
              <a:custGeom>
                <a:avLst/>
                <a:gdLst>
                  <a:gd name="connsiteX0" fmla="*/ 0 w 174021"/>
                  <a:gd name="connsiteY0" fmla="*/ 15621 h 313753"/>
                  <a:gd name="connsiteX1" fmla="*/ 34576 w 174021"/>
                  <a:gd name="connsiteY1" fmla="*/ 313754 h 313753"/>
                  <a:gd name="connsiteX2" fmla="*/ 165164 w 174021"/>
                  <a:gd name="connsiteY2" fmla="*/ 293846 h 313753"/>
                  <a:gd name="connsiteX3" fmla="*/ 174022 w 174021"/>
                  <a:gd name="connsiteY3" fmla="*/ 0 h 313753"/>
                  <a:gd name="connsiteX4" fmla="*/ 0 w 174021"/>
                  <a:gd name="connsiteY4" fmla="*/ 15621 h 313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21" h="313753">
                    <a:moveTo>
                      <a:pt x="0" y="15621"/>
                    </a:moveTo>
                    <a:lnTo>
                      <a:pt x="34576" y="313754"/>
                    </a:lnTo>
                    <a:lnTo>
                      <a:pt x="165164" y="293846"/>
                    </a:lnTo>
                    <a:lnTo>
                      <a:pt x="174022" y="0"/>
                    </a:lnTo>
                    <a:lnTo>
                      <a:pt x="0" y="15621"/>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0" name="任意多边形: 形状 1339">
                <a:extLst>
                  <a:ext uri="{FF2B5EF4-FFF2-40B4-BE49-F238E27FC236}">
                    <a16:creationId xmlns:a16="http://schemas.microsoft.com/office/drawing/2014/main" id="{7B3BA855-561F-D6F1-7FEC-946B0C12614F}"/>
                  </a:ext>
                </a:extLst>
              </p:cNvPr>
              <p:cNvSpPr/>
              <p:nvPr/>
            </p:nvSpPr>
            <p:spPr>
              <a:xfrm>
                <a:off x="-7602794" y="6337128"/>
                <a:ext cx="209411" cy="285893"/>
              </a:xfrm>
              <a:custGeom>
                <a:avLst/>
                <a:gdLst>
                  <a:gd name="connsiteX0" fmla="*/ 185218 w 209411"/>
                  <a:gd name="connsiteY0" fmla="*/ 0 h 285893"/>
                  <a:gd name="connsiteX1" fmla="*/ 48629 w 209411"/>
                  <a:gd name="connsiteY1" fmla="*/ 19717 h 285893"/>
                  <a:gd name="connsiteX2" fmla="*/ 46248 w 209411"/>
                  <a:gd name="connsiteY2" fmla="*/ 10859 h 285893"/>
                  <a:gd name="connsiteX3" fmla="*/ 623 w 209411"/>
                  <a:gd name="connsiteY3" fmla="*/ 253651 h 285893"/>
                  <a:gd name="connsiteX4" fmla="*/ 17673 w 209411"/>
                  <a:gd name="connsiteY4" fmla="*/ 284703 h 285893"/>
                  <a:gd name="connsiteX5" fmla="*/ 44152 w 209411"/>
                  <a:gd name="connsiteY5" fmla="*/ 277273 h 285893"/>
                  <a:gd name="connsiteX6" fmla="*/ 209411 w 209411"/>
                  <a:gd name="connsiteY6" fmla="*/ 83058 h 285893"/>
                  <a:gd name="connsiteX7" fmla="*/ 204268 w 209411"/>
                  <a:gd name="connsiteY7" fmla="*/ 44196 h 285893"/>
                  <a:gd name="connsiteX8" fmla="*/ 185218 w 209411"/>
                  <a:gd name="connsiteY8" fmla="*/ 0 h 28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11" h="285893">
                    <a:moveTo>
                      <a:pt x="185218" y="0"/>
                    </a:moveTo>
                    <a:cubicBezTo>
                      <a:pt x="185218" y="0"/>
                      <a:pt x="97492" y="74391"/>
                      <a:pt x="48629" y="19717"/>
                    </a:cubicBezTo>
                    <a:lnTo>
                      <a:pt x="46248" y="10859"/>
                    </a:lnTo>
                    <a:lnTo>
                      <a:pt x="623" y="253651"/>
                    </a:lnTo>
                    <a:cubicBezTo>
                      <a:pt x="-2247" y="266807"/>
                      <a:pt x="5032" y="280063"/>
                      <a:pt x="17673" y="284703"/>
                    </a:cubicBezTo>
                    <a:cubicBezTo>
                      <a:pt x="27191" y="287752"/>
                      <a:pt x="37610" y="284829"/>
                      <a:pt x="44152" y="277273"/>
                    </a:cubicBezTo>
                    <a:cubicBezTo>
                      <a:pt x="79585" y="237363"/>
                      <a:pt x="209411" y="83058"/>
                      <a:pt x="209411" y="83058"/>
                    </a:cubicBezTo>
                    <a:lnTo>
                      <a:pt x="204268" y="44196"/>
                    </a:lnTo>
                    <a:cubicBezTo>
                      <a:pt x="200749" y="28399"/>
                      <a:pt x="194286" y="13405"/>
                      <a:pt x="185218"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1" name="任意多边形: 形状 1340">
                <a:extLst>
                  <a:ext uri="{FF2B5EF4-FFF2-40B4-BE49-F238E27FC236}">
                    <a16:creationId xmlns:a16="http://schemas.microsoft.com/office/drawing/2014/main" id="{12396B86-109A-61D2-640E-5A68BA5D4D3A}"/>
                  </a:ext>
                </a:extLst>
              </p:cNvPr>
              <p:cNvSpPr/>
              <p:nvPr/>
            </p:nvSpPr>
            <p:spPr>
              <a:xfrm>
                <a:off x="-7580549" y="6391135"/>
                <a:ext cx="187166" cy="231907"/>
              </a:xfrm>
              <a:custGeom>
                <a:avLst/>
                <a:gdLst>
                  <a:gd name="connsiteX0" fmla="*/ 183071 w 187166"/>
                  <a:gd name="connsiteY0" fmla="*/ 0 h 231907"/>
                  <a:gd name="connsiteX1" fmla="*/ 0 w 187166"/>
                  <a:gd name="connsiteY1" fmla="*/ 231648 h 231907"/>
                  <a:gd name="connsiteX2" fmla="*/ 22669 w 187166"/>
                  <a:gd name="connsiteY2" fmla="*/ 223266 h 231907"/>
                  <a:gd name="connsiteX3" fmla="*/ 187166 w 187166"/>
                  <a:gd name="connsiteY3" fmla="*/ 29051 h 231907"/>
                </a:gdLst>
                <a:ahLst/>
                <a:cxnLst>
                  <a:cxn ang="0">
                    <a:pos x="connsiteX0" y="connsiteY0"/>
                  </a:cxn>
                  <a:cxn ang="0">
                    <a:pos x="connsiteX1" y="connsiteY1"/>
                  </a:cxn>
                  <a:cxn ang="0">
                    <a:pos x="connsiteX2" y="connsiteY2"/>
                  </a:cxn>
                  <a:cxn ang="0">
                    <a:pos x="connsiteX3" y="connsiteY3"/>
                  </a:cxn>
                </a:cxnLst>
                <a:rect l="l" t="t" r="r" b="b"/>
                <a:pathLst>
                  <a:path w="187166" h="231907">
                    <a:moveTo>
                      <a:pt x="183071" y="0"/>
                    </a:moveTo>
                    <a:lnTo>
                      <a:pt x="0" y="231648"/>
                    </a:lnTo>
                    <a:cubicBezTo>
                      <a:pt x="8488" y="232871"/>
                      <a:pt x="17019" y="229717"/>
                      <a:pt x="22669" y="223266"/>
                    </a:cubicBezTo>
                    <a:cubicBezTo>
                      <a:pt x="120682" y="111633"/>
                      <a:pt x="187166" y="29051"/>
                      <a:pt x="187166" y="29051"/>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2" name="任意多边形: 形状 1341">
                <a:extLst>
                  <a:ext uri="{FF2B5EF4-FFF2-40B4-BE49-F238E27FC236}">
                    <a16:creationId xmlns:a16="http://schemas.microsoft.com/office/drawing/2014/main" id="{22D4C5B4-F49F-691A-D25C-B4A12BA18CFC}"/>
                  </a:ext>
                </a:extLst>
              </p:cNvPr>
              <p:cNvSpPr/>
              <p:nvPr/>
            </p:nvSpPr>
            <p:spPr>
              <a:xfrm>
                <a:off x="-7582835" y="6481168"/>
                <a:ext cx="52063" cy="26457"/>
              </a:xfrm>
              <a:custGeom>
                <a:avLst/>
                <a:gdLst>
                  <a:gd name="connsiteX0" fmla="*/ 51625 w 52063"/>
                  <a:gd name="connsiteY0" fmla="*/ 26457 h 26457"/>
                  <a:gd name="connsiteX1" fmla="*/ 28575 w 52063"/>
                  <a:gd name="connsiteY1" fmla="*/ 8264 h 26457"/>
                  <a:gd name="connsiteX2" fmla="*/ 0 w 52063"/>
                  <a:gd name="connsiteY2" fmla="*/ 4740 h 26457"/>
                  <a:gd name="connsiteX3" fmla="*/ 8477 w 52063"/>
                  <a:gd name="connsiteY3" fmla="*/ 740 h 26457"/>
                  <a:gd name="connsiteX4" fmla="*/ 31052 w 52063"/>
                  <a:gd name="connsiteY4" fmla="*/ 3121 h 26457"/>
                  <a:gd name="connsiteX5" fmla="*/ 48768 w 52063"/>
                  <a:gd name="connsiteY5" fmla="*/ 17409 h 26457"/>
                  <a:gd name="connsiteX6" fmla="*/ 51625 w 52063"/>
                  <a:gd name="connsiteY6" fmla="*/ 26457 h 2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63" h="26457">
                    <a:moveTo>
                      <a:pt x="51625" y="26457"/>
                    </a:moveTo>
                    <a:cubicBezTo>
                      <a:pt x="45194" y="18956"/>
                      <a:pt x="37365" y="12777"/>
                      <a:pt x="28575" y="8264"/>
                    </a:cubicBezTo>
                    <a:cubicBezTo>
                      <a:pt x="19355" y="5309"/>
                      <a:pt x="9662" y="4114"/>
                      <a:pt x="0" y="4740"/>
                    </a:cubicBezTo>
                    <a:cubicBezTo>
                      <a:pt x="0" y="4169"/>
                      <a:pt x="2762" y="1978"/>
                      <a:pt x="8477" y="740"/>
                    </a:cubicBezTo>
                    <a:cubicBezTo>
                      <a:pt x="16069" y="-778"/>
                      <a:pt x="23943" y="52"/>
                      <a:pt x="31052" y="3121"/>
                    </a:cubicBezTo>
                    <a:cubicBezTo>
                      <a:pt x="38213" y="6073"/>
                      <a:pt x="44366" y="11035"/>
                      <a:pt x="48768" y="17409"/>
                    </a:cubicBezTo>
                    <a:cubicBezTo>
                      <a:pt x="51625" y="22457"/>
                      <a:pt x="52769" y="26171"/>
                      <a:pt x="51625" y="26457"/>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3" name="任意多边形: 形状 1342">
                <a:extLst>
                  <a:ext uri="{FF2B5EF4-FFF2-40B4-BE49-F238E27FC236}">
                    <a16:creationId xmlns:a16="http://schemas.microsoft.com/office/drawing/2014/main" id="{14ECB81D-6042-9D6B-7287-B72031E498BD}"/>
                  </a:ext>
                </a:extLst>
              </p:cNvPr>
              <p:cNvSpPr/>
              <p:nvPr/>
            </p:nvSpPr>
            <p:spPr>
              <a:xfrm>
                <a:off x="-7593789" y="6526637"/>
                <a:ext cx="47293" cy="16326"/>
              </a:xfrm>
              <a:custGeom>
                <a:avLst/>
                <a:gdLst>
                  <a:gd name="connsiteX0" fmla="*/ 47149 w 47293"/>
                  <a:gd name="connsiteY0" fmla="*/ 16326 h 16326"/>
                  <a:gd name="connsiteX1" fmla="*/ 24479 w 47293"/>
                  <a:gd name="connsiteY1" fmla="*/ 6801 h 16326"/>
                  <a:gd name="connsiteX2" fmla="*/ 0 w 47293"/>
                  <a:gd name="connsiteY2" fmla="*/ 5373 h 16326"/>
                  <a:gd name="connsiteX3" fmla="*/ 25622 w 47293"/>
                  <a:gd name="connsiteY3" fmla="*/ 1563 h 16326"/>
                  <a:gd name="connsiteX4" fmla="*/ 47149 w 47293"/>
                  <a:gd name="connsiteY4" fmla="*/ 16326 h 16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93" h="16326">
                    <a:moveTo>
                      <a:pt x="47149" y="16326"/>
                    </a:moveTo>
                    <a:cubicBezTo>
                      <a:pt x="39799" y="12680"/>
                      <a:pt x="32228" y="9499"/>
                      <a:pt x="24479" y="6801"/>
                    </a:cubicBezTo>
                    <a:cubicBezTo>
                      <a:pt x="16358" y="5805"/>
                      <a:pt x="8182" y="5328"/>
                      <a:pt x="0" y="5373"/>
                    </a:cubicBezTo>
                    <a:cubicBezTo>
                      <a:pt x="7392" y="-40"/>
                      <a:pt x="16975" y="-1465"/>
                      <a:pt x="25622" y="1563"/>
                    </a:cubicBezTo>
                    <a:cubicBezTo>
                      <a:pt x="40576" y="4801"/>
                      <a:pt x="48482" y="15469"/>
                      <a:pt x="47149" y="1632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4" name="任意多边形: 形状 1343">
                <a:extLst>
                  <a:ext uri="{FF2B5EF4-FFF2-40B4-BE49-F238E27FC236}">
                    <a16:creationId xmlns:a16="http://schemas.microsoft.com/office/drawing/2014/main" id="{59711E43-F1AE-4A99-9691-4D3296200567}"/>
                  </a:ext>
                </a:extLst>
              </p:cNvPr>
              <p:cNvSpPr/>
              <p:nvPr/>
            </p:nvSpPr>
            <p:spPr>
              <a:xfrm>
                <a:off x="-7572929" y="6435468"/>
                <a:ext cx="71437" cy="26159"/>
              </a:xfrm>
              <a:custGeom>
                <a:avLst/>
                <a:gdLst>
                  <a:gd name="connsiteX0" fmla="*/ 71438 w 71437"/>
                  <a:gd name="connsiteY0" fmla="*/ 26056 h 26159"/>
                  <a:gd name="connsiteX1" fmla="*/ 37338 w 71437"/>
                  <a:gd name="connsiteY1" fmla="*/ 9292 h 26159"/>
                  <a:gd name="connsiteX2" fmla="*/ 0 w 71437"/>
                  <a:gd name="connsiteY2" fmla="*/ 3196 h 26159"/>
                  <a:gd name="connsiteX3" fmla="*/ 39052 w 71437"/>
                  <a:gd name="connsiteY3" fmla="*/ 3958 h 26159"/>
                  <a:gd name="connsiteX4" fmla="*/ 71438 w 71437"/>
                  <a:gd name="connsiteY4" fmla="*/ 26056 h 26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 h="26159">
                    <a:moveTo>
                      <a:pt x="71438" y="26056"/>
                    </a:moveTo>
                    <a:cubicBezTo>
                      <a:pt x="70390" y="27390"/>
                      <a:pt x="57340" y="15483"/>
                      <a:pt x="37338" y="9292"/>
                    </a:cubicBezTo>
                    <a:cubicBezTo>
                      <a:pt x="17335" y="3101"/>
                      <a:pt x="95" y="4911"/>
                      <a:pt x="0" y="3196"/>
                    </a:cubicBezTo>
                    <a:cubicBezTo>
                      <a:pt x="12676" y="-1314"/>
                      <a:pt x="26562" y="-1043"/>
                      <a:pt x="39052" y="3958"/>
                    </a:cubicBezTo>
                    <a:cubicBezTo>
                      <a:pt x="52115" y="7275"/>
                      <a:pt x="63586" y="15102"/>
                      <a:pt x="71438" y="2605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5" name="任意多边形: 形状 1344">
                <a:extLst>
                  <a:ext uri="{FF2B5EF4-FFF2-40B4-BE49-F238E27FC236}">
                    <a16:creationId xmlns:a16="http://schemas.microsoft.com/office/drawing/2014/main" id="{FBB8583C-A943-46DD-29E5-4F57206FE2C4}"/>
                  </a:ext>
                </a:extLst>
              </p:cNvPr>
              <p:cNvSpPr/>
              <p:nvPr/>
            </p:nvSpPr>
            <p:spPr>
              <a:xfrm>
                <a:off x="-7566374" y="6391595"/>
                <a:ext cx="64882" cy="10762"/>
              </a:xfrm>
              <a:custGeom>
                <a:avLst/>
                <a:gdLst>
                  <a:gd name="connsiteX0" fmla="*/ 64883 w 64882"/>
                  <a:gd name="connsiteY0" fmla="*/ 8493 h 10762"/>
                  <a:gd name="connsiteX1" fmla="*/ 32307 w 64882"/>
                  <a:gd name="connsiteY1" fmla="*/ 5921 h 10762"/>
                  <a:gd name="connsiteX2" fmla="*/ 17 w 64882"/>
                  <a:gd name="connsiteY2" fmla="*/ 10493 h 10762"/>
                  <a:gd name="connsiteX3" fmla="*/ 32212 w 64882"/>
                  <a:gd name="connsiteY3" fmla="*/ 302 h 10762"/>
                  <a:gd name="connsiteX4" fmla="*/ 64883 w 64882"/>
                  <a:gd name="connsiteY4" fmla="*/ 8493 h 1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2" h="10762">
                    <a:moveTo>
                      <a:pt x="64883" y="8493"/>
                    </a:moveTo>
                    <a:cubicBezTo>
                      <a:pt x="64311" y="10112"/>
                      <a:pt x="50214" y="5255"/>
                      <a:pt x="32307" y="5921"/>
                    </a:cubicBezTo>
                    <a:cubicBezTo>
                      <a:pt x="14400" y="6588"/>
                      <a:pt x="589" y="12017"/>
                      <a:pt x="17" y="10493"/>
                    </a:cubicBezTo>
                    <a:cubicBezTo>
                      <a:pt x="-554" y="8969"/>
                      <a:pt x="12971" y="968"/>
                      <a:pt x="32212" y="302"/>
                    </a:cubicBezTo>
                    <a:cubicBezTo>
                      <a:pt x="43734" y="-995"/>
                      <a:pt x="55336" y="1914"/>
                      <a:pt x="64883" y="849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6" name="任意多边形: 形状 1345">
                <a:extLst>
                  <a:ext uri="{FF2B5EF4-FFF2-40B4-BE49-F238E27FC236}">
                    <a16:creationId xmlns:a16="http://schemas.microsoft.com/office/drawing/2014/main" id="{BF03C0A6-63D6-A478-DA14-0EFDE650B5F2}"/>
                  </a:ext>
                </a:extLst>
              </p:cNvPr>
              <p:cNvSpPr/>
              <p:nvPr/>
            </p:nvSpPr>
            <p:spPr>
              <a:xfrm>
                <a:off x="-7096012" y="6202159"/>
                <a:ext cx="193166" cy="150780"/>
              </a:xfrm>
              <a:custGeom>
                <a:avLst/>
                <a:gdLst>
                  <a:gd name="connsiteX0" fmla="*/ 30385 w 193166"/>
                  <a:gd name="connsiteY0" fmla="*/ 150781 h 150780"/>
                  <a:gd name="connsiteX1" fmla="*/ 0 w 193166"/>
                  <a:gd name="connsiteY1" fmla="*/ 46006 h 150780"/>
                  <a:gd name="connsiteX2" fmla="*/ 169164 w 193166"/>
                  <a:gd name="connsiteY2" fmla="*/ 0 h 150780"/>
                  <a:gd name="connsiteX3" fmla="*/ 193167 w 193166"/>
                  <a:gd name="connsiteY3" fmla="*/ 143732 h 150780"/>
                </a:gdLst>
                <a:ahLst/>
                <a:cxnLst>
                  <a:cxn ang="0">
                    <a:pos x="connsiteX0" y="connsiteY0"/>
                  </a:cxn>
                  <a:cxn ang="0">
                    <a:pos x="connsiteX1" y="connsiteY1"/>
                  </a:cxn>
                  <a:cxn ang="0">
                    <a:pos x="connsiteX2" y="connsiteY2"/>
                  </a:cxn>
                  <a:cxn ang="0">
                    <a:pos x="connsiteX3" y="connsiteY3"/>
                  </a:cxn>
                </a:cxnLst>
                <a:rect l="l" t="t" r="r" b="b"/>
                <a:pathLst>
                  <a:path w="193166" h="150780">
                    <a:moveTo>
                      <a:pt x="30385" y="150781"/>
                    </a:moveTo>
                    <a:cubicBezTo>
                      <a:pt x="27432" y="146209"/>
                      <a:pt x="0" y="46006"/>
                      <a:pt x="0" y="46006"/>
                    </a:cubicBezTo>
                    <a:lnTo>
                      <a:pt x="169164" y="0"/>
                    </a:lnTo>
                    <a:lnTo>
                      <a:pt x="193167" y="143732"/>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7" name="任意多边形: 形状 1346">
                <a:extLst>
                  <a:ext uri="{FF2B5EF4-FFF2-40B4-BE49-F238E27FC236}">
                    <a16:creationId xmlns:a16="http://schemas.microsoft.com/office/drawing/2014/main" id="{AE233931-D0AA-8664-5E0F-DFEE05ADD357}"/>
                  </a:ext>
                </a:extLst>
              </p:cNvPr>
              <p:cNvSpPr/>
              <p:nvPr/>
            </p:nvSpPr>
            <p:spPr>
              <a:xfrm>
                <a:off x="-7083534" y="6304076"/>
                <a:ext cx="367855" cy="140874"/>
              </a:xfrm>
              <a:custGeom>
                <a:avLst/>
                <a:gdLst>
                  <a:gd name="connsiteX0" fmla="*/ 173641 w 367855"/>
                  <a:gd name="connsiteY0" fmla="*/ 0 h 140874"/>
                  <a:gd name="connsiteX1" fmla="*/ 179356 w 367855"/>
                  <a:gd name="connsiteY1" fmla="*/ 25432 h 140874"/>
                  <a:gd name="connsiteX2" fmla="*/ 367855 w 367855"/>
                  <a:gd name="connsiteY2" fmla="*/ 138208 h 140874"/>
                  <a:gd name="connsiteX3" fmla="*/ 0 w 367855"/>
                  <a:gd name="connsiteY3" fmla="*/ 140875 h 140874"/>
                  <a:gd name="connsiteX4" fmla="*/ 4572 w 367855"/>
                  <a:gd name="connsiteY4" fmla="*/ 5334 h 140874"/>
                  <a:gd name="connsiteX5" fmla="*/ 173641 w 367855"/>
                  <a:gd name="connsiteY5" fmla="*/ 0 h 14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855" h="140874">
                    <a:moveTo>
                      <a:pt x="173641" y="0"/>
                    </a:moveTo>
                    <a:lnTo>
                      <a:pt x="179356" y="25432"/>
                    </a:lnTo>
                    <a:cubicBezTo>
                      <a:pt x="179356" y="25432"/>
                      <a:pt x="365474" y="101632"/>
                      <a:pt x="367855" y="138208"/>
                    </a:cubicBezTo>
                    <a:lnTo>
                      <a:pt x="0" y="140875"/>
                    </a:lnTo>
                    <a:lnTo>
                      <a:pt x="4572" y="5334"/>
                    </a:lnTo>
                    <a:cubicBezTo>
                      <a:pt x="59436" y="31623"/>
                      <a:pt x="110776" y="27051"/>
                      <a:pt x="173641"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8" name="任意多边形: 形状 1347">
                <a:extLst>
                  <a:ext uri="{FF2B5EF4-FFF2-40B4-BE49-F238E27FC236}">
                    <a16:creationId xmlns:a16="http://schemas.microsoft.com/office/drawing/2014/main" id="{CBC10144-433B-8B2F-4595-A49E65265376}"/>
                  </a:ext>
                </a:extLst>
              </p:cNvPr>
              <p:cNvSpPr/>
              <p:nvPr/>
            </p:nvSpPr>
            <p:spPr>
              <a:xfrm>
                <a:off x="-7083534" y="6413900"/>
                <a:ext cx="368375" cy="31051"/>
              </a:xfrm>
              <a:custGeom>
                <a:avLst/>
                <a:gdLst>
                  <a:gd name="connsiteX0" fmla="*/ 0 w 368375"/>
                  <a:gd name="connsiteY0" fmla="*/ 31052 h 31051"/>
                  <a:gd name="connsiteX1" fmla="*/ 1143 w 368375"/>
                  <a:gd name="connsiteY1" fmla="*/ 0 h 31051"/>
                  <a:gd name="connsiteX2" fmla="*/ 353568 w 368375"/>
                  <a:gd name="connsiteY2" fmla="*/ 8763 h 31051"/>
                  <a:gd name="connsiteX3" fmla="*/ 368236 w 368375"/>
                  <a:gd name="connsiteY3" fmla="*/ 28289 h 31051"/>
                </a:gdLst>
                <a:ahLst/>
                <a:cxnLst>
                  <a:cxn ang="0">
                    <a:pos x="connsiteX0" y="connsiteY0"/>
                  </a:cxn>
                  <a:cxn ang="0">
                    <a:pos x="connsiteX1" y="connsiteY1"/>
                  </a:cxn>
                  <a:cxn ang="0">
                    <a:pos x="connsiteX2" y="connsiteY2"/>
                  </a:cxn>
                  <a:cxn ang="0">
                    <a:pos x="connsiteX3" y="connsiteY3"/>
                  </a:cxn>
                </a:cxnLst>
                <a:rect l="l" t="t" r="r" b="b"/>
                <a:pathLst>
                  <a:path w="368375" h="31051">
                    <a:moveTo>
                      <a:pt x="0" y="31052"/>
                    </a:moveTo>
                    <a:lnTo>
                      <a:pt x="1143" y="0"/>
                    </a:lnTo>
                    <a:lnTo>
                      <a:pt x="353568" y="8763"/>
                    </a:lnTo>
                    <a:cubicBezTo>
                      <a:pt x="353568" y="8763"/>
                      <a:pt x="370046" y="16097"/>
                      <a:pt x="368236" y="28289"/>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49" name="任意多边形: 形状 1348">
                <a:extLst>
                  <a:ext uri="{FF2B5EF4-FFF2-40B4-BE49-F238E27FC236}">
                    <a16:creationId xmlns:a16="http://schemas.microsoft.com/office/drawing/2014/main" id="{BCC881A8-A830-8CEE-1D47-FF32EF68252C}"/>
                  </a:ext>
                </a:extLst>
              </p:cNvPr>
              <p:cNvSpPr/>
              <p:nvPr/>
            </p:nvSpPr>
            <p:spPr>
              <a:xfrm>
                <a:off x="-6936245" y="6328740"/>
                <a:ext cx="33410" cy="24154"/>
              </a:xfrm>
              <a:custGeom>
                <a:avLst/>
                <a:gdLst>
                  <a:gd name="connsiteX0" fmla="*/ 33400 w 33410"/>
                  <a:gd name="connsiteY0" fmla="*/ 1816 h 24154"/>
                  <a:gd name="connsiteX1" fmla="*/ 15493 w 33410"/>
                  <a:gd name="connsiteY1" fmla="*/ 10769 h 24154"/>
                  <a:gd name="connsiteX2" fmla="*/ 444 w 33410"/>
                  <a:gd name="connsiteY2" fmla="*/ 24104 h 24154"/>
                  <a:gd name="connsiteX3" fmla="*/ 12159 w 33410"/>
                  <a:gd name="connsiteY3" fmla="*/ 5054 h 24154"/>
                  <a:gd name="connsiteX4" fmla="*/ 33400 w 33410"/>
                  <a:gd name="connsiteY4" fmla="*/ 1816 h 2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10" h="24154">
                    <a:moveTo>
                      <a:pt x="33400" y="1816"/>
                    </a:moveTo>
                    <a:cubicBezTo>
                      <a:pt x="33400" y="3721"/>
                      <a:pt x="24351" y="4673"/>
                      <a:pt x="15493" y="10769"/>
                    </a:cubicBezTo>
                    <a:cubicBezTo>
                      <a:pt x="6635" y="16865"/>
                      <a:pt x="2063" y="24866"/>
                      <a:pt x="444" y="24104"/>
                    </a:cubicBezTo>
                    <a:cubicBezTo>
                      <a:pt x="-1175" y="23342"/>
                      <a:pt x="1396" y="12484"/>
                      <a:pt x="12159" y="5054"/>
                    </a:cubicBezTo>
                    <a:cubicBezTo>
                      <a:pt x="22923" y="-2375"/>
                      <a:pt x="33781" y="101"/>
                      <a:pt x="33400" y="181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0" name="任意多边形: 形状 1349">
                <a:extLst>
                  <a:ext uri="{FF2B5EF4-FFF2-40B4-BE49-F238E27FC236}">
                    <a16:creationId xmlns:a16="http://schemas.microsoft.com/office/drawing/2014/main" id="{40FE1967-F5DD-9FC4-4DD0-E25387F35F9F}"/>
                  </a:ext>
                </a:extLst>
              </p:cNvPr>
              <p:cNvSpPr/>
              <p:nvPr/>
            </p:nvSpPr>
            <p:spPr>
              <a:xfrm>
                <a:off x="-6888463" y="6346385"/>
                <a:ext cx="24288" cy="30368"/>
              </a:xfrm>
              <a:custGeom>
                <a:avLst/>
                <a:gdLst>
                  <a:gd name="connsiteX0" fmla="*/ 24289 w 24288"/>
                  <a:gd name="connsiteY0" fmla="*/ 840 h 30368"/>
                  <a:gd name="connsiteX1" fmla="*/ 10859 w 24288"/>
                  <a:gd name="connsiteY1" fmla="*/ 13985 h 30368"/>
                  <a:gd name="connsiteX2" fmla="*/ 1334 w 24288"/>
                  <a:gd name="connsiteY2" fmla="*/ 30368 h 30368"/>
                  <a:gd name="connsiteX3" fmla="*/ 6001 w 24288"/>
                  <a:gd name="connsiteY3" fmla="*/ 9794 h 30368"/>
                  <a:gd name="connsiteX4" fmla="*/ 24289 w 24288"/>
                  <a:gd name="connsiteY4" fmla="*/ 840 h 30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 h="30368">
                    <a:moveTo>
                      <a:pt x="24289" y="840"/>
                    </a:moveTo>
                    <a:cubicBezTo>
                      <a:pt x="24289" y="2650"/>
                      <a:pt x="16955" y="5984"/>
                      <a:pt x="10859" y="13985"/>
                    </a:cubicBezTo>
                    <a:cubicBezTo>
                      <a:pt x="4763" y="21986"/>
                      <a:pt x="3143" y="30463"/>
                      <a:pt x="1334" y="30368"/>
                    </a:cubicBezTo>
                    <a:cubicBezTo>
                      <a:pt x="-476" y="30272"/>
                      <a:pt x="-1619" y="19700"/>
                      <a:pt x="6001" y="9794"/>
                    </a:cubicBezTo>
                    <a:cubicBezTo>
                      <a:pt x="13621" y="-113"/>
                      <a:pt x="24194" y="-1160"/>
                      <a:pt x="24289" y="84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1" name="任意多边形: 形状 1350">
                <a:extLst>
                  <a:ext uri="{FF2B5EF4-FFF2-40B4-BE49-F238E27FC236}">
                    <a16:creationId xmlns:a16="http://schemas.microsoft.com/office/drawing/2014/main" id="{6A2CF612-62C4-B4C0-BB76-6F67309D306F}"/>
                  </a:ext>
                </a:extLst>
              </p:cNvPr>
              <p:cNvSpPr/>
              <p:nvPr/>
            </p:nvSpPr>
            <p:spPr>
              <a:xfrm>
                <a:off x="-6844257" y="6363031"/>
                <a:ext cx="16068" cy="32390"/>
              </a:xfrm>
              <a:custGeom>
                <a:avLst/>
                <a:gdLst>
                  <a:gd name="connsiteX0" fmla="*/ 2277 w 16068"/>
                  <a:gd name="connsiteY0" fmla="*/ 32390 h 32390"/>
                  <a:gd name="connsiteX1" fmla="*/ 2277 w 16068"/>
                  <a:gd name="connsiteY1" fmla="*/ 13340 h 32390"/>
                  <a:gd name="connsiteX2" fmla="*/ 15993 w 16068"/>
                  <a:gd name="connsiteY2" fmla="*/ 291 h 32390"/>
                  <a:gd name="connsiteX3" fmla="*/ 7992 w 16068"/>
                  <a:gd name="connsiteY3" fmla="*/ 16007 h 32390"/>
                  <a:gd name="connsiteX4" fmla="*/ 2277 w 16068"/>
                  <a:gd name="connsiteY4" fmla="*/ 32390 h 3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8" h="32390">
                    <a:moveTo>
                      <a:pt x="2277" y="32390"/>
                    </a:moveTo>
                    <a:cubicBezTo>
                      <a:pt x="658" y="32390"/>
                      <a:pt x="-1914" y="23437"/>
                      <a:pt x="2277" y="13340"/>
                    </a:cubicBezTo>
                    <a:cubicBezTo>
                      <a:pt x="6468" y="3244"/>
                      <a:pt x="15231" y="-1233"/>
                      <a:pt x="15993" y="291"/>
                    </a:cubicBezTo>
                    <a:cubicBezTo>
                      <a:pt x="16755" y="1815"/>
                      <a:pt x="11611" y="7435"/>
                      <a:pt x="7992" y="16007"/>
                    </a:cubicBezTo>
                    <a:cubicBezTo>
                      <a:pt x="4372" y="24580"/>
                      <a:pt x="4087" y="31819"/>
                      <a:pt x="2277" y="3239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2" name="任意多边形: 形状 1351">
                <a:extLst>
                  <a:ext uri="{FF2B5EF4-FFF2-40B4-BE49-F238E27FC236}">
                    <a16:creationId xmlns:a16="http://schemas.microsoft.com/office/drawing/2014/main" id="{92A5993B-89CF-4E57-9F7E-411F8196B12D}"/>
                  </a:ext>
                </a:extLst>
              </p:cNvPr>
              <p:cNvSpPr/>
              <p:nvPr/>
            </p:nvSpPr>
            <p:spPr>
              <a:xfrm>
                <a:off x="-7502349" y="4514615"/>
                <a:ext cx="588073" cy="1774316"/>
              </a:xfrm>
              <a:custGeom>
                <a:avLst/>
                <a:gdLst>
                  <a:gd name="connsiteX0" fmla="*/ 322135 w 588073"/>
                  <a:gd name="connsiteY0" fmla="*/ 35433 h 1774316"/>
                  <a:gd name="connsiteX1" fmla="*/ 494443 w 588073"/>
                  <a:gd name="connsiteY1" fmla="*/ 936498 h 1774316"/>
                  <a:gd name="connsiteX2" fmla="*/ 588073 w 588073"/>
                  <a:gd name="connsiteY2" fmla="*/ 1763078 h 1774316"/>
                  <a:gd name="connsiteX3" fmla="*/ 396907 w 588073"/>
                  <a:gd name="connsiteY3" fmla="*/ 1774317 h 1774316"/>
                  <a:gd name="connsiteX4" fmla="*/ 189738 w 588073"/>
                  <a:gd name="connsiteY4" fmla="*/ 928211 h 1774316"/>
                  <a:gd name="connsiteX5" fmla="*/ 38100 w 588073"/>
                  <a:gd name="connsiteY5" fmla="*/ 430721 h 1774316"/>
                  <a:gd name="connsiteX6" fmla="*/ 0 w 588073"/>
                  <a:gd name="connsiteY6" fmla="*/ 0 h 177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3" h="1774316">
                    <a:moveTo>
                      <a:pt x="322135" y="35433"/>
                    </a:moveTo>
                    <a:cubicBezTo>
                      <a:pt x="322135" y="35433"/>
                      <a:pt x="415480" y="453866"/>
                      <a:pt x="494443" y="936498"/>
                    </a:cubicBezTo>
                    <a:cubicBezTo>
                      <a:pt x="559308" y="1333405"/>
                      <a:pt x="588073" y="1763078"/>
                      <a:pt x="588073" y="1763078"/>
                    </a:cubicBezTo>
                    <a:lnTo>
                      <a:pt x="396907" y="1774317"/>
                    </a:lnTo>
                    <a:cubicBezTo>
                      <a:pt x="396907" y="1774317"/>
                      <a:pt x="280511" y="1282065"/>
                      <a:pt x="189738" y="928211"/>
                    </a:cubicBezTo>
                    <a:cubicBezTo>
                      <a:pt x="106108" y="601885"/>
                      <a:pt x="38100" y="430721"/>
                      <a:pt x="38100" y="430721"/>
                    </a:cubicBezTo>
                    <a:lnTo>
                      <a:pt x="0" y="0"/>
                    </a:lnTo>
                    <a:close/>
                  </a:path>
                </a:pathLst>
              </a:custGeom>
              <a:solidFill>
                <a:schemeClr val="accent2">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3" name="任意多边形: 形状 1352">
                <a:extLst>
                  <a:ext uri="{FF2B5EF4-FFF2-40B4-BE49-F238E27FC236}">
                    <a16:creationId xmlns:a16="http://schemas.microsoft.com/office/drawing/2014/main" id="{89F29154-B2E4-3C08-22E4-DA01AEA35395}"/>
                  </a:ext>
                </a:extLst>
              </p:cNvPr>
              <p:cNvSpPr/>
              <p:nvPr/>
            </p:nvSpPr>
            <p:spPr>
              <a:xfrm>
                <a:off x="-7861902" y="4466704"/>
                <a:ext cx="468804" cy="1862137"/>
              </a:xfrm>
              <a:custGeom>
                <a:avLst/>
                <a:gdLst>
                  <a:gd name="connsiteX0" fmla="*/ 154385 w 468804"/>
                  <a:gd name="connsiteY0" fmla="*/ 0 h 1862137"/>
                  <a:gd name="connsiteX1" fmla="*/ 842 w 468804"/>
                  <a:gd name="connsiteY1" fmla="*/ 463201 h 1862137"/>
                  <a:gd name="connsiteX2" fmla="*/ 296117 w 468804"/>
                  <a:gd name="connsiteY2" fmla="*/ 1862138 h 1862137"/>
                  <a:gd name="connsiteX3" fmla="*/ 465852 w 468804"/>
                  <a:gd name="connsiteY3" fmla="*/ 1856423 h 1862137"/>
                  <a:gd name="connsiteX4" fmla="*/ 411655 w 468804"/>
                  <a:gd name="connsiteY4" fmla="*/ 520637 h 1862137"/>
                  <a:gd name="connsiteX5" fmla="*/ 468805 w 468804"/>
                  <a:gd name="connsiteY5" fmla="*/ 83344 h 186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804" h="1862137">
                    <a:moveTo>
                      <a:pt x="154385" y="0"/>
                    </a:moveTo>
                    <a:cubicBezTo>
                      <a:pt x="154385" y="0"/>
                      <a:pt x="-13255" y="226600"/>
                      <a:pt x="842" y="463201"/>
                    </a:cubicBezTo>
                    <a:cubicBezTo>
                      <a:pt x="9319" y="604647"/>
                      <a:pt x="296117" y="1862138"/>
                      <a:pt x="296117" y="1862138"/>
                    </a:cubicBezTo>
                    <a:lnTo>
                      <a:pt x="465852" y="1856423"/>
                    </a:lnTo>
                    <a:lnTo>
                      <a:pt x="411655" y="520637"/>
                    </a:lnTo>
                    <a:lnTo>
                      <a:pt x="468805" y="83344"/>
                    </a:lnTo>
                    <a:close/>
                  </a:path>
                </a:pathLst>
              </a:custGeom>
              <a:solidFill>
                <a:schemeClr val="accent2">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4" name="任意多边形: 形状 1353">
                <a:extLst>
                  <a:ext uri="{FF2B5EF4-FFF2-40B4-BE49-F238E27FC236}">
                    <a16:creationId xmlns:a16="http://schemas.microsoft.com/office/drawing/2014/main" id="{3B2F676F-2D99-9858-E244-BC394D149696}"/>
                  </a:ext>
                </a:extLst>
              </p:cNvPr>
              <p:cNvSpPr/>
              <p:nvPr/>
            </p:nvSpPr>
            <p:spPr>
              <a:xfrm>
                <a:off x="-7212265" y="3856913"/>
                <a:ext cx="24768" cy="694277"/>
              </a:xfrm>
              <a:custGeom>
                <a:avLst/>
                <a:gdLst>
                  <a:gd name="connsiteX0" fmla="*/ 19289 w 24768"/>
                  <a:gd name="connsiteY0" fmla="*/ 0 h 694277"/>
                  <a:gd name="connsiteX1" fmla="*/ 20146 w 24768"/>
                  <a:gd name="connsiteY1" fmla="*/ 6953 h 694277"/>
                  <a:gd name="connsiteX2" fmla="*/ 21670 w 24768"/>
                  <a:gd name="connsiteY2" fmla="*/ 27146 h 694277"/>
                  <a:gd name="connsiteX3" fmla="*/ 24527 w 24768"/>
                  <a:gd name="connsiteY3" fmla="*/ 101632 h 694277"/>
                  <a:gd name="connsiteX4" fmla="*/ 16431 w 24768"/>
                  <a:gd name="connsiteY4" fmla="*/ 347282 h 694277"/>
                  <a:gd name="connsiteX5" fmla="*/ 3572 w 24768"/>
                  <a:gd name="connsiteY5" fmla="*/ 592550 h 694277"/>
                  <a:gd name="connsiteX6" fmla="*/ 2810 w 24768"/>
                  <a:gd name="connsiteY6" fmla="*/ 666941 h 694277"/>
                  <a:gd name="connsiteX7" fmla="*/ 2810 w 24768"/>
                  <a:gd name="connsiteY7" fmla="*/ 687134 h 694277"/>
                  <a:gd name="connsiteX8" fmla="*/ 2810 w 24768"/>
                  <a:gd name="connsiteY8" fmla="*/ 694277 h 694277"/>
                  <a:gd name="connsiteX9" fmla="*/ 2144 w 24768"/>
                  <a:gd name="connsiteY9" fmla="*/ 687229 h 694277"/>
                  <a:gd name="connsiteX10" fmla="*/ 1096 w 24768"/>
                  <a:gd name="connsiteY10" fmla="*/ 666941 h 694277"/>
                  <a:gd name="connsiteX11" fmla="*/ 48 w 24768"/>
                  <a:gd name="connsiteY11" fmla="*/ 592455 h 694277"/>
                  <a:gd name="connsiteX12" fmla="*/ 11383 w 24768"/>
                  <a:gd name="connsiteY12" fmla="*/ 346901 h 694277"/>
                  <a:gd name="connsiteX13" fmla="*/ 20908 w 24768"/>
                  <a:gd name="connsiteY13" fmla="*/ 101727 h 694277"/>
                  <a:gd name="connsiteX14" fmla="*/ 19765 w 24768"/>
                  <a:gd name="connsiteY14" fmla="*/ 27242 h 694277"/>
                  <a:gd name="connsiteX15" fmla="*/ 19765 w 24768"/>
                  <a:gd name="connsiteY15" fmla="*/ 7049 h 694277"/>
                  <a:gd name="connsiteX16" fmla="*/ 19289 w 24768"/>
                  <a:gd name="connsiteY16" fmla="*/ 0 h 6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68" h="694277">
                    <a:moveTo>
                      <a:pt x="19289" y="0"/>
                    </a:moveTo>
                    <a:cubicBezTo>
                      <a:pt x="19815" y="2282"/>
                      <a:pt x="20102" y="4612"/>
                      <a:pt x="20146" y="6953"/>
                    </a:cubicBezTo>
                    <a:cubicBezTo>
                      <a:pt x="20146" y="12192"/>
                      <a:pt x="21003" y="18860"/>
                      <a:pt x="21670" y="27146"/>
                    </a:cubicBezTo>
                    <a:cubicBezTo>
                      <a:pt x="23003" y="44768"/>
                      <a:pt x="23956" y="70199"/>
                      <a:pt x="24527" y="101632"/>
                    </a:cubicBezTo>
                    <a:cubicBezTo>
                      <a:pt x="25670" y="164592"/>
                      <a:pt x="22718" y="251555"/>
                      <a:pt x="16431" y="347282"/>
                    </a:cubicBezTo>
                    <a:cubicBezTo>
                      <a:pt x="10145" y="443008"/>
                      <a:pt x="4715" y="529685"/>
                      <a:pt x="3572" y="592550"/>
                    </a:cubicBezTo>
                    <a:cubicBezTo>
                      <a:pt x="2810" y="623888"/>
                      <a:pt x="2620" y="649700"/>
                      <a:pt x="2810" y="666941"/>
                    </a:cubicBezTo>
                    <a:lnTo>
                      <a:pt x="2810" y="687134"/>
                    </a:lnTo>
                    <a:cubicBezTo>
                      <a:pt x="3097" y="689506"/>
                      <a:pt x="3097" y="691905"/>
                      <a:pt x="2810" y="694277"/>
                    </a:cubicBezTo>
                    <a:cubicBezTo>
                      <a:pt x="2370" y="691954"/>
                      <a:pt x="2147" y="689594"/>
                      <a:pt x="2144" y="687229"/>
                    </a:cubicBezTo>
                    <a:cubicBezTo>
                      <a:pt x="2144" y="681990"/>
                      <a:pt x="1477" y="675323"/>
                      <a:pt x="1096" y="666941"/>
                    </a:cubicBezTo>
                    <a:cubicBezTo>
                      <a:pt x="239" y="649415"/>
                      <a:pt x="-142" y="623888"/>
                      <a:pt x="48" y="592455"/>
                    </a:cubicBezTo>
                    <a:cubicBezTo>
                      <a:pt x="48" y="529495"/>
                      <a:pt x="5096" y="442722"/>
                      <a:pt x="11383" y="346901"/>
                    </a:cubicBezTo>
                    <a:cubicBezTo>
                      <a:pt x="17669" y="251079"/>
                      <a:pt x="20908" y="164497"/>
                      <a:pt x="20908" y="101727"/>
                    </a:cubicBezTo>
                    <a:cubicBezTo>
                      <a:pt x="20908" y="70295"/>
                      <a:pt x="20908" y="44577"/>
                      <a:pt x="19765" y="27242"/>
                    </a:cubicBezTo>
                    <a:cubicBezTo>
                      <a:pt x="19765" y="18955"/>
                      <a:pt x="19765" y="12192"/>
                      <a:pt x="19765" y="7049"/>
                    </a:cubicBezTo>
                    <a:cubicBezTo>
                      <a:pt x="19355" y="4723"/>
                      <a:pt x="19196" y="2360"/>
                      <a:pt x="19289"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5" name="任意多边形: 形状 1354">
                <a:extLst>
                  <a:ext uri="{FF2B5EF4-FFF2-40B4-BE49-F238E27FC236}">
                    <a16:creationId xmlns:a16="http://schemas.microsoft.com/office/drawing/2014/main" id="{5D001392-E615-E67E-35F0-CA4889F17BCC}"/>
                  </a:ext>
                </a:extLst>
              </p:cNvPr>
              <p:cNvSpPr/>
              <p:nvPr/>
            </p:nvSpPr>
            <p:spPr>
              <a:xfrm>
                <a:off x="-6845219" y="3867887"/>
                <a:ext cx="235772" cy="242867"/>
              </a:xfrm>
              <a:custGeom>
                <a:avLst/>
                <a:gdLst>
                  <a:gd name="connsiteX0" fmla="*/ 213836 w 235772"/>
                  <a:gd name="connsiteY0" fmla="*/ 1313 h 242867"/>
                  <a:gd name="connsiteX1" fmla="*/ 111633 w 235772"/>
                  <a:gd name="connsiteY1" fmla="*/ 38842 h 242867"/>
                  <a:gd name="connsiteX2" fmla="*/ 0 w 235772"/>
                  <a:gd name="connsiteY2" fmla="*/ 190004 h 242867"/>
                  <a:gd name="connsiteX3" fmla="*/ 30480 w 235772"/>
                  <a:gd name="connsiteY3" fmla="*/ 242867 h 242867"/>
                  <a:gd name="connsiteX4" fmla="*/ 60579 w 235772"/>
                  <a:gd name="connsiteY4" fmla="*/ 214292 h 242867"/>
                  <a:gd name="connsiteX5" fmla="*/ 183833 w 235772"/>
                  <a:gd name="connsiteY5" fmla="*/ 176192 h 242867"/>
                  <a:gd name="connsiteX6" fmla="*/ 182690 w 235772"/>
                  <a:gd name="connsiteY6" fmla="*/ 145808 h 242867"/>
                  <a:gd name="connsiteX7" fmla="*/ 183547 w 235772"/>
                  <a:gd name="connsiteY7" fmla="*/ 113899 h 242867"/>
                  <a:gd name="connsiteX8" fmla="*/ 169164 w 235772"/>
                  <a:gd name="connsiteY8" fmla="*/ 97992 h 242867"/>
                  <a:gd name="connsiteX9" fmla="*/ 176453 w 235772"/>
                  <a:gd name="connsiteY9" fmla="*/ 76853 h 242867"/>
                  <a:gd name="connsiteX10" fmla="*/ 176403 w 235772"/>
                  <a:gd name="connsiteY10" fmla="*/ 76751 h 242867"/>
                  <a:gd name="connsiteX11" fmla="*/ 159734 w 235772"/>
                  <a:gd name="connsiteY11" fmla="*/ 57701 h 242867"/>
                  <a:gd name="connsiteX12" fmla="*/ 234410 w 235772"/>
                  <a:gd name="connsiteY12" fmla="*/ 15887 h 242867"/>
                  <a:gd name="connsiteX13" fmla="*/ 233743 w 235772"/>
                  <a:gd name="connsiteY13" fmla="*/ 6362 h 242867"/>
                  <a:gd name="connsiteX14" fmla="*/ 213836 w 235772"/>
                  <a:gd name="connsiteY14" fmla="*/ 1313 h 24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772" h="242867">
                    <a:moveTo>
                      <a:pt x="213836" y="1313"/>
                    </a:moveTo>
                    <a:lnTo>
                      <a:pt x="111633" y="38842"/>
                    </a:lnTo>
                    <a:lnTo>
                      <a:pt x="0" y="190004"/>
                    </a:lnTo>
                    <a:lnTo>
                      <a:pt x="30480" y="242867"/>
                    </a:lnTo>
                    <a:lnTo>
                      <a:pt x="60579" y="214292"/>
                    </a:lnTo>
                    <a:cubicBezTo>
                      <a:pt x="60579" y="214292"/>
                      <a:pt x="175546" y="192861"/>
                      <a:pt x="183833" y="176192"/>
                    </a:cubicBezTo>
                    <a:cubicBezTo>
                      <a:pt x="188647" y="166530"/>
                      <a:pt x="188217" y="155081"/>
                      <a:pt x="182690" y="145808"/>
                    </a:cubicBezTo>
                    <a:cubicBezTo>
                      <a:pt x="185412" y="135377"/>
                      <a:pt x="185705" y="124461"/>
                      <a:pt x="183547" y="113899"/>
                    </a:cubicBezTo>
                    <a:cubicBezTo>
                      <a:pt x="182073" y="106340"/>
                      <a:pt x="176537" y="100217"/>
                      <a:pt x="169164" y="97992"/>
                    </a:cubicBezTo>
                    <a:cubicBezTo>
                      <a:pt x="177014" y="94167"/>
                      <a:pt x="180278" y="84703"/>
                      <a:pt x="176453" y="76853"/>
                    </a:cubicBezTo>
                    <a:cubicBezTo>
                      <a:pt x="176436" y="76819"/>
                      <a:pt x="176420" y="76785"/>
                      <a:pt x="176403" y="76751"/>
                    </a:cubicBezTo>
                    <a:cubicBezTo>
                      <a:pt x="174212" y="68102"/>
                      <a:pt x="168016" y="61022"/>
                      <a:pt x="159734" y="57701"/>
                    </a:cubicBezTo>
                    <a:cubicBezTo>
                      <a:pt x="159734" y="57701"/>
                      <a:pt x="228314" y="25126"/>
                      <a:pt x="234410" y="15887"/>
                    </a:cubicBezTo>
                    <a:cubicBezTo>
                      <a:pt x="236451" y="12949"/>
                      <a:pt x="236174" y="8987"/>
                      <a:pt x="233743" y="6362"/>
                    </a:cubicBezTo>
                    <a:cubicBezTo>
                      <a:pt x="228961" y="451"/>
                      <a:pt x="220857" y="-1604"/>
                      <a:pt x="213836" y="1313"/>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6" name="任意多边形: 形状 1355">
                <a:extLst>
                  <a:ext uri="{FF2B5EF4-FFF2-40B4-BE49-F238E27FC236}">
                    <a16:creationId xmlns:a16="http://schemas.microsoft.com/office/drawing/2014/main" id="{C3E81070-0D6C-D630-F3D1-B0485E45A851}"/>
                  </a:ext>
                </a:extLst>
              </p:cNvPr>
              <p:cNvSpPr/>
              <p:nvPr/>
            </p:nvSpPr>
            <p:spPr>
              <a:xfrm>
                <a:off x="-6862745" y="3889775"/>
                <a:ext cx="170363" cy="185642"/>
              </a:xfrm>
              <a:custGeom>
                <a:avLst/>
                <a:gdLst>
                  <a:gd name="connsiteX0" fmla="*/ 0 w 170363"/>
                  <a:gd name="connsiteY0" fmla="*/ 136588 h 185642"/>
                  <a:gd name="connsiteX1" fmla="*/ 20574 w 170363"/>
                  <a:gd name="connsiteY1" fmla="*/ 108013 h 185642"/>
                  <a:gd name="connsiteX2" fmla="*/ 65151 w 170363"/>
                  <a:gd name="connsiteY2" fmla="*/ 27146 h 185642"/>
                  <a:gd name="connsiteX3" fmla="*/ 164497 w 170363"/>
                  <a:gd name="connsiteY3" fmla="*/ 0 h 185642"/>
                  <a:gd name="connsiteX4" fmla="*/ 158115 w 170363"/>
                  <a:gd name="connsiteY4" fmla="*/ 37433 h 185642"/>
                  <a:gd name="connsiteX5" fmla="*/ 102679 w 170363"/>
                  <a:gd name="connsiteY5" fmla="*/ 61055 h 185642"/>
                  <a:gd name="connsiteX6" fmla="*/ 92202 w 170363"/>
                  <a:gd name="connsiteY6" fmla="*/ 154400 h 185642"/>
                  <a:gd name="connsiteX7" fmla="*/ 27242 w 170363"/>
                  <a:gd name="connsiteY7" fmla="*/ 185642 h 18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363" h="185642">
                    <a:moveTo>
                      <a:pt x="0" y="136588"/>
                    </a:moveTo>
                    <a:lnTo>
                      <a:pt x="20574" y="108013"/>
                    </a:lnTo>
                    <a:lnTo>
                      <a:pt x="65151" y="27146"/>
                    </a:lnTo>
                    <a:lnTo>
                      <a:pt x="164497" y="0"/>
                    </a:lnTo>
                    <a:cubicBezTo>
                      <a:pt x="164497" y="0"/>
                      <a:pt x="181261" y="7811"/>
                      <a:pt x="158115" y="37433"/>
                    </a:cubicBezTo>
                    <a:cubicBezTo>
                      <a:pt x="145242" y="54719"/>
                      <a:pt x="124064" y="63743"/>
                      <a:pt x="102679" y="61055"/>
                    </a:cubicBezTo>
                    <a:cubicBezTo>
                      <a:pt x="102679" y="61055"/>
                      <a:pt x="109728" y="125539"/>
                      <a:pt x="92202" y="154400"/>
                    </a:cubicBezTo>
                    <a:cubicBezTo>
                      <a:pt x="74676" y="183261"/>
                      <a:pt x="27242" y="185642"/>
                      <a:pt x="27242" y="185642"/>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7" name="任意多边形: 形状 1356">
                <a:extLst>
                  <a:ext uri="{FF2B5EF4-FFF2-40B4-BE49-F238E27FC236}">
                    <a16:creationId xmlns:a16="http://schemas.microsoft.com/office/drawing/2014/main" id="{DCBD65CE-6ED4-C4BD-A238-FE4F53F1FE46}"/>
                  </a:ext>
                </a:extLst>
              </p:cNvPr>
              <p:cNvSpPr/>
              <p:nvPr/>
            </p:nvSpPr>
            <p:spPr>
              <a:xfrm>
                <a:off x="-6769400" y="3890156"/>
                <a:ext cx="75585" cy="158495"/>
              </a:xfrm>
              <a:custGeom>
                <a:avLst/>
                <a:gdLst>
                  <a:gd name="connsiteX0" fmla="*/ 0 w 75585"/>
                  <a:gd name="connsiteY0" fmla="*/ 158496 h 158495"/>
                  <a:gd name="connsiteX1" fmla="*/ 4382 w 75585"/>
                  <a:gd name="connsiteY1" fmla="*/ 152114 h 158495"/>
                  <a:gd name="connsiteX2" fmla="*/ 12478 w 75585"/>
                  <a:gd name="connsiteY2" fmla="*/ 132493 h 158495"/>
                  <a:gd name="connsiteX3" fmla="*/ 9716 w 75585"/>
                  <a:gd name="connsiteY3" fmla="*/ 62008 h 158495"/>
                  <a:gd name="connsiteX4" fmla="*/ 8192 w 75585"/>
                  <a:gd name="connsiteY4" fmla="*/ 64960 h 158495"/>
                  <a:gd name="connsiteX5" fmla="*/ 11716 w 75585"/>
                  <a:gd name="connsiteY5" fmla="*/ 64389 h 158495"/>
                  <a:gd name="connsiteX6" fmla="*/ 49244 w 75585"/>
                  <a:gd name="connsiteY6" fmla="*/ 53435 h 158495"/>
                  <a:gd name="connsiteX7" fmla="*/ 71914 w 75585"/>
                  <a:gd name="connsiteY7" fmla="*/ 29908 h 158495"/>
                  <a:gd name="connsiteX8" fmla="*/ 75057 w 75585"/>
                  <a:gd name="connsiteY8" fmla="*/ 7620 h 158495"/>
                  <a:gd name="connsiteX9" fmla="*/ 72104 w 75585"/>
                  <a:gd name="connsiteY9" fmla="*/ 0 h 158495"/>
                  <a:gd name="connsiteX10" fmla="*/ 73533 w 75585"/>
                  <a:gd name="connsiteY10" fmla="*/ 7906 h 158495"/>
                  <a:gd name="connsiteX11" fmla="*/ 69342 w 75585"/>
                  <a:gd name="connsiteY11" fmla="*/ 28575 h 158495"/>
                  <a:gd name="connsiteX12" fmla="*/ 47625 w 75585"/>
                  <a:gd name="connsiteY12" fmla="*/ 49911 h 158495"/>
                  <a:gd name="connsiteX13" fmla="*/ 11049 w 75585"/>
                  <a:gd name="connsiteY13" fmla="*/ 60198 h 158495"/>
                  <a:gd name="connsiteX14" fmla="*/ 7525 w 75585"/>
                  <a:gd name="connsiteY14" fmla="*/ 60769 h 158495"/>
                  <a:gd name="connsiteX15" fmla="*/ 5048 w 75585"/>
                  <a:gd name="connsiteY15" fmla="*/ 60769 h 158495"/>
                  <a:gd name="connsiteX16" fmla="*/ 6001 w 75585"/>
                  <a:gd name="connsiteY16" fmla="*/ 63246 h 158495"/>
                  <a:gd name="connsiteX17" fmla="*/ 9811 w 75585"/>
                  <a:gd name="connsiteY17" fmla="*/ 131254 h 158495"/>
                  <a:gd name="connsiteX18" fmla="*/ 0 w 75585"/>
                  <a:gd name="connsiteY18" fmla="*/ 158496 h 15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85" h="158495">
                    <a:moveTo>
                      <a:pt x="0" y="158496"/>
                    </a:moveTo>
                    <a:cubicBezTo>
                      <a:pt x="1792" y="156616"/>
                      <a:pt x="3272" y="154462"/>
                      <a:pt x="4382" y="152114"/>
                    </a:cubicBezTo>
                    <a:cubicBezTo>
                      <a:pt x="7819" y="145903"/>
                      <a:pt x="10535" y="139320"/>
                      <a:pt x="12478" y="132493"/>
                    </a:cubicBezTo>
                    <a:cubicBezTo>
                      <a:pt x="19283" y="109327"/>
                      <a:pt x="18313" y="84570"/>
                      <a:pt x="9716" y="62008"/>
                    </a:cubicBezTo>
                    <a:lnTo>
                      <a:pt x="8192" y="64960"/>
                    </a:lnTo>
                    <a:lnTo>
                      <a:pt x="11716" y="64389"/>
                    </a:lnTo>
                    <a:cubicBezTo>
                      <a:pt x="24726" y="62748"/>
                      <a:pt x="37394" y="59051"/>
                      <a:pt x="49244" y="53435"/>
                    </a:cubicBezTo>
                    <a:cubicBezTo>
                      <a:pt x="59235" y="48370"/>
                      <a:pt x="67223" y="40080"/>
                      <a:pt x="71914" y="29908"/>
                    </a:cubicBezTo>
                    <a:cubicBezTo>
                      <a:pt x="75254" y="22987"/>
                      <a:pt x="76352" y="15196"/>
                      <a:pt x="75057" y="7620"/>
                    </a:cubicBezTo>
                    <a:cubicBezTo>
                      <a:pt x="74667" y="4888"/>
                      <a:pt x="73657" y="2282"/>
                      <a:pt x="72104" y="0"/>
                    </a:cubicBezTo>
                    <a:cubicBezTo>
                      <a:pt x="72104" y="0"/>
                      <a:pt x="72962" y="2857"/>
                      <a:pt x="73533" y="7906"/>
                    </a:cubicBezTo>
                    <a:cubicBezTo>
                      <a:pt x="74109" y="15052"/>
                      <a:pt x="72656" y="22217"/>
                      <a:pt x="69342" y="28575"/>
                    </a:cubicBezTo>
                    <a:cubicBezTo>
                      <a:pt x="64632" y="37871"/>
                      <a:pt x="57003" y="45367"/>
                      <a:pt x="47625" y="49911"/>
                    </a:cubicBezTo>
                    <a:cubicBezTo>
                      <a:pt x="36026" y="55177"/>
                      <a:pt x="23693" y="58646"/>
                      <a:pt x="11049" y="60198"/>
                    </a:cubicBezTo>
                    <a:lnTo>
                      <a:pt x="7525" y="60769"/>
                    </a:lnTo>
                    <a:lnTo>
                      <a:pt x="5048" y="60769"/>
                    </a:lnTo>
                    <a:lnTo>
                      <a:pt x="6001" y="63246"/>
                    </a:lnTo>
                    <a:cubicBezTo>
                      <a:pt x="14195" y="84992"/>
                      <a:pt x="15525" y="108729"/>
                      <a:pt x="9811" y="131254"/>
                    </a:cubicBezTo>
                    <a:cubicBezTo>
                      <a:pt x="7128" y="140536"/>
                      <a:pt x="3851" y="149635"/>
                      <a:pt x="0" y="158496"/>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8" name="任意多边形: 形状 1357">
                <a:extLst>
                  <a:ext uri="{FF2B5EF4-FFF2-40B4-BE49-F238E27FC236}">
                    <a16:creationId xmlns:a16="http://schemas.microsoft.com/office/drawing/2014/main" id="{26C27491-038F-6AE1-F0D2-8F13F11C7483}"/>
                  </a:ext>
                </a:extLst>
              </p:cNvPr>
              <p:cNvSpPr/>
              <p:nvPr/>
            </p:nvSpPr>
            <p:spPr>
              <a:xfrm>
                <a:off x="-6744268" y="3969689"/>
                <a:ext cx="77071" cy="89697"/>
              </a:xfrm>
              <a:custGeom>
                <a:avLst/>
                <a:gdLst>
                  <a:gd name="connsiteX0" fmla="*/ 65451 w 77071"/>
                  <a:gd name="connsiteY0" fmla="*/ 0 h 89697"/>
                  <a:gd name="connsiteX1" fmla="*/ 55259 w 77071"/>
                  <a:gd name="connsiteY1" fmla="*/ 3715 h 89697"/>
                  <a:gd name="connsiteX2" fmla="*/ 27541 w 77071"/>
                  <a:gd name="connsiteY2" fmla="*/ 13716 h 89697"/>
                  <a:gd name="connsiteX3" fmla="*/ 9063 w 77071"/>
                  <a:gd name="connsiteY3" fmla="*/ 23241 h 89697"/>
                  <a:gd name="connsiteX4" fmla="*/ 776 w 77071"/>
                  <a:gd name="connsiteY4" fmla="*/ 32766 h 89697"/>
                  <a:gd name="connsiteX5" fmla="*/ 2776 w 77071"/>
                  <a:gd name="connsiteY5" fmla="*/ 46292 h 89697"/>
                  <a:gd name="connsiteX6" fmla="*/ 13159 w 77071"/>
                  <a:gd name="connsiteY6" fmla="*/ 55245 h 89697"/>
                  <a:gd name="connsiteX7" fmla="*/ 27160 w 77071"/>
                  <a:gd name="connsiteY7" fmla="*/ 56102 h 89697"/>
                  <a:gd name="connsiteX8" fmla="*/ 33733 w 77071"/>
                  <a:gd name="connsiteY8" fmla="*/ 54959 h 89697"/>
                  <a:gd name="connsiteX9" fmla="*/ 40686 w 77071"/>
                  <a:gd name="connsiteY9" fmla="*/ 53340 h 89697"/>
                  <a:gd name="connsiteX10" fmla="*/ 54021 w 77071"/>
                  <a:gd name="connsiteY10" fmla="*/ 48673 h 89697"/>
                  <a:gd name="connsiteX11" fmla="*/ 65927 w 77071"/>
                  <a:gd name="connsiteY11" fmla="*/ 44005 h 89697"/>
                  <a:gd name="connsiteX12" fmla="*/ 64594 w 77071"/>
                  <a:gd name="connsiteY12" fmla="*/ 40005 h 89697"/>
                  <a:gd name="connsiteX13" fmla="*/ 41924 w 77071"/>
                  <a:gd name="connsiteY13" fmla="*/ 52864 h 89697"/>
                  <a:gd name="connsiteX14" fmla="*/ 31923 w 77071"/>
                  <a:gd name="connsiteY14" fmla="*/ 59722 h 89697"/>
                  <a:gd name="connsiteX15" fmla="*/ 22398 w 77071"/>
                  <a:gd name="connsiteY15" fmla="*/ 66294 h 89697"/>
                  <a:gd name="connsiteX16" fmla="*/ 16778 w 77071"/>
                  <a:gd name="connsiteY16" fmla="*/ 77343 h 89697"/>
                  <a:gd name="connsiteX17" fmla="*/ 18874 w 77071"/>
                  <a:gd name="connsiteY17" fmla="*/ 83534 h 89697"/>
                  <a:gd name="connsiteX18" fmla="*/ 23636 w 77071"/>
                  <a:gd name="connsiteY18" fmla="*/ 86963 h 89697"/>
                  <a:gd name="connsiteX19" fmla="*/ 42686 w 77071"/>
                  <a:gd name="connsiteY19" fmla="*/ 89535 h 89697"/>
                  <a:gd name="connsiteX20" fmla="*/ 68404 w 77071"/>
                  <a:gd name="connsiteY20" fmla="*/ 82677 h 89697"/>
                  <a:gd name="connsiteX21" fmla="*/ 77071 w 77071"/>
                  <a:gd name="connsiteY21" fmla="*/ 78391 h 89697"/>
                  <a:gd name="connsiteX22" fmla="*/ 67546 w 77071"/>
                  <a:gd name="connsiteY22" fmla="*/ 81153 h 89697"/>
                  <a:gd name="connsiteX23" fmla="*/ 42115 w 77071"/>
                  <a:gd name="connsiteY23" fmla="*/ 86582 h 89697"/>
                  <a:gd name="connsiteX24" fmla="*/ 24875 w 77071"/>
                  <a:gd name="connsiteY24" fmla="*/ 83820 h 89697"/>
                  <a:gd name="connsiteX25" fmla="*/ 20207 w 77071"/>
                  <a:gd name="connsiteY25" fmla="*/ 77343 h 89697"/>
                  <a:gd name="connsiteX26" fmla="*/ 24684 w 77071"/>
                  <a:gd name="connsiteY26" fmla="*/ 69247 h 89697"/>
                  <a:gd name="connsiteX27" fmla="*/ 34209 w 77071"/>
                  <a:gd name="connsiteY27" fmla="*/ 63055 h 89697"/>
                  <a:gd name="connsiteX28" fmla="*/ 44401 w 77071"/>
                  <a:gd name="connsiteY28" fmla="*/ 56293 h 89697"/>
                  <a:gd name="connsiteX29" fmla="*/ 66118 w 77071"/>
                  <a:gd name="connsiteY29" fmla="*/ 44006 h 89697"/>
                  <a:gd name="connsiteX30" fmla="*/ 64784 w 77071"/>
                  <a:gd name="connsiteY30" fmla="*/ 40005 h 89697"/>
                  <a:gd name="connsiteX31" fmla="*/ 52402 w 77071"/>
                  <a:gd name="connsiteY31" fmla="*/ 43910 h 89697"/>
                  <a:gd name="connsiteX32" fmla="*/ 39352 w 77071"/>
                  <a:gd name="connsiteY32" fmla="*/ 48482 h 89697"/>
                  <a:gd name="connsiteX33" fmla="*/ 32971 w 77071"/>
                  <a:gd name="connsiteY33" fmla="*/ 50006 h 89697"/>
                  <a:gd name="connsiteX34" fmla="*/ 26208 w 77071"/>
                  <a:gd name="connsiteY34" fmla="*/ 51245 h 89697"/>
                  <a:gd name="connsiteX35" fmla="*/ 14492 w 77071"/>
                  <a:gd name="connsiteY35" fmla="*/ 50768 h 89697"/>
                  <a:gd name="connsiteX36" fmla="*/ 5634 w 77071"/>
                  <a:gd name="connsiteY36" fmla="*/ 43434 h 89697"/>
                  <a:gd name="connsiteX37" fmla="*/ 3920 w 77071"/>
                  <a:gd name="connsiteY37" fmla="*/ 33338 h 89697"/>
                  <a:gd name="connsiteX38" fmla="*/ 10682 w 77071"/>
                  <a:gd name="connsiteY38" fmla="*/ 25622 h 89697"/>
                  <a:gd name="connsiteX39" fmla="*/ 28494 w 77071"/>
                  <a:gd name="connsiteY39" fmla="*/ 16097 h 89697"/>
                  <a:gd name="connsiteX40" fmla="*/ 55640 w 77071"/>
                  <a:gd name="connsiteY40" fmla="*/ 4858 h 89697"/>
                  <a:gd name="connsiteX41" fmla="*/ 65451 w 77071"/>
                  <a:gd name="connsiteY41" fmla="*/ 0 h 8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7071" h="89697">
                    <a:moveTo>
                      <a:pt x="65451" y="0"/>
                    </a:moveTo>
                    <a:cubicBezTo>
                      <a:pt x="61992" y="1061"/>
                      <a:pt x="58590" y="2301"/>
                      <a:pt x="55259" y="3715"/>
                    </a:cubicBezTo>
                    <a:cubicBezTo>
                      <a:pt x="48782" y="6096"/>
                      <a:pt x="39257" y="9239"/>
                      <a:pt x="27541" y="13716"/>
                    </a:cubicBezTo>
                    <a:cubicBezTo>
                      <a:pt x="21081" y="16271"/>
                      <a:pt x="14891" y="19461"/>
                      <a:pt x="9063" y="23241"/>
                    </a:cubicBezTo>
                    <a:cubicBezTo>
                      <a:pt x="5349" y="25444"/>
                      <a:pt x="2443" y="28783"/>
                      <a:pt x="776" y="32766"/>
                    </a:cubicBezTo>
                    <a:cubicBezTo>
                      <a:pt x="-746" y="37336"/>
                      <a:pt x="-3" y="42358"/>
                      <a:pt x="2776" y="46292"/>
                    </a:cubicBezTo>
                    <a:cubicBezTo>
                      <a:pt x="5254" y="50256"/>
                      <a:pt x="8873" y="53377"/>
                      <a:pt x="13159" y="55245"/>
                    </a:cubicBezTo>
                    <a:cubicBezTo>
                      <a:pt x="17619" y="56998"/>
                      <a:pt x="22519" y="57298"/>
                      <a:pt x="27160" y="56102"/>
                    </a:cubicBezTo>
                    <a:cubicBezTo>
                      <a:pt x="29383" y="55658"/>
                      <a:pt x="31574" y="55277"/>
                      <a:pt x="33733" y="54959"/>
                    </a:cubicBezTo>
                    <a:cubicBezTo>
                      <a:pt x="36082" y="54565"/>
                      <a:pt x="38404" y="54024"/>
                      <a:pt x="40686" y="53340"/>
                    </a:cubicBezTo>
                    <a:cubicBezTo>
                      <a:pt x="45163" y="52007"/>
                      <a:pt x="49639" y="50387"/>
                      <a:pt x="54021" y="48673"/>
                    </a:cubicBezTo>
                    <a:lnTo>
                      <a:pt x="65927" y="44005"/>
                    </a:lnTo>
                    <a:lnTo>
                      <a:pt x="64594" y="40005"/>
                    </a:lnTo>
                    <a:cubicBezTo>
                      <a:pt x="56520" y="43308"/>
                      <a:pt x="48902" y="47629"/>
                      <a:pt x="41924" y="52864"/>
                    </a:cubicBezTo>
                    <a:lnTo>
                      <a:pt x="31923" y="59722"/>
                    </a:lnTo>
                    <a:cubicBezTo>
                      <a:pt x="28621" y="61723"/>
                      <a:pt x="25441" y="63917"/>
                      <a:pt x="22398" y="66294"/>
                    </a:cubicBezTo>
                    <a:cubicBezTo>
                      <a:pt x="18963" y="68948"/>
                      <a:pt x="16900" y="73004"/>
                      <a:pt x="16778" y="77343"/>
                    </a:cubicBezTo>
                    <a:cubicBezTo>
                      <a:pt x="16785" y="79580"/>
                      <a:pt x="17521" y="81753"/>
                      <a:pt x="18874" y="83534"/>
                    </a:cubicBezTo>
                    <a:cubicBezTo>
                      <a:pt x="20171" y="85034"/>
                      <a:pt x="21802" y="86209"/>
                      <a:pt x="23636" y="86963"/>
                    </a:cubicBezTo>
                    <a:cubicBezTo>
                      <a:pt x="29719" y="89214"/>
                      <a:pt x="36224" y="90092"/>
                      <a:pt x="42686" y="89535"/>
                    </a:cubicBezTo>
                    <a:cubicBezTo>
                      <a:pt x="51548" y="88521"/>
                      <a:pt x="60213" y="86210"/>
                      <a:pt x="68404" y="82677"/>
                    </a:cubicBezTo>
                    <a:cubicBezTo>
                      <a:pt x="71458" y="81609"/>
                      <a:pt x="74369" y="80170"/>
                      <a:pt x="77071" y="78391"/>
                    </a:cubicBezTo>
                    <a:cubicBezTo>
                      <a:pt x="73817" y="79011"/>
                      <a:pt x="70628" y="79936"/>
                      <a:pt x="67546" y="81153"/>
                    </a:cubicBezTo>
                    <a:cubicBezTo>
                      <a:pt x="59348" y="84083"/>
                      <a:pt x="50795" y="85909"/>
                      <a:pt x="42115" y="86582"/>
                    </a:cubicBezTo>
                    <a:cubicBezTo>
                      <a:pt x="36237" y="86897"/>
                      <a:pt x="30360" y="85955"/>
                      <a:pt x="24875" y="83820"/>
                    </a:cubicBezTo>
                    <a:cubicBezTo>
                      <a:pt x="22111" y="82858"/>
                      <a:pt x="20245" y="80269"/>
                      <a:pt x="20207" y="77343"/>
                    </a:cubicBezTo>
                    <a:cubicBezTo>
                      <a:pt x="20443" y="74120"/>
                      <a:pt x="22079" y="71161"/>
                      <a:pt x="24684" y="69247"/>
                    </a:cubicBezTo>
                    <a:cubicBezTo>
                      <a:pt x="27351" y="66961"/>
                      <a:pt x="30875" y="65342"/>
                      <a:pt x="34209" y="63055"/>
                    </a:cubicBezTo>
                    <a:lnTo>
                      <a:pt x="44401" y="56293"/>
                    </a:lnTo>
                    <a:cubicBezTo>
                      <a:pt x="51096" y="51303"/>
                      <a:pt x="58392" y="47175"/>
                      <a:pt x="66118" y="44006"/>
                    </a:cubicBezTo>
                    <a:lnTo>
                      <a:pt x="64784" y="40005"/>
                    </a:lnTo>
                    <a:lnTo>
                      <a:pt x="52402" y="43910"/>
                    </a:lnTo>
                    <a:cubicBezTo>
                      <a:pt x="48020" y="45625"/>
                      <a:pt x="43639" y="47244"/>
                      <a:pt x="39352" y="48482"/>
                    </a:cubicBezTo>
                    <a:cubicBezTo>
                      <a:pt x="37269" y="49159"/>
                      <a:pt x="35135" y="49668"/>
                      <a:pt x="32971" y="50006"/>
                    </a:cubicBezTo>
                    <a:cubicBezTo>
                      <a:pt x="30685" y="50006"/>
                      <a:pt x="28399" y="50768"/>
                      <a:pt x="26208" y="51245"/>
                    </a:cubicBezTo>
                    <a:cubicBezTo>
                      <a:pt x="22350" y="52322"/>
                      <a:pt x="18250" y="52155"/>
                      <a:pt x="14492" y="50768"/>
                    </a:cubicBezTo>
                    <a:cubicBezTo>
                      <a:pt x="10894" y="49229"/>
                      <a:pt x="7817" y="46682"/>
                      <a:pt x="5634" y="43434"/>
                    </a:cubicBezTo>
                    <a:cubicBezTo>
                      <a:pt x="3530" y="40515"/>
                      <a:pt x="2897" y="36787"/>
                      <a:pt x="3920" y="33338"/>
                    </a:cubicBezTo>
                    <a:cubicBezTo>
                      <a:pt x="5328" y="30132"/>
                      <a:pt x="7689" y="27439"/>
                      <a:pt x="10682" y="25622"/>
                    </a:cubicBezTo>
                    <a:cubicBezTo>
                      <a:pt x="16308" y="21896"/>
                      <a:pt x="22272" y="18707"/>
                      <a:pt x="28494" y="16097"/>
                    </a:cubicBezTo>
                    <a:cubicBezTo>
                      <a:pt x="39829" y="11335"/>
                      <a:pt x="49354" y="7715"/>
                      <a:pt x="55640" y="4858"/>
                    </a:cubicBezTo>
                    <a:cubicBezTo>
                      <a:pt x="59145" y="3762"/>
                      <a:pt x="62455" y="2123"/>
                      <a:pt x="65451" y="0"/>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59" name="任意多边形: 形状 1358">
                <a:extLst>
                  <a:ext uri="{FF2B5EF4-FFF2-40B4-BE49-F238E27FC236}">
                    <a16:creationId xmlns:a16="http://schemas.microsoft.com/office/drawing/2014/main" id="{620C4416-B427-281D-A0D9-56D416BE7AC3}"/>
                  </a:ext>
                </a:extLst>
              </p:cNvPr>
              <p:cNvSpPr/>
              <p:nvPr/>
            </p:nvSpPr>
            <p:spPr>
              <a:xfrm>
                <a:off x="-6750082" y="3926922"/>
                <a:ext cx="70502" cy="55344"/>
              </a:xfrm>
              <a:custGeom>
                <a:avLst/>
                <a:gdLst>
                  <a:gd name="connsiteX0" fmla="*/ 63549 w 70502"/>
                  <a:gd name="connsiteY0" fmla="*/ 0 h 55344"/>
                  <a:gd name="connsiteX1" fmla="*/ 42499 w 70502"/>
                  <a:gd name="connsiteY1" fmla="*/ 7334 h 55344"/>
                  <a:gd name="connsiteX2" fmla="*/ 21163 w 70502"/>
                  <a:gd name="connsiteY2" fmla="*/ 19526 h 55344"/>
                  <a:gd name="connsiteX3" fmla="*/ 9542 w 70502"/>
                  <a:gd name="connsiteY3" fmla="*/ 28194 h 55344"/>
                  <a:gd name="connsiteX4" fmla="*/ 17 w 70502"/>
                  <a:gd name="connsiteY4" fmla="*/ 42196 h 55344"/>
                  <a:gd name="connsiteX5" fmla="*/ 3542 w 70502"/>
                  <a:gd name="connsiteY5" fmla="*/ 51054 h 55344"/>
                  <a:gd name="connsiteX6" fmla="*/ 11257 w 70502"/>
                  <a:gd name="connsiteY6" fmla="*/ 54769 h 55344"/>
                  <a:gd name="connsiteX7" fmla="*/ 26021 w 70502"/>
                  <a:gd name="connsiteY7" fmla="*/ 54769 h 55344"/>
                  <a:gd name="connsiteX8" fmla="*/ 49738 w 70502"/>
                  <a:gd name="connsiteY8" fmla="*/ 49625 h 55344"/>
                  <a:gd name="connsiteX9" fmla="*/ 70502 w 70502"/>
                  <a:gd name="connsiteY9" fmla="*/ 41339 h 55344"/>
                  <a:gd name="connsiteX10" fmla="*/ 49071 w 70502"/>
                  <a:gd name="connsiteY10" fmla="*/ 46768 h 55344"/>
                  <a:gd name="connsiteX11" fmla="*/ 25544 w 70502"/>
                  <a:gd name="connsiteY11" fmla="*/ 50863 h 55344"/>
                  <a:gd name="connsiteX12" fmla="*/ 12019 w 70502"/>
                  <a:gd name="connsiteY12" fmla="*/ 50863 h 55344"/>
                  <a:gd name="connsiteX13" fmla="*/ 4018 w 70502"/>
                  <a:gd name="connsiteY13" fmla="*/ 42577 h 55344"/>
                  <a:gd name="connsiteX14" fmla="*/ 12019 w 70502"/>
                  <a:gd name="connsiteY14" fmla="*/ 31528 h 55344"/>
                  <a:gd name="connsiteX15" fmla="*/ 23258 w 70502"/>
                  <a:gd name="connsiteY15" fmla="*/ 22860 h 55344"/>
                  <a:gd name="connsiteX16" fmla="*/ 43737 w 70502"/>
                  <a:gd name="connsiteY16" fmla="*/ 10192 h 55344"/>
                  <a:gd name="connsiteX17" fmla="*/ 63549 w 70502"/>
                  <a:gd name="connsiteY17" fmla="*/ 0 h 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502" h="55344">
                    <a:moveTo>
                      <a:pt x="63549" y="0"/>
                    </a:moveTo>
                    <a:cubicBezTo>
                      <a:pt x="56191" y="1327"/>
                      <a:pt x="49088" y="3802"/>
                      <a:pt x="42499" y="7334"/>
                    </a:cubicBezTo>
                    <a:cubicBezTo>
                      <a:pt x="35080" y="10835"/>
                      <a:pt x="27946" y="14912"/>
                      <a:pt x="21163" y="19526"/>
                    </a:cubicBezTo>
                    <a:cubicBezTo>
                      <a:pt x="17353" y="22098"/>
                      <a:pt x="13448" y="25051"/>
                      <a:pt x="9542" y="28194"/>
                    </a:cubicBezTo>
                    <a:cubicBezTo>
                      <a:pt x="4572" y="31348"/>
                      <a:pt x="1125" y="36414"/>
                      <a:pt x="17" y="42196"/>
                    </a:cubicBezTo>
                    <a:cubicBezTo>
                      <a:pt x="-167" y="45523"/>
                      <a:pt x="1122" y="48763"/>
                      <a:pt x="3542" y="51054"/>
                    </a:cubicBezTo>
                    <a:cubicBezTo>
                      <a:pt x="5708" y="53000"/>
                      <a:pt x="8385" y="54288"/>
                      <a:pt x="11257" y="54769"/>
                    </a:cubicBezTo>
                    <a:cubicBezTo>
                      <a:pt x="16148" y="55536"/>
                      <a:pt x="21129" y="55536"/>
                      <a:pt x="26021" y="54769"/>
                    </a:cubicBezTo>
                    <a:cubicBezTo>
                      <a:pt x="34039" y="53624"/>
                      <a:pt x="41965" y="51905"/>
                      <a:pt x="49738" y="49625"/>
                    </a:cubicBezTo>
                    <a:cubicBezTo>
                      <a:pt x="57088" y="48091"/>
                      <a:pt x="64115" y="45287"/>
                      <a:pt x="70502" y="41339"/>
                    </a:cubicBezTo>
                    <a:cubicBezTo>
                      <a:pt x="70502" y="40767"/>
                      <a:pt x="62311" y="43815"/>
                      <a:pt x="49071" y="46768"/>
                    </a:cubicBezTo>
                    <a:cubicBezTo>
                      <a:pt x="41307" y="48550"/>
                      <a:pt x="33454" y="49917"/>
                      <a:pt x="25544" y="50863"/>
                    </a:cubicBezTo>
                    <a:cubicBezTo>
                      <a:pt x="21057" y="51482"/>
                      <a:pt x="16506" y="51482"/>
                      <a:pt x="12019" y="50863"/>
                    </a:cubicBezTo>
                    <a:cubicBezTo>
                      <a:pt x="7693" y="50411"/>
                      <a:pt x="4318" y="46916"/>
                      <a:pt x="4018" y="42577"/>
                    </a:cubicBezTo>
                    <a:cubicBezTo>
                      <a:pt x="5230" y="38032"/>
                      <a:pt x="8079" y="34097"/>
                      <a:pt x="12019" y="31528"/>
                    </a:cubicBezTo>
                    <a:cubicBezTo>
                      <a:pt x="15829" y="28385"/>
                      <a:pt x="19544" y="25527"/>
                      <a:pt x="23258" y="22860"/>
                    </a:cubicBezTo>
                    <a:cubicBezTo>
                      <a:pt x="29814" y="18215"/>
                      <a:pt x="36654" y="13983"/>
                      <a:pt x="43737" y="10192"/>
                    </a:cubicBezTo>
                    <a:cubicBezTo>
                      <a:pt x="55739" y="3620"/>
                      <a:pt x="63740" y="953"/>
                      <a:pt x="63549" y="0"/>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0" name="任意多边形: 形状 1359">
                <a:extLst>
                  <a:ext uri="{FF2B5EF4-FFF2-40B4-BE49-F238E27FC236}">
                    <a16:creationId xmlns:a16="http://schemas.microsoft.com/office/drawing/2014/main" id="{B2759FD1-3A17-AE92-5E5A-5749A8E39BAA}"/>
                  </a:ext>
                </a:extLst>
              </p:cNvPr>
              <p:cNvSpPr/>
              <p:nvPr/>
            </p:nvSpPr>
            <p:spPr>
              <a:xfrm>
                <a:off x="-7278416" y="3704799"/>
                <a:ext cx="486632" cy="633767"/>
              </a:xfrm>
              <a:custGeom>
                <a:avLst/>
                <a:gdLst>
                  <a:gd name="connsiteX0" fmla="*/ 226504 w 486632"/>
                  <a:gd name="connsiteY0" fmla="*/ 405479 h 633767"/>
                  <a:gd name="connsiteX1" fmla="*/ 124016 w 486632"/>
                  <a:gd name="connsiteY1" fmla="*/ 76771 h 633767"/>
                  <a:gd name="connsiteX2" fmla="*/ 62675 w 486632"/>
                  <a:gd name="connsiteY2" fmla="*/ 14192 h 633767"/>
                  <a:gd name="connsiteX3" fmla="*/ 0 w 486632"/>
                  <a:gd name="connsiteY3" fmla="*/ 0 h 633767"/>
                  <a:gd name="connsiteX4" fmla="*/ 69342 w 486632"/>
                  <a:gd name="connsiteY4" fmla="*/ 533400 h 633767"/>
                  <a:gd name="connsiteX5" fmla="*/ 84868 w 486632"/>
                  <a:gd name="connsiteY5" fmla="*/ 573500 h 633767"/>
                  <a:gd name="connsiteX6" fmla="*/ 272320 w 486632"/>
                  <a:gd name="connsiteY6" fmla="*/ 605218 h 633767"/>
                  <a:gd name="connsiteX7" fmla="*/ 279749 w 486632"/>
                  <a:gd name="connsiteY7" fmla="*/ 601218 h 633767"/>
                  <a:gd name="connsiteX8" fmla="*/ 486632 w 486632"/>
                  <a:gd name="connsiteY8" fmla="*/ 434530 h 633767"/>
                  <a:gd name="connsiteX9" fmla="*/ 418148 w 486632"/>
                  <a:gd name="connsiteY9" fmla="*/ 311277 h 63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632" h="633767">
                    <a:moveTo>
                      <a:pt x="226504" y="405479"/>
                    </a:moveTo>
                    <a:lnTo>
                      <a:pt x="124016" y="76771"/>
                    </a:lnTo>
                    <a:cubicBezTo>
                      <a:pt x="115077" y="47110"/>
                      <a:pt x="92152" y="23722"/>
                      <a:pt x="62675" y="14192"/>
                    </a:cubicBezTo>
                    <a:lnTo>
                      <a:pt x="0" y="0"/>
                    </a:lnTo>
                    <a:lnTo>
                      <a:pt x="69342" y="533400"/>
                    </a:lnTo>
                    <a:lnTo>
                      <a:pt x="84868" y="573500"/>
                    </a:lnTo>
                    <a:cubicBezTo>
                      <a:pt x="121444" y="655130"/>
                      <a:pt x="201644" y="641318"/>
                      <a:pt x="272320" y="605218"/>
                    </a:cubicBezTo>
                    <a:cubicBezTo>
                      <a:pt x="274923" y="604012"/>
                      <a:pt x="277400" y="602679"/>
                      <a:pt x="279749" y="601218"/>
                    </a:cubicBezTo>
                    <a:lnTo>
                      <a:pt x="486632" y="434530"/>
                    </a:lnTo>
                    <a:lnTo>
                      <a:pt x="418148" y="311277"/>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1" name="任意多边形: 形状 1360">
                <a:extLst>
                  <a:ext uri="{FF2B5EF4-FFF2-40B4-BE49-F238E27FC236}">
                    <a16:creationId xmlns:a16="http://schemas.microsoft.com/office/drawing/2014/main" id="{A0D2343E-EF4C-3DA4-E14F-382784C2B2BA}"/>
                  </a:ext>
                </a:extLst>
              </p:cNvPr>
              <p:cNvSpPr/>
              <p:nvPr/>
            </p:nvSpPr>
            <p:spPr>
              <a:xfrm>
                <a:off x="-7075438" y="4111136"/>
                <a:ext cx="25695" cy="92963"/>
              </a:xfrm>
              <a:custGeom>
                <a:avLst/>
                <a:gdLst>
                  <a:gd name="connsiteX0" fmla="*/ 667 w 25695"/>
                  <a:gd name="connsiteY0" fmla="*/ 92964 h 92963"/>
                  <a:gd name="connsiteX1" fmla="*/ 9334 w 25695"/>
                  <a:gd name="connsiteY1" fmla="*/ 45339 h 92963"/>
                  <a:gd name="connsiteX2" fmla="*/ 25622 w 25695"/>
                  <a:gd name="connsiteY2" fmla="*/ 0 h 92963"/>
                  <a:gd name="connsiteX3" fmla="*/ 5429 w 25695"/>
                  <a:gd name="connsiteY3" fmla="*/ 44196 h 92963"/>
                  <a:gd name="connsiteX4" fmla="*/ 667 w 25695"/>
                  <a:gd name="connsiteY4" fmla="*/ 92964 h 9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5" h="92963">
                    <a:moveTo>
                      <a:pt x="667" y="92964"/>
                    </a:moveTo>
                    <a:cubicBezTo>
                      <a:pt x="2000" y="92964"/>
                      <a:pt x="2381" y="71056"/>
                      <a:pt x="9334" y="45339"/>
                    </a:cubicBezTo>
                    <a:cubicBezTo>
                      <a:pt x="16288" y="19621"/>
                      <a:pt x="26670" y="667"/>
                      <a:pt x="25622" y="0"/>
                    </a:cubicBezTo>
                    <a:cubicBezTo>
                      <a:pt x="15874" y="13157"/>
                      <a:pt x="8995" y="28214"/>
                      <a:pt x="5429" y="44196"/>
                    </a:cubicBezTo>
                    <a:cubicBezTo>
                      <a:pt x="566" y="59964"/>
                      <a:pt x="-1055" y="76553"/>
                      <a:pt x="667" y="9296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2" name="任意多边形: 形状 1361">
                <a:extLst>
                  <a:ext uri="{FF2B5EF4-FFF2-40B4-BE49-F238E27FC236}">
                    <a16:creationId xmlns:a16="http://schemas.microsoft.com/office/drawing/2014/main" id="{A2AE0652-3E3A-9890-3BC0-282CE587F502}"/>
                  </a:ext>
                </a:extLst>
              </p:cNvPr>
              <p:cNvSpPr/>
              <p:nvPr/>
            </p:nvSpPr>
            <p:spPr>
              <a:xfrm>
                <a:off x="-7695135" y="3654316"/>
                <a:ext cx="483584" cy="896111"/>
              </a:xfrm>
              <a:custGeom>
                <a:avLst/>
                <a:gdLst>
                  <a:gd name="connsiteX0" fmla="*/ 0 w 483584"/>
                  <a:gd name="connsiteY0" fmla="*/ 220980 h 896111"/>
                  <a:gd name="connsiteX1" fmla="*/ 69247 w 483584"/>
                  <a:gd name="connsiteY1" fmla="*/ 867537 h 896111"/>
                  <a:gd name="connsiteX2" fmla="*/ 453009 w 483584"/>
                  <a:gd name="connsiteY2" fmla="*/ 896112 h 896111"/>
                  <a:gd name="connsiteX3" fmla="*/ 483584 w 483584"/>
                  <a:gd name="connsiteY3" fmla="*/ 869918 h 896111"/>
                  <a:gd name="connsiteX4" fmla="*/ 472916 w 483584"/>
                  <a:gd name="connsiteY4" fmla="*/ 381762 h 896111"/>
                  <a:gd name="connsiteX5" fmla="*/ 335090 w 483584"/>
                  <a:gd name="connsiteY5" fmla="*/ 34004 h 896111"/>
                  <a:gd name="connsiteX6" fmla="*/ 335090 w 483584"/>
                  <a:gd name="connsiteY6" fmla="*/ 34004 h 896111"/>
                  <a:gd name="connsiteX7" fmla="*/ 249365 w 483584"/>
                  <a:gd name="connsiteY7" fmla="*/ 72771 h 896111"/>
                  <a:gd name="connsiteX8" fmla="*/ 177927 w 483584"/>
                  <a:gd name="connsiteY8" fmla="*/ 45625 h 896111"/>
                  <a:gd name="connsiteX9" fmla="*/ 114586 w 483584"/>
                  <a:gd name="connsiteY9" fmla="*/ 0 h 89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584" h="896111">
                    <a:moveTo>
                      <a:pt x="0" y="220980"/>
                    </a:moveTo>
                    <a:lnTo>
                      <a:pt x="69247" y="867537"/>
                    </a:lnTo>
                    <a:lnTo>
                      <a:pt x="453009" y="896112"/>
                    </a:lnTo>
                    <a:lnTo>
                      <a:pt x="483584" y="869918"/>
                    </a:lnTo>
                    <a:lnTo>
                      <a:pt x="472916" y="381762"/>
                    </a:lnTo>
                    <a:lnTo>
                      <a:pt x="335090" y="34004"/>
                    </a:lnTo>
                    <a:lnTo>
                      <a:pt x="335090" y="34004"/>
                    </a:lnTo>
                    <a:cubicBezTo>
                      <a:pt x="318707" y="65056"/>
                      <a:pt x="287465" y="75629"/>
                      <a:pt x="249365" y="72771"/>
                    </a:cubicBezTo>
                    <a:cubicBezTo>
                      <a:pt x="223518" y="70424"/>
                      <a:pt x="198810" y="61035"/>
                      <a:pt x="177927" y="45625"/>
                    </a:cubicBezTo>
                    <a:lnTo>
                      <a:pt x="114586" y="0"/>
                    </a:lnTo>
                    <a:close/>
                  </a:path>
                </a:pathLst>
              </a:custGeom>
              <a:solidFill>
                <a:schemeClr val="accent5">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3" name="任意多边形: 形状 1362">
                <a:extLst>
                  <a:ext uri="{FF2B5EF4-FFF2-40B4-BE49-F238E27FC236}">
                    <a16:creationId xmlns:a16="http://schemas.microsoft.com/office/drawing/2014/main" id="{EE7948F6-FEE1-0723-27F8-6CD6046827D5}"/>
                  </a:ext>
                </a:extLst>
              </p:cNvPr>
              <p:cNvSpPr/>
              <p:nvPr/>
            </p:nvSpPr>
            <p:spPr>
              <a:xfrm>
                <a:off x="-7901732" y="3653936"/>
                <a:ext cx="438691" cy="1313956"/>
              </a:xfrm>
              <a:custGeom>
                <a:avLst/>
                <a:gdLst>
                  <a:gd name="connsiteX0" fmla="*/ 321278 w 438691"/>
                  <a:gd name="connsiteY0" fmla="*/ 0 h 1313956"/>
                  <a:gd name="connsiteX1" fmla="*/ 274511 w 438691"/>
                  <a:gd name="connsiteY1" fmla="*/ 50863 h 1313956"/>
                  <a:gd name="connsiteX2" fmla="*/ 54864 w 438691"/>
                  <a:gd name="connsiteY2" fmla="*/ 103442 h 1313956"/>
                  <a:gd name="connsiteX3" fmla="*/ 183356 w 438691"/>
                  <a:gd name="connsiteY3" fmla="*/ 724852 h 1313956"/>
                  <a:gd name="connsiteX4" fmla="*/ 85915 w 438691"/>
                  <a:gd name="connsiteY4" fmla="*/ 965359 h 1313956"/>
                  <a:gd name="connsiteX5" fmla="*/ 60293 w 438691"/>
                  <a:gd name="connsiteY5" fmla="*/ 1043178 h 1313956"/>
                  <a:gd name="connsiteX6" fmla="*/ 0 w 438691"/>
                  <a:gd name="connsiteY6" fmla="*/ 1279112 h 1313956"/>
                  <a:gd name="connsiteX7" fmla="*/ 260985 w 438691"/>
                  <a:gd name="connsiteY7" fmla="*/ 1304735 h 1313956"/>
                  <a:gd name="connsiteX8" fmla="*/ 399574 w 438691"/>
                  <a:gd name="connsiteY8" fmla="*/ 902684 h 1313956"/>
                  <a:gd name="connsiteX9" fmla="*/ 435102 w 438691"/>
                  <a:gd name="connsiteY9" fmla="*/ 506921 h 1313956"/>
                  <a:gd name="connsiteX10" fmla="*/ 374237 w 438691"/>
                  <a:gd name="connsiteY10" fmla="*/ 210312 h 1313956"/>
                  <a:gd name="connsiteX11" fmla="*/ 321278 w 438691"/>
                  <a:gd name="connsiteY11" fmla="*/ 0 h 13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691" h="1313956">
                    <a:moveTo>
                      <a:pt x="321278" y="0"/>
                    </a:moveTo>
                    <a:lnTo>
                      <a:pt x="274511" y="50863"/>
                    </a:lnTo>
                    <a:lnTo>
                      <a:pt x="54864" y="103442"/>
                    </a:lnTo>
                    <a:lnTo>
                      <a:pt x="183356" y="724852"/>
                    </a:lnTo>
                    <a:lnTo>
                      <a:pt x="85915" y="965359"/>
                    </a:lnTo>
                    <a:cubicBezTo>
                      <a:pt x="75625" y="990689"/>
                      <a:pt x="67065" y="1016689"/>
                      <a:pt x="60293" y="1043178"/>
                    </a:cubicBezTo>
                    <a:lnTo>
                      <a:pt x="0" y="1279112"/>
                    </a:lnTo>
                    <a:cubicBezTo>
                      <a:pt x="0" y="1279112"/>
                      <a:pt x="207550" y="1335595"/>
                      <a:pt x="260985" y="1304735"/>
                    </a:cubicBezTo>
                    <a:cubicBezTo>
                      <a:pt x="314420" y="1273874"/>
                      <a:pt x="379762" y="973836"/>
                      <a:pt x="399574" y="902684"/>
                    </a:cubicBezTo>
                    <a:cubicBezTo>
                      <a:pt x="419386" y="831532"/>
                      <a:pt x="449009" y="619697"/>
                      <a:pt x="435102" y="506921"/>
                    </a:cubicBezTo>
                    <a:cubicBezTo>
                      <a:pt x="421195" y="394144"/>
                      <a:pt x="386143" y="267652"/>
                      <a:pt x="374237" y="210312"/>
                    </a:cubicBezTo>
                    <a:cubicBezTo>
                      <a:pt x="362331" y="152971"/>
                      <a:pt x="321278" y="0"/>
                      <a:pt x="321278"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4" name="任意多边形: 形状 1363">
                <a:extLst>
                  <a:ext uri="{FF2B5EF4-FFF2-40B4-BE49-F238E27FC236}">
                    <a16:creationId xmlns:a16="http://schemas.microsoft.com/office/drawing/2014/main" id="{57D5B2C4-BD40-2315-89A1-7FDC45C99231}"/>
                  </a:ext>
                </a:extLst>
              </p:cNvPr>
              <p:cNvSpPr/>
              <p:nvPr/>
            </p:nvSpPr>
            <p:spPr>
              <a:xfrm>
                <a:off x="-8036197" y="3757377"/>
                <a:ext cx="408975" cy="844676"/>
              </a:xfrm>
              <a:custGeom>
                <a:avLst/>
                <a:gdLst>
                  <a:gd name="connsiteX0" fmla="*/ 228953 w 408975"/>
                  <a:gd name="connsiteY0" fmla="*/ 546068 h 844676"/>
                  <a:gd name="connsiteX1" fmla="*/ 278388 w 408975"/>
                  <a:gd name="connsiteY1" fmla="*/ 354044 h 844676"/>
                  <a:gd name="connsiteX2" fmla="*/ 189329 w 408975"/>
                  <a:gd name="connsiteY2" fmla="*/ 0 h 844676"/>
                  <a:gd name="connsiteX3" fmla="*/ 120083 w 408975"/>
                  <a:gd name="connsiteY3" fmla="*/ 138303 h 844676"/>
                  <a:gd name="connsiteX4" fmla="*/ 258 w 408975"/>
                  <a:gd name="connsiteY4" fmla="*/ 638651 h 844676"/>
                  <a:gd name="connsiteX5" fmla="*/ 393164 w 408975"/>
                  <a:gd name="connsiteY5" fmla="*/ 844677 h 844676"/>
                  <a:gd name="connsiteX6" fmla="*/ 408976 w 408975"/>
                  <a:gd name="connsiteY6" fmla="*/ 640937 h 84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75" h="844676">
                    <a:moveTo>
                      <a:pt x="228953" y="546068"/>
                    </a:moveTo>
                    <a:lnTo>
                      <a:pt x="278388" y="354044"/>
                    </a:lnTo>
                    <a:lnTo>
                      <a:pt x="189329" y="0"/>
                    </a:lnTo>
                    <a:cubicBezTo>
                      <a:pt x="189329" y="0"/>
                      <a:pt x="147705" y="29623"/>
                      <a:pt x="120083" y="138303"/>
                    </a:cubicBezTo>
                    <a:cubicBezTo>
                      <a:pt x="91508" y="252127"/>
                      <a:pt x="-5648" y="565404"/>
                      <a:pt x="258" y="638651"/>
                    </a:cubicBezTo>
                    <a:cubicBezTo>
                      <a:pt x="6163" y="711898"/>
                      <a:pt x="393164" y="844677"/>
                      <a:pt x="393164" y="844677"/>
                    </a:cubicBezTo>
                    <a:lnTo>
                      <a:pt x="408976" y="640937"/>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5" name="任意多边形: 形状 1364">
                <a:extLst>
                  <a:ext uri="{FF2B5EF4-FFF2-40B4-BE49-F238E27FC236}">
                    <a16:creationId xmlns:a16="http://schemas.microsoft.com/office/drawing/2014/main" id="{9A4E3D4A-9E5B-EFF4-476B-23DBD843C663}"/>
                  </a:ext>
                </a:extLst>
              </p:cNvPr>
              <p:cNvSpPr/>
              <p:nvPr/>
            </p:nvSpPr>
            <p:spPr>
              <a:xfrm>
                <a:off x="-7359759" y="3643172"/>
                <a:ext cx="254041" cy="1263777"/>
              </a:xfrm>
              <a:custGeom>
                <a:avLst/>
                <a:gdLst>
                  <a:gd name="connsiteX0" fmla="*/ 0 w 254041"/>
                  <a:gd name="connsiteY0" fmla="*/ 0 h 1263777"/>
                  <a:gd name="connsiteX1" fmla="*/ 30289 w 254041"/>
                  <a:gd name="connsiteY1" fmla="*/ 46863 h 1263777"/>
                  <a:gd name="connsiteX2" fmla="*/ 156305 w 254041"/>
                  <a:gd name="connsiteY2" fmla="*/ 78676 h 1263777"/>
                  <a:gd name="connsiteX3" fmla="*/ 189452 w 254041"/>
                  <a:gd name="connsiteY3" fmla="*/ 290322 h 1263777"/>
                  <a:gd name="connsiteX4" fmla="*/ 170402 w 254041"/>
                  <a:gd name="connsiteY4" fmla="*/ 864013 h 1263777"/>
                  <a:gd name="connsiteX5" fmla="*/ 253555 w 254041"/>
                  <a:gd name="connsiteY5" fmla="*/ 1230059 h 1263777"/>
                  <a:gd name="connsiteX6" fmla="*/ 150685 w 254041"/>
                  <a:gd name="connsiteY6" fmla="*/ 1263777 h 1263777"/>
                  <a:gd name="connsiteX7" fmla="*/ 115443 w 254041"/>
                  <a:gd name="connsiteY7" fmla="*/ 889730 h 1263777"/>
                  <a:gd name="connsiteX8" fmla="*/ 91630 w 254041"/>
                  <a:gd name="connsiteY8" fmla="*/ 446627 h 1263777"/>
                  <a:gd name="connsiteX9" fmla="*/ 571 w 254041"/>
                  <a:gd name="connsiteY9" fmla="*/ 46577 h 126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41" h="1263777">
                    <a:moveTo>
                      <a:pt x="0" y="0"/>
                    </a:moveTo>
                    <a:lnTo>
                      <a:pt x="30289" y="46863"/>
                    </a:lnTo>
                    <a:lnTo>
                      <a:pt x="156305" y="78676"/>
                    </a:lnTo>
                    <a:cubicBezTo>
                      <a:pt x="156305" y="78676"/>
                      <a:pt x="189452" y="244792"/>
                      <a:pt x="189452" y="290322"/>
                    </a:cubicBezTo>
                    <a:cubicBezTo>
                      <a:pt x="189452" y="335851"/>
                      <a:pt x="170402" y="840296"/>
                      <a:pt x="170402" y="864013"/>
                    </a:cubicBezTo>
                    <a:cubicBezTo>
                      <a:pt x="170402" y="887730"/>
                      <a:pt x="261461" y="1210342"/>
                      <a:pt x="253555" y="1230059"/>
                    </a:cubicBezTo>
                    <a:cubicBezTo>
                      <a:pt x="245650" y="1249775"/>
                      <a:pt x="150685" y="1263777"/>
                      <a:pt x="150685" y="1263777"/>
                    </a:cubicBezTo>
                    <a:cubicBezTo>
                      <a:pt x="150685" y="1263777"/>
                      <a:pt x="115443" y="984694"/>
                      <a:pt x="115443" y="889730"/>
                    </a:cubicBezTo>
                    <a:cubicBezTo>
                      <a:pt x="115443" y="794766"/>
                      <a:pt x="111347" y="560927"/>
                      <a:pt x="91630" y="446627"/>
                    </a:cubicBezTo>
                    <a:cubicBezTo>
                      <a:pt x="71914" y="332327"/>
                      <a:pt x="571" y="46577"/>
                      <a:pt x="571" y="46577"/>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6" name="任意多边形: 形状 1365">
                <a:extLst>
                  <a:ext uri="{FF2B5EF4-FFF2-40B4-BE49-F238E27FC236}">
                    <a16:creationId xmlns:a16="http://schemas.microsoft.com/office/drawing/2014/main" id="{3548C6D2-D286-318A-A10A-1FEA6D18F32A}"/>
                  </a:ext>
                </a:extLst>
              </p:cNvPr>
              <p:cNvSpPr/>
              <p:nvPr/>
            </p:nvSpPr>
            <p:spPr>
              <a:xfrm>
                <a:off x="-7329583" y="3689750"/>
                <a:ext cx="102030" cy="896207"/>
              </a:xfrm>
              <a:custGeom>
                <a:avLst/>
                <a:gdLst>
                  <a:gd name="connsiteX0" fmla="*/ 87267 w 102030"/>
                  <a:gd name="connsiteY0" fmla="*/ 896207 h 896207"/>
                  <a:gd name="connsiteX1" fmla="*/ 87267 w 102030"/>
                  <a:gd name="connsiteY1" fmla="*/ 893826 h 896207"/>
                  <a:gd name="connsiteX2" fmla="*/ 87267 w 102030"/>
                  <a:gd name="connsiteY2" fmla="*/ 886873 h 896207"/>
                  <a:gd name="connsiteX3" fmla="*/ 87267 w 102030"/>
                  <a:gd name="connsiteY3" fmla="*/ 860298 h 896207"/>
                  <a:gd name="connsiteX4" fmla="*/ 89457 w 102030"/>
                  <a:gd name="connsiteY4" fmla="*/ 762286 h 896207"/>
                  <a:gd name="connsiteX5" fmla="*/ 96792 w 102030"/>
                  <a:gd name="connsiteY5" fmla="*/ 439103 h 896207"/>
                  <a:gd name="connsiteX6" fmla="*/ 96792 w 102030"/>
                  <a:gd name="connsiteY6" fmla="*/ 392430 h 896207"/>
                  <a:gd name="connsiteX7" fmla="*/ 94029 w 102030"/>
                  <a:gd name="connsiteY7" fmla="*/ 347282 h 896207"/>
                  <a:gd name="connsiteX8" fmla="*/ 86505 w 102030"/>
                  <a:gd name="connsiteY8" fmla="*/ 261557 h 896207"/>
                  <a:gd name="connsiteX9" fmla="*/ 76980 w 102030"/>
                  <a:gd name="connsiteY9" fmla="*/ 184690 h 896207"/>
                  <a:gd name="connsiteX10" fmla="*/ 58501 w 102030"/>
                  <a:gd name="connsiteY10" fmla="*/ 120110 h 896207"/>
                  <a:gd name="connsiteX11" fmla="*/ 17067 w 102030"/>
                  <a:gd name="connsiteY11" fmla="*/ 31623 h 896207"/>
                  <a:gd name="connsiteX12" fmla="*/ 4304 w 102030"/>
                  <a:gd name="connsiteY12" fmla="*/ 8192 h 896207"/>
                  <a:gd name="connsiteX13" fmla="*/ 970 w 102030"/>
                  <a:gd name="connsiteY13" fmla="*/ 2096 h 896207"/>
                  <a:gd name="connsiteX14" fmla="*/ 18 w 102030"/>
                  <a:gd name="connsiteY14" fmla="*/ 0 h 896207"/>
                  <a:gd name="connsiteX15" fmla="*/ 1446 w 102030"/>
                  <a:gd name="connsiteY15" fmla="*/ 1905 h 896207"/>
                  <a:gd name="connsiteX16" fmla="*/ 5161 w 102030"/>
                  <a:gd name="connsiteY16" fmla="*/ 7715 h 896207"/>
                  <a:gd name="connsiteX17" fmla="*/ 18782 w 102030"/>
                  <a:gd name="connsiteY17" fmla="*/ 30671 h 896207"/>
                  <a:gd name="connsiteX18" fmla="*/ 61835 w 102030"/>
                  <a:gd name="connsiteY18" fmla="*/ 118777 h 896207"/>
                  <a:gd name="connsiteX19" fmla="*/ 80885 w 102030"/>
                  <a:gd name="connsiteY19" fmla="*/ 183928 h 896207"/>
                  <a:gd name="connsiteX20" fmla="*/ 91362 w 102030"/>
                  <a:gd name="connsiteY20" fmla="*/ 261080 h 896207"/>
                  <a:gd name="connsiteX21" fmla="*/ 99173 w 102030"/>
                  <a:gd name="connsiteY21" fmla="*/ 346805 h 896207"/>
                  <a:gd name="connsiteX22" fmla="*/ 102030 w 102030"/>
                  <a:gd name="connsiteY22" fmla="*/ 392239 h 896207"/>
                  <a:gd name="connsiteX23" fmla="*/ 102030 w 102030"/>
                  <a:gd name="connsiteY23" fmla="*/ 439103 h 896207"/>
                  <a:gd name="connsiteX24" fmla="*/ 93267 w 102030"/>
                  <a:gd name="connsiteY24" fmla="*/ 762286 h 896207"/>
                  <a:gd name="connsiteX25" fmla="*/ 89457 w 102030"/>
                  <a:gd name="connsiteY25" fmla="*/ 860203 h 896207"/>
                  <a:gd name="connsiteX26" fmla="*/ 88124 w 102030"/>
                  <a:gd name="connsiteY26" fmla="*/ 886873 h 896207"/>
                  <a:gd name="connsiteX27" fmla="*/ 87648 w 102030"/>
                  <a:gd name="connsiteY27" fmla="*/ 893731 h 896207"/>
                  <a:gd name="connsiteX28" fmla="*/ 87267 w 102030"/>
                  <a:gd name="connsiteY28" fmla="*/ 896207 h 89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030" h="896207">
                    <a:moveTo>
                      <a:pt x="87267" y="896207"/>
                    </a:moveTo>
                    <a:cubicBezTo>
                      <a:pt x="87180" y="895416"/>
                      <a:pt x="87180" y="894618"/>
                      <a:pt x="87267" y="893826"/>
                    </a:cubicBezTo>
                    <a:lnTo>
                      <a:pt x="87267" y="886873"/>
                    </a:lnTo>
                    <a:cubicBezTo>
                      <a:pt x="87267" y="880396"/>
                      <a:pt x="87267" y="871538"/>
                      <a:pt x="87267" y="860298"/>
                    </a:cubicBezTo>
                    <a:cubicBezTo>
                      <a:pt x="87838" y="836676"/>
                      <a:pt x="88600" y="803148"/>
                      <a:pt x="89457" y="762286"/>
                    </a:cubicBezTo>
                    <a:cubicBezTo>
                      <a:pt x="91458" y="679609"/>
                      <a:pt x="94791" y="565309"/>
                      <a:pt x="96792" y="439103"/>
                    </a:cubicBezTo>
                    <a:cubicBezTo>
                      <a:pt x="96792" y="423291"/>
                      <a:pt x="96792" y="407765"/>
                      <a:pt x="96792" y="392430"/>
                    </a:cubicBezTo>
                    <a:cubicBezTo>
                      <a:pt x="96792" y="377095"/>
                      <a:pt x="95172" y="362141"/>
                      <a:pt x="94029" y="347282"/>
                    </a:cubicBezTo>
                    <a:cubicBezTo>
                      <a:pt x="91648" y="317563"/>
                      <a:pt x="89267" y="288988"/>
                      <a:pt x="86505" y="261557"/>
                    </a:cubicBezTo>
                    <a:cubicBezTo>
                      <a:pt x="83742" y="234125"/>
                      <a:pt x="80599" y="208597"/>
                      <a:pt x="76980" y="184690"/>
                    </a:cubicBezTo>
                    <a:cubicBezTo>
                      <a:pt x="72997" y="162599"/>
                      <a:pt x="66806" y="140964"/>
                      <a:pt x="58501" y="120110"/>
                    </a:cubicBezTo>
                    <a:cubicBezTo>
                      <a:pt x="46394" y="89846"/>
                      <a:pt x="32560" y="60302"/>
                      <a:pt x="17067" y="31623"/>
                    </a:cubicBezTo>
                    <a:lnTo>
                      <a:pt x="4304" y="8192"/>
                    </a:lnTo>
                    <a:lnTo>
                      <a:pt x="970" y="2096"/>
                    </a:lnTo>
                    <a:cubicBezTo>
                      <a:pt x="208" y="762"/>
                      <a:pt x="-78" y="0"/>
                      <a:pt x="18" y="0"/>
                    </a:cubicBezTo>
                    <a:cubicBezTo>
                      <a:pt x="585" y="561"/>
                      <a:pt x="1067" y="1203"/>
                      <a:pt x="1446" y="1905"/>
                    </a:cubicBezTo>
                    <a:lnTo>
                      <a:pt x="5161" y="7715"/>
                    </a:lnTo>
                    <a:cubicBezTo>
                      <a:pt x="8400" y="12859"/>
                      <a:pt x="13067" y="20574"/>
                      <a:pt x="18782" y="30671"/>
                    </a:cubicBezTo>
                    <a:cubicBezTo>
                      <a:pt x="35051" y="59062"/>
                      <a:pt x="49433" y="88495"/>
                      <a:pt x="61835" y="118777"/>
                    </a:cubicBezTo>
                    <a:cubicBezTo>
                      <a:pt x="70407" y="139782"/>
                      <a:pt x="76790" y="161614"/>
                      <a:pt x="80885" y="183928"/>
                    </a:cubicBezTo>
                    <a:cubicBezTo>
                      <a:pt x="85171" y="208026"/>
                      <a:pt x="88410" y="233839"/>
                      <a:pt x="91362" y="261080"/>
                    </a:cubicBezTo>
                    <a:cubicBezTo>
                      <a:pt x="94315" y="288322"/>
                      <a:pt x="96696" y="316897"/>
                      <a:pt x="99173" y="346805"/>
                    </a:cubicBezTo>
                    <a:cubicBezTo>
                      <a:pt x="100316" y="361569"/>
                      <a:pt x="102030" y="376714"/>
                      <a:pt x="102030" y="392239"/>
                    </a:cubicBezTo>
                    <a:cubicBezTo>
                      <a:pt x="102030" y="407765"/>
                      <a:pt x="102030" y="423291"/>
                      <a:pt x="102030" y="439103"/>
                    </a:cubicBezTo>
                    <a:cubicBezTo>
                      <a:pt x="100030" y="565404"/>
                      <a:pt x="96125" y="679609"/>
                      <a:pt x="93267" y="762286"/>
                    </a:cubicBezTo>
                    <a:cubicBezTo>
                      <a:pt x="91648" y="803338"/>
                      <a:pt x="90315" y="836676"/>
                      <a:pt x="89457" y="860203"/>
                    </a:cubicBezTo>
                    <a:cubicBezTo>
                      <a:pt x="88886" y="871442"/>
                      <a:pt x="88410" y="880396"/>
                      <a:pt x="88124" y="886873"/>
                    </a:cubicBezTo>
                    <a:cubicBezTo>
                      <a:pt x="88124" y="889635"/>
                      <a:pt x="88124" y="891921"/>
                      <a:pt x="87648" y="893731"/>
                    </a:cubicBezTo>
                    <a:cubicBezTo>
                      <a:pt x="87630" y="894569"/>
                      <a:pt x="87502" y="895402"/>
                      <a:pt x="87267" y="89620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7" name="任意多边形: 形状 1366">
                <a:extLst>
                  <a:ext uri="{FF2B5EF4-FFF2-40B4-BE49-F238E27FC236}">
                    <a16:creationId xmlns:a16="http://schemas.microsoft.com/office/drawing/2014/main" id="{D9EFE710-9BA7-2966-E015-D6953CC226D3}"/>
                  </a:ext>
                </a:extLst>
              </p:cNvPr>
              <p:cNvSpPr/>
              <p:nvPr/>
            </p:nvSpPr>
            <p:spPr>
              <a:xfrm>
                <a:off x="-7640954" y="3716991"/>
                <a:ext cx="165967" cy="679037"/>
              </a:xfrm>
              <a:custGeom>
                <a:avLst/>
                <a:gdLst>
                  <a:gd name="connsiteX0" fmla="*/ 164132 w 165967"/>
                  <a:gd name="connsiteY0" fmla="*/ 679037 h 679037"/>
                  <a:gd name="connsiteX1" fmla="*/ 162989 w 165967"/>
                  <a:gd name="connsiteY1" fmla="*/ 671893 h 679037"/>
                  <a:gd name="connsiteX2" fmla="*/ 161275 w 165967"/>
                  <a:gd name="connsiteY2" fmla="*/ 651415 h 679037"/>
                  <a:gd name="connsiteX3" fmla="*/ 159560 w 165967"/>
                  <a:gd name="connsiteY3" fmla="*/ 575691 h 679037"/>
                  <a:gd name="connsiteX4" fmla="*/ 161751 w 165967"/>
                  <a:gd name="connsiteY4" fmla="*/ 523494 h 679037"/>
                  <a:gd name="connsiteX5" fmla="*/ 154321 w 165967"/>
                  <a:gd name="connsiteY5" fmla="*/ 464725 h 679037"/>
                  <a:gd name="connsiteX6" fmla="*/ 108792 w 165967"/>
                  <a:gd name="connsiteY6" fmla="*/ 334709 h 679037"/>
                  <a:gd name="connsiteX7" fmla="*/ 51642 w 165967"/>
                  <a:gd name="connsiteY7" fmla="*/ 208788 h 679037"/>
                  <a:gd name="connsiteX8" fmla="*/ 27258 w 165967"/>
                  <a:gd name="connsiteY8" fmla="*/ 153352 h 679037"/>
                  <a:gd name="connsiteX9" fmla="*/ 14399 w 165967"/>
                  <a:gd name="connsiteY9" fmla="*/ 102489 h 679037"/>
                  <a:gd name="connsiteX10" fmla="*/ 2302 w 165967"/>
                  <a:gd name="connsiteY10" fmla="*/ 27622 h 679037"/>
                  <a:gd name="connsiteX11" fmla="*/ 112 w 165967"/>
                  <a:gd name="connsiteY11" fmla="*/ 7144 h 679037"/>
                  <a:gd name="connsiteX12" fmla="*/ 112 w 165967"/>
                  <a:gd name="connsiteY12" fmla="*/ 0 h 679037"/>
                  <a:gd name="connsiteX13" fmla="*/ 1540 w 165967"/>
                  <a:gd name="connsiteY13" fmla="*/ 7049 h 679037"/>
                  <a:gd name="connsiteX14" fmla="*/ 4684 w 165967"/>
                  <a:gd name="connsiteY14" fmla="*/ 27337 h 679037"/>
                  <a:gd name="connsiteX15" fmla="*/ 18304 w 165967"/>
                  <a:gd name="connsiteY15" fmla="*/ 101727 h 679037"/>
                  <a:gd name="connsiteX16" fmla="*/ 31639 w 165967"/>
                  <a:gd name="connsiteY16" fmla="*/ 152114 h 679037"/>
                  <a:gd name="connsiteX17" fmla="*/ 56309 w 165967"/>
                  <a:gd name="connsiteY17" fmla="*/ 206883 h 679037"/>
                  <a:gd name="connsiteX18" fmla="*/ 113459 w 165967"/>
                  <a:gd name="connsiteY18" fmla="*/ 332899 h 679037"/>
                  <a:gd name="connsiteX19" fmla="*/ 158893 w 165967"/>
                  <a:gd name="connsiteY19" fmla="*/ 463391 h 679037"/>
                  <a:gd name="connsiteX20" fmla="*/ 165942 w 165967"/>
                  <a:gd name="connsiteY20" fmla="*/ 523399 h 679037"/>
                  <a:gd name="connsiteX21" fmla="*/ 163084 w 165967"/>
                  <a:gd name="connsiteY21" fmla="*/ 575405 h 679037"/>
                  <a:gd name="connsiteX22" fmla="*/ 163084 w 165967"/>
                  <a:gd name="connsiteY22" fmla="*/ 650938 h 679037"/>
                  <a:gd name="connsiteX23" fmla="*/ 163942 w 165967"/>
                  <a:gd name="connsiteY23" fmla="*/ 671513 h 679037"/>
                  <a:gd name="connsiteX24" fmla="*/ 164132 w 165967"/>
                  <a:gd name="connsiteY24" fmla="*/ 679037 h 67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967" h="679037">
                    <a:moveTo>
                      <a:pt x="164132" y="679037"/>
                    </a:moveTo>
                    <a:cubicBezTo>
                      <a:pt x="163506" y="676702"/>
                      <a:pt x="163123" y="674308"/>
                      <a:pt x="162989" y="671893"/>
                    </a:cubicBezTo>
                    <a:cubicBezTo>
                      <a:pt x="162989" y="667226"/>
                      <a:pt x="161846" y="660368"/>
                      <a:pt x="161275" y="651415"/>
                    </a:cubicBezTo>
                    <a:cubicBezTo>
                      <a:pt x="160132" y="633603"/>
                      <a:pt x="158989" y="607695"/>
                      <a:pt x="159560" y="575691"/>
                    </a:cubicBezTo>
                    <a:cubicBezTo>
                      <a:pt x="159560" y="559784"/>
                      <a:pt x="160513" y="542258"/>
                      <a:pt x="161751" y="523494"/>
                    </a:cubicBezTo>
                    <a:cubicBezTo>
                      <a:pt x="161834" y="503665"/>
                      <a:pt x="159336" y="483909"/>
                      <a:pt x="154321" y="464725"/>
                    </a:cubicBezTo>
                    <a:cubicBezTo>
                      <a:pt x="142231" y="420366"/>
                      <a:pt x="127016" y="376919"/>
                      <a:pt x="108792" y="334709"/>
                    </a:cubicBezTo>
                    <a:cubicBezTo>
                      <a:pt x="89742" y="289560"/>
                      <a:pt x="70025" y="247174"/>
                      <a:pt x="51642" y="208788"/>
                    </a:cubicBezTo>
                    <a:cubicBezTo>
                      <a:pt x="42419" y="190811"/>
                      <a:pt x="34277" y="172299"/>
                      <a:pt x="27258" y="153352"/>
                    </a:cubicBezTo>
                    <a:cubicBezTo>
                      <a:pt x="22048" y="136645"/>
                      <a:pt x="17755" y="119665"/>
                      <a:pt x="14399" y="102489"/>
                    </a:cubicBezTo>
                    <a:cubicBezTo>
                      <a:pt x="8017" y="71057"/>
                      <a:pt x="4874" y="45339"/>
                      <a:pt x="2302" y="27622"/>
                    </a:cubicBezTo>
                    <a:cubicBezTo>
                      <a:pt x="1255" y="18764"/>
                      <a:pt x="493" y="11811"/>
                      <a:pt x="112" y="7144"/>
                    </a:cubicBezTo>
                    <a:cubicBezTo>
                      <a:pt x="-37" y="4765"/>
                      <a:pt x="-37" y="2379"/>
                      <a:pt x="112" y="0"/>
                    </a:cubicBezTo>
                    <a:cubicBezTo>
                      <a:pt x="823" y="2296"/>
                      <a:pt x="1302" y="4657"/>
                      <a:pt x="1540" y="7049"/>
                    </a:cubicBezTo>
                    <a:cubicBezTo>
                      <a:pt x="2302" y="12192"/>
                      <a:pt x="3350" y="18955"/>
                      <a:pt x="4684" y="27337"/>
                    </a:cubicBezTo>
                    <a:cubicBezTo>
                      <a:pt x="7541" y="44958"/>
                      <a:pt x="11542" y="70580"/>
                      <a:pt x="18304" y="101727"/>
                    </a:cubicBezTo>
                    <a:cubicBezTo>
                      <a:pt x="21847" y="118749"/>
                      <a:pt x="26298" y="135568"/>
                      <a:pt x="31639" y="152114"/>
                    </a:cubicBezTo>
                    <a:cubicBezTo>
                      <a:pt x="38794" y="170833"/>
                      <a:pt x="47031" y="189120"/>
                      <a:pt x="56309" y="206883"/>
                    </a:cubicBezTo>
                    <a:cubicBezTo>
                      <a:pt x="74788" y="244983"/>
                      <a:pt x="94409" y="287655"/>
                      <a:pt x="113459" y="332899"/>
                    </a:cubicBezTo>
                    <a:cubicBezTo>
                      <a:pt x="131845" y="375199"/>
                      <a:pt x="147033" y="418819"/>
                      <a:pt x="158893" y="463391"/>
                    </a:cubicBezTo>
                    <a:cubicBezTo>
                      <a:pt x="163871" y="482997"/>
                      <a:pt x="166241" y="503173"/>
                      <a:pt x="165942" y="523399"/>
                    </a:cubicBezTo>
                    <a:cubicBezTo>
                      <a:pt x="164513" y="542449"/>
                      <a:pt x="163561" y="559499"/>
                      <a:pt x="163084" y="575405"/>
                    </a:cubicBezTo>
                    <a:cubicBezTo>
                      <a:pt x="162132" y="607314"/>
                      <a:pt x="163084" y="633127"/>
                      <a:pt x="163084" y="650938"/>
                    </a:cubicBezTo>
                    <a:cubicBezTo>
                      <a:pt x="163466" y="659511"/>
                      <a:pt x="163751" y="666369"/>
                      <a:pt x="163942" y="671513"/>
                    </a:cubicBezTo>
                    <a:cubicBezTo>
                      <a:pt x="164238" y="674009"/>
                      <a:pt x="164301" y="676529"/>
                      <a:pt x="164132" y="67903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8" name="任意多边形: 形状 1367">
                <a:extLst>
                  <a:ext uri="{FF2B5EF4-FFF2-40B4-BE49-F238E27FC236}">
                    <a16:creationId xmlns:a16="http://schemas.microsoft.com/office/drawing/2014/main" id="{E15CE7EE-7563-E318-014D-D7915506F74D}"/>
                  </a:ext>
                </a:extLst>
              </p:cNvPr>
              <p:cNvSpPr/>
              <p:nvPr/>
            </p:nvSpPr>
            <p:spPr>
              <a:xfrm>
                <a:off x="-7519721" y="4251576"/>
                <a:ext cx="614347" cy="282828"/>
              </a:xfrm>
              <a:custGeom>
                <a:avLst/>
                <a:gdLst>
                  <a:gd name="connsiteX0" fmla="*/ 610399 w 614347"/>
                  <a:gd name="connsiteY0" fmla="*/ 128927 h 282828"/>
                  <a:gd name="connsiteX1" fmla="*/ 502386 w 614347"/>
                  <a:gd name="connsiteY1" fmla="*/ 274850 h 282828"/>
                  <a:gd name="connsiteX2" fmla="*/ 483336 w 614347"/>
                  <a:gd name="connsiteY2" fmla="*/ 282565 h 282828"/>
                  <a:gd name="connsiteX3" fmla="*/ 16039 w 614347"/>
                  <a:gd name="connsiteY3" fmla="*/ 194268 h 282828"/>
                  <a:gd name="connsiteX4" fmla="*/ 350 w 614347"/>
                  <a:gd name="connsiteY4" fmla="*/ 171217 h 282828"/>
                  <a:gd name="connsiteX5" fmla="*/ 990 w 614347"/>
                  <a:gd name="connsiteY5" fmla="*/ 168741 h 282828"/>
                  <a:gd name="connsiteX6" fmla="*/ 51377 w 614347"/>
                  <a:gd name="connsiteY6" fmla="*/ 13579 h 282828"/>
                  <a:gd name="connsiteX7" fmla="*/ 73665 w 614347"/>
                  <a:gd name="connsiteY7" fmla="*/ 339 h 282828"/>
                  <a:gd name="connsiteX8" fmla="*/ 598588 w 614347"/>
                  <a:gd name="connsiteY8" fmla="*/ 97780 h 282828"/>
                  <a:gd name="connsiteX9" fmla="*/ 613942 w 614347"/>
                  <a:gd name="connsiteY9" fmla="*/ 121056 h 282828"/>
                  <a:gd name="connsiteX10" fmla="*/ 610399 w 614347"/>
                  <a:gd name="connsiteY10" fmla="*/ 128927 h 28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347" h="282828">
                    <a:moveTo>
                      <a:pt x="610399" y="128927"/>
                    </a:moveTo>
                    <a:lnTo>
                      <a:pt x="502386" y="274850"/>
                    </a:lnTo>
                    <a:cubicBezTo>
                      <a:pt x="497984" y="280790"/>
                      <a:pt x="490630" y="283768"/>
                      <a:pt x="483336" y="282565"/>
                    </a:cubicBezTo>
                    <a:lnTo>
                      <a:pt x="16039" y="194268"/>
                    </a:lnTo>
                    <a:cubicBezTo>
                      <a:pt x="5341" y="192235"/>
                      <a:pt x="-1683" y="181915"/>
                      <a:pt x="350" y="171217"/>
                    </a:cubicBezTo>
                    <a:cubicBezTo>
                      <a:pt x="510" y="170379"/>
                      <a:pt x="723" y="169552"/>
                      <a:pt x="990" y="168741"/>
                    </a:cubicBezTo>
                    <a:lnTo>
                      <a:pt x="51377" y="13579"/>
                    </a:lnTo>
                    <a:cubicBezTo>
                      <a:pt x="54418" y="4187"/>
                      <a:pt x="63963" y="-1483"/>
                      <a:pt x="73665" y="339"/>
                    </a:cubicBezTo>
                    <a:lnTo>
                      <a:pt x="598588" y="97780"/>
                    </a:lnTo>
                    <a:cubicBezTo>
                      <a:pt x="609255" y="99968"/>
                      <a:pt x="616129" y="110389"/>
                      <a:pt x="613942" y="121056"/>
                    </a:cubicBezTo>
                    <a:cubicBezTo>
                      <a:pt x="613357" y="123909"/>
                      <a:pt x="612147" y="126597"/>
                      <a:pt x="610399" y="12892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69" name="任意多边形: 形状 1368">
                <a:extLst>
                  <a:ext uri="{FF2B5EF4-FFF2-40B4-BE49-F238E27FC236}">
                    <a16:creationId xmlns:a16="http://schemas.microsoft.com/office/drawing/2014/main" id="{37B29B03-14A9-8123-3F55-B08C413FB37F}"/>
                  </a:ext>
                </a:extLst>
              </p:cNvPr>
              <p:cNvSpPr/>
              <p:nvPr/>
            </p:nvSpPr>
            <p:spPr>
              <a:xfrm>
                <a:off x="-7916115" y="4290475"/>
                <a:ext cx="126111" cy="25795"/>
              </a:xfrm>
              <a:custGeom>
                <a:avLst/>
                <a:gdLst>
                  <a:gd name="connsiteX0" fmla="*/ 0 w 126111"/>
                  <a:gd name="connsiteY0" fmla="*/ 25734 h 25795"/>
                  <a:gd name="connsiteX1" fmla="*/ 15716 w 126111"/>
                  <a:gd name="connsiteY1" fmla="*/ 13066 h 25795"/>
                  <a:gd name="connsiteX2" fmla="*/ 110014 w 126111"/>
                  <a:gd name="connsiteY2" fmla="*/ 11732 h 25795"/>
                  <a:gd name="connsiteX3" fmla="*/ 126111 w 126111"/>
                  <a:gd name="connsiteY3" fmla="*/ 24020 h 25795"/>
                  <a:gd name="connsiteX4" fmla="*/ 108394 w 126111"/>
                  <a:gd name="connsiteY4" fmla="*/ 14495 h 25795"/>
                  <a:gd name="connsiteX5" fmla="*/ 17335 w 126111"/>
                  <a:gd name="connsiteY5" fmla="*/ 15733 h 25795"/>
                  <a:gd name="connsiteX6" fmla="*/ 0 w 126111"/>
                  <a:gd name="connsiteY6" fmla="*/ 25734 h 2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11" h="25795">
                    <a:moveTo>
                      <a:pt x="0" y="25734"/>
                    </a:moveTo>
                    <a:cubicBezTo>
                      <a:pt x="4223" y="20386"/>
                      <a:pt x="9594" y="16057"/>
                      <a:pt x="15716" y="13066"/>
                    </a:cubicBezTo>
                    <a:cubicBezTo>
                      <a:pt x="44745" y="-3867"/>
                      <a:pt x="80518" y="-4373"/>
                      <a:pt x="110014" y="11732"/>
                    </a:cubicBezTo>
                    <a:cubicBezTo>
                      <a:pt x="116234" y="14568"/>
                      <a:pt x="121736" y="18768"/>
                      <a:pt x="126111" y="24020"/>
                    </a:cubicBezTo>
                    <a:cubicBezTo>
                      <a:pt x="125540" y="24686"/>
                      <a:pt x="119444" y="20019"/>
                      <a:pt x="108394" y="14495"/>
                    </a:cubicBezTo>
                    <a:cubicBezTo>
                      <a:pt x="79473" y="849"/>
                      <a:pt x="45875" y="1306"/>
                      <a:pt x="17335" y="15733"/>
                    </a:cubicBezTo>
                    <a:cubicBezTo>
                      <a:pt x="6477" y="21543"/>
                      <a:pt x="476" y="26401"/>
                      <a:pt x="0" y="2573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0" name="任意多边形: 形状 1369">
                <a:extLst>
                  <a:ext uri="{FF2B5EF4-FFF2-40B4-BE49-F238E27FC236}">
                    <a16:creationId xmlns:a16="http://schemas.microsoft.com/office/drawing/2014/main" id="{5CD1BB06-8678-8726-A044-DF3F7318DDE1}"/>
                  </a:ext>
                </a:extLst>
              </p:cNvPr>
              <p:cNvSpPr/>
              <p:nvPr/>
            </p:nvSpPr>
            <p:spPr>
              <a:xfrm>
                <a:off x="-7805529" y="4538617"/>
                <a:ext cx="302990" cy="122396"/>
              </a:xfrm>
              <a:custGeom>
                <a:avLst/>
                <a:gdLst>
                  <a:gd name="connsiteX0" fmla="*/ 0 w 302990"/>
                  <a:gd name="connsiteY0" fmla="*/ 54578 h 122396"/>
                  <a:gd name="connsiteX1" fmla="*/ 184594 w 302990"/>
                  <a:gd name="connsiteY1" fmla="*/ 122396 h 122396"/>
                  <a:gd name="connsiteX2" fmla="*/ 203835 w 302990"/>
                  <a:gd name="connsiteY2" fmla="*/ 45815 h 122396"/>
                  <a:gd name="connsiteX3" fmla="*/ 291275 w 302990"/>
                  <a:gd name="connsiteY3" fmla="*/ 63437 h 122396"/>
                  <a:gd name="connsiteX4" fmla="*/ 302990 w 302990"/>
                  <a:gd name="connsiteY4" fmla="*/ 19241 h 122396"/>
                  <a:gd name="connsiteX5" fmla="*/ 165830 w 302990"/>
                  <a:gd name="connsiteY5" fmla="*/ 0 h 122396"/>
                  <a:gd name="connsiteX6" fmla="*/ 164401 w 302990"/>
                  <a:gd name="connsiteY6" fmla="*/ 63437 h 122396"/>
                  <a:gd name="connsiteX7" fmla="*/ 20955 w 302990"/>
                  <a:gd name="connsiteY7" fmla="*/ 9335 h 122396"/>
                  <a:gd name="connsiteX8" fmla="*/ 0 w 302990"/>
                  <a:gd name="connsiteY8" fmla="*/ 54578 h 12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990" h="122396">
                    <a:moveTo>
                      <a:pt x="0" y="54578"/>
                    </a:moveTo>
                    <a:lnTo>
                      <a:pt x="184594" y="122396"/>
                    </a:lnTo>
                    <a:lnTo>
                      <a:pt x="203835" y="45815"/>
                    </a:lnTo>
                    <a:lnTo>
                      <a:pt x="291275" y="63437"/>
                    </a:lnTo>
                    <a:lnTo>
                      <a:pt x="302990" y="19241"/>
                    </a:lnTo>
                    <a:lnTo>
                      <a:pt x="165830" y="0"/>
                    </a:lnTo>
                    <a:lnTo>
                      <a:pt x="164401" y="63437"/>
                    </a:lnTo>
                    <a:lnTo>
                      <a:pt x="20955" y="9335"/>
                    </a:lnTo>
                    <a:lnTo>
                      <a:pt x="0" y="54578"/>
                    </a:lnTo>
                    <a:close/>
                  </a:path>
                </a:pathLst>
              </a:custGeom>
              <a:solidFill>
                <a:srgbClr val="00000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1" name="任意多边形: 形状 1370">
                <a:extLst>
                  <a:ext uri="{FF2B5EF4-FFF2-40B4-BE49-F238E27FC236}">
                    <a16:creationId xmlns:a16="http://schemas.microsoft.com/office/drawing/2014/main" id="{E666795E-478C-D2E3-6F92-6AD4B079818C}"/>
                  </a:ext>
                </a:extLst>
              </p:cNvPr>
              <p:cNvSpPr/>
              <p:nvPr/>
            </p:nvSpPr>
            <p:spPr>
              <a:xfrm>
                <a:off x="-7639794" y="4346495"/>
                <a:ext cx="351043" cy="217759"/>
              </a:xfrm>
              <a:custGeom>
                <a:avLst/>
                <a:gdLst>
                  <a:gd name="connsiteX0" fmla="*/ 11335 w 351043"/>
                  <a:gd name="connsiteY0" fmla="*/ 68107 h 217759"/>
                  <a:gd name="connsiteX1" fmla="*/ 59626 w 351043"/>
                  <a:gd name="connsiteY1" fmla="*/ 30007 h 217759"/>
                  <a:gd name="connsiteX2" fmla="*/ 127349 w 351043"/>
                  <a:gd name="connsiteY2" fmla="*/ 194 h 217759"/>
                  <a:gd name="connsiteX3" fmla="*/ 144970 w 351043"/>
                  <a:gd name="connsiteY3" fmla="*/ 2766 h 217759"/>
                  <a:gd name="connsiteX4" fmla="*/ 129159 w 351043"/>
                  <a:gd name="connsiteY4" fmla="*/ 49438 h 217759"/>
                  <a:gd name="connsiteX5" fmla="*/ 290036 w 351043"/>
                  <a:gd name="connsiteY5" fmla="*/ 51153 h 217759"/>
                  <a:gd name="connsiteX6" fmla="*/ 247840 w 351043"/>
                  <a:gd name="connsiteY6" fmla="*/ 81061 h 217759"/>
                  <a:gd name="connsiteX7" fmla="*/ 158877 w 351043"/>
                  <a:gd name="connsiteY7" fmla="*/ 95158 h 217759"/>
                  <a:gd name="connsiteX8" fmla="*/ 348044 w 351043"/>
                  <a:gd name="connsiteY8" fmla="*/ 95158 h 217759"/>
                  <a:gd name="connsiteX9" fmla="*/ 330898 w 351043"/>
                  <a:gd name="connsiteY9" fmla="*/ 118875 h 217759"/>
                  <a:gd name="connsiteX10" fmla="*/ 213741 w 351043"/>
                  <a:gd name="connsiteY10" fmla="*/ 165453 h 217759"/>
                  <a:gd name="connsiteX11" fmla="*/ 200311 w 351043"/>
                  <a:gd name="connsiteY11" fmla="*/ 170787 h 217759"/>
                  <a:gd name="connsiteX12" fmla="*/ 186880 w 351043"/>
                  <a:gd name="connsiteY12" fmla="*/ 188313 h 217759"/>
                  <a:gd name="connsiteX13" fmla="*/ 123825 w 351043"/>
                  <a:gd name="connsiteY13" fmla="*/ 217364 h 217759"/>
                  <a:gd name="connsiteX14" fmla="*/ 0 w 351043"/>
                  <a:gd name="connsiteY14" fmla="*/ 192313 h 21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1043" h="217759">
                    <a:moveTo>
                      <a:pt x="11335" y="68107"/>
                    </a:moveTo>
                    <a:cubicBezTo>
                      <a:pt x="11335" y="68107"/>
                      <a:pt x="48196" y="36865"/>
                      <a:pt x="59626" y="30007"/>
                    </a:cubicBezTo>
                    <a:cubicBezTo>
                      <a:pt x="71056" y="23149"/>
                      <a:pt x="109728" y="-2473"/>
                      <a:pt x="127349" y="194"/>
                    </a:cubicBezTo>
                    <a:lnTo>
                      <a:pt x="144970" y="2766"/>
                    </a:lnTo>
                    <a:lnTo>
                      <a:pt x="129159" y="49438"/>
                    </a:lnTo>
                    <a:cubicBezTo>
                      <a:pt x="129159" y="49438"/>
                      <a:pt x="270700" y="28293"/>
                      <a:pt x="290036" y="51153"/>
                    </a:cubicBezTo>
                    <a:cubicBezTo>
                      <a:pt x="309372" y="74013"/>
                      <a:pt x="268986" y="78394"/>
                      <a:pt x="247840" y="81061"/>
                    </a:cubicBezTo>
                    <a:cubicBezTo>
                      <a:pt x="226695" y="83728"/>
                      <a:pt x="158877" y="95158"/>
                      <a:pt x="158877" y="95158"/>
                    </a:cubicBezTo>
                    <a:cubicBezTo>
                      <a:pt x="158877" y="95158"/>
                      <a:pt x="335756" y="76108"/>
                      <a:pt x="348044" y="95158"/>
                    </a:cubicBezTo>
                    <a:cubicBezTo>
                      <a:pt x="360331" y="114208"/>
                      <a:pt x="330898" y="118875"/>
                      <a:pt x="330898" y="118875"/>
                    </a:cubicBezTo>
                    <a:lnTo>
                      <a:pt x="213741" y="165453"/>
                    </a:lnTo>
                    <a:lnTo>
                      <a:pt x="200311" y="170787"/>
                    </a:lnTo>
                    <a:lnTo>
                      <a:pt x="186880" y="188313"/>
                    </a:lnTo>
                    <a:cubicBezTo>
                      <a:pt x="186880" y="188313"/>
                      <a:pt x="139255" y="221745"/>
                      <a:pt x="123825" y="217364"/>
                    </a:cubicBezTo>
                    <a:cubicBezTo>
                      <a:pt x="108394" y="212982"/>
                      <a:pt x="0" y="192313"/>
                      <a:pt x="0" y="192313"/>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2" name="任意多边形: 形状 1371">
                <a:extLst>
                  <a:ext uri="{FF2B5EF4-FFF2-40B4-BE49-F238E27FC236}">
                    <a16:creationId xmlns:a16="http://schemas.microsoft.com/office/drawing/2014/main" id="{4B282079-B183-4FEE-3E95-E54D1243F608}"/>
                  </a:ext>
                </a:extLst>
              </p:cNvPr>
              <p:cNvSpPr/>
              <p:nvPr/>
            </p:nvSpPr>
            <p:spPr>
              <a:xfrm>
                <a:off x="-7505492" y="4466526"/>
                <a:ext cx="192785" cy="27990"/>
              </a:xfrm>
              <a:custGeom>
                <a:avLst/>
                <a:gdLst>
                  <a:gd name="connsiteX0" fmla="*/ 0 w 192785"/>
                  <a:gd name="connsiteY0" fmla="*/ 27991 h 27990"/>
                  <a:gd name="connsiteX1" fmla="*/ 27432 w 192785"/>
                  <a:gd name="connsiteY1" fmla="*/ 19609 h 27990"/>
                  <a:gd name="connsiteX2" fmla="*/ 95345 w 192785"/>
                  <a:gd name="connsiteY2" fmla="*/ 6655 h 27990"/>
                  <a:gd name="connsiteX3" fmla="*/ 164211 w 192785"/>
                  <a:gd name="connsiteY3" fmla="*/ 463 h 27990"/>
                  <a:gd name="connsiteX4" fmla="*/ 192786 w 192785"/>
                  <a:gd name="connsiteY4" fmla="*/ 940 h 27990"/>
                  <a:gd name="connsiteX5" fmla="*/ 164211 w 192785"/>
                  <a:gd name="connsiteY5" fmla="*/ 4083 h 27990"/>
                  <a:gd name="connsiteX6" fmla="*/ 95726 w 192785"/>
                  <a:gd name="connsiteY6" fmla="*/ 11608 h 27990"/>
                  <a:gd name="connsiteX7" fmla="*/ 27908 w 192785"/>
                  <a:gd name="connsiteY7" fmla="*/ 23133 h 27990"/>
                  <a:gd name="connsiteX8" fmla="*/ 0 w 192785"/>
                  <a:gd name="connsiteY8" fmla="*/ 27991 h 2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85" h="27990">
                    <a:moveTo>
                      <a:pt x="0" y="27991"/>
                    </a:moveTo>
                    <a:cubicBezTo>
                      <a:pt x="8813" y="24211"/>
                      <a:pt x="18011" y="21401"/>
                      <a:pt x="27432" y="19609"/>
                    </a:cubicBezTo>
                    <a:cubicBezTo>
                      <a:pt x="49831" y="14121"/>
                      <a:pt x="72499" y="9797"/>
                      <a:pt x="95345" y="6655"/>
                    </a:cubicBezTo>
                    <a:cubicBezTo>
                      <a:pt x="118176" y="3381"/>
                      <a:pt x="141163" y="1315"/>
                      <a:pt x="164211" y="463"/>
                    </a:cubicBezTo>
                    <a:cubicBezTo>
                      <a:pt x="173729" y="-286"/>
                      <a:pt x="183298" y="-126"/>
                      <a:pt x="192786" y="940"/>
                    </a:cubicBezTo>
                    <a:cubicBezTo>
                      <a:pt x="183359" y="2744"/>
                      <a:pt x="173804" y="3795"/>
                      <a:pt x="164211" y="4083"/>
                    </a:cubicBezTo>
                    <a:cubicBezTo>
                      <a:pt x="146590" y="5512"/>
                      <a:pt x="122396" y="7893"/>
                      <a:pt x="95726" y="11608"/>
                    </a:cubicBezTo>
                    <a:cubicBezTo>
                      <a:pt x="69056" y="15322"/>
                      <a:pt x="45148" y="19704"/>
                      <a:pt x="27908" y="23133"/>
                    </a:cubicBezTo>
                    <a:cubicBezTo>
                      <a:pt x="18738" y="25440"/>
                      <a:pt x="9410" y="27063"/>
                      <a:pt x="0" y="27991"/>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3" name="任意多边形: 形状 1372">
                <a:extLst>
                  <a:ext uri="{FF2B5EF4-FFF2-40B4-BE49-F238E27FC236}">
                    <a16:creationId xmlns:a16="http://schemas.microsoft.com/office/drawing/2014/main" id="{FB34CF60-C45B-C719-F7E2-B5DF82D9FDBC}"/>
                  </a:ext>
                </a:extLst>
              </p:cNvPr>
              <p:cNvSpPr/>
              <p:nvPr/>
            </p:nvSpPr>
            <p:spPr>
              <a:xfrm>
                <a:off x="-7489490" y="4514784"/>
                <a:ext cx="52006" cy="13857"/>
              </a:xfrm>
              <a:custGeom>
                <a:avLst/>
                <a:gdLst>
                  <a:gd name="connsiteX0" fmla="*/ 0 w 52006"/>
                  <a:gd name="connsiteY0" fmla="*/ 13832 h 13857"/>
                  <a:gd name="connsiteX1" fmla="*/ 25432 w 52006"/>
                  <a:gd name="connsiteY1" fmla="*/ 4307 h 13857"/>
                  <a:gd name="connsiteX2" fmla="*/ 52007 w 52006"/>
                  <a:gd name="connsiteY2" fmla="*/ 21 h 13857"/>
                  <a:gd name="connsiteX3" fmla="*/ 26670 w 52006"/>
                  <a:gd name="connsiteY3" fmla="*/ 9546 h 13857"/>
                  <a:gd name="connsiteX4" fmla="*/ 0 w 52006"/>
                  <a:gd name="connsiteY4" fmla="*/ 13832 h 13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06" h="13857">
                    <a:moveTo>
                      <a:pt x="0" y="13832"/>
                    </a:moveTo>
                    <a:cubicBezTo>
                      <a:pt x="7799" y="9077"/>
                      <a:pt x="16428" y="5845"/>
                      <a:pt x="25432" y="4307"/>
                    </a:cubicBezTo>
                    <a:cubicBezTo>
                      <a:pt x="33951" y="1258"/>
                      <a:pt x="42960" y="-195"/>
                      <a:pt x="52007" y="21"/>
                    </a:cubicBezTo>
                    <a:cubicBezTo>
                      <a:pt x="44215" y="4719"/>
                      <a:pt x="35627" y="7947"/>
                      <a:pt x="26670" y="9546"/>
                    </a:cubicBezTo>
                    <a:cubicBezTo>
                      <a:pt x="18123" y="12618"/>
                      <a:pt x="9079" y="14072"/>
                      <a:pt x="0" y="13832"/>
                    </a:cubicBezTo>
                    <a:close/>
                  </a:path>
                </a:pathLst>
              </a:custGeom>
              <a:solidFill>
                <a:srgbClr val="FF9A6C"/>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4" name="任意多边形: 形状 1373">
                <a:extLst>
                  <a:ext uri="{FF2B5EF4-FFF2-40B4-BE49-F238E27FC236}">
                    <a16:creationId xmlns:a16="http://schemas.microsoft.com/office/drawing/2014/main" id="{58484EDF-5149-9A02-A100-199BA77B327B}"/>
                  </a:ext>
                </a:extLst>
              </p:cNvPr>
              <p:cNvSpPr/>
              <p:nvPr/>
            </p:nvSpPr>
            <p:spPr>
              <a:xfrm>
                <a:off x="-7191223" y="3864248"/>
                <a:ext cx="22853" cy="641699"/>
              </a:xfrm>
              <a:custGeom>
                <a:avLst/>
                <a:gdLst>
                  <a:gd name="connsiteX0" fmla="*/ 17773 w 22853"/>
                  <a:gd name="connsiteY0" fmla="*/ 0 h 641699"/>
                  <a:gd name="connsiteX1" fmla="*/ 18630 w 22853"/>
                  <a:gd name="connsiteY1" fmla="*/ 6477 h 641699"/>
                  <a:gd name="connsiteX2" fmla="*/ 19964 w 22853"/>
                  <a:gd name="connsiteY2" fmla="*/ 25527 h 641699"/>
                  <a:gd name="connsiteX3" fmla="*/ 22631 w 22853"/>
                  <a:gd name="connsiteY3" fmla="*/ 94297 h 641699"/>
                  <a:gd name="connsiteX4" fmla="*/ 15201 w 22853"/>
                  <a:gd name="connsiteY4" fmla="*/ 321278 h 641699"/>
                  <a:gd name="connsiteX5" fmla="*/ 3295 w 22853"/>
                  <a:gd name="connsiteY5" fmla="*/ 547497 h 641699"/>
                  <a:gd name="connsiteX6" fmla="*/ 2628 w 22853"/>
                  <a:gd name="connsiteY6" fmla="*/ 616172 h 641699"/>
                  <a:gd name="connsiteX7" fmla="*/ 2628 w 22853"/>
                  <a:gd name="connsiteY7" fmla="*/ 635222 h 641699"/>
                  <a:gd name="connsiteX8" fmla="*/ 2628 w 22853"/>
                  <a:gd name="connsiteY8" fmla="*/ 641699 h 641699"/>
                  <a:gd name="connsiteX9" fmla="*/ 1961 w 22853"/>
                  <a:gd name="connsiteY9" fmla="*/ 635222 h 641699"/>
                  <a:gd name="connsiteX10" fmla="*/ 1009 w 22853"/>
                  <a:gd name="connsiteY10" fmla="*/ 616172 h 641699"/>
                  <a:gd name="connsiteX11" fmla="*/ 56 w 22853"/>
                  <a:gd name="connsiteY11" fmla="*/ 547306 h 641699"/>
                  <a:gd name="connsiteX12" fmla="*/ 10534 w 22853"/>
                  <a:gd name="connsiteY12" fmla="*/ 320421 h 641699"/>
                  <a:gd name="connsiteX13" fmla="*/ 19392 w 22853"/>
                  <a:gd name="connsiteY13" fmla="*/ 93821 h 641699"/>
                  <a:gd name="connsiteX14" fmla="*/ 18344 w 22853"/>
                  <a:gd name="connsiteY14" fmla="*/ 25146 h 641699"/>
                  <a:gd name="connsiteX15" fmla="*/ 18344 w 22853"/>
                  <a:gd name="connsiteY15" fmla="*/ 6096 h 641699"/>
                  <a:gd name="connsiteX16" fmla="*/ 17773 w 22853"/>
                  <a:gd name="connsiteY16" fmla="*/ 0 h 64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53" h="641699">
                    <a:moveTo>
                      <a:pt x="17773" y="0"/>
                    </a:moveTo>
                    <a:cubicBezTo>
                      <a:pt x="18305" y="2119"/>
                      <a:pt x="18593" y="4292"/>
                      <a:pt x="18630" y="6477"/>
                    </a:cubicBezTo>
                    <a:cubicBezTo>
                      <a:pt x="18630" y="11239"/>
                      <a:pt x="19392" y="17431"/>
                      <a:pt x="19964" y="25527"/>
                    </a:cubicBezTo>
                    <a:cubicBezTo>
                      <a:pt x="21202" y="41719"/>
                      <a:pt x="22059" y="65246"/>
                      <a:pt x="22631" y="94297"/>
                    </a:cubicBezTo>
                    <a:cubicBezTo>
                      <a:pt x="23678" y="152495"/>
                      <a:pt x="21011" y="232791"/>
                      <a:pt x="15201" y="321278"/>
                    </a:cubicBezTo>
                    <a:cubicBezTo>
                      <a:pt x="9391" y="409765"/>
                      <a:pt x="4057" y="489394"/>
                      <a:pt x="3295" y="547497"/>
                    </a:cubicBezTo>
                    <a:cubicBezTo>
                      <a:pt x="2628" y="576072"/>
                      <a:pt x="2438" y="599980"/>
                      <a:pt x="2628" y="616172"/>
                    </a:cubicBezTo>
                    <a:lnTo>
                      <a:pt x="2628" y="635222"/>
                    </a:lnTo>
                    <a:cubicBezTo>
                      <a:pt x="2857" y="637375"/>
                      <a:pt x="2857" y="639546"/>
                      <a:pt x="2628" y="641699"/>
                    </a:cubicBezTo>
                    <a:cubicBezTo>
                      <a:pt x="2181" y="639569"/>
                      <a:pt x="1957" y="637398"/>
                      <a:pt x="1961" y="635222"/>
                    </a:cubicBezTo>
                    <a:cubicBezTo>
                      <a:pt x="1961" y="630460"/>
                      <a:pt x="1390" y="624268"/>
                      <a:pt x="1009" y="616172"/>
                    </a:cubicBezTo>
                    <a:cubicBezTo>
                      <a:pt x="152" y="599884"/>
                      <a:pt x="-134" y="576358"/>
                      <a:pt x="56" y="547306"/>
                    </a:cubicBezTo>
                    <a:cubicBezTo>
                      <a:pt x="56" y="489204"/>
                      <a:pt x="4724" y="408908"/>
                      <a:pt x="10534" y="320421"/>
                    </a:cubicBezTo>
                    <a:cubicBezTo>
                      <a:pt x="16344" y="231934"/>
                      <a:pt x="20059" y="151924"/>
                      <a:pt x="19392" y="93821"/>
                    </a:cubicBezTo>
                    <a:cubicBezTo>
                      <a:pt x="19392" y="65246"/>
                      <a:pt x="19392" y="41338"/>
                      <a:pt x="18344" y="25146"/>
                    </a:cubicBezTo>
                    <a:cubicBezTo>
                      <a:pt x="18344" y="17431"/>
                      <a:pt x="18344" y="11239"/>
                      <a:pt x="18344" y="6096"/>
                    </a:cubicBezTo>
                    <a:cubicBezTo>
                      <a:pt x="17913" y="4094"/>
                      <a:pt x="17721" y="2047"/>
                      <a:pt x="17773"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75" name="任意多边形: 形状 1374">
                <a:extLst>
                  <a:ext uri="{FF2B5EF4-FFF2-40B4-BE49-F238E27FC236}">
                    <a16:creationId xmlns:a16="http://schemas.microsoft.com/office/drawing/2014/main" id="{71C8DEC5-30F8-1A5E-2275-1A869CB57381}"/>
                  </a:ext>
                </a:extLst>
              </p:cNvPr>
              <p:cNvSpPr/>
              <p:nvPr/>
            </p:nvSpPr>
            <p:spPr>
              <a:xfrm>
                <a:off x="-7828294" y="3775665"/>
                <a:ext cx="86058" cy="315467"/>
              </a:xfrm>
              <a:custGeom>
                <a:avLst/>
                <a:gdLst>
                  <a:gd name="connsiteX0" fmla="*/ 84582 w 86058"/>
                  <a:gd name="connsiteY0" fmla="*/ 315468 h 315467"/>
                  <a:gd name="connsiteX1" fmla="*/ 83725 w 86058"/>
                  <a:gd name="connsiteY1" fmla="*/ 302514 h 315467"/>
                  <a:gd name="connsiteX2" fmla="*/ 82105 w 86058"/>
                  <a:gd name="connsiteY2" fmla="*/ 267081 h 315467"/>
                  <a:gd name="connsiteX3" fmla="*/ 63055 w 86058"/>
                  <a:gd name="connsiteY3" fmla="*/ 152305 h 315467"/>
                  <a:gd name="connsiteX4" fmla="*/ 22003 w 86058"/>
                  <a:gd name="connsiteY4" fmla="*/ 43243 h 315467"/>
                  <a:gd name="connsiteX5" fmla="*/ 5810 w 86058"/>
                  <a:gd name="connsiteY5" fmla="*/ 11716 h 315467"/>
                  <a:gd name="connsiteX6" fmla="*/ 0 w 86058"/>
                  <a:gd name="connsiteY6" fmla="*/ 0 h 315467"/>
                  <a:gd name="connsiteX7" fmla="*/ 7525 w 86058"/>
                  <a:gd name="connsiteY7" fmla="*/ 10763 h 315467"/>
                  <a:gd name="connsiteX8" fmla="*/ 25241 w 86058"/>
                  <a:gd name="connsiteY8" fmla="*/ 41624 h 315467"/>
                  <a:gd name="connsiteX9" fmla="*/ 67723 w 86058"/>
                  <a:gd name="connsiteY9" fmla="*/ 150971 h 315467"/>
                  <a:gd name="connsiteX10" fmla="*/ 85630 w 86058"/>
                  <a:gd name="connsiteY10" fmla="*/ 266509 h 315467"/>
                  <a:gd name="connsiteX11" fmla="*/ 85630 w 86058"/>
                  <a:gd name="connsiteY11" fmla="*/ 302133 h 315467"/>
                  <a:gd name="connsiteX12" fmla="*/ 84582 w 86058"/>
                  <a:gd name="connsiteY12" fmla="*/ 315468 h 31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058" h="315467">
                    <a:moveTo>
                      <a:pt x="84582" y="315468"/>
                    </a:moveTo>
                    <a:cubicBezTo>
                      <a:pt x="83821" y="311195"/>
                      <a:pt x="83534" y="306850"/>
                      <a:pt x="83725" y="302514"/>
                    </a:cubicBezTo>
                    <a:cubicBezTo>
                      <a:pt x="83725" y="294132"/>
                      <a:pt x="83153" y="282035"/>
                      <a:pt x="82105" y="267081"/>
                    </a:cubicBezTo>
                    <a:cubicBezTo>
                      <a:pt x="79372" y="228309"/>
                      <a:pt x="72994" y="189881"/>
                      <a:pt x="63055" y="152305"/>
                    </a:cubicBezTo>
                    <a:cubicBezTo>
                      <a:pt x="52852" y="114734"/>
                      <a:pt x="39106" y="78217"/>
                      <a:pt x="22003" y="43243"/>
                    </a:cubicBezTo>
                    <a:cubicBezTo>
                      <a:pt x="15526" y="29813"/>
                      <a:pt x="9906" y="19050"/>
                      <a:pt x="5810" y="11716"/>
                    </a:cubicBezTo>
                    <a:cubicBezTo>
                      <a:pt x="3494" y="8010"/>
                      <a:pt x="1548" y="4086"/>
                      <a:pt x="0" y="0"/>
                    </a:cubicBezTo>
                    <a:cubicBezTo>
                      <a:pt x="2909" y="3290"/>
                      <a:pt x="5433" y="6901"/>
                      <a:pt x="7525" y="10763"/>
                    </a:cubicBezTo>
                    <a:cubicBezTo>
                      <a:pt x="12097" y="17717"/>
                      <a:pt x="18193" y="28289"/>
                      <a:pt x="25241" y="41624"/>
                    </a:cubicBezTo>
                    <a:cubicBezTo>
                      <a:pt x="43276" y="76447"/>
                      <a:pt x="57519" y="113106"/>
                      <a:pt x="67723" y="150971"/>
                    </a:cubicBezTo>
                    <a:cubicBezTo>
                      <a:pt x="77876" y="188718"/>
                      <a:pt x="83880" y="227460"/>
                      <a:pt x="85630" y="266509"/>
                    </a:cubicBezTo>
                    <a:cubicBezTo>
                      <a:pt x="86201" y="281559"/>
                      <a:pt x="86201" y="293751"/>
                      <a:pt x="85630" y="302133"/>
                    </a:cubicBezTo>
                    <a:cubicBezTo>
                      <a:pt x="85787" y="306603"/>
                      <a:pt x="85436" y="311077"/>
                      <a:pt x="84582" y="31546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sp>
        <p:nvSpPr>
          <p:cNvPr id="1391" name="Google Shape;1114;p45">
            <a:extLst>
              <a:ext uri="{FF2B5EF4-FFF2-40B4-BE49-F238E27FC236}">
                <a16:creationId xmlns:a16="http://schemas.microsoft.com/office/drawing/2014/main" id="{43ED8C38-3C94-9B96-8F8D-E8B03E036A82}"/>
              </a:ext>
            </a:extLst>
          </p:cNvPr>
          <p:cNvSpPr txBox="1">
            <a:spLocks/>
          </p:cNvSpPr>
          <p:nvPr/>
        </p:nvSpPr>
        <p:spPr>
          <a:xfrm>
            <a:off x="2524791" y="3414691"/>
            <a:ext cx="3029932" cy="923299"/>
          </a:xfrm>
          <a:prstGeom prst="rect">
            <a:avLst/>
          </a:prstGeom>
          <a:noFill/>
          <a:ln>
            <a:noFill/>
          </a:ln>
        </p:spPr>
        <p:txBody>
          <a:bodyPr spcFirstLastPara="1" wrap="square" lIns="90000" tIns="91425" rIns="90000" bIns="91425" anchor="t" anchorCtr="0">
            <a:spAutoFit/>
          </a:bodyPr>
          <a:lstStyle>
            <a:defPPr marR="0" lvl="0" algn="l" rtl="0">
              <a:lnSpc>
                <a:spcPct val="100000"/>
              </a:lnSpc>
              <a:spcBef>
                <a:spcPts val="0"/>
              </a:spcBef>
              <a:spcAft>
                <a:spcPts val="0"/>
              </a:spcAft>
            </a:defPPr>
            <a:lvl1pPr marL="0" indent="0">
              <a:buClr>
                <a:schemeClr val="dk1"/>
              </a:buClr>
              <a:buSzPts val="1400"/>
              <a:buFont typeface="Montserrat Medium"/>
              <a:buNone/>
              <a:defRPr sz="1000">
                <a:solidFill>
                  <a:schemeClr val="dk1"/>
                </a:solidFill>
                <a:latin typeface="Crete Round" panose="02010600030101010101" charset="0"/>
                <a:ea typeface="微软雅黑" panose="020B0503020204020204" pitchFamily="34" charset="-122"/>
                <a:cs typeface="Montserrat Medium"/>
                <a:sym typeface="Montserrat Medium"/>
              </a:defRPr>
            </a:lvl1pPr>
            <a:lvl2pPr marL="914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marL="1371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marL="1828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marL="22860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marL="27432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marL="3200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marL="3657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marL="4114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r>
              <a:rPr lang="zh-CN" altLang="en-US" sz="600" dirty="0"/>
              <a:t>在</a:t>
            </a:r>
            <a:r>
              <a:rPr lang="en-US" altLang="zh-CN" sz="600" dirty="0"/>
              <a:t>beta</a:t>
            </a:r>
            <a:r>
              <a:rPr lang="zh-CN" altLang="en-US" sz="600" dirty="0"/>
              <a:t>冲刺中，感触颇深地体会到了时间管理和团队协作的紧迫性。相对于</a:t>
            </a:r>
            <a:r>
              <a:rPr lang="en-US" altLang="zh-CN" sz="600" dirty="0"/>
              <a:t>alpha</a:t>
            </a:r>
            <a:r>
              <a:rPr lang="zh-CN" altLang="en-US" sz="600" dirty="0"/>
              <a:t>冲刺来说，这阶段算是轻松一些，但与程序组对接时却遇到了新的问题，不得不反复调整</a:t>
            </a:r>
            <a:r>
              <a:rPr lang="en-US" altLang="zh-CN" sz="600" dirty="0"/>
              <a:t>JSON</a:t>
            </a:r>
            <a:r>
              <a:rPr lang="zh-CN" altLang="en-US" sz="600" dirty="0"/>
              <a:t>文件，比如调整</a:t>
            </a:r>
            <a:r>
              <a:rPr lang="en-US" altLang="zh-CN" sz="600" dirty="0"/>
              <a:t>buff</a:t>
            </a:r>
            <a:r>
              <a:rPr lang="zh-CN" altLang="en-US" sz="600" dirty="0"/>
              <a:t>的属性值、判断道具是否永久有效，还得改道具使用的事件。虽然都是些小改动，但多次微调让人心累。同时，期末即将来临，大家都陷入了各种事务的困扰，时间也显得特别紧张。这次经历深刻地让我认识到团队合作和明智的时间规划对项目的至关重要。未来，我会更加关注这两方面，提高沟通能力和时间管理水平，以更好地迎接各种挑战。希望在这次冲刺中，不仅能够完成项目，还能为团队合作和个人成长积累宝贵的经验。</a:t>
            </a:r>
            <a:endParaRPr lang="en-US" sz="600" dirty="0"/>
          </a:p>
        </p:txBody>
      </p:sp>
      <p:pic>
        <p:nvPicPr>
          <p:cNvPr id="2" name="图片 1">
            <a:extLst>
              <a:ext uri="{FF2B5EF4-FFF2-40B4-BE49-F238E27FC236}">
                <a16:creationId xmlns:a16="http://schemas.microsoft.com/office/drawing/2014/main" id="{81708E93-86B3-1772-0526-81A01D929E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1833477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5" name="Google Shape;1115;p45"/>
          <p:cNvSpPr txBox="1">
            <a:spLocks noGrp="1"/>
          </p:cNvSpPr>
          <p:nvPr>
            <p:ph type="subTitle" idx="1"/>
          </p:nvPr>
        </p:nvSpPr>
        <p:spPr>
          <a:xfrm>
            <a:off x="4081803" y="1323207"/>
            <a:ext cx="3322544" cy="830966"/>
          </a:xfrm>
          <a:prstGeom prst="rect">
            <a:avLst/>
          </a:prstGeom>
          <a:noFill/>
          <a:ln>
            <a:noFill/>
          </a:ln>
        </p:spPr>
        <p:txBody>
          <a:bodyPr spcFirstLastPara="1" wrap="square" lIns="90000" tIns="91425" rIns="90000" bIns="91425" anchor="t" anchorCtr="0">
            <a:spAutoFit/>
          </a:bodyPr>
          <a:lstStyle/>
          <a:p>
            <a:pPr marL="0" indent="0" algn="l"/>
            <a:r>
              <a:rPr lang="zh-CN" altLang="en-US" sz="600" dirty="0">
                <a:latin typeface="Crete Round" panose="02010600030101010101" charset="0"/>
                <a:ea typeface="微软雅黑" panose="020B0503020204020204" pitchFamily="34" charset="-122"/>
              </a:rPr>
              <a:t>在完成软件工程团队的作业过程中，我深刻体会到团队协作的重要性。在团队协作中，我注重倾听团队成员的意见，与大家充分交流，共同解决问题。通过有效的沟通，我们成功地克服了项目中的各种困难，提高了工作效率。</a:t>
            </a:r>
          </a:p>
          <a:p>
            <a:pPr marL="0" indent="0" algn="l"/>
            <a:r>
              <a:rPr lang="zh-CN" altLang="en-US" sz="600" dirty="0">
                <a:latin typeface="Crete Round" panose="02010600030101010101" charset="0"/>
                <a:ea typeface="微软雅黑" panose="020B0503020204020204" pitchFamily="34" charset="-122"/>
              </a:rPr>
              <a:t>在个人能力方面，我在团队作业中不断提升了自己的技术水平和解决问题的能力。通过与其他成员的交流学习，我更深入地了解了软件工程的各个方面，提高了自己的综合素养。同时，我也注意到了团队合作对于项目成功的关键性，这让我认识到了个人与团队之间的互补性和相辅相成的重要性。</a:t>
            </a:r>
            <a:endParaRPr lang="en-US" sz="600" dirty="0">
              <a:latin typeface="Crete Round" panose="02010600030101010101" charset="0"/>
              <a:ea typeface="微软雅黑" panose="020B0503020204020204" pitchFamily="34" charset="-122"/>
            </a:endParaRPr>
          </a:p>
        </p:txBody>
      </p:sp>
      <p:sp>
        <p:nvSpPr>
          <p:cNvPr id="1116" name="Google Shape;1116;p45"/>
          <p:cNvSpPr txBox="1">
            <a:spLocks noGrp="1"/>
          </p:cNvSpPr>
          <p:nvPr>
            <p:ph type="title"/>
          </p:nvPr>
        </p:nvSpPr>
        <p:spPr>
          <a:xfrm>
            <a:off x="3058153" y="1413098"/>
            <a:ext cx="867222" cy="461635"/>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翁国梁</a:t>
            </a:r>
            <a:endParaRPr sz="1800" dirty="0">
              <a:latin typeface="微软雅黑" panose="020B0503020204020204" pitchFamily="34" charset="-122"/>
              <a:ea typeface="微软雅黑" panose="020B0503020204020204" pitchFamily="34" charset="-122"/>
            </a:endParaRPr>
          </a:p>
        </p:txBody>
      </p:sp>
      <p:sp>
        <p:nvSpPr>
          <p:cNvPr id="1117" name="Google Shape;1117;p45"/>
          <p:cNvSpPr txBox="1">
            <a:spLocks noGrp="1"/>
          </p:cNvSpPr>
          <p:nvPr>
            <p:ph type="title" idx="2"/>
          </p:nvPr>
        </p:nvSpPr>
        <p:spPr>
          <a:xfrm>
            <a:off x="3055166" y="3448444"/>
            <a:ext cx="873195" cy="461635"/>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张梓晨</a:t>
            </a:r>
            <a:endParaRPr sz="1800" dirty="0">
              <a:latin typeface="微软雅黑" panose="020B0503020204020204" pitchFamily="34" charset="-122"/>
              <a:ea typeface="微软雅黑" panose="020B0503020204020204" pitchFamily="34" charset="-122"/>
            </a:endParaRPr>
          </a:p>
        </p:txBody>
      </p:sp>
      <p:sp>
        <p:nvSpPr>
          <p:cNvPr id="1118" name="Google Shape;1118;p45"/>
          <p:cNvSpPr txBox="1">
            <a:spLocks noGrp="1"/>
          </p:cNvSpPr>
          <p:nvPr>
            <p:ph type="subTitle" idx="3"/>
          </p:nvPr>
        </p:nvSpPr>
        <p:spPr>
          <a:xfrm>
            <a:off x="15843220" y="4828234"/>
            <a:ext cx="2448000" cy="12621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en">
                <a:latin typeface="Crete Round" panose="02010600030101010101" charset="0"/>
                <a:ea typeface="微软雅黑" panose="020B0503020204020204" pitchFamily="34" charset="-122"/>
              </a:rPr>
              <a:t>Despite being red, Mars is actually a cold place. It’s full of iron oxide dust, which gives the planet its reddish cast</a:t>
            </a:r>
            <a:endParaRPr>
              <a:latin typeface="Crete Round" panose="02010600030101010101" charset="0"/>
              <a:ea typeface="微软雅黑" panose="020B0503020204020204" pitchFamily="34" charset="-122"/>
            </a:endParaRPr>
          </a:p>
        </p:txBody>
      </p:sp>
      <p:sp>
        <p:nvSpPr>
          <p:cNvPr id="1119" name="Google Shape;1119;p45"/>
          <p:cNvSpPr txBox="1">
            <a:spLocks noGrp="1"/>
          </p:cNvSpPr>
          <p:nvPr>
            <p:ph type="title" idx="4"/>
          </p:nvPr>
        </p:nvSpPr>
        <p:spPr>
          <a:xfrm>
            <a:off x="3053642" y="2535739"/>
            <a:ext cx="867222" cy="461635"/>
          </a:xfrm>
          <a:prstGeom prst="rect">
            <a:avLst/>
          </a:prstGeom>
          <a:solidFill>
            <a:schemeClr val="accent5"/>
          </a:solidFill>
          <a:ln>
            <a:noFill/>
          </a:ln>
        </p:spPr>
        <p:txBody>
          <a:bodyPr spcFirstLastPara="1" wrap="square" lIns="90000" tIns="91425" rIns="90000" bIns="91425" anchor="t" anchorCtr="0">
            <a:noAutofit/>
          </a:bodyPr>
          <a:lstStyle/>
          <a:p>
            <a:pPr>
              <a:buSzPts val="5200"/>
            </a:pPr>
            <a:r>
              <a:rPr lang="zh-CN" altLang="en-US" sz="1800" dirty="0">
                <a:latin typeface="微软雅黑" panose="020B0503020204020204" pitchFamily="34" charset="-122"/>
                <a:ea typeface="微软雅黑" panose="020B0503020204020204" pitchFamily="34" charset="-122"/>
              </a:rPr>
              <a:t>张思宜</a:t>
            </a:r>
            <a:endParaRPr sz="1800" dirty="0">
              <a:latin typeface="微软雅黑" panose="020B0503020204020204" pitchFamily="34" charset="-122"/>
              <a:ea typeface="微软雅黑" panose="020B0503020204020204" pitchFamily="34" charset="-122"/>
            </a:endParaRPr>
          </a:p>
        </p:txBody>
      </p:sp>
      <p:sp>
        <p:nvSpPr>
          <p:cNvPr id="1120" name="Google Shape;1120;p45"/>
          <p:cNvSpPr txBox="1">
            <a:spLocks noGrp="1"/>
          </p:cNvSpPr>
          <p:nvPr>
            <p:ph type="title" idx="6"/>
          </p:nvPr>
        </p:nvSpPr>
        <p:spPr>
          <a:xfrm>
            <a:off x="720000" y="540000"/>
            <a:ext cx="7704000" cy="677078"/>
          </a:xfrm>
          <a:prstGeom prst="rect">
            <a:avLst/>
          </a:prstGeom>
        </p:spPr>
        <p:txBody>
          <a:bodyPr spcFirstLastPara="1" wrap="square" lIns="90000" tIns="91425" rIns="90000" bIns="91425" anchor="t" anchorCtr="0">
            <a:spAutoFit/>
          </a:bodyPr>
          <a:lstStyle/>
          <a:p>
            <a:r>
              <a:rPr lang="en-US" altLang="zh-CN" sz="3200" dirty="0">
                <a:latin typeface="Crete Round" panose="02010600030101010101" charset="0"/>
                <a:ea typeface="微软雅黑" panose="020B0503020204020204" pitchFamily="34" charset="-122"/>
              </a:rPr>
              <a:t>Experiences of </a:t>
            </a:r>
            <a:r>
              <a:rPr lang="en-US" altLang="zh-CN" sz="3200" dirty="0">
                <a:solidFill>
                  <a:srgbClr val="DD7E6B"/>
                </a:solidFill>
                <a:latin typeface="Crete Round" panose="02010600030101010101" charset="0"/>
                <a:ea typeface="微软雅黑" panose="020B0503020204020204" pitchFamily="34" charset="-122"/>
              </a:rPr>
              <a:t>Program Group</a:t>
            </a:r>
            <a:endParaRPr dirty="0">
              <a:latin typeface="Crete Round" panose="02010600030101010101" charset="0"/>
              <a:ea typeface="微软雅黑" panose="020B0503020204020204" pitchFamily="34" charset="-122"/>
            </a:endParaRPr>
          </a:p>
        </p:txBody>
      </p:sp>
      <p:grpSp>
        <p:nvGrpSpPr>
          <p:cNvPr id="1121" name="Google Shape;1121;p45"/>
          <p:cNvGrpSpPr/>
          <p:nvPr/>
        </p:nvGrpSpPr>
        <p:grpSpPr>
          <a:xfrm>
            <a:off x="11202691" y="-3378804"/>
            <a:ext cx="1881279" cy="940395"/>
            <a:chOff x="5781200" y="3928550"/>
            <a:chExt cx="273025" cy="136475"/>
          </a:xfrm>
        </p:grpSpPr>
        <p:sp>
          <p:nvSpPr>
            <p:cNvPr id="1122" name="Google Shape;1122;p45"/>
            <p:cNvSpPr/>
            <p:nvPr/>
          </p:nvSpPr>
          <p:spPr>
            <a:xfrm>
              <a:off x="5792975" y="3990900"/>
              <a:ext cx="258400" cy="68375"/>
            </a:xfrm>
            <a:custGeom>
              <a:avLst/>
              <a:gdLst/>
              <a:ahLst/>
              <a:cxnLst/>
              <a:rect l="l" t="t" r="r" b="b"/>
              <a:pathLst>
                <a:path w="10336" h="2735" extrusionOk="0">
                  <a:moveTo>
                    <a:pt x="2520" y="1"/>
                  </a:moveTo>
                  <a:lnTo>
                    <a:pt x="1" y="311"/>
                  </a:lnTo>
                  <a:lnTo>
                    <a:pt x="1" y="1595"/>
                  </a:lnTo>
                  <a:lnTo>
                    <a:pt x="4983" y="2734"/>
                  </a:lnTo>
                  <a:lnTo>
                    <a:pt x="10334" y="1195"/>
                  </a:lnTo>
                  <a:lnTo>
                    <a:pt x="10336" y="1167"/>
                  </a:lnTo>
                  <a:lnTo>
                    <a:pt x="10336" y="184"/>
                  </a:lnTo>
                  <a:lnTo>
                    <a:pt x="25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3" name="Google Shape;1123;p45"/>
            <p:cNvSpPr/>
            <p:nvPr/>
          </p:nvSpPr>
          <p:spPr>
            <a:xfrm>
              <a:off x="5787925" y="3999225"/>
              <a:ext cx="136200" cy="58700"/>
            </a:xfrm>
            <a:custGeom>
              <a:avLst/>
              <a:gdLst/>
              <a:ahLst/>
              <a:cxnLst/>
              <a:rect l="l" t="t" r="r" b="b"/>
              <a:pathLst>
                <a:path w="5448" h="2348" extrusionOk="0">
                  <a:moveTo>
                    <a:pt x="483" y="0"/>
                  </a:moveTo>
                  <a:cubicBezTo>
                    <a:pt x="435" y="0"/>
                    <a:pt x="399" y="5"/>
                    <a:pt x="378" y="15"/>
                  </a:cubicBezTo>
                  <a:cubicBezTo>
                    <a:pt x="0" y="195"/>
                    <a:pt x="282" y="1281"/>
                    <a:pt x="282" y="1281"/>
                  </a:cubicBezTo>
                  <a:lnTo>
                    <a:pt x="5447" y="2347"/>
                  </a:lnTo>
                  <a:lnTo>
                    <a:pt x="5447" y="1313"/>
                  </a:lnTo>
                  <a:cubicBezTo>
                    <a:pt x="5447" y="1313"/>
                    <a:pt x="1276" y="0"/>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4" name="Google Shape;1124;p45"/>
            <p:cNvSpPr/>
            <p:nvPr/>
          </p:nvSpPr>
          <p:spPr>
            <a:xfrm>
              <a:off x="5787925" y="3999225"/>
              <a:ext cx="136200" cy="58700"/>
            </a:xfrm>
            <a:custGeom>
              <a:avLst/>
              <a:gdLst/>
              <a:ahLst/>
              <a:cxnLst/>
              <a:rect l="l" t="t" r="r" b="b"/>
              <a:pathLst>
                <a:path w="5448" h="2348" extrusionOk="0">
                  <a:moveTo>
                    <a:pt x="483" y="0"/>
                  </a:moveTo>
                  <a:cubicBezTo>
                    <a:pt x="435" y="0"/>
                    <a:pt x="399" y="5"/>
                    <a:pt x="378" y="15"/>
                  </a:cubicBezTo>
                  <a:cubicBezTo>
                    <a:pt x="0" y="195"/>
                    <a:pt x="282" y="1281"/>
                    <a:pt x="282" y="1281"/>
                  </a:cubicBezTo>
                  <a:lnTo>
                    <a:pt x="5447" y="2347"/>
                  </a:lnTo>
                  <a:lnTo>
                    <a:pt x="5447" y="1313"/>
                  </a:lnTo>
                  <a:cubicBezTo>
                    <a:pt x="5447" y="1313"/>
                    <a:pt x="1276" y="0"/>
                    <a:pt x="483" y="0"/>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5" name="Google Shape;1125;p45"/>
            <p:cNvSpPr/>
            <p:nvPr/>
          </p:nvSpPr>
          <p:spPr>
            <a:xfrm>
              <a:off x="5794975" y="3976450"/>
              <a:ext cx="258250" cy="55600"/>
            </a:xfrm>
            <a:custGeom>
              <a:avLst/>
              <a:gdLst/>
              <a:ahLst/>
              <a:cxnLst/>
              <a:rect l="l" t="t" r="r" b="b"/>
              <a:pathLst>
                <a:path w="10330" h="2224" extrusionOk="0">
                  <a:moveTo>
                    <a:pt x="5495" y="0"/>
                  </a:moveTo>
                  <a:lnTo>
                    <a:pt x="1021" y="886"/>
                  </a:lnTo>
                  <a:lnTo>
                    <a:pt x="0" y="671"/>
                  </a:lnTo>
                  <a:lnTo>
                    <a:pt x="0" y="1088"/>
                  </a:lnTo>
                  <a:lnTo>
                    <a:pt x="5165" y="2224"/>
                  </a:lnTo>
                  <a:lnTo>
                    <a:pt x="10329" y="949"/>
                  </a:lnTo>
                  <a:lnTo>
                    <a:pt x="10329" y="532"/>
                  </a:lnTo>
                  <a:lnTo>
                    <a:pt x="9368" y="760"/>
                  </a:lnTo>
                  <a:lnTo>
                    <a:pt x="5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6" name="Google Shape;1126;p45"/>
            <p:cNvSpPr/>
            <p:nvPr/>
          </p:nvSpPr>
          <p:spPr>
            <a:xfrm>
              <a:off x="5794975" y="3966050"/>
              <a:ext cx="258250" cy="55575"/>
            </a:xfrm>
            <a:custGeom>
              <a:avLst/>
              <a:gdLst/>
              <a:ahLst/>
              <a:cxnLst/>
              <a:rect l="l" t="t" r="r" b="b"/>
              <a:pathLst>
                <a:path w="10330" h="2223" extrusionOk="0">
                  <a:moveTo>
                    <a:pt x="5495" y="0"/>
                  </a:moveTo>
                  <a:lnTo>
                    <a:pt x="0" y="1087"/>
                  </a:lnTo>
                  <a:lnTo>
                    <a:pt x="5164" y="2223"/>
                  </a:lnTo>
                  <a:lnTo>
                    <a:pt x="10329" y="948"/>
                  </a:lnTo>
                  <a:lnTo>
                    <a:pt x="54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7" name="Google Shape;1127;p45"/>
            <p:cNvSpPr/>
            <p:nvPr/>
          </p:nvSpPr>
          <p:spPr>
            <a:xfrm>
              <a:off x="5788250" y="3993175"/>
              <a:ext cx="265975" cy="71850"/>
            </a:xfrm>
            <a:custGeom>
              <a:avLst/>
              <a:gdLst/>
              <a:ahLst/>
              <a:cxnLst/>
              <a:rect l="l" t="t" r="r" b="b"/>
              <a:pathLst>
                <a:path w="10639" h="2874" extrusionOk="0">
                  <a:moveTo>
                    <a:pt x="257" y="0"/>
                  </a:moveTo>
                  <a:cubicBezTo>
                    <a:pt x="222" y="0"/>
                    <a:pt x="116" y="30"/>
                    <a:pt x="42" y="361"/>
                  </a:cubicBezTo>
                  <a:cubicBezTo>
                    <a:pt x="12" y="494"/>
                    <a:pt x="2" y="676"/>
                    <a:pt x="0" y="860"/>
                  </a:cubicBezTo>
                  <a:cubicBezTo>
                    <a:pt x="2" y="869"/>
                    <a:pt x="12" y="1487"/>
                    <a:pt x="111" y="1636"/>
                  </a:cubicBezTo>
                  <a:lnTo>
                    <a:pt x="5342" y="2874"/>
                  </a:lnTo>
                  <a:lnTo>
                    <a:pt x="10639" y="1338"/>
                  </a:lnTo>
                  <a:lnTo>
                    <a:pt x="10639" y="1033"/>
                  </a:lnTo>
                  <a:lnTo>
                    <a:pt x="10210" y="1147"/>
                  </a:lnTo>
                  <a:cubicBezTo>
                    <a:pt x="10210" y="1147"/>
                    <a:pt x="5445" y="2434"/>
                    <a:pt x="5373" y="2434"/>
                  </a:cubicBezTo>
                  <a:cubicBezTo>
                    <a:pt x="5309" y="2434"/>
                    <a:pt x="1197" y="1591"/>
                    <a:pt x="402" y="1438"/>
                  </a:cubicBezTo>
                  <a:cubicBezTo>
                    <a:pt x="243" y="1050"/>
                    <a:pt x="417" y="418"/>
                    <a:pt x="417" y="418"/>
                  </a:cubicBezTo>
                  <a:lnTo>
                    <a:pt x="366" y="257"/>
                  </a:lnTo>
                  <a:lnTo>
                    <a:pt x="365" y="257"/>
                  </a:lnTo>
                  <a:cubicBezTo>
                    <a:pt x="467" y="107"/>
                    <a:pt x="269" y="2"/>
                    <a:pt x="269" y="2"/>
                  </a:cubicBezTo>
                  <a:cubicBezTo>
                    <a:pt x="269" y="2"/>
                    <a:pt x="265"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8" name="Google Shape;1128;p45"/>
            <p:cNvSpPr/>
            <p:nvPr/>
          </p:nvSpPr>
          <p:spPr>
            <a:xfrm>
              <a:off x="5802275" y="4017175"/>
              <a:ext cx="22850" cy="33625"/>
            </a:xfrm>
            <a:custGeom>
              <a:avLst/>
              <a:gdLst/>
              <a:ahLst/>
              <a:cxnLst/>
              <a:rect l="l" t="t" r="r" b="b"/>
              <a:pathLst>
                <a:path w="914" h="1345" extrusionOk="0">
                  <a:moveTo>
                    <a:pt x="126" y="1"/>
                  </a:moveTo>
                  <a:cubicBezTo>
                    <a:pt x="126" y="1"/>
                    <a:pt x="1" y="1150"/>
                    <a:pt x="60" y="1150"/>
                  </a:cubicBezTo>
                  <a:cubicBezTo>
                    <a:pt x="61" y="1150"/>
                    <a:pt x="61" y="1150"/>
                    <a:pt x="61" y="1150"/>
                  </a:cubicBezTo>
                  <a:cubicBezTo>
                    <a:pt x="123" y="1138"/>
                    <a:pt x="409" y="892"/>
                    <a:pt x="409" y="892"/>
                  </a:cubicBezTo>
                  <a:cubicBezTo>
                    <a:pt x="409" y="892"/>
                    <a:pt x="736" y="1344"/>
                    <a:pt x="774" y="1344"/>
                  </a:cubicBezTo>
                  <a:cubicBezTo>
                    <a:pt x="776" y="1344"/>
                    <a:pt x="777" y="1342"/>
                    <a:pt x="777" y="1339"/>
                  </a:cubicBezTo>
                  <a:cubicBezTo>
                    <a:pt x="777" y="1276"/>
                    <a:pt x="914" y="174"/>
                    <a:pt x="914" y="174"/>
                  </a:cubicBezTo>
                  <a:lnTo>
                    <a:pt x="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29" name="Google Shape;1129;p45"/>
            <p:cNvSpPr/>
            <p:nvPr/>
          </p:nvSpPr>
          <p:spPr>
            <a:xfrm>
              <a:off x="5784025" y="3953400"/>
              <a:ext cx="258400" cy="68350"/>
            </a:xfrm>
            <a:custGeom>
              <a:avLst/>
              <a:gdLst/>
              <a:ahLst/>
              <a:cxnLst/>
              <a:rect l="l" t="t" r="r" b="b"/>
              <a:pathLst>
                <a:path w="10336" h="2734" extrusionOk="0">
                  <a:moveTo>
                    <a:pt x="7817" y="0"/>
                  </a:moveTo>
                  <a:lnTo>
                    <a:pt x="1" y="184"/>
                  </a:lnTo>
                  <a:lnTo>
                    <a:pt x="1" y="1166"/>
                  </a:lnTo>
                  <a:lnTo>
                    <a:pt x="3" y="1194"/>
                  </a:lnTo>
                  <a:lnTo>
                    <a:pt x="5354" y="2734"/>
                  </a:lnTo>
                  <a:lnTo>
                    <a:pt x="10336" y="1595"/>
                  </a:lnTo>
                  <a:lnTo>
                    <a:pt x="10336" y="311"/>
                  </a:lnTo>
                  <a:lnTo>
                    <a:pt x="78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0" name="Google Shape;1130;p45"/>
            <p:cNvSpPr/>
            <p:nvPr/>
          </p:nvSpPr>
          <p:spPr>
            <a:xfrm>
              <a:off x="5784025" y="3953400"/>
              <a:ext cx="258400" cy="68350"/>
            </a:xfrm>
            <a:custGeom>
              <a:avLst/>
              <a:gdLst/>
              <a:ahLst/>
              <a:cxnLst/>
              <a:rect l="l" t="t" r="r" b="b"/>
              <a:pathLst>
                <a:path w="10336" h="2734" extrusionOk="0">
                  <a:moveTo>
                    <a:pt x="7817" y="0"/>
                  </a:moveTo>
                  <a:lnTo>
                    <a:pt x="1" y="184"/>
                  </a:lnTo>
                  <a:lnTo>
                    <a:pt x="1" y="1166"/>
                  </a:lnTo>
                  <a:lnTo>
                    <a:pt x="3" y="1194"/>
                  </a:lnTo>
                  <a:lnTo>
                    <a:pt x="5354" y="2734"/>
                  </a:lnTo>
                  <a:lnTo>
                    <a:pt x="10336" y="1595"/>
                  </a:lnTo>
                  <a:lnTo>
                    <a:pt x="10336" y="311"/>
                  </a:lnTo>
                  <a:lnTo>
                    <a:pt x="7817"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1" name="Google Shape;1131;p45"/>
            <p:cNvSpPr/>
            <p:nvPr/>
          </p:nvSpPr>
          <p:spPr>
            <a:xfrm>
              <a:off x="5911300" y="3961725"/>
              <a:ext cx="136200" cy="58700"/>
            </a:xfrm>
            <a:custGeom>
              <a:avLst/>
              <a:gdLst/>
              <a:ahLst/>
              <a:cxnLst/>
              <a:rect l="l" t="t" r="r" b="b"/>
              <a:pathLst>
                <a:path w="5448" h="2348" extrusionOk="0">
                  <a:moveTo>
                    <a:pt x="4965" y="0"/>
                  </a:moveTo>
                  <a:cubicBezTo>
                    <a:pt x="4171" y="0"/>
                    <a:pt x="0" y="1313"/>
                    <a:pt x="0" y="1313"/>
                  </a:cubicBezTo>
                  <a:lnTo>
                    <a:pt x="0" y="2347"/>
                  </a:lnTo>
                  <a:lnTo>
                    <a:pt x="5165" y="1280"/>
                  </a:lnTo>
                  <a:cubicBezTo>
                    <a:pt x="5165" y="1280"/>
                    <a:pt x="5448" y="195"/>
                    <a:pt x="5070" y="15"/>
                  </a:cubicBezTo>
                  <a:cubicBezTo>
                    <a:pt x="5048" y="5"/>
                    <a:pt x="5013" y="0"/>
                    <a:pt x="4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2" name="Google Shape;1132;p45"/>
            <p:cNvSpPr/>
            <p:nvPr/>
          </p:nvSpPr>
          <p:spPr>
            <a:xfrm>
              <a:off x="5782200" y="3938950"/>
              <a:ext cx="258250" cy="55600"/>
            </a:xfrm>
            <a:custGeom>
              <a:avLst/>
              <a:gdLst/>
              <a:ahLst/>
              <a:cxnLst/>
              <a:rect l="l" t="t" r="r" b="b"/>
              <a:pathLst>
                <a:path w="10330" h="2224" extrusionOk="0">
                  <a:moveTo>
                    <a:pt x="4834" y="0"/>
                  </a:moveTo>
                  <a:lnTo>
                    <a:pt x="961" y="759"/>
                  </a:lnTo>
                  <a:lnTo>
                    <a:pt x="0" y="532"/>
                  </a:lnTo>
                  <a:lnTo>
                    <a:pt x="0" y="949"/>
                  </a:lnTo>
                  <a:lnTo>
                    <a:pt x="5164" y="2224"/>
                  </a:lnTo>
                  <a:lnTo>
                    <a:pt x="10329" y="1087"/>
                  </a:lnTo>
                  <a:lnTo>
                    <a:pt x="10329" y="670"/>
                  </a:lnTo>
                  <a:lnTo>
                    <a:pt x="9309" y="886"/>
                  </a:lnTo>
                  <a:lnTo>
                    <a:pt x="4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3" name="Google Shape;1133;p45"/>
            <p:cNvSpPr/>
            <p:nvPr/>
          </p:nvSpPr>
          <p:spPr>
            <a:xfrm>
              <a:off x="5782200" y="3928550"/>
              <a:ext cx="258250" cy="55575"/>
            </a:xfrm>
            <a:custGeom>
              <a:avLst/>
              <a:gdLst/>
              <a:ahLst/>
              <a:cxnLst/>
              <a:rect l="l" t="t" r="r" b="b"/>
              <a:pathLst>
                <a:path w="10330" h="2223" extrusionOk="0">
                  <a:moveTo>
                    <a:pt x="4834" y="0"/>
                  </a:moveTo>
                  <a:lnTo>
                    <a:pt x="0" y="948"/>
                  </a:lnTo>
                  <a:lnTo>
                    <a:pt x="5164" y="2223"/>
                  </a:lnTo>
                  <a:lnTo>
                    <a:pt x="10329" y="1086"/>
                  </a:lnTo>
                  <a:lnTo>
                    <a:pt x="4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4" name="Google Shape;1134;p45"/>
            <p:cNvSpPr/>
            <p:nvPr/>
          </p:nvSpPr>
          <p:spPr>
            <a:xfrm>
              <a:off x="5781200" y="3955675"/>
              <a:ext cx="265950" cy="71850"/>
            </a:xfrm>
            <a:custGeom>
              <a:avLst/>
              <a:gdLst/>
              <a:ahLst/>
              <a:cxnLst/>
              <a:rect l="l" t="t" r="r" b="b"/>
              <a:pathLst>
                <a:path w="10638" h="2874" extrusionOk="0">
                  <a:moveTo>
                    <a:pt x="10382" y="0"/>
                  </a:moveTo>
                  <a:cubicBezTo>
                    <a:pt x="10374" y="0"/>
                    <a:pt x="10369" y="1"/>
                    <a:pt x="10369" y="1"/>
                  </a:cubicBezTo>
                  <a:cubicBezTo>
                    <a:pt x="10369" y="1"/>
                    <a:pt x="10172" y="108"/>
                    <a:pt x="10274" y="257"/>
                  </a:cubicBezTo>
                  <a:lnTo>
                    <a:pt x="10273" y="257"/>
                  </a:lnTo>
                  <a:lnTo>
                    <a:pt x="10221" y="417"/>
                  </a:lnTo>
                  <a:cubicBezTo>
                    <a:pt x="10221" y="417"/>
                    <a:pt x="10396" y="1050"/>
                    <a:pt x="10237" y="1438"/>
                  </a:cubicBezTo>
                  <a:cubicBezTo>
                    <a:pt x="9441" y="1591"/>
                    <a:pt x="5328" y="2435"/>
                    <a:pt x="5264" y="2435"/>
                  </a:cubicBezTo>
                  <a:cubicBezTo>
                    <a:pt x="5194" y="2435"/>
                    <a:pt x="427" y="1147"/>
                    <a:pt x="427" y="1147"/>
                  </a:cubicBezTo>
                  <a:lnTo>
                    <a:pt x="0" y="1034"/>
                  </a:lnTo>
                  <a:lnTo>
                    <a:pt x="0" y="1339"/>
                  </a:lnTo>
                  <a:lnTo>
                    <a:pt x="5295" y="2874"/>
                  </a:lnTo>
                  <a:lnTo>
                    <a:pt x="10526" y="1637"/>
                  </a:lnTo>
                  <a:cubicBezTo>
                    <a:pt x="10627" y="1487"/>
                    <a:pt x="10637" y="869"/>
                    <a:pt x="10637" y="861"/>
                  </a:cubicBezTo>
                  <a:cubicBezTo>
                    <a:pt x="10637" y="676"/>
                    <a:pt x="10627" y="494"/>
                    <a:pt x="10597" y="361"/>
                  </a:cubicBezTo>
                  <a:cubicBezTo>
                    <a:pt x="10522" y="30"/>
                    <a:pt x="10417" y="0"/>
                    <a:pt x="10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5" name="Google Shape;1135;p45"/>
            <p:cNvSpPr/>
            <p:nvPr/>
          </p:nvSpPr>
          <p:spPr>
            <a:xfrm>
              <a:off x="5881500" y="3949300"/>
              <a:ext cx="116275" cy="25650"/>
            </a:xfrm>
            <a:custGeom>
              <a:avLst/>
              <a:gdLst/>
              <a:ahLst/>
              <a:cxnLst/>
              <a:rect l="l" t="t" r="r" b="b"/>
              <a:pathLst>
                <a:path w="4651" h="1026" extrusionOk="0">
                  <a:moveTo>
                    <a:pt x="3317" y="1"/>
                  </a:moveTo>
                  <a:lnTo>
                    <a:pt x="0" y="731"/>
                  </a:lnTo>
                  <a:lnTo>
                    <a:pt x="1192" y="1025"/>
                  </a:lnTo>
                  <a:lnTo>
                    <a:pt x="4650" y="265"/>
                  </a:lnTo>
                  <a:lnTo>
                    <a:pt x="33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grpSp>
        <p:nvGrpSpPr>
          <p:cNvPr id="1136" name="Google Shape;1136;p45"/>
          <p:cNvGrpSpPr/>
          <p:nvPr/>
        </p:nvGrpSpPr>
        <p:grpSpPr>
          <a:xfrm>
            <a:off x="12534890" y="-1743603"/>
            <a:ext cx="1476472" cy="676797"/>
            <a:chOff x="5848450" y="2417400"/>
            <a:chExt cx="279725" cy="128225"/>
          </a:xfrm>
        </p:grpSpPr>
        <p:sp>
          <p:nvSpPr>
            <p:cNvPr id="1137" name="Google Shape;1137;p45"/>
            <p:cNvSpPr/>
            <p:nvPr/>
          </p:nvSpPr>
          <p:spPr>
            <a:xfrm>
              <a:off x="5848450" y="2417400"/>
              <a:ext cx="262425" cy="105825"/>
            </a:xfrm>
            <a:custGeom>
              <a:avLst/>
              <a:gdLst/>
              <a:ahLst/>
              <a:cxnLst/>
              <a:rect l="l" t="t" r="r" b="b"/>
              <a:pathLst>
                <a:path w="10497" h="4233" extrusionOk="0">
                  <a:moveTo>
                    <a:pt x="914" y="1"/>
                  </a:moveTo>
                  <a:cubicBezTo>
                    <a:pt x="914" y="1"/>
                    <a:pt x="712" y="19"/>
                    <a:pt x="496" y="147"/>
                  </a:cubicBezTo>
                  <a:cubicBezTo>
                    <a:pt x="49" y="410"/>
                    <a:pt x="0" y="1005"/>
                    <a:pt x="254" y="1469"/>
                  </a:cubicBezTo>
                  <a:cubicBezTo>
                    <a:pt x="298" y="1549"/>
                    <a:pt x="356" y="1622"/>
                    <a:pt x="435" y="1678"/>
                  </a:cubicBezTo>
                  <a:cubicBezTo>
                    <a:pt x="435" y="1678"/>
                    <a:pt x="3427" y="2276"/>
                    <a:pt x="4553" y="2619"/>
                  </a:cubicBezTo>
                  <a:cubicBezTo>
                    <a:pt x="5679" y="2961"/>
                    <a:pt x="9426" y="4059"/>
                    <a:pt x="9761" y="4232"/>
                  </a:cubicBezTo>
                  <a:lnTo>
                    <a:pt x="10497" y="1097"/>
                  </a:lnTo>
                  <a:cubicBezTo>
                    <a:pt x="10497" y="1097"/>
                    <a:pt x="7322" y="880"/>
                    <a:pt x="5917" y="704"/>
                  </a:cubicBezTo>
                  <a:cubicBezTo>
                    <a:pt x="4511" y="528"/>
                    <a:pt x="914"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8" name="Google Shape;1138;p45"/>
            <p:cNvSpPr/>
            <p:nvPr/>
          </p:nvSpPr>
          <p:spPr>
            <a:xfrm>
              <a:off x="5851500" y="2455375"/>
              <a:ext cx="270025" cy="90250"/>
            </a:xfrm>
            <a:custGeom>
              <a:avLst/>
              <a:gdLst/>
              <a:ahLst/>
              <a:cxnLst/>
              <a:rect l="l" t="t" r="r" b="b"/>
              <a:pathLst>
                <a:path w="10801" h="3610" extrusionOk="0">
                  <a:moveTo>
                    <a:pt x="9584" y="1"/>
                  </a:moveTo>
                  <a:lnTo>
                    <a:pt x="8668" y="1190"/>
                  </a:lnTo>
                  <a:lnTo>
                    <a:pt x="604" y="107"/>
                  </a:lnTo>
                  <a:lnTo>
                    <a:pt x="0" y="550"/>
                  </a:lnTo>
                  <a:cubicBezTo>
                    <a:pt x="0" y="550"/>
                    <a:pt x="1598" y="627"/>
                    <a:pt x="2557" y="865"/>
                  </a:cubicBezTo>
                  <a:cubicBezTo>
                    <a:pt x="2927" y="957"/>
                    <a:pt x="3294" y="1061"/>
                    <a:pt x="3661" y="1164"/>
                  </a:cubicBezTo>
                  <a:cubicBezTo>
                    <a:pt x="4033" y="1270"/>
                    <a:pt x="4408" y="1361"/>
                    <a:pt x="4781" y="1462"/>
                  </a:cubicBezTo>
                  <a:cubicBezTo>
                    <a:pt x="5845" y="1753"/>
                    <a:pt x="6847" y="2175"/>
                    <a:pt x="7832" y="2677"/>
                  </a:cubicBezTo>
                  <a:cubicBezTo>
                    <a:pt x="7956" y="2740"/>
                    <a:pt x="9642" y="3562"/>
                    <a:pt x="9626" y="3609"/>
                  </a:cubicBezTo>
                  <a:cubicBezTo>
                    <a:pt x="10514" y="2399"/>
                    <a:pt x="10800" y="1500"/>
                    <a:pt x="10800" y="1500"/>
                  </a:cubicBezTo>
                  <a:lnTo>
                    <a:pt x="9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39" name="Google Shape;1139;p45"/>
            <p:cNvSpPr/>
            <p:nvPr/>
          </p:nvSpPr>
          <p:spPr>
            <a:xfrm>
              <a:off x="5851225" y="2443325"/>
              <a:ext cx="244150" cy="79900"/>
            </a:xfrm>
            <a:custGeom>
              <a:avLst/>
              <a:gdLst/>
              <a:ahLst/>
              <a:cxnLst/>
              <a:rect l="l" t="t" r="r" b="b"/>
              <a:pathLst>
                <a:path w="9766" h="3196" extrusionOk="0">
                  <a:moveTo>
                    <a:pt x="0" y="0"/>
                  </a:moveTo>
                  <a:lnTo>
                    <a:pt x="0" y="0"/>
                  </a:lnTo>
                  <a:cubicBezTo>
                    <a:pt x="20" y="148"/>
                    <a:pt x="68" y="296"/>
                    <a:pt x="144" y="432"/>
                  </a:cubicBezTo>
                  <a:cubicBezTo>
                    <a:pt x="187" y="512"/>
                    <a:pt x="246" y="585"/>
                    <a:pt x="324" y="641"/>
                  </a:cubicBezTo>
                  <a:cubicBezTo>
                    <a:pt x="324" y="641"/>
                    <a:pt x="3316" y="1239"/>
                    <a:pt x="4442" y="1582"/>
                  </a:cubicBezTo>
                  <a:cubicBezTo>
                    <a:pt x="5568" y="1924"/>
                    <a:pt x="9315" y="3021"/>
                    <a:pt x="9650" y="3195"/>
                  </a:cubicBezTo>
                  <a:lnTo>
                    <a:pt x="9765" y="2703"/>
                  </a:lnTo>
                  <a:cubicBezTo>
                    <a:pt x="8984" y="2413"/>
                    <a:pt x="5529" y="1410"/>
                    <a:pt x="4435" y="1081"/>
                  </a:cubicBezTo>
                  <a:cubicBezTo>
                    <a:pt x="3254" y="726"/>
                    <a:pt x="114" y="106"/>
                    <a:pt x="114" y="106"/>
                  </a:cubicBezTo>
                  <a:cubicBezTo>
                    <a:pt x="71" y="75"/>
                    <a:pt x="33" y="39"/>
                    <a:pt x="0" y="0"/>
                  </a:cubicBezTo>
                  <a:close/>
                </a:path>
              </a:pathLst>
            </a:custGeom>
            <a:solidFill>
              <a:srgbClr val="093F51">
                <a:alpha val="1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0" name="Google Shape;1140;p45"/>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1" name="Google Shape;1141;p45"/>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2" name="Google Shape;1142;p45"/>
            <p:cNvSpPr/>
            <p:nvPr/>
          </p:nvSpPr>
          <p:spPr>
            <a:xfrm>
              <a:off x="6085575" y="2456100"/>
              <a:ext cx="23075" cy="51550"/>
            </a:xfrm>
            <a:custGeom>
              <a:avLst/>
              <a:gdLst/>
              <a:ahLst/>
              <a:cxnLst/>
              <a:rect l="l" t="t" r="r" b="b"/>
              <a:pathLst>
                <a:path w="923" h="2062" extrusionOk="0">
                  <a:moveTo>
                    <a:pt x="515" y="1"/>
                  </a:moveTo>
                  <a:cubicBezTo>
                    <a:pt x="425" y="149"/>
                    <a:pt x="339" y="328"/>
                    <a:pt x="265" y="529"/>
                  </a:cubicBezTo>
                  <a:lnTo>
                    <a:pt x="469" y="854"/>
                  </a:lnTo>
                  <a:cubicBezTo>
                    <a:pt x="469" y="854"/>
                    <a:pt x="289" y="1505"/>
                    <a:pt x="73" y="1505"/>
                  </a:cubicBezTo>
                  <a:cubicBezTo>
                    <a:pt x="72" y="1505"/>
                    <a:pt x="72" y="1505"/>
                    <a:pt x="72" y="1505"/>
                  </a:cubicBezTo>
                  <a:cubicBezTo>
                    <a:pt x="58" y="1505"/>
                    <a:pt x="44" y="1502"/>
                    <a:pt x="31" y="1498"/>
                  </a:cubicBezTo>
                  <a:cubicBezTo>
                    <a:pt x="7" y="1701"/>
                    <a:pt x="0" y="1890"/>
                    <a:pt x="12" y="2055"/>
                  </a:cubicBezTo>
                  <a:cubicBezTo>
                    <a:pt x="33" y="2059"/>
                    <a:pt x="57" y="2061"/>
                    <a:pt x="84" y="2061"/>
                  </a:cubicBezTo>
                  <a:cubicBezTo>
                    <a:pt x="235" y="2061"/>
                    <a:pt x="483" y="1979"/>
                    <a:pt x="707" y="1531"/>
                  </a:cubicBezTo>
                  <a:cubicBezTo>
                    <a:pt x="874" y="1238"/>
                    <a:pt x="907" y="927"/>
                    <a:pt x="907" y="927"/>
                  </a:cubicBezTo>
                  <a:cubicBezTo>
                    <a:pt x="919" y="841"/>
                    <a:pt x="922" y="749"/>
                    <a:pt x="914" y="657"/>
                  </a:cubicBezTo>
                  <a:cubicBezTo>
                    <a:pt x="858" y="108"/>
                    <a:pt x="521" y="1"/>
                    <a:pt x="521"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3" name="Google Shape;1143;p45"/>
            <p:cNvSpPr/>
            <p:nvPr/>
          </p:nvSpPr>
          <p:spPr>
            <a:xfrm>
              <a:off x="5870150" y="2484675"/>
              <a:ext cx="93475" cy="56850"/>
            </a:xfrm>
            <a:custGeom>
              <a:avLst/>
              <a:gdLst/>
              <a:ahLst/>
              <a:cxnLst/>
              <a:rect l="l" t="t" r="r" b="b"/>
              <a:pathLst>
                <a:path w="3739" h="2274" extrusionOk="0">
                  <a:moveTo>
                    <a:pt x="3243" y="1"/>
                  </a:moveTo>
                  <a:cubicBezTo>
                    <a:pt x="3119" y="1"/>
                    <a:pt x="2875" y="114"/>
                    <a:pt x="2800" y="144"/>
                  </a:cubicBezTo>
                  <a:cubicBezTo>
                    <a:pt x="2299" y="339"/>
                    <a:pt x="1926" y="756"/>
                    <a:pt x="1425" y="961"/>
                  </a:cubicBezTo>
                  <a:cubicBezTo>
                    <a:pt x="1125" y="1082"/>
                    <a:pt x="712" y="1257"/>
                    <a:pt x="349" y="1257"/>
                  </a:cubicBezTo>
                  <a:cubicBezTo>
                    <a:pt x="264" y="1257"/>
                    <a:pt x="182" y="1247"/>
                    <a:pt x="105" y="1225"/>
                  </a:cubicBezTo>
                  <a:lnTo>
                    <a:pt x="105" y="1225"/>
                  </a:lnTo>
                  <a:cubicBezTo>
                    <a:pt x="105" y="1225"/>
                    <a:pt x="0" y="1969"/>
                    <a:pt x="540" y="2273"/>
                  </a:cubicBezTo>
                  <a:cubicBezTo>
                    <a:pt x="540" y="2273"/>
                    <a:pt x="1697" y="2008"/>
                    <a:pt x="2298" y="1253"/>
                  </a:cubicBezTo>
                  <a:cubicBezTo>
                    <a:pt x="2898" y="499"/>
                    <a:pt x="3738" y="212"/>
                    <a:pt x="3738" y="212"/>
                  </a:cubicBezTo>
                  <a:lnTo>
                    <a:pt x="3289" y="9"/>
                  </a:lnTo>
                  <a:cubicBezTo>
                    <a:pt x="3277" y="3"/>
                    <a:pt x="3261" y="1"/>
                    <a:pt x="3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4" name="Google Shape;1144;p45"/>
            <p:cNvSpPr/>
            <p:nvPr/>
          </p:nvSpPr>
          <p:spPr>
            <a:xfrm>
              <a:off x="5934400" y="2466375"/>
              <a:ext cx="33075" cy="75425"/>
            </a:xfrm>
            <a:custGeom>
              <a:avLst/>
              <a:gdLst/>
              <a:ahLst/>
              <a:cxnLst/>
              <a:rect l="l" t="t" r="r" b="b"/>
              <a:pathLst>
                <a:path w="1323" h="3017" extrusionOk="0">
                  <a:moveTo>
                    <a:pt x="1042" y="0"/>
                  </a:moveTo>
                  <a:cubicBezTo>
                    <a:pt x="1042" y="0"/>
                    <a:pt x="964" y="693"/>
                    <a:pt x="486" y="1280"/>
                  </a:cubicBezTo>
                  <a:cubicBezTo>
                    <a:pt x="9" y="1869"/>
                    <a:pt x="0" y="2800"/>
                    <a:pt x="0" y="2800"/>
                  </a:cubicBezTo>
                  <a:cubicBezTo>
                    <a:pt x="153" y="2971"/>
                    <a:pt x="355" y="3016"/>
                    <a:pt x="527" y="3016"/>
                  </a:cubicBezTo>
                  <a:cubicBezTo>
                    <a:pt x="722" y="3016"/>
                    <a:pt x="878" y="2958"/>
                    <a:pt x="878" y="2958"/>
                  </a:cubicBezTo>
                  <a:cubicBezTo>
                    <a:pt x="719" y="2665"/>
                    <a:pt x="804" y="2210"/>
                    <a:pt x="858" y="1900"/>
                  </a:cubicBezTo>
                  <a:cubicBezTo>
                    <a:pt x="931" y="1481"/>
                    <a:pt x="1188" y="1125"/>
                    <a:pt x="1252" y="708"/>
                  </a:cubicBezTo>
                  <a:cubicBezTo>
                    <a:pt x="1263" y="636"/>
                    <a:pt x="1323" y="376"/>
                    <a:pt x="1273" y="310"/>
                  </a:cubicBez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5" name="Google Shape;1145;p45"/>
            <p:cNvSpPr/>
            <p:nvPr/>
          </p:nvSpPr>
          <p:spPr>
            <a:xfrm>
              <a:off x="5932675" y="2429750"/>
              <a:ext cx="47300" cy="60300"/>
            </a:xfrm>
            <a:custGeom>
              <a:avLst/>
              <a:gdLst/>
              <a:ahLst/>
              <a:cxnLst/>
              <a:rect l="l" t="t" r="r" b="b"/>
              <a:pathLst>
                <a:path w="1892" h="2412" extrusionOk="0">
                  <a:moveTo>
                    <a:pt x="1358" y="0"/>
                  </a:moveTo>
                  <a:cubicBezTo>
                    <a:pt x="1312" y="0"/>
                    <a:pt x="1265" y="4"/>
                    <a:pt x="1218" y="11"/>
                  </a:cubicBezTo>
                  <a:cubicBezTo>
                    <a:pt x="1218" y="11"/>
                    <a:pt x="0" y="712"/>
                    <a:pt x="540" y="2225"/>
                  </a:cubicBezTo>
                  <a:cubicBezTo>
                    <a:pt x="540" y="2225"/>
                    <a:pt x="854" y="2412"/>
                    <a:pt x="1171" y="2412"/>
                  </a:cubicBezTo>
                  <a:cubicBezTo>
                    <a:pt x="1194" y="2412"/>
                    <a:pt x="1216" y="2411"/>
                    <a:pt x="1238" y="2409"/>
                  </a:cubicBezTo>
                  <a:cubicBezTo>
                    <a:pt x="699" y="895"/>
                    <a:pt x="1891" y="124"/>
                    <a:pt x="1891" y="124"/>
                  </a:cubicBezTo>
                  <a:cubicBezTo>
                    <a:pt x="1891" y="124"/>
                    <a:pt x="164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146" name="Google Shape;1146;p45"/>
            <p:cNvSpPr/>
            <p:nvPr/>
          </p:nvSpPr>
          <p:spPr>
            <a:xfrm>
              <a:off x="6086325" y="2469300"/>
              <a:ext cx="10975" cy="24425"/>
            </a:xfrm>
            <a:custGeom>
              <a:avLst/>
              <a:gdLst/>
              <a:ahLst/>
              <a:cxnLst/>
              <a:rect l="l" t="t" r="r" b="b"/>
              <a:pathLst>
                <a:path w="439" h="977" extrusionOk="0">
                  <a:moveTo>
                    <a:pt x="235" y="1"/>
                  </a:moveTo>
                  <a:cubicBezTo>
                    <a:pt x="184" y="139"/>
                    <a:pt x="138" y="287"/>
                    <a:pt x="99" y="442"/>
                  </a:cubicBezTo>
                  <a:cubicBezTo>
                    <a:pt x="54" y="625"/>
                    <a:pt x="21" y="802"/>
                    <a:pt x="1" y="970"/>
                  </a:cubicBezTo>
                  <a:cubicBezTo>
                    <a:pt x="14" y="973"/>
                    <a:pt x="28" y="977"/>
                    <a:pt x="42" y="977"/>
                  </a:cubicBezTo>
                  <a:cubicBezTo>
                    <a:pt x="42" y="977"/>
                    <a:pt x="42" y="977"/>
                    <a:pt x="43" y="977"/>
                  </a:cubicBezTo>
                  <a:cubicBezTo>
                    <a:pt x="259" y="977"/>
                    <a:pt x="439" y="326"/>
                    <a:pt x="439" y="326"/>
                  </a:cubicBezTo>
                  <a:lnTo>
                    <a:pt x="235" y="1"/>
                  </a:lnTo>
                  <a:close/>
                </a:path>
              </a:pathLst>
            </a:custGeom>
            <a:solidFill>
              <a:srgbClr val="093F51">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grpSp>
        <p:nvGrpSpPr>
          <p:cNvPr id="14" name="图形 4">
            <a:extLst>
              <a:ext uri="{FF2B5EF4-FFF2-40B4-BE49-F238E27FC236}">
                <a16:creationId xmlns:a16="http://schemas.microsoft.com/office/drawing/2014/main" id="{990F4069-0F93-E7C4-0082-915604A15482}"/>
              </a:ext>
            </a:extLst>
          </p:cNvPr>
          <p:cNvGrpSpPr/>
          <p:nvPr/>
        </p:nvGrpSpPr>
        <p:grpSpPr>
          <a:xfrm>
            <a:off x="272297" y="1704156"/>
            <a:ext cx="1894252" cy="2987005"/>
            <a:chOff x="-5226715" y="1734926"/>
            <a:chExt cx="2161603" cy="3449459"/>
          </a:xfrm>
        </p:grpSpPr>
        <p:sp>
          <p:nvSpPr>
            <p:cNvPr id="15" name="任意多边形: 形状 14">
              <a:extLst>
                <a:ext uri="{FF2B5EF4-FFF2-40B4-BE49-F238E27FC236}">
                  <a16:creationId xmlns:a16="http://schemas.microsoft.com/office/drawing/2014/main" id="{53A05A5F-C50C-2D8E-C7F8-BCBEC0EFB85D}"/>
                </a:ext>
              </a:extLst>
            </p:cNvPr>
            <p:cNvSpPr/>
            <p:nvPr/>
          </p:nvSpPr>
          <p:spPr>
            <a:xfrm>
              <a:off x="-4759990" y="4532160"/>
              <a:ext cx="1060705" cy="652225"/>
            </a:xfrm>
            <a:custGeom>
              <a:avLst/>
              <a:gdLst>
                <a:gd name="connsiteX0" fmla="*/ 1019937 w 1060705"/>
                <a:gd name="connsiteY0" fmla="*/ 182714 h 652225"/>
                <a:gd name="connsiteX1" fmla="*/ 754094 w 1060705"/>
                <a:gd name="connsiteY1" fmla="*/ 29267 h 652225"/>
                <a:gd name="connsiteX2" fmla="*/ 548926 w 1060705"/>
                <a:gd name="connsiteY2" fmla="*/ 13169 h 652225"/>
                <a:gd name="connsiteX3" fmla="*/ 391096 w 1060705"/>
                <a:gd name="connsiteY3" fmla="*/ 73939 h 652225"/>
                <a:gd name="connsiteX4" fmla="*/ 195072 w 1060705"/>
                <a:gd name="connsiteY4" fmla="*/ 185476 h 652225"/>
                <a:gd name="connsiteX5" fmla="*/ 34480 w 1060705"/>
                <a:gd name="connsiteY5" fmla="*/ 311873 h 652225"/>
                <a:gd name="connsiteX6" fmla="*/ 0 w 1060705"/>
                <a:gd name="connsiteY6" fmla="*/ 373690 h 652225"/>
                <a:gd name="connsiteX7" fmla="*/ 0 w 1060705"/>
                <a:gd name="connsiteY7" fmla="*/ 410362 h 652225"/>
                <a:gd name="connsiteX8" fmla="*/ 43625 w 1060705"/>
                <a:gd name="connsiteY8" fmla="*/ 475132 h 652225"/>
                <a:gd name="connsiteX9" fmla="*/ 309467 w 1060705"/>
                <a:gd name="connsiteY9" fmla="*/ 628579 h 652225"/>
                <a:gd name="connsiteX10" fmla="*/ 507016 w 1060705"/>
                <a:gd name="connsiteY10" fmla="*/ 628579 h 652225"/>
                <a:gd name="connsiteX11" fmla="*/ 1019937 w 1060705"/>
                <a:gd name="connsiteY11" fmla="*/ 332447 h 652225"/>
                <a:gd name="connsiteX12" fmla="*/ 1060704 w 1060705"/>
                <a:gd name="connsiteY12" fmla="*/ 275297 h 652225"/>
                <a:gd name="connsiteX13" fmla="*/ 1060704 w 1060705"/>
                <a:gd name="connsiteY13" fmla="*/ 239864 h 652225"/>
                <a:gd name="connsiteX14" fmla="*/ 1019937 w 1060705"/>
                <a:gd name="connsiteY14" fmla="*/ 182714 h 65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0705" h="652225">
                  <a:moveTo>
                    <a:pt x="1019937" y="182714"/>
                  </a:moveTo>
                  <a:lnTo>
                    <a:pt x="754094" y="29267"/>
                  </a:lnTo>
                  <a:cubicBezTo>
                    <a:pt x="699611" y="-2261"/>
                    <a:pt x="607695" y="-9405"/>
                    <a:pt x="548926" y="13169"/>
                  </a:cubicBezTo>
                  <a:lnTo>
                    <a:pt x="391096" y="73939"/>
                  </a:lnTo>
                  <a:cubicBezTo>
                    <a:pt x="321345" y="102780"/>
                    <a:pt x="255499" y="140252"/>
                    <a:pt x="195072" y="185476"/>
                  </a:cubicBezTo>
                  <a:lnTo>
                    <a:pt x="34480" y="311873"/>
                  </a:lnTo>
                  <a:cubicBezTo>
                    <a:pt x="14059" y="326046"/>
                    <a:pt x="1333" y="348868"/>
                    <a:pt x="0" y="373690"/>
                  </a:cubicBezTo>
                  <a:lnTo>
                    <a:pt x="0" y="410362"/>
                  </a:lnTo>
                  <a:cubicBezTo>
                    <a:pt x="0" y="434841"/>
                    <a:pt x="14859" y="458558"/>
                    <a:pt x="43625" y="475132"/>
                  </a:cubicBezTo>
                  <a:lnTo>
                    <a:pt x="309467" y="628579"/>
                  </a:lnTo>
                  <a:cubicBezTo>
                    <a:pt x="363950" y="660107"/>
                    <a:pt x="452342" y="660107"/>
                    <a:pt x="507016" y="628579"/>
                  </a:cubicBezTo>
                  <a:lnTo>
                    <a:pt x="1019937" y="332447"/>
                  </a:lnTo>
                  <a:cubicBezTo>
                    <a:pt x="1047274" y="316636"/>
                    <a:pt x="1060894" y="295871"/>
                    <a:pt x="1060704" y="275297"/>
                  </a:cubicBezTo>
                  <a:lnTo>
                    <a:pt x="1060704" y="239864"/>
                  </a:lnTo>
                  <a:cubicBezTo>
                    <a:pt x="1060704" y="218719"/>
                    <a:pt x="1047179" y="198049"/>
                    <a:pt x="1019937" y="182714"/>
                  </a:cubicBezTo>
                  <a:close/>
                </a:path>
              </a:pathLst>
            </a:custGeom>
            <a:solidFill>
              <a:srgbClr val="E6E6E6"/>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 name="任意多边形: 形状 15">
              <a:extLst>
                <a:ext uri="{FF2B5EF4-FFF2-40B4-BE49-F238E27FC236}">
                  <a16:creationId xmlns:a16="http://schemas.microsoft.com/office/drawing/2014/main" id="{37A914E8-03DA-55E4-5ABC-3E61A8827250}"/>
                </a:ext>
              </a:extLst>
            </p:cNvPr>
            <p:cNvSpPr/>
            <p:nvPr/>
          </p:nvSpPr>
          <p:spPr>
            <a:xfrm>
              <a:off x="-4759990" y="4910137"/>
              <a:ext cx="408241" cy="273881"/>
            </a:xfrm>
            <a:custGeom>
              <a:avLst/>
              <a:gdLst>
                <a:gd name="connsiteX0" fmla="*/ 0 w 408241"/>
                <a:gd name="connsiteY0" fmla="*/ 32004 h 273881"/>
                <a:gd name="connsiteX1" fmla="*/ 43625 w 408241"/>
                <a:gd name="connsiteY1" fmla="*/ 96774 h 273881"/>
                <a:gd name="connsiteX2" fmla="*/ 309467 w 408241"/>
                <a:gd name="connsiteY2" fmla="*/ 250222 h 273881"/>
                <a:gd name="connsiteX3" fmla="*/ 408242 w 408241"/>
                <a:gd name="connsiteY3" fmla="*/ 273844 h 273881"/>
                <a:gd name="connsiteX4" fmla="*/ 408242 w 408241"/>
                <a:gd name="connsiteY4" fmla="*/ 235744 h 273881"/>
                <a:gd name="connsiteX5" fmla="*/ 0 w 408241"/>
                <a:gd name="connsiteY5" fmla="*/ 0 h 2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241" h="273881">
                  <a:moveTo>
                    <a:pt x="0" y="32004"/>
                  </a:moveTo>
                  <a:cubicBezTo>
                    <a:pt x="0" y="56483"/>
                    <a:pt x="14859" y="80201"/>
                    <a:pt x="43625" y="96774"/>
                  </a:cubicBezTo>
                  <a:lnTo>
                    <a:pt x="309467" y="250222"/>
                  </a:lnTo>
                  <a:cubicBezTo>
                    <a:pt x="339842" y="266376"/>
                    <a:pt x="373847" y="274511"/>
                    <a:pt x="408242" y="273844"/>
                  </a:cubicBezTo>
                  <a:lnTo>
                    <a:pt x="408242" y="235744"/>
                  </a:lnTo>
                  <a:lnTo>
                    <a:pt x="0" y="0"/>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7" name="任意多边形: 形状 16">
              <a:extLst>
                <a:ext uri="{FF2B5EF4-FFF2-40B4-BE49-F238E27FC236}">
                  <a16:creationId xmlns:a16="http://schemas.microsoft.com/office/drawing/2014/main" id="{296CBA80-EFC0-C549-570C-F99342276799}"/>
                </a:ext>
              </a:extLst>
            </p:cNvPr>
            <p:cNvSpPr/>
            <p:nvPr/>
          </p:nvSpPr>
          <p:spPr>
            <a:xfrm>
              <a:off x="-4759990" y="4910137"/>
              <a:ext cx="408241" cy="273881"/>
            </a:xfrm>
            <a:custGeom>
              <a:avLst/>
              <a:gdLst>
                <a:gd name="connsiteX0" fmla="*/ 0 w 408241"/>
                <a:gd name="connsiteY0" fmla="*/ 32004 h 273881"/>
                <a:gd name="connsiteX1" fmla="*/ 43625 w 408241"/>
                <a:gd name="connsiteY1" fmla="*/ 96774 h 273881"/>
                <a:gd name="connsiteX2" fmla="*/ 309467 w 408241"/>
                <a:gd name="connsiteY2" fmla="*/ 250222 h 273881"/>
                <a:gd name="connsiteX3" fmla="*/ 408242 w 408241"/>
                <a:gd name="connsiteY3" fmla="*/ 273844 h 273881"/>
                <a:gd name="connsiteX4" fmla="*/ 408242 w 408241"/>
                <a:gd name="connsiteY4" fmla="*/ 235744 h 273881"/>
                <a:gd name="connsiteX5" fmla="*/ 0 w 408241"/>
                <a:gd name="connsiteY5" fmla="*/ 0 h 27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241" h="273881">
                  <a:moveTo>
                    <a:pt x="0" y="32004"/>
                  </a:moveTo>
                  <a:cubicBezTo>
                    <a:pt x="0" y="56483"/>
                    <a:pt x="14859" y="80201"/>
                    <a:pt x="43625" y="96774"/>
                  </a:cubicBezTo>
                  <a:lnTo>
                    <a:pt x="309467" y="250222"/>
                  </a:lnTo>
                  <a:cubicBezTo>
                    <a:pt x="339842" y="266376"/>
                    <a:pt x="373847" y="274511"/>
                    <a:pt x="408242" y="273844"/>
                  </a:cubicBezTo>
                  <a:lnTo>
                    <a:pt x="408242" y="235744"/>
                  </a:lnTo>
                  <a:lnTo>
                    <a:pt x="0" y="0"/>
                  </a:lnTo>
                  <a:close/>
                </a:path>
              </a:pathLst>
            </a:custGeom>
            <a:solidFill>
              <a:srgbClr val="000000">
                <a:alpha val="1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8" name="任意多边形: 形状 17">
              <a:extLst>
                <a:ext uri="{FF2B5EF4-FFF2-40B4-BE49-F238E27FC236}">
                  <a16:creationId xmlns:a16="http://schemas.microsoft.com/office/drawing/2014/main" id="{A07CF27C-F5C5-07FB-08E0-1FC3359DAB58}"/>
                </a:ext>
              </a:extLst>
            </p:cNvPr>
            <p:cNvSpPr/>
            <p:nvPr/>
          </p:nvSpPr>
          <p:spPr>
            <a:xfrm>
              <a:off x="-4760063" y="4531756"/>
              <a:ext cx="1060872" cy="616339"/>
            </a:xfrm>
            <a:custGeom>
              <a:avLst/>
              <a:gdLst>
                <a:gd name="connsiteX0" fmla="*/ 548999 w 1060872"/>
                <a:gd name="connsiteY0" fmla="*/ 13192 h 616339"/>
                <a:gd name="connsiteX1" fmla="*/ 391170 w 1060872"/>
                <a:gd name="connsiteY1" fmla="*/ 73962 h 616339"/>
                <a:gd name="connsiteX2" fmla="*/ 195146 w 1060872"/>
                <a:gd name="connsiteY2" fmla="*/ 185500 h 616339"/>
                <a:gd name="connsiteX3" fmla="*/ 34554 w 1060872"/>
                <a:gd name="connsiteY3" fmla="*/ 311896 h 616339"/>
                <a:gd name="connsiteX4" fmla="*/ 44079 w 1060872"/>
                <a:gd name="connsiteY4" fmla="*/ 439436 h 616339"/>
                <a:gd name="connsiteX5" fmla="*/ 309541 w 1060872"/>
                <a:gd name="connsiteY5" fmla="*/ 592693 h 616339"/>
                <a:gd name="connsiteX6" fmla="*/ 507089 w 1060872"/>
                <a:gd name="connsiteY6" fmla="*/ 592693 h 616339"/>
                <a:gd name="connsiteX7" fmla="*/ 1020011 w 1060872"/>
                <a:gd name="connsiteY7" fmla="*/ 296657 h 616339"/>
                <a:gd name="connsiteX8" fmla="*/ 1020011 w 1060872"/>
                <a:gd name="connsiteY8" fmla="*/ 182357 h 616339"/>
                <a:gd name="connsiteX9" fmla="*/ 754168 w 1060872"/>
                <a:gd name="connsiteY9" fmla="*/ 28909 h 616339"/>
                <a:gd name="connsiteX10" fmla="*/ 548999 w 1060872"/>
                <a:gd name="connsiteY10" fmla="*/ 13192 h 61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0872" h="616339">
                  <a:moveTo>
                    <a:pt x="548999" y="13192"/>
                  </a:moveTo>
                  <a:lnTo>
                    <a:pt x="391170" y="73962"/>
                  </a:lnTo>
                  <a:cubicBezTo>
                    <a:pt x="321419" y="102804"/>
                    <a:pt x="255572" y="140275"/>
                    <a:pt x="195146" y="185500"/>
                  </a:cubicBezTo>
                  <a:lnTo>
                    <a:pt x="34554" y="311896"/>
                  </a:lnTo>
                  <a:cubicBezTo>
                    <a:pt x="-14976" y="350854"/>
                    <a:pt x="-10785" y="408004"/>
                    <a:pt x="44079" y="439436"/>
                  </a:cubicBezTo>
                  <a:lnTo>
                    <a:pt x="309541" y="592693"/>
                  </a:lnTo>
                  <a:cubicBezTo>
                    <a:pt x="364024" y="624221"/>
                    <a:pt x="452416" y="624221"/>
                    <a:pt x="507089" y="592693"/>
                  </a:cubicBezTo>
                  <a:lnTo>
                    <a:pt x="1020011" y="296657"/>
                  </a:lnTo>
                  <a:cubicBezTo>
                    <a:pt x="1074494" y="265129"/>
                    <a:pt x="1074494" y="214075"/>
                    <a:pt x="1020011" y="182357"/>
                  </a:cubicBezTo>
                  <a:lnTo>
                    <a:pt x="754168" y="28909"/>
                  </a:lnTo>
                  <a:cubicBezTo>
                    <a:pt x="699685" y="-2238"/>
                    <a:pt x="607769" y="-9382"/>
                    <a:pt x="548999" y="13192"/>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9" name="任意多边形: 形状 18">
              <a:extLst>
                <a:ext uri="{FF2B5EF4-FFF2-40B4-BE49-F238E27FC236}">
                  <a16:creationId xmlns:a16="http://schemas.microsoft.com/office/drawing/2014/main" id="{68849871-D2DB-1230-B3BD-A8FE5465B3AD}"/>
                </a:ext>
              </a:extLst>
            </p:cNvPr>
            <p:cNvSpPr/>
            <p:nvPr/>
          </p:nvSpPr>
          <p:spPr>
            <a:xfrm>
              <a:off x="-4759990" y="4531779"/>
              <a:ext cx="902303" cy="560856"/>
            </a:xfrm>
            <a:custGeom>
              <a:avLst/>
              <a:gdLst>
                <a:gd name="connsiteX0" fmla="*/ 754094 w 902303"/>
                <a:gd name="connsiteY0" fmla="*/ 29266 h 560856"/>
                <a:gd name="connsiteX1" fmla="*/ 548926 w 902303"/>
                <a:gd name="connsiteY1" fmla="*/ 13169 h 560856"/>
                <a:gd name="connsiteX2" fmla="*/ 391096 w 902303"/>
                <a:gd name="connsiteY2" fmla="*/ 73939 h 560856"/>
                <a:gd name="connsiteX3" fmla="*/ 195072 w 902303"/>
                <a:gd name="connsiteY3" fmla="*/ 185476 h 560856"/>
                <a:gd name="connsiteX4" fmla="*/ 34480 w 902303"/>
                <a:gd name="connsiteY4" fmla="*/ 311873 h 560856"/>
                <a:gd name="connsiteX5" fmla="*/ 0 w 902303"/>
                <a:gd name="connsiteY5" fmla="*/ 373690 h 560856"/>
                <a:gd name="connsiteX6" fmla="*/ 0 w 902303"/>
                <a:gd name="connsiteY6" fmla="*/ 410361 h 560856"/>
                <a:gd name="connsiteX7" fmla="*/ 43625 w 902303"/>
                <a:gd name="connsiteY7" fmla="*/ 475132 h 560856"/>
                <a:gd name="connsiteX8" fmla="*/ 191738 w 902303"/>
                <a:gd name="connsiteY8" fmla="*/ 560857 h 560856"/>
                <a:gd name="connsiteX9" fmla="*/ 191738 w 902303"/>
                <a:gd name="connsiteY9" fmla="*/ 525328 h 560856"/>
                <a:gd name="connsiteX10" fmla="*/ 902303 w 902303"/>
                <a:gd name="connsiteY10" fmla="*/ 114801 h 56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03" h="560856">
                  <a:moveTo>
                    <a:pt x="754094" y="29266"/>
                  </a:moveTo>
                  <a:cubicBezTo>
                    <a:pt x="699611" y="-2261"/>
                    <a:pt x="607695" y="-9405"/>
                    <a:pt x="548926" y="13169"/>
                  </a:cubicBezTo>
                  <a:lnTo>
                    <a:pt x="391096" y="73939"/>
                  </a:lnTo>
                  <a:cubicBezTo>
                    <a:pt x="321345" y="102780"/>
                    <a:pt x="255499" y="140252"/>
                    <a:pt x="195072" y="185476"/>
                  </a:cubicBezTo>
                  <a:lnTo>
                    <a:pt x="34480" y="311873"/>
                  </a:lnTo>
                  <a:cubicBezTo>
                    <a:pt x="14059" y="326046"/>
                    <a:pt x="1333" y="348868"/>
                    <a:pt x="0" y="373690"/>
                  </a:cubicBezTo>
                  <a:lnTo>
                    <a:pt x="0" y="410361"/>
                  </a:lnTo>
                  <a:cubicBezTo>
                    <a:pt x="0" y="434841"/>
                    <a:pt x="14859" y="458558"/>
                    <a:pt x="43625" y="475132"/>
                  </a:cubicBezTo>
                  <a:lnTo>
                    <a:pt x="191738" y="560857"/>
                  </a:lnTo>
                  <a:lnTo>
                    <a:pt x="191738" y="525328"/>
                  </a:lnTo>
                  <a:lnTo>
                    <a:pt x="902303" y="114801"/>
                  </a:lnTo>
                  <a:close/>
                </a:path>
              </a:pathLst>
            </a:custGeom>
            <a:solidFill>
              <a:srgbClr val="000000">
                <a:alpha val="1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0" name="任意多边形: 形状 19">
              <a:extLst>
                <a:ext uri="{FF2B5EF4-FFF2-40B4-BE49-F238E27FC236}">
                  <a16:creationId xmlns:a16="http://schemas.microsoft.com/office/drawing/2014/main" id="{DFEB02EF-1DB4-9F5B-E126-FA30F80E291D}"/>
                </a:ext>
              </a:extLst>
            </p:cNvPr>
            <p:cNvSpPr/>
            <p:nvPr/>
          </p:nvSpPr>
          <p:spPr>
            <a:xfrm>
              <a:off x="-4579872" y="4321397"/>
              <a:ext cx="401193" cy="470332"/>
            </a:xfrm>
            <a:custGeom>
              <a:avLst/>
              <a:gdLst>
                <a:gd name="connsiteX0" fmla="*/ 324993 w 401193"/>
                <a:gd name="connsiteY0" fmla="*/ 401003 h 470332"/>
                <a:gd name="connsiteX1" fmla="*/ 401193 w 401193"/>
                <a:gd name="connsiteY1" fmla="*/ 18193 h 470332"/>
                <a:gd name="connsiteX2" fmla="*/ 236411 w 401193"/>
                <a:gd name="connsiteY2" fmla="*/ 0 h 470332"/>
                <a:gd name="connsiteX3" fmla="*/ 0 w 401193"/>
                <a:gd name="connsiteY3" fmla="*/ 407575 h 470332"/>
                <a:gd name="connsiteX4" fmla="*/ 107823 w 401193"/>
                <a:gd name="connsiteY4" fmla="*/ 451866 h 470332"/>
                <a:gd name="connsiteX5" fmla="*/ 292989 w 401193"/>
                <a:gd name="connsiteY5" fmla="*/ 451866 h 470332"/>
                <a:gd name="connsiteX6" fmla="*/ 324898 w 401193"/>
                <a:gd name="connsiteY6" fmla="*/ 401003 h 4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93" h="470332">
                  <a:moveTo>
                    <a:pt x="324993" y="401003"/>
                  </a:moveTo>
                  <a:cubicBezTo>
                    <a:pt x="324993" y="322707"/>
                    <a:pt x="349472" y="75914"/>
                    <a:pt x="401193" y="18193"/>
                  </a:cubicBezTo>
                  <a:lnTo>
                    <a:pt x="236411" y="0"/>
                  </a:lnTo>
                  <a:cubicBezTo>
                    <a:pt x="155448" y="85725"/>
                    <a:pt x="58579" y="289846"/>
                    <a:pt x="0" y="407575"/>
                  </a:cubicBezTo>
                  <a:cubicBezTo>
                    <a:pt x="0" y="407575"/>
                    <a:pt x="48292" y="427291"/>
                    <a:pt x="107823" y="451866"/>
                  </a:cubicBezTo>
                  <a:cubicBezTo>
                    <a:pt x="167354" y="476440"/>
                    <a:pt x="250698" y="476536"/>
                    <a:pt x="292989" y="451866"/>
                  </a:cubicBezTo>
                  <a:cubicBezTo>
                    <a:pt x="312392" y="442313"/>
                    <a:pt x="324745" y="422624"/>
                    <a:pt x="324898" y="401003"/>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1" name="任意多边形: 形状 20">
              <a:extLst>
                <a:ext uri="{FF2B5EF4-FFF2-40B4-BE49-F238E27FC236}">
                  <a16:creationId xmlns:a16="http://schemas.microsoft.com/office/drawing/2014/main" id="{2FA0C0D8-00E6-2415-92BB-B794D8D6B1F7}"/>
                </a:ext>
              </a:extLst>
            </p:cNvPr>
            <p:cNvSpPr/>
            <p:nvPr/>
          </p:nvSpPr>
          <p:spPr>
            <a:xfrm>
              <a:off x="-4579872" y="4321397"/>
              <a:ext cx="401193" cy="470332"/>
            </a:xfrm>
            <a:custGeom>
              <a:avLst/>
              <a:gdLst>
                <a:gd name="connsiteX0" fmla="*/ 324993 w 401193"/>
                <a:gd name="connsiteY0" fmla="*/ 401003 h 470332"/>
                <a:gd name="connsiteX1" fmla="*/ 401193 w 401193"/>
                <a:gd name="connsiteY1" fmla="*/ 18193 h 470332"/>
                <a:gd name="connsiteX2" fmla="*/ 236411 w 401193"/>
                <a:gd name="connsiteY2" fmla="*/ 0 h 470332"/>
                <a:gd name="connsiteX3" fmla="*/ 0 w 401193"/>
                <a:gd name="connsiteY3" fmla="*/ 407575 h 470332"/>
                <a:gd name="connsiteX4" fmla="*/ 107823 w 401193"/>
                <a:gd name="connsiteY4" fmla="*/ 451866 h 470332"/>
                <a:gd name="connsiteX5" fmla="*/ 292989 w 401193"/>
                <a:gd name="connsiteY5" fmla="*/ 451866 h 470332"/>
                <a:gd name="connsiteX6" fmla="*/ 324898 w 401193"/>
                <a:gd name="connsiteY6" fmla="*/ 401003 h 4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193" h="470332">
                  <a:moveTo>
                    <a:pt x="324993" y="401003"/>
                  </a:moveTo>
                  <a:cubicBezTo>
                    <a:pt x="324993" y="322707"/>
                    <a:pt x="349472" y="75914"/>
                    <a:pt x="401193" y="18193"/>
                  </a:cubicBezTo>
                  <a:lnTo>
                    <a:pt x="236411" y="0"/>
                  </a:lnTo>
                  <a:cubicBezTo>
                    <a:pt x="155448" y="85725"/>
                    <a:pt x="58579" y="289846"/>
                    <a:pt x="0" y="407575"/>
                  </a:cubicBezTo>
                  <a:cubicBezTo>
                    <a:pt x="0" y="407575"/>
                    <a:pt x="48292" y="427291"/>
                    <a:pt x="107823" y="451866"/>
                  </a:cubicBezTo>
                  <a:cubicBezTo>
                    <a:pt x="167354" y="476440"/>
                    <a:pt x="250698" y="476536"/>
                    <a:pt x="292989" y="451866"/>
                  </a:cubicBezTo>
                  <a:cubicBezTo>
                    <a:pt x="312392" y="442313"/>
                    <a:pt x="324745" y="422624"/>
                    <a:pt x="324898" y="401003"/>
                  </a:cubicBezTo>
                  <a:close/>
                </a:path>
              </a:pathLst>
            </a:custGeom>
            <a:solidFill>
              <a:srgbClr val="000000">
                <a:alpha val="1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2" name="任意多边形: 形状 21">
              <a:extLst>
                <a:ext uri="{FF2B5EF4-FFF2-40B4-BE49-F238E27FC236}">
                  <a16:creationId xmlns:a16="http://schemas.microsoft.com/office/drawing/2014/main" id="{B609D566-E38D-E8FC-3D9B-0BD4BCBBC1FF}"/>
                </a:ext>
              </a:extLst>
            </p:cNvPr>
            <p:cNvSpPr/>
            <p:nvPr/>
          </p:nvSpPr>
          <p:spPr>
            <a:xfrm>
              <a:off x="-4343462" y="4254531"/>
              <a:ext cx="174283" cy="100512"/>
            </a:xfrm>
            <a:custGeom>
              <a:avLst/>
              <a:gdLst>
                <a:gd name="connsiteX0" fmla="*/ 57817 w 174283"/>
                <a:gd name="connsiteY0" fmla="*/ 90583 h 100512"/>
                <a:gd name="connsiteX1" fmla="*/ 157067 w 174283"/>
                <a:gd name="connsiteY1" fmla="*/ 90583 h 100512"/>
                <a:gd name="connsiteX2" fmla="*/ 157067 w 174283"/>
                <a:gd name="connsiteY2" fmla="*/ 33433 h 100512"/>
                <a:gd name="connsiteX3" fmla="*/ 115633 w 174283"/>
                <a:gd name="connsiteY3" fmla="*/ 0 h 100512"/>
                <a:gd name="connsiteX4" fmla="*/ 0 w 174283"/>
                <a:gd name="connsiteY4" fmla="*/ 66675 h 100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83" h="100512">
                  <a:moveTo>
                    <a:pt x="57817" y="90583"/>
                  </a:moveTo>
                  <a:cubicBezTo>
                    <a:pt x="89725" y="103822"/>
                    <a:pt x="134017" y="103822"/>
                    <a:pt x="157067" y="90583"/>
                  </a:cubicBezTo>
                  <a:cubicBezTo>
                    <a:pt x="180118" y="77343"/>
                    <a:pt x="179927" y="51721"/>
                    <a:pt x="157067" y="33433"/>
                  </a:cubicBezTo>
                  <a:lnTo>
                    <a:pt x="115633" y="0"/>
                  </a:lnTo>
                  <a:cubicBezTo>
                    <a:pt x="74152" y="16688"/>
                    <a:pt x="35223" y="39129"/>
                    <a:pt x="0" y="66675"/>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3" name="任意多边形: 形状 22">
              <a:extLst>
                <a:ext uri="{FF2B5EF4-FFF2-40B4-BE49-F238E27FC236}">
                  <a16:creationId xmlns:a16="http://schemas.microsoft.com/office/drawing/2014/main" id="{B5A3944C-4FD5-C5BF-3CB8-8A2FB0C3D6BD}"/>
                </a:ext>
              </a:extLst>
            </p:cNvPr>
            <p:cNvSpPr/>
            <p:nvPr/>
          </p:nvSpPr>
          <p:spPr>
            <a:xfrm>
              <a:off x="-5226620" y="1734926"/>
              <a:ext cx="2161508" cy="3160739"/>
            </a:xfrm>
            <a:custGeom>
              <a:avLst/>
              <a:gdLst>
                <a:gd name="connsiteX0" fmla="*/ 41053 w 2161508"/>
                <a:gd name="connsiteY0" fmla="*/ 3151399 h 3160739"/>
                <a:gd name="connsiteX1" fmla="*/ 125825 w 2161508"/>
                <a:gd name="connsiteY1" fmla="*/ 3149779 h 3160739"/>
                <a:gd name="connsiteX2" fmla="*/ 2117789 w 2161508"/>
                <a:gd name="connsiteY2" fmla="*/ 2000017 h 3160739"/>
                <a:gd name="connsiteX3" fmla="*/ 2161508 w 2161508"/>
                <a:gd name="connsiteY3" fmla="*/ 1923817 h 3160739"/>
                <a:gd name="connsiteX4" fmla="*/ 2161508 w 2161508"/>
                <a:gd name="connsiteY4" fmla="*/ 83587 h 3160739"/>
                <a:gd name="connsiteX5" fmla="*/ 2120456 w 2161508"/>
                <a:gd name="connsiteY5" fmla="*/ 9387 h 3160739"/>
                <a:gd name="connsiteX6" fmla="*/ 2035683 w 2161508"/>
                <a:gd name="connsiteY6" fmla="*/ 10911 h 3160739"/>
                <a:gd name="connsiteX7" fmla="*/ 43815 w 2161508"/>
                <a:gd name="connsiteY7" fmla="*/ 1161150 h 3160739"/>
                <a:gd name="connsiteX8" fmla="*/ 0 w 2161508"/>
                <a:gd name="connsiteY8" fmla="*/ 1236874 h 3160739"/>
                <a:gd name="connsiteX9" fmla="*/ 0 w 2161508"/>
                <a:gd name="connsiteY9" fmla="*/ 3077580 h 3160739"/>
                <a:gd name="connsiteX10" fmla="*/ 41053 w 2161508"/>
                <a:gd name="connsiteY10" fmla="*/ 3151399 h 316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1508" h="3160739">
                  <a:moveTo>
                    <a:pt x="41053" y="3151399"/>
                  </a:moveTo>
                  <a:cubicBezTo>
                    <a:pt x="67953" y="3164400"/>
                    <a:pt x="99441" y="3163800"/>
                    <a:pt x="125825" y="3149779"/>
                  </a:cubicBezTo>
                  <a:lnTo>
                    <a:pt x="2117789" y="2000017"/>
                  </a:lnTo>
                  <a:cubicBezTo>
                    <a:pt x="2143716" y="1983072"/>
                    <a:pt x="2159965" y="1954754"/>
                    <a:pt x="2161508" y="1923817"/>
                  </a:cubicBezTo>
                  <a:lnTo>
                    <a:pt x="2161508" y="83587"/>
                  </a:lnTo>
                  <a:cubicBezTo>
                    <a:pt x="2160432" y="53723"/>
                    <a:pt x="2145183" y="26161"/>
                    <a:pt x="2120456" y="9387"/>
                  </a:cubicBezTo>
                  <a:cubicBezTo>
                    <a:pt x="2093566" y="-3646"/>
                    <a:pt x="2062086" y="-3079"/>
                    <a:pt x="2035683" y="10911"/>
                  </a:cubicBezTo>
                  <a:lnTo>
                    <a:pt x="43815" y="1161150"/>
                  </a:lnTo>
                  <a:cubicBezTo>
                    <a:pt x="17949" y="1177943"/>
                    <a:pt x="1665" y="1206079"/>
                    <a:pt x="0" y="1236874"/>
                  </a:cubicBezTo>
                  <a:lnTo>
                    <a:pt x="0" y="3077580"/>
                  </a:lnTo>
                  <a:cubicBezTo>
                    <a:pt x="1208" y="3107308"/>
                    <a:pt x="16439" y="3134692"/>
                    <a:pt x="41053" y="3151399"/>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4" name="任意多边形: 形状 23">
              <a:extLst>
                <a:ext uri="{FF2B5EF4-FFF2-40B4-BE49-F238E27FC236}">
                  <a16:creationId xmlns:a16="http://schemas.microsoft.com/office/drawing/2014/main" id="{20C55198-25E4-1858-E9D2-9CCEF3431495}"/>
                </a:ext>
              </a:extLst>
            </p:cNvPr>
            <p:cNvSpPr/>
            <p:nvPr/>
          </p:nvSpPr>
          <p:spPr>
            <a:xfrm>
              <a:off x="-5144514" y="1787215"/>
              <a:ext cx="2079402" cy="3103832"/>
            </a:xfrm>
            <a:custGeom>
              <a:avLst/>
              <a:gdLst>
                <a:gd name="connsiteX0" fmla="*/ 43720 w 2079402"/>
                <a:gd name="connsiteY0" fmla="*/ 3097871 h 3103832"/>
                <a:gd name="connsiteX1" fmla="*/ 2035683 w 2079402"/>
                <a:gd name="connsiteY1" fmla="*/ 1947632 h 3103832"/>
                <a:gd name="connsiteX2" fmla="*/ 2079403 w 2079402"/>
                <a:gd name="connsiteY2" fmla="*/ 1871432 h 3103832"/>
                <a:gd name="connsiteX3" fmla="*/ 2079403 w 2079402"/>
                <a:gd name="connsiteY3" fmla="*/ 31202 h 3103832"/>
                <a:gd name="connsiteX4" fmla="*/ 2035683 w 2079402"/>
                <a:gd name="connsiteY4" fmla="*/ 5961 h 3103832"/>
                <a:gd name="connsiteX5" fmla="*/ 43815 w 2079402"/>
                <a:gd name="connsiteY5" fmla="*/ 1156010 h 3103832"/>
                <a:gd name="connsiteX6" fmla="*/ 0 w 2079402"/>
                <a:gd name="connsiteY6" fmla="*/ 1232210 h 3103832"/>
                <a:gd name="connsiteX7" fmla="*/ 0 w 2079402"/>
                <a:gd name="connsiteY7" fmla="*/ 3072630 h 3103832"/>
                <a:gd name="connsiteX8" fmla="*/ 43720 w 2079402"/>
                <a:gd name="connsiteY8" fmla="*/ 3097871 h 310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9402" h="3103832">
                  <a:moveTo>
                    <a:pt x="43720" y="3097871"/>
                  </a:moveTo>
                  <a:lnTo>
                    <a:pt x="2035683" y="1947632"/>
                  </a:lnTo>
                  <a:cubicBezTo>
                    <a:pt x="2061658" y="1930735"/>
                    <a:pt x="2077926" y="1902379"/>
                    <a:pt x="2079403" y="1871432"/>
                  </a:cubicBezTo>
                  <a:lnTo>
                    <a:pt x="2079403" y="31202"/>
                  </a:lnTo>
                  <a:cubicBezTo>
                    <a:pt x="2079403" y="3294"/>
                    <a:pt x="2060353" y="-7945"/>
                    <a:pt x="2035683" y="5961"/>
                  </a:cubicBezTo>
                  <a:lnTo>
                    <a:pt x="43815" y="1156010"/>
                  </a:lnTo>
                  <a:cubicBezTo>
                    <a:pt x="17817" y="1172897"/>
                    <a:pt x="1515" y="1201244"/>
                    <a:pt x="0" y="1232210"/>
                  </a:cubicBezTo>
                  <a:lnTo>
                    <a:pt x="0" y="3072630"/>
                  </a:lnTo>
                  <a:cubicBezTo>
                    <a:pt x="0" y="3100538"/>
                    <a:pt x="20002" y="3111778"/>
                    <a:pt x="43720" y="3097871"/>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5" name="任意多边形: 形状 24">
              <a:extLst>
                <a:ext uri="{FF2B5EF4-FFF2-40B4-BE49-F238E27FC236}">
                  <a16:creationId xmlns:a16="http://schemas.microsoft.com/office/drawing/2014/main" id="{E3629ADD-03CB-83AE-F16A-989F24E3A964}"/>
                </a:ext>
              </a:extLst>
            </p:cNvPr>
            <p:cNvSpPr/>
            <p:nvPr/>
          </p:nvSpPr>
          <p:spPr>
            <a:xfrm>
              <a:off x="-5144514" y="3510248"/>
              <a:ext cx="2079402" cy="1380799"/>
            </a:xfrm>
            <a:custGeom>
              <a:avLst/>
              <a:gdLst>
                <a:gd name="connsiteX0" fmla="*/ 0 w 2079402"/>
                <a:gd name="connsiteY0" fmla="*/ 1200722 h 1380799"/>
                <a:gd name="connsiteX1" fmla="*/ 0 w 2079402"/>
                <a:gd name="connsiteY1" fmla="*/ 1349597 h 1380799"/>
                <a:gd name="connsiteX2" fmla="*/ 43720 w 2079402"/>
                <a:gd name="connsiteY2" fmla="*/ 1374839 h 1380799"/>
                <a:gd name="connsiteX3" fmla="*/ 2035683 w 2079402"/>
                <a:gd name="connsiteY3" fmla="*/ 224600 h 1380799"/>
                <a:gd name="connsiteX4" fmla="*/ 2079403 w 2079402"/>
                <a:gd name="connsiteY4" fmla="*/ 148400 h 1380799"/>
                <a:gd name="connsiteX5" fmla="*/ 2079403 w 2079402"/>
                <a:gd name="connsiteY5" fmla="*/ 0 h 138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402" h="1380799">
                  <a:moveTo>
                    <a:pt x="0" y="1200722"/>
                  </a:moveTo>
                  <a:lnTo>
                    <a:pt x="0" y="1349597"/>
                  </a:lnTo>
                  <a:cubicBezTo>
                    <a:pt x="0" y="1377506"/>
                    <a:pt x="19621" y="1388745"/>
                    <a:pt x="43720" y="1374839"/>
                  </a:cubicBezTo>
                  <a:lnTo>
                    <a:pt x="2035683" y="224600"/>
                  </a:lnTo>
                  <a:cubicBezTo>
                    <a:pt x="2061658" y="207702"/>
                    <a:pt x="2077926" y="179346"/>
                    <a:pt x="2079403" y="148400"/>
                  </a:cubicBezTo>
                  <a:lnTo>
                    <a:pt x="2079403" y="0"/>
                  </a:ln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6" name="任意多边形: 形状 25">
              <a:extLst>
                <a:ext uri="{FF2B5EF4-FFF2-40B4-BE49-F238E27FC236}">
                  <a16:creationId xmlns:a16="http://schemas.microsoft.com/office/drawing/2014/main" id="{7E43D53F-1C94-8A90-C63B-85AE1C3B232D}"/>
                </a:ext>
              </a:extLst>
            </p:cNvPr>
            <p:cNvSpPr/>
            <p:nvPr/>
          </p:nvSpPr>
          <p:spPr>
            <a:xfrm>
              <a:off x="-5086412" y="1885517"/>
              <a:ext cx="1963483" cy="2706250"/>
            </a:xfrm>
            <a:custGeom>
              <a:avLst/>
              <a:gdLst>
                <a:gd name="connsiteX0" fmla="*/ 0 w 1963483"/>
                <a:gd name="connsiteY0" fmla="*/ 2687054 h 2706250"/>
                <a:gd name="connsiteX1" fmla="*/ 0 w 1963483"/>
                <a:gd name="connsiteY1" fmla="*/ 1152958 h 2706250"/>
                <a:gd name="connsiteX2" fmla="*/ 26956 w 1963483"/>
                <a:gd name="connsiteY2" fmla="*/ 1106380 h 2706250"/>
                <a:gd name="connsiteX3" fmla="*/ 1936528 w 1963483"/>
                <a:gd name="connsiteY3" fmla="*/ 3671 h 2706250"/>
                <a:gd name="connsiteX4" fmla="*/ 1963484 w 1963483"/>
                <a:gd name="connsiteY4" fmla="*/ 19197 h 2706250"/>
                <a:gd name="connsiteX5" fmla="*/ 1963484 w 1963483"/>
                <a:gd name="connsiteY5" fmla="*/ 1553008 h 2706250"/>
                <a:gd name="connsiteX6" fmla="*/ 1936528 w 1963483"/>
                <a:gd name="connsiteY6" fmla="*/ 1599585 h 2706250"/>
                <a:gd name="connsiteX7" fmla="*/ 26575 w 1963483"/>
                <a:gd name="connsiteY7" fmla="*/ 2702580 h 2706250"/>
                <a:gd name="connsiteX8" fmla="*/ 0 w 1963483"/>
                <a:gd name="connsiteY8" fmla="*/ 2687054 h 27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483" h="2706250">
                  <a:moveTo>
                    <a:pt x="0" y="2687054"/>
                  </a:moveTo>
                  <a:lnTo>
                    <a:pt x="0" y="1152958"/>
                  </a:lnTo>
                  <a:cubicBezTo>
                    <a:pt x="1054" y="1134022"/>
                    <a:pt x="11065" y="1116724"/>
                    <a:pt x="26956" y="1106380"/>
                  </a:cubicBezTo>
                  <a:lnTo>
                    <a:pt x="1936528" y="3671"/>
                  </a:lnTo>
                  <a:cubicBezTo>
                    <a:pt x="1951387" y="-4901"/>
                    <a:pt x="1963484" y="2052"/>
                    <a:pt x="1963484" y="19197"/>
                  </a:cubicBezTo>
                  <a:lnTo>
                    <a:pt x="1963484" y="1553008"/>
                  </a:lnTo>
                  <a:cubicBezTo>
                    <a:pt x="1962426" y="1571943"/>
                    <a:pt x="1952415" y="1589241"/>
                    <a:pt x="1936528" y="1599585"/>
                  </a:cubicBezTo>
                  <a:lnTo>
                    <a:pt x="26575" y="2702580"/>
                  </a:lnTo>
                  <a:cubicBezTo>
                    <a:pt x="11716" y="2711152"/>
                    <a:pt x="0" y="2704199"/>
                    <a:pt x="0" y="268705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7" name="任意多边形: 形状 26">
              <a:extLst>
                <a:ext uri="{FF2B5EF4-FFF2-40B4-BE49-F238E27FC236}">
                  <a16:creationId xmlns:a16="http://schemas.microsoft.com/office/drawing/2014/main" id="{69169768-E99C-E68F-39C1-232BD9A3361E}"/>
                </a:ext>
              </a:extLst>
            </p:cNvPr>
            <p:cNvSpPr/>
            <p:nvPr/>
          </p:nvSpPr>
          <p:spPr>
            <a:xfrm>
              <a:off x="-5226715" y="2928651"/>
              <a:ext cx="125825" cy="1967502"/>
            </a:xfrm>
            <a:custGeom>
              <a:avLst/>
              <a:gdLst>
                <a:gd name="connsiteX0" fmla="*/ 13049 w 125825"/>
                <a:gd name="connsiteY0" fmla="*/ 0 h 1967502"/>
                <a:gd name="connsiteX1" fmla="*/ 95060 w 125825"/>
                <a:gd name="connsiteY1" fmla="*/ 47625 h 1967502"/>
                <a:gd name="connsiteX2" fmla="*/ 82106 w 125825"/>
                <a:gd name="connsiteY2" fmla="*/ 90773 h 1967502"/>
                <a:gd name="connsiteX3" fmla="*/ 82106 w 125825"/>
                <a:gd name="connsiteY3" fmla="*/ 1931194 h 1967502"/>
                <a:gd name="connsiteX4" fmla="*/ 125825 w 125825"/>
                <a:gd name="connsiteY4" fmla="*/ 1956435 h 1967502"/>
                <a:gd name="connsiteX5" fmla="*/ 41053 w 125825"/>
                <a:gd name="connsiteY5" fmla="*/ 1958054 h 1967502"/>
                <a:gd name="connsiteX6" fmla="*/ 0 w 125825"/>
                <a:gd name="connsiteY6" fmla="*/ 1889093 h 1967502"/>
                <a:gd name="connsiteX7" fmla="*/ 0 w 125825"/>
                <a:gd name="connsiteY7" fmla="*/ 43148 h 1967502"/>
                <a:gd name="connsiteX8" fmla="*/ 13049 w 125825"/>
                <a:gd name="connsiteY8" fmla="*/ 0 h 1967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825" h="1967502">
                  <a:moveTo>
                    <a:pt x="13049" y="0"/>
                  </a:moveTo>
                  <a:lnTo>
                    <a:pt x="95060" y="47625"/>
                  </a:lnTo>
                  <a:cubicBezTo>
                    <a:pt x="87240" y="60712"/>
                    <a:pt x="82789" y="75543"/>
                    <a:pt x="82106" y="90773"/>
                  </a:cubicBezTo>
                  <a:lnTo>
                    <a:pt x="82106" y="1931194"/>
                  </a:lnTo>
                  <a:cubicBezTo>
                    <a:pt x="82106" y="1956626"/>
                    <a:pt x="99346" y="1970818"/>
                    <a:pt x="125825" y="1956435"/>
                  </a:cubicBezTo>
                  <a:cubicBezTo>
                    <a:pt x="99477" y="1970599"/>
                    <a:pt x="67922" y="1971199"/>
                    <a:pt x="41053" y="1958054"/>
                  </a:cubicBezTo>
                  <a:cubicBezTo>
                    <a:pt x="16589" y="1943490"/>
                    <a:pt x="1145" y="1917544"/>
                    <a:pt x="0" y="1889093"/>
                  </a:cubicBezTo>
                  <a:lnTo>
                    <a:pt x="0" y="43148"/>
                  </a:lnTo>
                  <a:cubicBezTo>
                    <a:pt x="619" y="27889"/>
                    <a:pt x="5110" y="13040"/>
                    <a:pt x="13049"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28" name="图形 4">
            <a:extLst>
              <a:ext uri="{FF2B5EF4-FFF2-40B4-BE49-F238E27FC236}">
                <a16:creationId xmlns:a16="http://schemas.microsoft.com/office/drawing/2014/main" id="{48765A25-5B21-F460-C18E-7EFA525E4D5D}"/>
              </a:ext>
            </a:extLst>
          </p:cNvPr>
          <p:cNvGrpSpPr/>
          <p:nvPr/>
        </p:nvGrpSpPr>
        <p:grpSpPr>
          <a:xfrm>
            <a:off x="592068" y="1808046"/>
            <a:ext cx="1873218" cy="2388131"/>
            <a:chOff x="-4861812" y="1854900"/>
            <a:chExt cx="2137600" cy="2757866"/>
          </a:xfrm>
        </p:grpSpPr>
        <p:grpSp>
          <p:nvGrpSpPr>
            <p:cNvPr id="29" name="图形 4">
              <a:extLst>
                <a:ext uri="{FF2B5EF4-FFF2-40B4-BE49-F238E27FC236}">
                  <a16:creationId xmlns:a16="http://schemas.microsoft.com/office/drawing/2014/main" id="{69D59353-2FFC-831E-4BC4-8FAE47F6234D}"/>
                </a:ext>
              </a:extLst>
            </p:cNvPr>
            <p:cNvGrpSpPr/>
            <p:nvPr/>
          </p:nvGrpSpPr>
          <p:grpSpPr>
            <a:xfrm>
              <a:off x="-4861812" y="1854900"/>
              <a:ext cx="2137600" cy="2757866"/>
              <a:chOff x="-4861812" y="1854900"/>
              <a:chExt cx="2137600" cy="2757866"/>
            </a:xfrm>
          </p:grpSpPr>
          <p:sp>
            <p:nvSpPr>
              <p:cNvPr id="30" name="任意多边形: 形状 29">
                <a:extLst>
                  <a:ext uri="{FF2B5EF4-FFF2-40B4-BE49-F238E27FC236}">
                    <a16:creationId xmlns:a16="http://schemas.microsoft.com/office/drawing/2014/main" id="{DE5AF882-4C23-8BE6-7E36-F5BE4E797818}"/>
                  </a:ext>
                </a:extLst>
              </p:cNvPr>
              <p:cNvSpPr/>
              <p:nvPr/>
            </p:nvSpPr>
            <p:spPr>
              <a:xfrm>
                <a:off x="-4822474" y="1877799"/>
                <a:ext cx="2098262" cy="2734967"/>
              </a:xfrm>
              <a:custGeom>
                <a:avLst/>
                <a:gdLst>
                  <a:gd name="connsiteX0" fmla="*/ 2098263 w 2098262"/>
                  <a:gd name="connsiteY0" fmla="*/ 17676 h 2734967"/>
                  <a:gd name="connsiteX1" fmla="*/ 2097787 w 2098262"/>
                  <a:gd name="connsiteY1" fmla="*/ 14913 h 2734967"/>
                  <a:gd name="connsiteX2" fmla="*/ 2097787 w 2098262"/>
                  <a:gd name="connsiteY2" fmla="*/ 14247 h 2734967"/>
                  <a:gd name="connsiteX3" fmla="*/ 2097120 w 2098262"/>
                  <a:gd name="connsiteY3" fmla="*/ 11580 h 2734967"/>
                  <a:gd name="connsiteX4" fmla="*/ 2095310 w 2098262"/>
                  <a:gd name="connsiteY4" fmla="*/ 7579 h 2734967"/>
                  <a:gd name="connsiteX5" fmla="*/ 2094262 w 2098262"/>
                  <a:gd name="connsiteY5" fmla="*/ 5960 h 2734967"/>
                  <a:gd name="connsiteX6" fmla="*/ 2093310 w 2098262"/>
                  <a:gd name="connsiteY6" fmla="*/ 4912 h 2734967"/>
                  <a:gd name="connsiteX7" fmla="*/ 2091309 w 2098262"/>
                  <a:gd name="connsiteY7" fmla="*/ 2912 h 2734967"/>
                  <a:gd name="connsiteX8" fmla="*/ 2091309 w 2098262"/>
                  <a:gd name="connsiteY8" fmla="*/ 2912 h 2734967"/>
                  <a:gd name="connsiteX9" fmla="*/ 2088738 w 2098262"/>
                  <a:gd name="connsiteY9" fmla="*/ 1483 h 2734967"/>
                  <a:gd name="connsiteX10" fmla="*/ 2067973 w 2098262"/>
                  <a:gd name="connsiteY10" fmla="*/ 4055 h 2734967"/>
                  <a:gd name="connsiteX11" fmla="*/ 30766 w 2098262"/>
                  <a:gd name="connsiteY11" fmla="*/ 1178773 h 2734967"/>
                  <a:gd name="connsiteX12" fmla="*/ 0 w 2098262"/>
                  <a:gd name="connsiteY12" fmla="*/ 1232018 h 2734967"/>
                  <a:gd name="connsiteX13" fmla="*/ 0 w 2098262"/>
                  <a:gd name="connsiteY13" fmla="*/ 2713251 h 2734967"/>
                  <a:gd name="connsiteX14" fmla="*/ 11049 w 2098262"/>
                  <a:gd name="connsiteY14" fmla="*/ 2731729 h 2734967"/>
                  <a:gd name="connsiteX15" fmla="*/ 12383 w 2098262"/>
                  <a:gd name="connsiteY15" fmla="*/ 2732587 h 2734967"/>
                  <a:gd name="connsiteX16" fmla="*/ 14002 w 2098262"/>
                  <a:gd name="connsiteY16" fmla="*/ 2733539 h 2734967"/>
                  <a:gd name="connsiteX17" fmla="*/ 16574 w 2098262"/>
                  <a:gd name="connsiteY17" fmla="*/ 2734396 h 2734967"/>
                  <a:gd name="connsiteX18" fmla="*/ 20574 w 2098262"/>
                  <a:gd name="connsiteY18" fmla="*/ 2734968 h 2734967"/>
                  <a:gd name="connsiteX19" fmla="*/ 30766 w 2098262"/>
                  <a:gd name="connsiteY19" fmla="*/ 2732015 h 2734967"/>
                  <a:gd name="connsiteX20" fmla="*/ 31528 w 2098262"/>
                  <a:gd name="connsiteY20" fmla="*/ 2731539 h 2734967"/>
                  <a:gd name="connsiteX21" fmla="*/ 31528 w 2098262"/>
                  <a:gd name="connsiteY21" fmla="*/ 2731539 h 2734967"/>
                  <a:gd name="connsiteX22" fmla="*/ 60865 w 2098262"/>
                  <a:gd name="connsiteY22" fmla="*/ 2714584 h 2734967"/>
                  <a:gd name="connsiteX23" fmla="*/ 2067211 w 2098262"/>
                  <a:gd name="connsiteY23" fmla="*/ 1555963 h 2734967"/>
                  <a:gd name="connsiteX24" fmla="*/ 2098072 w 2098262"/>
                  <a:gd name="connsiteY24" fmla="*/ 1502719 h 2734967"/>
                  <a:gd name="connsiteX25" fmla="*/ 2098072 w 2098262"/>
                  <a:gd name="connsiteY25" fmla="*/ 21295 h 2734967"/>
                  <a:gd name="connsiteX26" fmla="*/ 2098263 w 2098262"/>
                  <a:gd name="connsiteY26" fmla="*/ 17676 h 273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98262" h="2734967">
                    <a:moveTo>
                      <a:pt x="2098263" y="17676"/>
                    </a:moveTo>
                    <a:cubicBezTo>
                      <a:pt x="2098206" y="16740"/>
                      <a:pt x="2098044" y="15815"/>
                      <a:pt x="2097787" y="14913"/>
                    </a:cubicBezTo>
                    <a:cubicBezTo>
                      <a:pt x="2097872" y="14700"/>
                      <a:pt x="2097872" y="14460"/>
                      <a:pt x="2097787" y="14247"/>
                    </a:cubicBezTo>
                    <a:cubicBezTo>
                      <a:pt x="2097682" y="13333"/>
                      <a:pt x="2097453" y="12437"/>
                      <a:pt x="2097120" y="11580"/>
                    </a:cubicBezTo>
                    <a:cubicBezTo>
                      <a:pt x="2096672" y="10180"/>
                      <a:pt x="2096063" y="8838"/>
                      <a:pt x="2095310" y="7579"/>
                    </a:cubicBezTo>
                    <a:cubicBezTo>
                      <a:pt x="2094996" y="7018"/>
                      <a:pt x="2094643" y="6477"/>
                      <a:pt x="2094262" y="5960"/>
                    </a:cubicBezTo>
                    <a:cubicBezTo>
                      <a:pt x="2094024" y="5547"/>
                      <a:pt x="2093700" y="5189"/>
                      <a:pt x="2093310" y="4912"/>
                    </a:cubicBezTo>
                    <a:cubicBezTo>
                      <a:pt x="2092795" y="4110"/>
                      <a:pt x="2092110" y="3428"/>
                      <a:pt x="2091309" y="2912"/>
                    </a:cubicBezTo>
                    <a:lnTo>
                      <a:pt x="2091309" y="2912"/>
                    </a:lnTo>
                    <a:cubicBezTo>
                      <a:pt x="2090509" y="2344"/>
                      <a:pt x="2089643" y="1865"/>
                      <a:pt x="2088738" y="1483"/>
                    </a:cubicBezTo>
                    <a:cubicBezTo>
                      <a:pt x="2081822" y="-1181"/>
                      <a:pt x="2074031" y="-216"/>
                      <a:pt x="2067973" y="4055"/>
                    </a:cubicBezTo>
                    <a:lnTo>
                      <a:pt x="30766" y="1178773"/>
                    </a:lnTo>
                    <a:cubicBezTo>
                      <a:pt x="12611" y="1190603"/>
                      <a:pt x="1191" y="1210377"/>
                      <a:pt x="0" y="1232018"/>
                    </a:cubicBezTo>
                    <a:lnTo>
                      <a:pt x="0" y="2713251"/>
                    </a:lnTo>
                    <a:cubicBezTo>
                      <a:pt x="-47" y="2720985"/>
                      <a:pt x="4210" y="2728110"/>
                      <a:pt x="11049" y="2731729"/>
                    </a:cubicBezTo>
                    <a:lnTo>
                      <a:pt x="12383" y="2732587"/>
                    </a:lnTo>
                    <a:cubicBezTo>
                      <a:pt x="12888" y="2732958"/>
                      <a:pt x="13431" y="2733272"/>
                      <a:pt x="14002" y="2733539"/>
                    </a:cubicBezTo>
                    <a:cubicBezTo>
                      <a:pt x="14821" y="2733920"/>
                      <a:pt x="15688" y="2734215"/>
                      <a:pt x="16574" y="2734396"/>
                    </a:cubicBezTo>
                    <a:cubicBezTo>
                      <a:pt x="17879" y="2734777"/>
                      <a:pt x="19222" y="2734968"/>
                      <a:pt x="20574" y="2734968"/>
                    </a:cubicBezTo>
                    <a:cubicBezTo>
                      <a:pt x="24175" y="2734920"/>
                      <a:pt x="27699" y="2733901"/>
                      <a:pt x="30766" y="2732015"/>
                    </a:cubicBezTo>
                    <a:lnTo>
                      <a:pt x="31528" y="2731539"/>
                    </a:lnTo>
                    <a:lnTo>
                      <a:pt x="31528" y="2731539"/>
                    </a:lnTo>
                    <a:lnTo>
                      <a:pt x="60865" y="2714584"/>
                    </a:lnTo>
                    <a:lnTo>
                      <a:pt x="2067211" y="1555963"/>
                    </a:lnTo>
                    <a:cubicBezTo>
                      <a:pt x="2085385" y="1544143"/>
                      <a:pt x="2096844" y="1524369"/>
                      <a:pt x="2098072" y="1502719"/>
                    </a:cubicBezTo>
                    <a:lnTo>
                      <a:pt x="2098072" y="21295"/>
                    </a:lnTo>
                    <a:cubicBezTo>
                      <a:pt x="2098263" y="19962"/>
                      <a:pt x="2098263" y="18628"/>
                      <a:pt x="2098263" y="1767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31" name="任意多边形: 形状 30">
                <a:extLst>
                  <a:ext uri="{FF2B5EF4-FFF2-40B4-BE49-F238E27FC236}">
                    <a16:creationId xmlns:a16="http://schemas.microsoft.com/office/drawing/2014/main" id="{358FD254-381E-8753-8C78-77FB99CA72D9}"/>
                  </a:ext>
                </a:extLst>
              </p:cNvPr>
              <p:cNvSpPr/>
              <p:nvPr/>
            </p:nvSpPr>
            <p:spPr>
              <a:xfrm>
                <a:off x="-4861812" y="1854900"/>
                <a:ext cx="2127313" cy="1355501"/>
              </a:xfrm>
              <a:custGeom>
                <a:avLst/>
                <a:gdLst>
                  <a:gd name="connsiteX0" fmla="*/ 2127314 w 2127313"/>
                  <a:gd name="connsiteY0" fmla="*/ 23811 h 1355501"/>
                  <a:gd name="connsiteX1" fmla="*/ 2106549 w 2127313"/>
                  <a:gd name="connsiteY1" fmla="*/ 26382 h 1355501"/>
                  <a:gd name="connsiteX2" fmla="*/ 70104 w 2127313"/>
                  <a:gd name="connsiteY2" fmla="*/ 1201672 h 1355501"/>
                  <a:gd name="connsiteX3" fmla="*/ 39338 w 2127313"/>
                  <a:gd name="connsiteY3" fmla="*/ 1254917 h 1355501"/>
                  <a:gd name="connsiteX4" fmla="*/ 39338 w 2127313"/>
                  <a:gd name="connsiteY4" fmla="*/ 1355501 h 1355501"/>
                  <a:gd name="connsiteX5" fmla="*/ 0 w 2127313"/>
                  <a:gd name="connsiteY5" fmla="*/ 1332451 h 1355501"/>
                  <a:gd name="connsiteX6" fmla="*/ 0 w 2127313"/>
                  <a:gd name="connsiteY6" fmla="*/ 1232628 h 1355501"/>
                  <a:gd name="connsiteX7" fmla="*/ 30671 w 2127313"/>
                  <a:gd name="connsiteY7" fmla="*/ 1179384 h 1355501"/>
                  <a:gd name="connsiteX8" fmla="*/ 2067306 w 2127313"/>
                  <a:gd name="connsiteY8" fmla="*/ 4189 h 1355501"/>
                  <a:gd name="connsiteX9" fmla="*/ 2089976 w 2127313"/>
                  <a:gd name="connsiteY9" fmla="*/ 2475 h 1355501"/>
                  <a:gd name="connsiteX10" fmla="*/ 2127314 w 2127313"/>
                  <a:gd name="connsiteY10" fmla="*/ 23811 h 135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7313" h="1355501">
                    <a:moveTo>
                      <a:pt x="2127314" y="23811"/>
                    </a:moveTo>
                    <a:cubicBezTo>
                      <a:pt x="2120398" y="21147"/>
                      <a:pt x="2112607" y="22111"/>
                      <a:pt x="2106549" y="26382"/>
                    </a:cubicBezTo>
                    <a:lnTo>
                      <a:pt x="70104" y="1201672"/>
                    </a:lnTo>
                    <a:cubicBezTo>
                      <a:pt x="51949" y="1213502"/>
                      <a:pt x="40529" y="1233276"/>
                      <a:pt x="39338" y="1254917"/>
                    </a:cubicBezTo>
                    <a:lnTo>
                      <a:pt x="39338" y="1355501"/>
                    </a:lnTo>
                    <a:lnTo>
                      <a:pt x="0" y="1332451"/>
                    </a:lnTo>
                    <a:lnTo>
                      <a:pt x="0" y="1232628"/>
                    </a:lnTo>
                    <a:cubicBezTo>
                      <a:pt x="1152" y="1211007"/>
                      <a:pt x="12544" y="1191223"/>
                      <a:pt x="30671" y="1179384"/>
                    </a:cubicBezTo>
                    <a:lnTo>
                      <a:pt x="2067306" y="4189"/>
                    </a:lnTo>
                    <a:cubicBezTo>
                      <a:pt x="2073907" y="-696"/>
                      <a:pt x="2082718" y="-1363"/>
                      <a:pt x="2089976" y="2475"/>
                    </a:cubicBezTo>
                    <a:cubicBezTo>
                      <a:pt x="2095119" y="5713"/>
                      <a:pt x="2120741" y="20286"/>
                      <a:pt x="2127314" y="23811"/>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47" name="任意多边形: 形状 1146">
                <a:extLst>
                  <a:ext uri="{FF2B5EF4-FFF2-40B4-BE49-F238E27FC236}">
                    <a16:creationId xmlns:a16="http://schemas.microsoft.com/office/drawing/2014/main" id="{0A54FEA2-8B43-D165-A827-F10BBA15771D}"/>
                  </a:ext>
                </a:extLst>
              </p:cNvPr>
              <p:cNvSpPr/>
              <p:nvPr/>
            </p:nvSpPr>
            <p:spPr>
              <a:xfrm>
                <a:off x="-4822474" y="1877210"/>
                <a:ext cx="2098262" cy="1333286"/>
              </a:xfrm>
              <a:custGeom>
                <a:avLst/>
                <a:gdLst>
                  <a:gd name="connsiteX0" fmla="*/ 2098262 w 2098262"/>
                  <a:gd name="connsiteY0" fmla="*/ 21598 h 1333286"/>
                  <a:gd name="connsiteX1" fmla="*/ 2067496 w 2098262"/>
                  <a:gd name="connsiteY1" fmla="*/ 4168 h 1333286"/>
                  <a:gd name="connsiteX2" fmla="*/ 30766 w 2098262"/>
                  <a:gd name="connsiteY2" fmla="*/ 1179362 h 1333286"/>
                  <a:gd name="connsiteX3" fmla="*/ 0 w 2098262"/>
                  <a:gd name="connsiteY3" fmla="*/ 1232607 h 1333286"/>
                  <a:gd name="connsiteX4" fmla="*/ 0 w 2098262"/>
                  <a:gd name="connsiteY4" fmla="*/ 1333286 h 1333286"/>
                  <a:gd name="connsiteX5" fmla="*/ 2098262 w 2098262"/>
                  <a:gd name="connsiteY5" fmla="*/ 123040 h 133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8262" h="1333286">
                    <a:moveTo>
                      <a:pt x="2098262" y="21598"/>
                    </a:moveTo>
                    <a:cubicBezTo>
                      <a:pt x="2098262" y="2548"/>
                      <a:pt x="2084451" y="-5643"/>
                      <a:pt x="2067496" y="4168"/>
                    </a:cubicBezTo>
                    <a:lnTo>
                      <a:pt x="30766" y="1179362"/>
                    </a:lnTo>
                    <a:cubicBezTo>
                      <a:pt x="12583" y="1191164"/>
                      <a:pt x="1143" y="1210957"/>
                      <a:pt x="0" y="1232607"/>
                    </a:cubicBezTo>
                    <a:lnTo>
                      <a:pt x="0" y="1333286"/>
                    </a:lnTo>
                    <a:lnTo>
                      <a:pt x="2098262" y="123040"/>
                    </a:ln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48" name="任意多边形: 形状 1147">
                <a:extLst>
                  <a:ext uri="{FF2B5EF4-FFF2-40B4-BE49-F238E27FC236}">
                    <a16:creationId xmlns:a16="http://schemas.microsoft.com/office/drawing/2014/main" id="{02DDC000-E368-1F82-DFE7-6C6DBFF5A0AF}"/>
                  </a:ext>
                </a:extLst>
              </p:cNvPr>
              <p:cNvSpPr/>
              <p:nvPr/>
            </p:nvSpPr>
            <p:spPr>
              <a:xfrm>
                <a:off x="-4852478" y="1854950"/>
                <a:ext cx="2118169" cy="1224386"/>
              </a:xfrm>
              <a:custGeom>
                <a:avLst/>
                <a:gdLst>
                  <a:gd name="connsiteX0" fmla="*/ 2097215 w 2118169"/>
                  <a:gd name="connsiteY0" fmla="*/ 26332 h 1224386"/>
                  <a:gd name="connsiteX1" fmla="*/ 60770 w 2118169"/>
                  <a:gd name="connsiteY1" fmla="*/ 1201622 h 1224386"/>
                  <a:gd name="connsiteX2" fmla="*/ 39148 w 2118169"/>
                  <a:gd name="connsiteY2" fmla="*/ 1224387 h 1224386"/>
                  <a:gd name="connsiteX3" fmla="*/ 0 w 2118169"/>
                  <a:gd name="connsiteY3" fmla="*/ 1201813 h 1224386"/>
                  <a:gd name="connsiteX4" fmla="*/ 21431 w 2118169"/>
                  <a:gd name="connsiteY4" fmla="*/ 1179334 h 1224386"/>
                  <a:gd name="connsiteX5" fmla="*/ 2057972 w 2118169"/>
                  <a:gd name="connsiteY5" fmla="*/ 4139 h 1224386"/>
                  <a:gd name="connsiteX6" fmla="*/ 2080641 w 2118169"/>
                  <a:gd name="connsiteY6" fmla="*/ 2424 h 1224386"/>
                  <a:gd name="connsiteX7" fmla="*/ 2118170 w 2118169"/>
                  <a:gd name="connsiteY7" fmla="*/ 23856 h 1224386"/>
                  <a:gd name="connsiteX8" fmla="*/ 2097215 w 2118169"/>
                  <a:gd name="connsiteY8" fmla="*/ 26332 h 122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8169" h="1224386">
                    <a:moveTo>
                      <a:pt x="2097215" y="26332"/>
                    </a:moveTo>
                    <a:lnTo>
                      <a:pt x="60770" y="1201622"/>
                    </a:lnTo>
                    <a:cubicBezTo>
                      <a:pt x="51759" y="1207270"/>
                      <a:pt x="44320" y="1215100"/>
                      <a:pt x="39148" y="1224387"/>
                    </a:cubicBezTo>
                    <a:lnTo>
                      <a:pt x="0" y="1201813"/>
                    </a:lnTo>
                    <a:cubicBezTo>
                      <a:pt x="5115" y="1192611"/>
                      <a:pt x="12487" y="1184877"/>
                      <a:pt x="21431" y="1179334"/>
                    </a:cubicBezTo>
                    <a:lnTo>
                      <a:pt x="2057972" y="4139"/>
                    </a:lnTo>
                    <a:cubicBezTo>
                      <a:pt x="2064591" y="-680"/>
                      <a:pt x="2073374" y="-1344"/>
                      <a:pt x="2080641" y="2424"/>
                    </a:cubicBezTo>
                    <a:cubicBezTo>
                      <a:pt x="2086165" y="5853"/>
                      <a:pt x="2111693" y="20331"/>
                      <a:pt x="2118170" y="23856"/>
                    </a:cubicBezTo>
                    <a:cubicBezTo>
                      <a:pt x="2111207" y="21148"/>
                      <a:pt x="2103358" y="22075"/>
                      <a:pt x="2097215" y="2633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49" name="任意多边形: 形状 1148">
                <a:extLst>
                  <a:ext uri="{FF2B5EF4-FFF2-40B4-BE49-F238E27FC236}">
                    <a16:creationId xmlns:a16="http://schemas.microsoft.com/office/drawing/2014/main" id="{FD636657-9790-D6D8-53AE-53C1068071D9}"/>
                  </a:ext>
                </a:extLst>
              </p:cNvPr>
              <p:cNvSpPr/>
              <p:nvPr/>
            </p:nvSpPr>
            <p:spPr>
              <a:xfrm>
                <a:off x="-4861812" y="3056762"/>
                <a:ext cx="48767" cy="153733"/>
              </a:xfrm>
              <a:custGeom>
                <a:avLst/>
                <a:gdLst>
                  <a:gd name="connsiteX0" fmla="*/ 0 w 48767"/>
                  <a:gd name="connsiteY0" fmla="*/ 130778 h 153733"/>
                  <a:gd name="connsiteX1" fmla="*/ 0 w 48767"/>
                  <a:gd name="connsiteY1" fmla="*/ 30766 h 153733"/>
                  <a:gd name="connsiteX2" fmla="*/ 9525 w 48767"/>
                  <a:gd name="connsiteY2" fmla="*/ 0 h 153733"/>
                  <a:gd name="connsiteX3" fmla="*/ 48768 w 48767"/>
                  <a:gd name="connsiteY3" fmla="*/ 22479 h 153733"/>
                  <a:gd name="connsiteX4" fmla="*/ 39243 w 48767"/>
                  <a:gd name="connsiteY4" fmla="*/ 53054 h 153733"/>
                  <a:gd name="connsiteX5" fmla="*/ 39243 w 48767"/>
                  <a:gd name="connsiteY5" fmla="*/ 153734 h 15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67" h="153733">
                    <a:moveTo>
                      <a:pt x="0" y="130778"/>
                    </a:moveTo>
                    <a:lnTo>
                      <a:pt x="0" y="30766"/>
                    </a:lnTo>
                    <a:cubicBezTo>
                      <a:pt x="457" y="19860"/>
                      <a:pt x="3743" y="9258"/>
                      <a:pt x="9525" y="0"/>
                    </a:cubicBezTo>
                    <a:lnTo>
                      <a:pt x="48768" y="22479"/>
                    </a:lnTo>
                    <a:cubicBezTo>
                      <a:pt x="42986" y="31671"/>
                      <a:pt x="39710" y="42205"/>
                      <a:pt x="39243" y="53054"/>
                    </a:cubicBezTo>
                    <a:lnTo>
                      <a:pt x="39243" y="153734"/>
                    </a:lnTo>
                    <a:close/>
                  </a:path>
                </a:pathLst>
              </a:custGeom>
              <a:solidFill>
                <a:srgbClr val="000000">
                  <a:alpha val="15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0" name="任意多边形: 形状 1149">
                <a:extLst>
                  <a:ext uri="{FF2B5EF4-FFF2-40B4-BE49-F238E27FC236}">
                    <a16:creationId xmlns:a16="http://schemas.microsoft.com/office/drawing/2014/main" id="{70B3CE8D-D595-0A55-46F9-B0715439D2FE}"/>
                  </a:ext>
                </a:extLst>
              </p:cNvPr>
              <p:cNvSpPr/>
              <p:nvPr/>
            </p:nvSpPr>
            <p:spPr>
              <a:xfrm>
                <a:off x="-2927196" y="2011569"/>
                <a:ext cx="34780" cy="57168"/>
              </a:xfrm>
              <a:custGeom>
                <a:avLst/>
                <a:gdLst>
                  <a:gd name="connsiteX0" fmla="*/ 17342 w 34780"/>
                  <a:gd name="connsiteY0" fmla="*/ 1825 h 57168"/>
                  <a:gd name="connsiteX1" fmla="*/ 6 w 34780"/>
                  <a:gd name="connsiteY1" fmla="*/ 38591 h 57168"/>
                  <a:gd name="connsiteX2" fmla="*/ 17342 w 34780"/>
                  <a:gd name="connsiteY2" fmla="*/ 55355 h 57168"/>
                  <a:gd name="connsiteX3" fmla="*/ 34773 w 34780"/>
                  <a:gd name="connsiteY3" fmla="*/ 18589 h 57168"/>
                  <a:gd name="connsiteX4" fmla="*/ 17342 w 34780"/>
                  <a:gd name="connsiteY4" fmla="*/ 1825 h 57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80" h="57168">
                    <a:moveTo>
                      <a:pt x="17342" y="1825"/>
                    </a:moveTo>
                    <a:cubicBezTo>
                      <a:pt x="6169" y="10724"/>
                      <a:pt x="-232" y="24309"/>
                      <a:pt x="6" y="38591"/>
                    </a:cubicBezTo>
                    <a:cubicBezTo>
                      <a:pt x="6" y="53355"/>
                      <a:pt x="7817" y="60880"/>
                      <a:pt x="17342" y="55355"/>
                    </a:cubicBezTo>
                    <a:cubicBezTo>
                      <a:pt x="28581" y="46503"/>
                      <a:pt x="35039" y="32897"/>
                      <a:pt x="34773" y="18589"/>
                    </a:cubicBezTo>
                    <a:cubicBezTo>
                      <a:pt x="34773" y="3730"/>
                      <a:pt x="26962" y="-3700"/>
                      <a:pt x="17342" y="1825"/>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1" name="任意多边形: 形状 1150">
                <a:extLst>
                  <a:ext uri="{FF2B5EF4-FFF2-40B4-BE49-F238E27FC236}">
                    <a16:creationId xmlns:a16="http://schemas.microsoft.com/office/drawing/2014/main" id="{523B30CB-CAFE-5534-24A8-1BD0A2858CB8}"/>
                  </a:ext>
                </a:extLst>
              </p:cNvPr>
              <p:cNvSpPr/>
              <p:nvPr/>
            </p:nvSpPr>
            <p:spPr>
              <a:xfrm>
                <a:off x="-2864616" y="1975374"/>
                <a:ext cx="34780" cy="57168"/>
              </a:xfrm>
              <a:custGeom>
                <a:avLst/>
                <a:gdLst>
                  <a:gd name="connsiteX0" fmla="*/ 17342 w 34780"/>
                  <a:gd name="connsiteY0" fmla="*/ 1825 h 57168"/>
                  <a:gd name="connsiteX1" fmla="*/ 6 w 34780"/>
                  <a:gd name="connsiteY1" fmla="*/ 38591 h 57168"/>
                  <a:gd name="connsiteX2" fmla="*/ 17342 w 34780"/>
                  <a:gd name="connsiteY2" fmla="*/ 55355 h 57168"/>
                  <a:gd name="connsiteX3" fmla="*/ 34773 w 34780"/>
                  <a:gd name="connsiteY3" fmla="*/ 18589 h 57168"/>
                  <a:gd name="connsiteX4" fmla="*/ 17342 w 34780"/>
                  <a:gd name="connsiteY4" fmla="*/ 1825 h 57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80" h="57168">
                    <a:moveTo>
                      <a:pt x="17342" y="1825"/>
                    </a:moveTo>
                    <a:cubicBezTo>
                      <a:pt x="6169" y="10725"/>
                      <a:pt x="-232" y="24309"/>
                      <a:pt x="6" y="38591"/>
                    </a:cubicBezTo>
                    <a:cubicBezTo>
                      <a:pt x="6" y="53355"/>
                      <a:pt x="7817" y="60880"/>
                      <a:pt x="17342" y="55355"/>
                    </a:cubicBezTo>
                    <a:cubicBezTo>
                      <a:pt x="28581" y="46503"/>
                      <a:pt x="35039" y="32897"/>
                      <a:pt x="34773" y="18589"/>
                    </a:cubicBezTo>
                    <a:cubicBezTo>
                      <a:pt x="34773" y="3730"/>
                      <a:pt x="26962" y="-3700"/>
                      <a:pt x="17342" y="1825"/>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88" name="任意多边形: 形状 1087">
                <a:extLst>
                  <a:ext uri="{FF2B5EF4-FFF2-40B4-BE49-F238E27FC236}">
                    <a16:creationId xmlns:a16="http://schemas.microsoft.com/office/drawing/2014/main" id="{D36D33E6-A7F1-1D22-68F6-8F70184D3751}"/>
                  </a:ext>
                </a:extLst>
              </p:cNvPr>
              <p:cNvSpPr/>
              <p:nvPr/>
            </p:nvSpPr>
            <p:spPr>
              <a:xfrm>
                <a:off x="-2802037" y="1939201"/>
                <a:ext cx="34780" cy="57146"/>
              </a:xfrm>
              <a:custGeom>
                <a:avLst/>
                <a:gdLst>
                  <a:gd name="connsiteX0" fmla="*/ 17342 w 34780"/>
                  <a:gd name="connsiteY0" fmla="*/ 1803 h 57146"/>
                  <a:gd name="connsiteX1" fmla="*/ 6 w 34780"/>
                  <a:gd name="connsiteY1" fmla="*/ 38569 h 57146"/>
                  <a:gd name="connsiteX2" fmla="*/ 17342 w 34780"/>
                  <a:gd name="connsiteY2" fmla="*/ 55333 h 57146"/>
                  <a:gd name="connsiteX3" fmla="*/ 34773 w 34780"/>
                  <a:gd name="connsiteY3" fmla="*/ 18567 h 57146"/>
                  <a:gd name="connsiteX4" fmla="*/ 17342 w 34780"/>
                  <a:gd name="connsiteY4" fmla="*/ 1803 h 57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80" h="57146">
                    <a:moveTo>
                      <a:pt x="17342" y="1803"/>
                    </a:moveTo>
                    <a:cubicBezTo>
                      <a:pt x="6169" y="10703"/>
                      <a:pt x="-232" y="24287"/>
                      <a:pt x="6" y="38569"/>
                    </a:cubicBezTo>
                    <a:cubicBezTo>
                      <a:pt x="6" y="53333"/>
                      <a:pt x="7817" y="60858"/>
                      <a:pt x="17342" y="55333"/>
                    </a:cubicBezTo>
                    <a:cubicBezTo>
                      <a:pt x="28581" y="46481"/>
                      <a:pt x="35039" y="32875"/>
                      <a:pt x="34773" y="18567"/>
                    </a:cubicBezTo>
                    <a:cubicBezTo>
                      <a:pt x="34773" y="3898"/>
                      <a:pt x="26962" y="-3722"/>
                      <a:pt x="17342" y="1803"/>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89" name="任意多边形: 形状 1088">
                <a:extLst>
                  <a:ext uri="{FF2B5EF4-FFF2-40B4-BE49-F238E27FC236}">
                    <a16:creationId xmlns:a16="http://schemas.microsoft.com/office/drawing/2014/main" id="{57CA08F2-4D6F-FB1D-5E6F-54675E3E28CA}"/>
                  </a:ext>
                </a:extLst>
              </p:cNvPr>
              <p:cNvSpPr/>
              <p:nvPr/>
            </p:nvSpPr>
            <p:spPr>
              <a:xfrm>
                <a:off x="-4861598" y="3187445"/>
                <a:ext cx="50172" cy="1421892"/>
              </a:xfrm>
              <a:custGeom>
                <a:avLst/>
                <a:gdLst>
                  <a:gd name="connsiteX0" fmla="*/ 50173 w 50172"/>
                  <a:gd name="connsiteY0" fmla="*/ 1421892 h 1421892"/>
                  <a:gd name="connsiteX1" fmla="*/ 48554 w 50172"/>
                  <a:gd name="connsiteY1" fmla="*/ 1421035 h 1421892"/>
                  <a:gd name="connsiteX2" fmla="*/ 16073 w 50172"/>
                  <a:gd name="connsiteY2" fmla="*/ 1401985 h 1421892"/>
                  <a:gd name="connsiteX3" fmla="*/ 71 w 50172"/>
                  <a:gd name="connsiteY3" fmla="*/ 1378172 h 1421892"/>
                  <a:gd name="connsiteX4" fmla="*/ 71 w 50172"/>
                  <a:gd name="connsiteY4" fmla="*/ 1373695 h 1421892"/>
                  <a:gd name="connsiteX5" fmla="*/ 71 w 50172"/>
                  <a:gd name="connsiteY5" fmla="*/ 0 h 1421892"/>
                  <a:gd name="connsiteX6" fmla="*/ 39314 w 50172"/>
                  <a:gd name="connsiteY6" fmla="*/ 23050 h 1421892"/>
                  <a:gd name="connsiteX7" fmla="*/ 39314 w 50172"/>
                  <a:gd name="connsiteY7" fmla="*/ 1403604 h 1421892"/>
                  <a:gd name="connsiteX8" fmla="*/ 48839 w 50172"/>
                  <a:gd name="connsiteY8" fmla="*/ 1421035 h 1421892"/>
                  <a:gd name="connsiteX9" fmla="*/ 49792 w 50172"/>
                  <a:gd name="connsiteY9" fmla="*/ 1421702 h 1421892"/>
                  <a:gd name="connsiteX10" fmla="*/ 49792 w 50172"/>
                  <a:gd name="connsiteY10" fmla="*/ 1421702 h 142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72" h="1421892">
                    <a:moveTo>
                      <a:pt x="50173" y="1421892"/>
                    </a:moveTo>
                    <a:lnTo>
                      <a:pt x="48554" y="1421035"/>
                    </a:lnTo>
                    <a:lnTo>
                      <a:pt x="16073" y="1401985"/>
                    </a:lnTo>
                    <a:cubicBezTo>
                      <a:pt x="7349" y="1396936"/>
                      <a:pt x="1453" y="1388154"/>
                      <a:pt x="71" y="1378172"/>
                    </a:cubicBezTo>
                    <a:cubicBezTo>
                      <a:pt x="-24" y="1376677"/>
                      <a:pt x="-24" y="1375191"/>
                      <a:pt x="71" y="1373695"/>
                    </a:cubicBezTo>
                    <a:lnTo>
                      <a:pt x="71" y="0"/>
                    </a:lnTo>
                    <a:lnTo>
                      <a:pt x="39314" y="23050"/>
                    </a:lnTo>
                    <a:lnTo>
                      <a:pt x="39314" y="1403604"/>
                    </a:lnTo>
                    <a:cubicBezTo>
                      <a:pt x="39219" y="1410681"/>
                      <a:pt x="42829" y="1417292"/>
                      <a:pt x="48839" y="1421035"/>
                    </a:cubicBezTo>
                    <a:lnTo>
                      <a:pt x="49792" y="1421702"/>
                    </a:lnTo>
                    <a:lnTo>
                      <a:pt x="49792" y="1421702"/>
                    </a:lnTo>
                    <a:close/>
                  </a:path>
                </a:pathLst>
              </a:custGeom>
              <a:solidFill>
                <a:srgbClr val="37474F">
                  <a:alpha val="9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090" name="图形 4">
              <a:extLst>
                <a:ext uri="{FF2B5EF4-FFF2-40B4-BE49-F238E27FC236}">
                  <a16:creationId xmlns:a16="http://schemas.microsoft.com/office/drawing/2014/main" id="{3426FD73-2702-7605-7E18-50E708AC3CBF}"/>
                </a:ext>
              </a:extLst>
            </p:cNvPr>
            <p:cNvGrpSpPr/>
            <p:nvPr/>
          </p:nvGrpSpPr>
          <p:grpSpPr>
            <a:xfrm>
              <a:off x="-4781992" y="2121041"/>
              <a:ext cx="1998345" cy="2390410"/>
              <a:chOff x="-4781992" y="2121041"/>
              <a:chExt cx="1998345" cy="2390410"/>
            </a:xfrm>
          </p:grpSpPr>
          <p:sp>
            <p:nvSpPr>
              <p:cNvPr id="1091" name="任意多边形: 形状 1090">
                <a:extLst>
                  <a:ext uri="{FF2B5EF4-FFF2-40B4-BE49-F238E27FC236}">
                    <a16:creationId xmlns:a16="http://schemas.microsoft.com/office/drawing/2014/main" id="{0D6B4FA2-A953-4230-6494-0246297EC787}"/>
                  </a:ext>
                </a:extLst>
              </p:cNvPr>
              <p:cNvSpPr/>
              <p:nvPr/>
            </p:nvSpPr>
            <p:spPr>
              <a:xfrm>
                <a:off x="-4219065" y="2689554"/>
                <a:ext cx="451294" cy="275181"/>
              </a:xfrm>
              <a:custGeom>
                <a:avLst/>
                <a:gdLst>
                  <a:gd name="connsiteX0" fmla="*/ 10954 w 451294"/>
                  <a:gd name="connsiteY0" fmla="*/ 249956 h 275181"/>
                  <a:gd name="connsiteX1" fmla="*/ 440341 w 451294"/>
                  <a:gd name="connsiteY1" fmla="*/ 1544 h 275181"/>
                  <a:gd name="connsiteX2" fmla="*/ 451295 w 451294"/>
                  <a:gd name="connsiteY2" fmla="*/ 7068 h 275181"/>
                  <a:gd name="connsiteX3" fmla="*/ 440341 w 451294"/>
                  <a:gd name="connsiteY3" fmla="*/ 25261 h 275181"/>
                  <a:gd name="connsiteX4" fmla="*/ 10954 w 451294"/>
                  <a:gd name="connsiteY4" fmla="*/ 273578 h 275181"/>
                  <a:gd name="connsiteX5" fmla="*/ 0 w 451294"/>
                  <a:gd name="connsiteY5" fmla="*/ 268053 h 275181"/>
                  <a:gd name="connsiteX6" fmla="*/ 10954 w 451294"/>
                  <a:gd name="connsiteY6" fmla="*/ 249956 h 27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94" h="275181">
                    <a:moveTo>
                      <a:pt x="10954" y="249956"/>
                    </a:moveTo>
                    <a:lnTo>
                      <a:pt x="440341" y="1544"/>
                    </a:lnTo>
                    <a:cubicBezTo>
                      <a:pt x="446342" y="-1885"/>
                      <a:pt x="451295" y="591"/>
                      <a:pt x="451295" y="7068"/>
                    </a:cubicBezTo>
                    <a:cubicBezTo>
                      <a:pt x="450733" y="14526"/>
                      <a:pt x="446665" y="21270"/>
                      <a:pt x="440341" y="25261"/>
                    </a:cubicBezTo>
                    <a:lnTo>
                      <a:pt x="10954" y="273578"/>
                    </a:lnTo>
                    <a:cubicBezTo>
                      <a:pt x="4953" y="277102"/>
                      <a:pt x="0" y="274625"/>
                      <a:pt x="0" y="268053"/>
                    </a:cubicBezTo>
                    <a:cubicBezTo>
                      <a:pt x="562" y="260624"/>
                      <a:pt x="4629" y="253899"/>
                      <a:pt x="10954" y="249956"/>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2" name="任意多边形: 形状 1091">
                <a:extLst>
                  <a:ext uri="{FF2B5EF4-FFF2-40B4-BE49-F238E27FC236}">
                    <a16:creationId xmlns:a16="http://schemas.microsoft.com/office/drawing/2014/main" id="{464F5F40-69E1-C86B-5545-1E3523BA0804}"/>
                  </a:ext>
                </a:extLst>
              </p:cNvPr>
              <p:cNvSpPr/>
              <p:nvPr/>
            </p:nvSpPr>
            <p:spPr>
              <a:xfrm>
                <a:off x="-4054949" y="2452668"/>
                <a:ext cx="1189291" cy="701711"/>
              </a:xfrm>
              <a:custGeom>
                <a:avLst/>
                <a:gdLst>
                  <a:gd name="connsiteX0" fmla="*/ 10954 w 1189291"/>
                  <a:gd name="connsiteY0" fmla="*/ 676295 h 701711"/>
                  <a:gd name="connsiteX1" fmla="*/ 1178338 w 1189291"/>
                  <a:gd name="connsiteY1" fmla="*/ 1544 h 701711"/>
                  <a:gd name="connsiteX2" fmla="*/ 1189292 w 1189291"/>
                  <a:gd name="connsiteY2" fmla="*/ 7068 h 701711"/>
                  <a:gd name="connsiteX3" fmla="*/ 1178338 w 1189291"/>
                  <a:gd name="connsiteY3" fmla="*/ 25261 h 701711"/>
                  <a:gd name="connsiteX4" fmla="*/ 10954 w 1189291"/>
                  <a:gd name="connsiteY4" fmla="*/ 700107 h 701711"/>
                  <a:gd name="connsiteX5" fmla="*/ 0 w 1189291"/>
                  <a:gd name="connsiteY5" fmla="*/ 694583 h 701711"/>
                  <a:gd name="connsiteX6" fmla="*/ 10954 w 1189291"/>
                  <a:gd name="connsiteY6" fmla="*/ 676295 h 7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91" h="701711">
                    <a:moveTo>
                      <a:pt x="10954" y="676295"/>
                    </a:moveTo>
                    <a:lnTo>
                      <a:pt x="1178338" y="1544"/>
                    </a:lnTo>
                    <a:cubicBezTo>
                      <a:pt x="1184434" y="-1885"/>
                      <a:pt x="1189292" y="591"/>
                      <a:pt x="1189292" y="7068"/>
                    </a:cubicBezTo>
                    <a:cubicBezTo>
                      <a:pt x="1188758" y="14536"/>
                      <a:pt x="1184681" y="21298"/>
                      <a:pt x="1178338" y="25261"/>
                    </a:cubicBezTo>
                    <a:lnTo>
                      <a:pt x="10954" y="700107"/>
                    </a:lnTo>
                    <a:cubicBezTo>
                      <a:pt x="4858" y="703631"/>
                      <a:pt x="0" y="701155"/>
                      <a:pt x="0" y="694583"/>
                    </a:cubicBezTo>
                    <a:cubicBezTo>
                      <a:pt x="476" y="687077"/>
                      <a:pt x="4553" y="680257"/>
                      <a:pt x="10954" y="676295"/>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3" name="任意多边形: 形状 1092">
                <a:extLst>
                  <a:ext uri="{FF2B5EF4-FFF2-40B4-BE49-F238E27FC236}">
                    <a16:creationId xmlns:a16="http://schemas.microsoft.com/office/drawing/2014/main" id="{70D62A18-C493-28F9-8485-A239F2E74C45}"/>
                  </a:ext>
                </a:extLst>
              </p:cNvPr>
              <p:cNvSpPr/>
              <p:nvPr/>
            </p:nvSpPr>
            <p:spPr>
              <a:xfrm>
                <a:off x="-4054949" y="3127739"/>
                <a:ext cx="184594" cy="121162"/>
              </a:xfrm>
              <a:custGeom>
                <a:avLst/>
                <a:gdLst>
                  <a:gd name="connsiteX0" fmla="*/ 10954 w 184594"/>
                  <a:gd name="connsiteY0" fmla="*/ 95902 h 121162"/>
                  <a:gd name="connsiteX1" fmla="*/ 173641 w 184594"/>
                  <a:gd name="connsiteY1" fmla="*/ 1604 h 121162"/>
                  <a:gd name="connsiteX2" fmla="*/ 184595 w 184594"/>
                  <a:gd name="connsiteY2" fmla="*/ 7129 h 121162"/>
                  <a:gd name="connsiteX3" fmla="*/ 173641 w 184594"/>
                  <a:gd name="connsiteY3" fmla="*/ 25226 h 121162"/>
                  <a:gd name="connsiteX4" fmla="*/ 10954 w 184594"/>
                  <a:gd name="connsiteY4" fmla="*/ 119619 h 121162"/>
                  <a:gd name="connsiteX5" fmla="*/ 0 w 184594"/>
                  <a:gd name="connsiteY5" fmla="*/ 114095 h 121162"/>
                  <a:gd name="connsiteX6" fmla="*/ 10954 w 184594"/>
                  <a:gd name="connsiteY6" fmla="*/ 95902 h 12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94" h="121162">
                    <a:moveTo>
                      <a:pt x="10954" y="95902"/>
                    </a:moveTo>
                    <a:lnTo>
                      <a:pt x="173641" y="1604"/>
                    </a:lnTo>
                    <a:cubicBezTo>
                      <a:pt x="179737" y="-1920"/>
                      <a:pt x="184595" y="557"/>
                      <a:pt x="184595" y="7129"/>
                    </a:cubicBezTo>
                    <a:cubicBezTo>
                      <a:pt x="184090" y="14577"/>
                      <a:pt x="180004" y="21321"/>
                      <a:pt x="173641" y="25226"/>
                    </a:cubicBezTo>
                    <a:lnTo>
                      <a:pt x="10954" y="119619"/>
                    </a:lnTo>
                    <a:cubicBezTo>
                      <a:pt x="4858" y="123048"/>
                      <a:pt x="0" y="120572"/>
                      <a:pt x="0" y="114095"/>
                    </a:cubicBezTo>
                    <a:cubicBezTo>
                      <a:pt x="533" y="106627"/>
                      <a:pt x="4610" y="99864"/>
                      <a:pt x="10954" y="95902"/>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4" name="任意多边形: 形状 1093">
                <a:extLst>
                  <a:ext uri="{FF2B5EF4-FFF2-40B4-BE49-F238E27FC236}">
                    <a16:creationId xmlns:a16="http://schemas.microsoft.com/office/drawing/2014/main" id="{DF5BB032-C226-9939-86BB-26F63864BCB0}"/>
                  </a:ext>
                </a:extLst>
              </p:cNvPr>
              <p:cNvSpPr/>
              <p:nvPr/>
            </p:nvSpPr>
            <p:spPr>
              <a:xfrm>
                <a:off x="-4054949" y="3222478"/>
                <a:ext cx="184594" cy="121162"/>
              </a:xfrm>
              <a:custGeom>
                <a:avLst/>
                <a:gdLst>
                  <a:gd name="connsiteX0" fmla="*/ 10954 w 184594"/>
                  <a:gd name="connsiteY0" fmla="*/ 95936 h 121162"/>
                  <a:gd name="connsiteX1" fmla="*/ 173641 w 184594"/>
                  <a:gd name="connsiteY1" fmla="*/ 1543 h 121162"/>
                  <a:gd name="connsiteX2" fmla="*/ 184595 w 184594"/>
                  <a:gd name="connsiteY2" fmla="*/ 7068 h 121162"/>
                  <a:gd name="connsiteX3" fmla="*/ 173641 w 184594"/>
                  <a:gd name="connsiteY3" fmla="*/ 25261 h 121162"/>
                  <a:gd name="connsiteX4" fmla="*/ 10954 w 184594"/>
                  <a:gd name="connsiteY4" fmla="*/ 119558 h 121162"/>
                  <a:gd name="connsiteX5" fmla="*/ 0 w 184594"/>
                  <a:gd name="connsiteY5" fmla="*/ 114034 h 121162"/>
                  <a:gd name="connsiteX6" fmla="*/ 10954 w 184594"/>
                  <a:gd name="connsiteY6" fmla="*/ 95936 h 12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94" h="121162">
                    <a:moveTo>
                      <a:pt x="10954" y="95936"/>
                    </a:moveTo>
                    <a:lnTo>
                      <a:pt x="173641" y="1543"/>
                    </a:lnTo>
                    <a:cubicBezTo>
                      <a:pt x="179737" y="-1886"/>
                      <a:pt x="184595" y="591"/>
                      <a:pt x="184595" y="7068"/>
                    </a:cubicBezTo>
                    <a:cubicBezTo>
                      <a:pt x="184061" y="14536"/>
                      <a:pt x="179985" y="21298"/>
                      <a:pt x="173641" y="25261"/>
                    </a:cubicBezTo>
                    <a:lnTo>
                      <a:pt x="10954" y="119558"/>
                    </a:lnTo>
                    <a:cubicBezTo>
                      <a:pt x="4858" y="123083"/>
                      <a:pt x="0" y="120606"/>
                      <a:pt x="0" y="114034"/>
                    </a:cubicBezTo>
                    <a:cubicBezTo>
                      <a:pt x="533" y="106595"/>
                      <a:pt x="4610" y="99861"/>
                      <a:pt x="10954" y="95936"/>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5" name="任意多边形: 形状 1094">
                <a:extLst>
                  <a:ext uri="{FF2B5EF4-FFF2-40B4-BE49-F238E27FC236}">
                    <a16:creationId xmlns:a16="http://schemas.microsoft.com/office/drawing/2014/main" id="{A457F470-7513-11E6-787C-6197FCDE4AA1}"/>
                  </a:ext>
                </a:extLst>
              </p:cNvPr>
              <p:cNvSpPr/>
              <p:nvPr/>
            </p:nvSpPr>
            <p:spPr>
              <a:xfrm>
                <a:off x="-3747292" y="2121041"/>
                <a:ext cx="963453" cy="571279"/>
              </a:xfrm>
              <a:custGeom>
                <a:avLst/>
                <a:gdLst>
                  <a:gd name="connsiteX0" fmla="*/ 10954 w 963453"/>
                  <a:gd name="connsiteY0" fmla="*/ 545958 h 571279"/>
                  <a:gd name="connsiteX1" fmla="*/ 952500 w 963453"/>
                  <a:gd name="connsiteY1" fmla="*/ 1604 h 571279"/>
                  <a:gd name="connsiteX2" fmla="*/ 963454 w 963453"/>
                  <a:gd name="connsiteY2" fmla="*/ 7129 h 571279"/>
                  <a:gd name="connsiteX3" fmla="*/ 952500 w 963453"/>
                  <a:gd name="connsiteY3" fmla="*/ 25322 h 571279"/>
                  <a:gd name="connsiteX4" fmla="*/ 10954 w 963453"/>
                  <a:gd name="connsiteY4" fmla="*/ 569675 h 571279"/>
                  <a:gd name="connsiteX5" fmla="*/ 0 w 963453"/>
                  <a:gd name="connsiteY5" fmla="*/ 564151 h 571279"/>
                  <a:gd name="connsiteX6" fmla="*/ 10954 w 963453"/>
                  <a:gd name="connsiteY6" fmla="*/ 545958 h 57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53" h="571279">
                    <a:moveTo>
                      <a:pt x="10954" y="545958"/>
                    </a:moveTo>
                    <a:lnTo>
                      <a:pt x="952500" y="1604"/>
                    </a:lnTo>
                    <a:cubicBezTo>
                      <a:pt x="958596" y="-1920"/>
                      <a:pt x="963454" y="557"/>
                      <a:pt x="963454" y="7129"/>
                    </a:cubicBezTo>
                    <a:cubicBezTo>
                      <a:pt x="962920" y="14594"/>
                      <a:pt x="958844" y="21355"/>
                      <a:pt x="952500" y="25322"/>
                    </a:cubicBezTo>
                    <a:lnTo>
                      <a:pt x="10954" y="569675"/>
                    </a:lnTo>
                    <a:cubicBezTo>
                      <a:pt x="4858" y="573200"/>
                      <a:pt x="0" y="570723"/>
                      <a:pt x="0" y="564151"/>
                    </a:cubicBezTo>
                    <a:cubicBezTo>
                      <a:pt x="533" y="556683"/>
                      <a:pt x="4610" y="549920"/>
                      <a:pt x="10954" y="54595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6" name="任意多边形: 形状 1095">
                <a:extLst>
                  <a:ext uri="{FF2B5EF4-FFF2-40B4-BE49-F238E27FC236}">
                    <a16:creationId xmlns:a16="http://schemas.microsoft.com/office/drawing/2014/main" id="{ECAAEBEB-1000-5353-8370-27F6A04B3C55}"/>
                  </a:ext>
                </a:extLst>
              </p:cNvPr>
              <p:cNvSpPr/>
              <p:nvPr/>
            </p:nvSpPr>
            <p:spPr>
              <a:xfrm>
                <a:off x="-4051425" y="3753341"/>
                <a:ext cx="283654" cy="177611"/>
              </a:xfrm>
              <a:custGeom>
                <a:avLst/>
                <a:gdLst>
                  <a:gd name="connsiteX0" fmla="*/ 10954 w 283654"/>
                  <a:gd name="connsiteY0" fmla="*/ 152385 h 177611"/>
                  <a:gd name="connsiteX1" fmla="*/ 272701 w 283654"/>
                  <a:gd name="connsiteY1" fmla="*/ 1604 h 177611"/>
                  <a:gd name="connsiteX2" fmla="*/ 283655 w 283654"/>
                  <a:gd name="connsiteY2" fmla="*/ 7129 h 177611"/>
                  <a:gd name="connsiteX3" fmla="*/ 272701 w 283654"/>
                  <a:gd name="connsiteY3" fmla="*/ 25226 h 177611"/>
                  <a:gd name="connsiteX4" fmla="*/ 10954 w 283654"/>
                  <a:gd name="connsiteY4" fmla="*/ 176007 h 177611"/>
                  <a:gd name="connsiteX5" fmla="*/ 0 w 283654"/>
                  <a:gd name="connsiteY5" fmla="*/ 170483 h 177611"/>
                  <a:gd name="connsiteX6" fmla="*/ 10954 w 283654"/>
                  <a:gd name="connsiteY6" fmla="*/ 152385 h 17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654" h="177611">
                    <a:moveTo>
                      <a:pt x="10954" y="152385"/>
                    </a:moveTo>
                    <a:lnTo>
                      <a:pt x="272701" y="1604"/>
                    </a:lnTo>
                    <a:cubicBezTo>
                      <a:pt x="278701" y="-1920"/>
                      <a:pt x="283655" y="557"/>
                      <a:pt x="283655" y="7129"/>
                    </a:cubicBezTo>
                    <a:cubicBezTo>
                      <a:pt x="283092" y="14558"/>
                      <a:pt x="279025" y="21283"/>
                      <a:pt x="272701" y="25226"/>
                    </a:cubicBezTo>
                    <a:lnTo>
                      <a:pt x="10954" y="176007"/>
                    </a:lnTo>
                    <a:cubicBezTo>
                      <a:pt x="4858" y="179531"/>
                      <a:pt x="0" y="177055"/>
                      <a:pt x="0" y="170483"/>
                    </a:cubicBezTo>
                    <a:cubicBezTo>
                      <a:pt x="533" y="163044"/>
                      <a:pt x="4610" y="156309"/>
                      <a:pt x="10954" y="15238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7" name="任意多边形: 形状 1096">
                <a:extLst>
                  <a:ext uri="{FF2B5EF4-FFF2-40B4-BE49-F238E27FC236}">
                    <a16:creationId xmlns:a16="http://schemas.microsoft.com/office/drawing/2014/main" id="{241D86B9-35E1-D0B5-4360-39B48DD2EB8A}"/>
                  </a:ext>
                </a:extLst>
              </p:cNvPr>
              <p:cNvSpPr/>
              <p:nvPr/>
            </p:nvSpPr>
            <p:spPr>
              <a:xfrm>
                <a:off x="-3747292" y="3184473"/>
                <a:ext cx="963453" cy="571218"/>
              </a:xfrm>
              <a:custGeom>
                <a:avLst/>
                <a:gdLst>
                  <a:gd name="connsiteX0" fmla="*/ 10954 w 963453"/>
                  <a:gd name="connsiteY0" fmla="*/ 545992 h 571218"/>
                  <a:gd name="connsiteX1" fmla="*/ 952500 w 963453"/>
                  <a:gd name="connsiteY1" fmla="*/ 1544 h 571218"/>
                  <a:gd name="connsiteX2" fmla="*/ 963454 w 963453"/>
                  <a:gd name="connsiteY2" fmla="*/ 7068 h 571218"/>
                  <a:gd name="connsiteX3" fmla="*/ 952500 w 963453"/>
                  <a:gd name="connsiteY3" fmla="*/ 25261 h 571218"/>
                  <a:gd name="connsiteX4" fmla="*/ 10954 w 963453"/>
                  <a:gd name="connsiteY4" fmla="*/ 569615 h 571218"/>
                  <a:gd name="connsiteX5" fmla="*/ 0 w 963453"/>
                  <a:gd name="connsiteY5" fmla="*/ 564090 h 571218"/>
                  <a:gd name="connsiteX6" fmla="*/ 10954 w 963453"/>
                  <a:gd name="connsiteY6" fmla="*/ 545992 h 57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53" h="571218">
                    <a:moveTo>
                      <a:pt x="10954" y="545992"/>
                    </a:moveTo>
                    <a:lnTo>
                      <a:pt x="952500" y="1544"/>
                    </a:lnTo>
                    <a:cubicBezTo>
                      <a:pt x="958596" y="-1885"/>
                      <a:pt x="963454" y="591"/>
                      <a:pt x="963454" y="7068"/>
                    </a:cubicBezTo>
                    <a:cubicBezTo>
                      <a:pt x="962920" y="14536"/>
                      <a:pt x="958844" y="21298"/>
                      <a:pt x="952500" y="25261"/>
                    </a:cubicBezTo>
                    <a:lnTo>
                      <a:pt x="10954" y="569615"/>
                    </a:lnTo>
                    <a:cubicBezTo>
                      <a:pt x="4858" y="573139"/>
                      <a:pt x="0" y="570662"/>
                      <a:pt x="0" y="564090"/>
                    </a:cubicBezTo>
                    <a:cubicBezTo>
                      <a:pt x="533" y="556651"/>
                      <a:pt x="4610" y="549917"/>
                      <a:pt x="10954" y="545992"/>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8" name="任意多边形: 形状 1097">
                <a:extLst>
                  <a:ext uri="{FF2B5EF4-FFF2-40B4-BE49-F238E27FC236}">
                    <a16:creationId xmlns:a16="http://schemas.microsoft.com/office/drawing/2014/main" id="{FEE7E9E1-62F7-98CB-1AFD-E5032B7C8E28}"/>
                  </a:ext>
                </a:extLst>
              </p:cNvPr>
              <p:cNvSpPr/>
              <p:nvPr/>
            </p:nvSpPr>
            <p:spPr>
              <a:xfrm>
                <a:off x="-4051425" y="3753341"/>
                <a:ext cx="283654" cy="177611"/>
              </a:xfrm>
              <a:custGeom>
                <a:avLst/>
                <a:gdLst>
                  <a:gd name="connsiteX0" fmla="*/ 10954 w 283654"/>
                  <a:gd name="connsiteY0" fmla="*/ 152385 h 177611"/>
                  <a:gd name="connsiteX1" fmla="*/ 272701 w 283654"/>
                  <a:gd name="connsiteY1" fmla="*/ 1604 h 177611"/>
                  <a:gd name="connsiteX2" fmla="*/ 283655 w 283654"/>
                  <a:gd name="connsiteY2" fmla="*/ 7129 h 177611"/>
                  <a:gd name="connsiteX3" fmla="*/ 272701 w 283654"/>
                  <a:gd name="connsiteY3" fmla="*/ 25226 h 177611"/>
                  <a:gd name="connsiteX4" fmla="*/ 10954 w 283654"/>
                  <a:gd name="connsiteY4" fmla="*/ 176007 h 177611"/>
                  <a:gd name="connsiteX5" fmla="*/ 0 w 283654"/>
                  <a:gd name="connsiteY5" fmla="*/ 170483 h 177611"/>
                  <a:gd name="connsiteX6" fmla="*/ 10954 w 283654"/>
                  <a:gd name="connsiteY6" fmla="*/ 152385 h 17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654" h="177611">
                    <a:moveTo>
                      <a:pt x="10954" y="152385"/>
                    </a:moveTo>
                    <a:lnTo>
                      <a:pt x="272701" y="1604"/>
                    </a:lnTo>
                    <a:cubicBezTo>
                      <a:pt x="278701" y="-1920"/>
                      <a:pt x="283655" y="557"/>
                      <a:pt x="283655" y="7129"/>
                    </a:cubicBezTo>
                    <a:cubicBezTo>
                      <a:pt x="283092" y="14558"/>
                      <a:pt x="279025" y="21283"/>
                      <a:pt x="272701" y="25226"/>
                    </a:cubicBezTo>
                    <a:lnTo>
                      <a:pt x="10954" y="176007"/>
                    </a:lnTo>
                    <a:cubicBezTo>
                      <a:pt x="4858" y="179531"/>
                      <a:pt x="0" y="177055"/>
                      <a:pt x="0" y="170483"/>
                    </a:cubicBezTo>
                    <a:cubicBezTo>
                      <a:pt x="533" y="163044"/>
                      <a:pt x="4610" y="156309"/>
                      <a:pt x="10954" y="152385"/>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99" name="任意多边形: 形状 1098">
                <a:extLst>
                  <a:ext uri="{FF2B5EF4-FFF2-40B4-BE49-F238E27FC236}">
                    <a16:creationId xmlns:a16="http://schemas.microsoft.com/office/drawing/2014/main" id="{CB00E756-A547-B74C-C89A-202D02D8514E}"/>
                  </a:ext>
                </a:extLst>
              </p:cNvPr>
              <p:cNvSpPr/>
              <p:nvPr/>
            </p:nvSpPr>
            <p:spPr>
              <a:xfrm>
                <a:off x="-3747292" y="3184473"/>
                <a:ext cx="963453" cy="571218"/>
              </a:xfrm>
              <a:custGeom>
                <a:avLst/>
                <a:gdLst>
                  <a:gd name="connsiteX0" fmla="*/ 10954 w 963453"/>
                  <a:gd name="connsiteY0" fmla="*/ 545992 h 571218"/>
                  <a:gd name="connsiteX1" fmla="*/ 952500 w 963453"/>
                  <a:gd name="connsiteY1" fmla="*/ 1544 h 571218"/>
                  <a:gd name="connsiteX2" fmla="*/ 963454 w 963453"/>
                  <a:gd name="connsiteY2" fmla="*/ 7068 h 571218"/>
                  <a:gd name="connsiteX3" fmla="*/ 952500 w 963453"/>
                  <a:gd name="connsiteY3" fmla="*/ 25261 h 571218"/>
                  <a:gd name="connsiteX4" fmla="*/ 10954 w 963453"/>
                  <a:gd name="connsiteY4" fmla="*/ 569615 h 571218"/>
                  <a:gd name="connsiteX5" fmla="*/ 0 w 963453"/>
                  <a:gd name="connsiteY5" fmla="*/ 564090 h 571218"/>
                  <a:gd name="connsiteX6" fmla="*/ 10954 w 963453"/>
                  <a:gd name="connsiteY6" fmla="*/ 545992 h 57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53" h="571218">
                    <a:moveTo>
                      <a:pt x="10954" y="545992"/>
                    </a:moveTo>
                    <a:lnTo>
                      <a:pt x="952500" y="1544"/>
                    </a:lnTo>
                    <a:cubicBezTo>
                      <a:pt x="958596" y="-1885"/>
                      <a:pt x="963454" y="591"/>
                      <a:pt x="963454" y="7068"/>
                    </a:cubicBezTo>
                    <a:cubicBezTo>
                      <a:pt x="962920" y="14536"/>
                      <a:pt x="958844" y="21298"/>
                      <a:pt x="952500" y="25261"/>
                    </a:cubicBezTo>
                    <a:lnTo>
                      <a:pt x="10954" y="569615"/>
                    </a:lnTo>
                    <a:cubicBezTo>
                      <a:pt x="4858" y="573139"/>
                      <a:pt x="0" y="570662"/>
                      <a:pt x="0" y="564090"/>
                    </a:cubicBezTo>
                    <a:cubicBezTo>
                      <a:pt x="533" y="556651"/>
                      <a:pt x="4610" y="549917"/>
                      <a:pt x="10954" y="545992"/>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0" name="任意多边形: 形状 1099">
                <a:extLst>
                  <a:ext uri="{FF2B5EF4-FFF2-40B4-BE49-F238E27FC236}">
                    <a16:creationId xmlns:a16="http://schemas.microsoft.com/office/drawing/2014/main" id="{BE786017-B61B-6C2F-A500-56A8DD080555}"/>
                  </a:ext>
                </a:extLst>
              </p:cNvPr>
              <p:cNvSpPr/>
              <p:nvPr/>
            </p:nvSpPr>
            <p:spPr>
              <a:xfrm>
                <a:off x="-3747292" y="2878911"/>
                <a:ext cx="963453" cy="571218"/>
              </a:xfrm>
              <a:custGeom>
                <a:avLst/>
                <a:gdLst>
                  <a:gd name="connsiteX0" fmla="*/ 10954 w 963453"/>
                  <a:gd name="connsiteY0" fmla="*/ 545993 h 571218"/>
                  <a:gd name="connsiteX1" fmla="*/ 952500 w 963453"/>
                  <a:gd name="connsiteY1" fmla="*/ 1544 h 571218"/>
                  <a:gd name="connsiteX2" fmla="*/ 963454 w 963453"/>
                  <a:gd name="connsiteY2" fmla="*/ 7068 h 571218"/>
                  <a:gd name="connsiteX3" fmla="*/ 952500 w 963453"/>
                  <a:gd name="connsiteY3" fmla="*/ 25261 h 571218"/>
                  <a:gd name="connsiteX4" fmla="*/ 10954 w 963453"/>
                  <a:gd name="connsiteY4" fmla="*/ 569615 h 571218"/>
                  <a:gd name="connsiteX5" fmla="*/ 0 w 963453"/>
                  <a:gd name="connsiteY5" fmla="*/ 564090 h 571218"/>
                  <a:gd name="connsiteX6" fmla="*/ 10954 w 963453"/>
                  <a:gd name="connsiteY6" fmla="*/ 545993 h 57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53" h="571218">
                    <a:moveTo>
                      <a:pt x="10954" y="545993"/>
                    </a:moveTo>
                    <a:lnTo>
                      <a:pt x="952500" y="1544"/>
                    </a:lnTo>
                    <a:cubicBezTo>
                      <a:pt x="958596" y="-1885"/>
                      <a:pt x="963454" y="591"/>
                      <a:pt x="963454" y="7068"/>
                    </a:cubicBezTo>
                    <a:cubicBezTo>
                      <a:pt x="962920" y="14536"/>
                      <a:pt x="958844" y="21298"/>
                      <a:pt x="952500" y="25261"/>
                    </a:cubicBezTo>
                    <a:lnTo>
                      <a:pt x="10954" y="569615"/>
                    </a:lnTo>
                    <a:cubicBezTo>
                      <a:pt x="4858" y="573139"/>
                      <a:pt x="0" y="570662"/>
                      <a:pt x="0" y="564090"/>
                    </a:cubicBezTo>
                    <a:cubicBezTo>
                      <a:pt x="533" y="556651"/>
                      <a:pt x="4610" y="549917"/>
                      <a:pt x="10954" y="54599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1" name="任意多边形: 形状 1100">
                <a:extLst>
                  <a:ext uri="{FF2B5EF4-FFF2-40B4-BE49-F238E27FC236}">
                    <a16:creationId xmlns:a16="http://schemas.microsoft.com/office/drawing/2014/main" id="{F4872E7D-2B35-B316-989D-DB0D622C22DE}"/>
                  </a:ext>
                </a:extLst>
              </p:cNvPr>
              <p:cNvSpPr/>
              <p:nvPr/>
            </p:nvSpPr>
            <p:spPr>
              <a:xfrm>
                <a:off x="-3747292" y="2973590"/>
                <a:ext cx="963453" cy="571314"/>
              </a:xfrm>
              <a:custGeom>
                <a:avLst/>
                <a:gdLst>
                  <a:gd name="connsiteX0" fmla="*/ 10954 w 963453"/>
                  <a:gd name="connsiteY0" fmla="*/ 545992 h 571314"/>
                  <a:gd name="connsiteX1" fmla="*/ 952500 w 963453"/>
                  <a:gd name="connsiteY1" fmla="*/ 1544 h 571314"/>
                  <a:gd name="connsiteX2" fmla="*/ 963454 w 963453"/>
                  <a:gd name="connsiteY2" fmla="*/ 7068 h 571314"/>
                  <a:gd name="connsiteX3" fmla="*/ 952500 w 963453"/>
                  <a:gd name="connsiteY3" fmla="*/ 25261 h 571314"/>
                  <a:gd name="connsiteX4" fmla="*/ 10954 w 963453"/>
                  <a:gd name="connsiteY4" fmla="*/ 569710 h 571314"/>
                  <a:gd name="connsiteX5" fmla="*/ 0 w 963453"/>
                  <a:gd name="connsiteY5" fmla="*/ 564185 h 571314"/>
                  <a:gd name="connsiteX6" fmla="*/ 10954 w 963453"/>
                  <a:gd name="connsiteY6" fmla="*/ 545992 h 57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453" h="571314">
                    <a:moveTo>
                      <a:pt x="10954" y="545992"/>
                    </a:moveTo>
                    <a:lnTo>
                      <a:pt x="952500" y="1544"/>
                    </a:lnTo>
                    <a:cubicBezTo>
                      <a:pt x="958596" y="-1885"/>
                      <a:pt x="963454" y="591"/>
                      <a:pt x="963454" y="7068"/>
                    </a:cubicBezTo>
                    <a:cubicBezTo>
                      <a:pt x="962920" y="14536"/>
                      <a:pt x="958844" y="21298"/>
                      <a:pt x="952500" y="25261"/>
                    </a:cubicBezTo>
                    <a:lnTo>
                      <a:pt x="10954" y="569710"/>
                    </a:lnTo>
                    <a:cubicBezTo>
                      <a:pt x="4858" y="573234"/>
                      <a:pt x="0" y="570758"/>
                      <a:pt x="0" y="564185"/>
                    </a:cubicBezTo>
                    <a:cubicBezTo>
                      <a:pt x="505" y="556708"/>
                      <a:pt x="4582" y="549936"/>
                      <a:pt x="10954" y="545992"/>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2" name="任意多边形: 形状 1101">
                <a:extLst>
                  <a:ext uri="{FF2B5EF4-FFF2-40B4-BE49-F238E27FC236}">
                    <a16:creationId xmlns:a16="http://schemas.microsoft.com/office/drawing/2014/main" id="{52AA2FA5-62AB-ED2E-630C-5E870B97EF3E}"/>
                  </a:ext>
                </a:extLst>
              </p:cNvPr>
              <p:cNvSpPr/>
              <p:nvPr/>
            </p:nvSpPr>
            <p:spPr>
              <a:xfrm>
                <a:off x="-4051425" y="3637006"/>
                <a:ext cx="283654" cy="177394"/>
              </a:xfrm>
              <a:custGeom>
                <a:avLst/>
                <a:gdLst>
                  <a:gd name="connsiteX0" fmla="*/ 10954 w 283654"/>
                  <a:gd name="connsiteY0" fmla="*/ 152134 h 177394"/>
                  <a:gd name="connsiteX1" fmla="*/ 272701 w 283654"/>
                  <a:gd name="connsiteY1" fmla="*/ 1544 h 177394"/>
                  <a:gd name="connsiteX2" fmla="*/ 283655 w 283654"/>
                  <a:gd name="connsiteY2" fmla="*/ 7068 h 177394"/>
                  <a:gd name="connsiteX3" fmla="*/ 272701 w 283654"/>
                  <a:gd name="connsiteY3" fmla="*/ 25261 h 177394"/>
                  <a:gd name="connsiteX4" fmla="*/ 10954 w 283654"/>
                  <a:gd name="connsiteY4" fmla="*/ 175851 h 177394"/>
                  <a:gd name="connsiteX5" fmla="*/ 0 w 283654"/>
                  <a:gd name="connsiteY5" fmla="*/ 170327 h 177394"/>
                  <a:gd name="connsiteX6" fmla="*/ 10954 w 283654"/>
                  <a:gd name="connsiteY6" fmla="*/ 152134 h 17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654" h="177394">
                    <a:moveTo>
                      <a:pt x="10954" y="152134"/>
                    </a:moveTo>
                    <a:lnTo>
                      <a:pt x="272701" y="1544"/>
                    </a:lnTo>
                    <a:cubicBezTo>
                      <a:pt x="278701" y="-1885"/>
                      <a:pt x="283655" y="591"/>
                      <a:pt x="283655" y="7068"/>
                    </a:cubicBezTo>
                    <a:cubicBezTo>
                      <a:pt x="283092" y="14526"/>
                      <a:pt x="279025" y="21270"/>
                      <a:pt x="272701" y="25261"/>
                    </a:cubicBezTo>
                    <a:lnTo>
                      <a:pt x="10954" y="175851"/>
                    </a:lnTo>
                    <a:cubicBezTo>
                      <a:pt x="4858" y="179280"/>
                      <a:pt x="0" y="176803"/>
                      <a:pt x="0" y="170327"/>
                    </a:cubicBezTo>
                    <a:cubicBezTo>
                      <a:pt x="533" y="162859"/>
                      <a:pt x="4610" y="156096"/>
                      <a:pt x="10954" y="152134"/>
                    </a:cubicBezTo>
                    <a:close/>
                  </a:path>
                </a:pathLst>
              </a:custGeom>
              <a:solidFill>
                <a:srgbClr val="FFA8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3" name="任意多边形: 形状 1102">
                <a:extLst>
                  <a:ext uri="{FF2B5EF4-FFF2-40B4-BE49-F238E27FC236}">
                    <a16:creationId xmlns:a16="http://schemas.microsoft.com/office/drawing/2014/main" id="{F66E3057-EBB2-5E48-9E51-0B40EBA7C526}"/>
                  </a:ext>
                </a:extLst>
              </p:cNvPr>
              <p:cNvSpPr/>
              <p:nvPr/>
            </p:nvSpPr>
            <p:spPr>
              <a:xfrm>
                <a:off x="-3839017" y="3457304"/>
                <a:ext cx="54292" cy="45880"/>
              </a:xfrm>
              <a:custGeom>
                <a:avLst/>
                <a:gdLst>
                  <a:gd name="connsiteX0" fmla="*/ 10954 w 54292"/>
                  <a:gd name="connsiteY0" fmla="*/ 20654 h 45880"/>
                  <a:gd name="connsiteX1" fmla="*/ 43434 w 54292"/>
                  <a:gd name="connsiteY1" fmla="*/ 1604 h 45880"/>
                  <a:gd name="connsiteX2" fmla="*/ 54292 w 54292"/>
                  <a:gd name="connsiteY2" fmla="*/ 7129 h 45880"/>
                  <a:gd name="connsiteX3" fmla="*/ 43434 w 54292"/>
                  <a:gd name="connsiteY3" fmla="*/ 25226 h 45880"/>
                  <a:gd name="connsiteX4" fmla="*/ 10954 w 54292"/>
                  <a:gd name="connsiteY4" fmla="*/ 44276 h 45880"/>
                  <a:gd name="connsiteX5" fmla="*/ 0 w 54292"/>
                  <a:gd name="connsiteY5" fmla="*/ 38752 h 45880"/>
                  <a:gd name="connsiteX6" fmla="*/ 10954 w 54292"/>
                  <a:gd name="connsiteY6" fmla="*/ 20654 h 4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92" h="45880">
                    <a:moveTo>
                      <a:pt x="10954" y="20654"/>
                    </a:moveTo>
                    <a:lnTo>
                      <a:pt x="43434" y="1604"/>
                    </a:lnTo>
                    <a:cubicBezTo>
                      <a:pt x="49435" y="-1920"/>
                      <a:pt x="54292" y="557"/>
                      <a:pt x="54292" y="7129"/>
                    </a:cubicBezTo>
                    <a:cubicBezTo>
                      <a:pt x="53778" y="14549"/>
                      <a:pt x="49740" y="21283"/>
                      <a:pt x="43434" y="25226"/>
                    </a:cubicBezTo>
                    <a:lnTo>
                      <a:pt x="10954" y="44276"/>
                    </a:lnTo>
                    <a:cubicBezTo>
                      <a:pt x="4858" y="47801"/>
                      <a:pt x="0" y="45324"/>
                      <a:pt x="0" y="38752"/>
                    </a:cubicBezTo>
                    <a:cubicBezTo>
                      <a:pt x="562" y="31322"/>
                      <a:pt x="4629" y="24598"/>
                      <a:pt x="10954" y="20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4" name="任意多边形: 形状 1103">
                <a:extLst>
                  <a:ext uri="{FF2B5EF4-FFF2-40B4-BE49-F238E27FC236}">
                    <a16:creationId xmlns:a16="http://schemas.microsoft.com/office/drawing/2014/main" id="{D94E6F0B-980F-30A1-792B-D719CE89E850}"/>
                  </a:ext>
                </a:extLst>
              </p:cNvPr>
              <p:cNvSpPr/>
              <p:nvPr/>
            </p:nvSpPr>
            <p:spPr>
              <a:xfrm>
                <a:off x="-4219065" y="2907391"/>
                <a:ext cx="238125" cy="152309"/>
              </a:xfrm>
              <a:custGeom>
                <a:avLst/>
                <a:gdLst>
                  <a:gd name="connsiteX0" fmla="*/ 10954 w 238125"/>
                  <a:gd name="connsiteY0" fmla="*/ 127083 h 152309"/>
                  <a:gd name="connsiteX1" fmla="*/ 227267 w 238125"/>
                  <a:gd name="connsiteY1" fmla="*/ 1543 h 152309"/>
                  <a:gd name="connsiteX2" fmla="*/ 238125 w 238125"/>
                  <a:gd name="connsiteY2" fmla="*/ 7068 h 152309"/>
                  <a:gd name="connsiteX3" fmla="*/ 227267 w 238125"/>
                  <a:gd name="connsiteY3" fmla="*/ 25261 h 152309"/>
                  <a:gd name="connsiteX4" fmla="*/ 10954 w 238125"/>
                  <a:gd name="connsiteY4" fmla="*/ 150705 h 152309"/>
                  <a:gd name="connsiteX5" fmla="*/ 0 w 238125"/>
                  <a:gd name="connsiteY5" fmla="*/ 145181 h 152309"/>
                  <a:gd name="connsiteX6" fmla="*/ 10954 w 238125"/>
                  <a:gd name="connsiteY6" fmla="*/ 127083 h 15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52309">
                    <a:moveTo>
                      <a:pt x="10954" y="127083"/>
                    </a:moveTo>
                    <a:lnTo>
                      <a:pt x="227267" y="1543"/>
                    </a:lnTo>
                    <a:cubicBezTo>
                      <a:pt x="233267" y="-1886"/>
                      <a:pt x="238125" y="591"/>
                      <a:pt x="238125" y="7068"/>
                    </a:cubicBezTo>
                    <a:cubicBezTo>
                      <a:pt x="237592" y="14507"/>
                      <a:pt x="233562" y="21260"/>
                      <a:pt x="227267" y="25261"/>
                    </a:cubicBezTo>
                    <a:lnTo>
                      <a:pt x="10954" y="150705"/>
                    </a:lnTo>
                    <a:cubicBezTo>
                      <a:pt x="4953" y="154229"/>
                      <a:pt x="0" y="151753"/>
                      <a:pt x="0" y="145181"/>
                    </a:cubicBezTo>
                    <a:cubicBezTo>
                      <a:pt x="552" y="137742"/>
                      <a:pt x="4620" y="131017"/>
                      <a:pt x="10954" y="12708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5" name="任意多边形: 形状 1104">
                <a:extLst>
                  <a:ext uri="{FF2B5EF4-FFF2-40B4-BE49-F238E27FC236}">
                    <a16:creationId xmlns:a16="http://schemas.microsoft.com/office/drawing/2014/main" id="{F1D3BC37-0478-4525-6B0B-04BB4C217AE3}"/>
                  </a:ext>
                </a:extLst>
              </p:cNvPr>
              <p:cNvSpPr/>
              <p:nvPr/>
            </p:nvSpPr>
            <p:spPr>
              <a:xfrm>
                <a:off x="-4219065" y="2907391"/>
                <a:ext cx="238125" cy="152309"/>
              </a:xfrm>
              <a:custGeom>
                <a:avLst/>
                <a:gdLst>
                  <a:gd name="connsiteX0" fmla="*/ 10954 w 238125"/>
                  <a:gd name="connsiteY0" fmla="*/ 127083 h 152309"/>
                  <a:gd name="connsiteX1" fmla="*/ 227267 w 238125"/>
                  <a:gd name="connsiteY1" fmla="*/ 1543 h 152309"/>
                  <a:gd name="connsiteX2" fmla="*/ 238125 w 238125"/>
                  <a:gd name="connsiteY2" fmla="*/ 7068 h 152309"/>
                  <a:gd name="connsiteX3" fmla="*/ 227267 w 238125"/>
                  <a:gd name="connsiteY3" fmla="*/ 25261 h 152309"/>
                  <a:gd name="connsiteX4" fmla="*/ 10954 w 238125"/>
                  <a:gd name="connsiteY4" fmla="*/ 150705 h 152309"/>
                  <a:gd name="connsiteX5" fmla="*/ 0 w 238125"/>
                  <a:gd name="connsiteY5" fmla="*/ 145181 h 152309"/>
                  <a:gd name="connsiteX6" fmla="*/ 10954 w 238125"/>
                  <a:gd name="connsiteY6" fmla="*/ 127083 h 15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52309">
                    <a:moveTo>
                      <a:pt x="10954" y="127083"/>
                    </a:moveTo>
                    <a:lnTo>
                      <a:pt x="227267" y="1543"/>
                    </a:lnTo>
                    <a:cubicBezTo>
                      <a:pt x="233267" y="-1886"/>
                      <a:pt x="238125" y="591"/>
                      <a:pt x="238125" y="7068"/>
                    </a:cubicBezTo>
                    <a:cubicBezTo>
                      <a:pt x="237592" y="14507"/>
                      <a:pt x="233562" y="21260"/>
                      <a:pt x="227267" y="25261"/>
                    </a:cubicBezTo>
                    <a:lnTo>
                      <a:pt x="10954" y="150705"/>
                    </a:lnTo>
                    <a:cubicBezTo>
                      <a:pt x="4953" y="154229"/>
                      <a:pt x="0" y="151753"/>
                      <a:pt x="0" y="145181"/>
                    </a:cubicBezTo>
                    <a:cubicBezTo>
                      <a:pt x="552" y="137742"/>
                      <a:pt x="4620" y="131017"/>
                      <a:pt x="10954" y="127083"/>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6" name="任意多边形: 形状 1105">
                <a:extLst>
                  <a:ext uri="{FF2B5EF4-FFF2-40B4-BE49-F238E27FC236}">
                    <a16:creationId xmlns:a16="http://schemas.microsoft.com/office/drawing/2014/main" id="{71B6A141-8A1D-81AA-28BB-4EA1416F4292}"/>
                  </a:ext>
                </a:extLst>
              </p:cNvPr>
              <p:cNvSpPr/>
              <p:nvPr/>
            </p:nvSpPr>
            <p:spPr>
              <a:xfrm>
                <a:off x="-4219065" y="3068874"/>
                <a:ext cx="123062" cy="85443"/>
              </a:xfrm>
              <a:custGeom>
                <a:avLst/>
                <a:gdLst>
                  <a:gd name="connsiteX0" fmla="*/ 10954 w 123062"/>
                  <a:gd name="connsiteY0" fmla="*/ 60088 h 85443"/>
                  <a:gd name="connsiteX1" fmla="*/ 112204 w 123062"/>
                  <a:gd name="connsiteY1" fmla="*/ 1604 h 85443"/>
                  <a:gd name="connsiteX2" fmla="*/ 123063 w 123062"/>
                  <a:gd name="connsiteY2" fmla="*/ 7129 h 85443"/>
                  <a:gd name="connsiteX3" fmla="*/ 112204 w 123062"/>
                  <a:gd name="connsiteY3" fmla="*/ 25322 h 85443"/>
                  <a:gd name="connsiteX4" fmla="*/ 10954 w 123062"/>
                  <a:gd name="connsiteY4" fmla="*/ 83900 h 85443"/>
                  <a:gd name="connsiteX5" fmla="*/ 0 w 123062"/>
                  <a:gd name="connsiteY5" fmla="*/ 78376 h 85443"/>
                  <a:gd name="connsiteX6" fmla="*/ 10954 w 123062"/>
                  <a:gd name="connsiteY6" fmla="*/ 60088 h 8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443">
                    <a:moveTo>
                      <a:pt x="10954" y="60088"/>
                    </a:moveTo>
                    <a:lnTo>
                      <a:pt x="112204" y="1604"/>
                    </a:lnTo>
                    <a:cubicBezTo>
                      <a:pt x="118205" y="-1920"/>
                      <a:pt x="123063" y="557"/>
                      <a:pt x="123063" y="7129"/>
                    </a:cubicBezTo>
                    <a:cubicBezTo>
                      <a:pt x="122530" y="14568"/>
                      <a:pt x="118501" y="21321"/>
                      <a:pt x="112204" y="25322"/>
                    </a:cubicBezTo>
                    <a:lnTo>
                      <a:pt x="10954" y="83900"/>
                    </a:lnTo>
                    <a:cubicBezTo>
                      <a:pt x="4953" y="87329"/>
                      <a:pt x="0" y="84853"/>
                      <a:pt x="0" y="78376"/>
                    </a:cubicBezTo>
                    <a:cubicBezTo>
                      <a:pt x="533" y="70889"/>
                      <a:pt x="4601" y="64098"/>
                      <a:pt x="10954" y="600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7" name="任意多边形: 形状 1106">
                <a:extLst>
                  <a:ext uri="{FF2B5EF4-FFF2-40B4-BE49-F238E27FC236}">
                    <a16:creationId xmlns:a16="http://schemas.microsoft.com/office/drawing/2014/main" id="{0F0C99B2-67A4-4ABD-DBF7-D785E2548B3F}"/>
                  </a:ext>
                </a:extLst>
              </p:cNvPr>
              <p:cNvSpPr/>
              <p:nvPr/>
            </p:nvSpPr>
            <p:spPr>
              <a:xfrm>
                <a:off x="-4219065" y="3068874"/>
                <a:ext cx="123062" cy="85443"/>
              </a:xfrm>
              <a:custGeom>
                <a:avLst/>
                <a:gdLst>
                  <a:gd name="connsiteX0" fmla="*/ 10954 w 123062"/>
                  <a:gd name="connsiteY0" fmla="*/ 60088 h 85443"/>
                  <a:gd name="connsiteX1" fmla="*/ 112204 w 123062"/>
                  <a:gd name="connsiteY1" fmla="*/ 1604 h 85443"/>
                  <a:gd name="connsiteX2" fmla="*/ 123063 w 123062"/>
                  <a:gd name="connsiteY2" fmla="*/ 7129 h 85443"/>
                  <a:gd name="connsiteX3" fmla="*/ 112204 w 123062"/>
                  <a:gd name="connsiteY3" fmla="*/ 25322 h 85443"/>
                  <a:gd name="connsiteX4" fmla="*/ 10954 w 123062"/>
                  <a:gd name="connsiteY4" fmla="*/ 83900 h 85443"/>
                  <a:gd name="connsiteX5" fmla="*/ 0 w 123062"/>
                  <a:gd name="connsiteY5" fmla="*/ 78376 h 85443"/>
                  <a:gd name="connsiteX6" fmla="*/ 10954 w 123062"/>
                  <a:gd name="connsiteY6" fmla="*/ 60088 h 8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443">
                    <a:moveTo>
                      <a:pt x="10954" y="60088"/>
                    </a:moveTo>
                    <a:lnTo>
                      <a:pt x="112204" y="1604"/>
                    </a:lnTo>
                    <a:cubicBezTo>
                      <a:pt x="118205" y="-1920"/>
                      <a:pt x="123063" y="557"/>
                      <a:pt x="123063" y="7129"/>
                    </a:cubicBezTo>
                    <a:cubicBezTo>
                      <a:pt x="122530" y="14568"/>
                      <a:pt x="118501" y="21321"/>
                      <a:pt x="112204" y="25322"/>
                    </a:cubicBezTo>
                    <a:lnTo>
                      <a:pt x="10954" y="83900"/>
                    </a:lnTo>
                    <a:cubicBezTo>
                      <a:pt x="4953" y="87329"/>
                      <a:pt x="0" y="84853"/>
                      <a:pt x="0" y="78376"/>
                    </a:cubicBezTo>
                    <a:cubicBezTo>
                      <a:pt x="533" y="70889"/>
                      <a:pt x="4601" y="64098"/>
                      <a:pt x="10954" y="600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8" name="任意多边形: 形状 1107">
                <a:extLst>
                  <a:ext uri="{FF2B5EF4-FFF2-40B4-BE49-F238E27FC236}">
                    <a16:creationId xmlns:a16="http://schemas.microsoft.com/office/drawing/2014/main" id="{C410D6F7-EB73-9652-787E-C62565F43C54}"/>
                  </a:ext>
                </a:extLst>
              </p:cNvPr>
              <p:cNvSpPr/>
              <p:nvPr/>
            </p:nvSpPr>
            <p:spPr>
              <a:xfrm>
                <a:off x="-4219065" y="3163616"/>
                <a:ext cx="123062" cy="85345"/>
              </a:xfrm>
              <a:custGeom>
                <a:avLst/>
                <a:gdLst>
                  <a:gd name="connsiteX0" fmla="*/ 10954 w 123062"/>
                  <a:gd name="connsiteY0" fmla="*/ 60120 h 85345"/>
                  <a:gd name="connsiteX1" fmla="*/ 112204 w 123062"/>
                  <a:gd name="connsiteY1" fmla="*/ 1541 h 85345"/>
                  <a:gd name="connsiteX2" fmla="*/ 123063 w 123062"/>
                  <a:gd name="connsiteY2" fmla="*/ 7161 h 85345"/>
                  <a:gd name="connsiteX3" fmla="*/ 112204 w 123062"/>
                  <a:gd name="connsiteY3" fmla="*/ 25258 h 85345"/>
                  <a:gd name="connsiteX4" fmla="*/ 10954 w 123062"/>
                  <a:gd name="connsiteY4" fmla="*/ 83741 h 85345"/>
                  <a:gd name="connsiteX5" fmla="*/ 0 w 123062"/>
                  <a:gd name="connsiteY5" fmla="*/ 78217 h 85345"/>
                  <a:gd name="connsiteX6" fmla="*/ 10954 w 123062"/>
                  <a:gd name="connsiteY6" fmla="*/ 60120 h 8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5">
                    <a:moveTo>
                      <a:pt x="10954" y="60120"/>
                    </a:moveTo>
                    <a:lnTo>
                      <a:pt x="112204" y="1541"/>
                    </a:lnTo>
                    <a:cubicBezTo>
                      <a:pt x="118205" y="-1888"/>
                      <a:pt x="123063" y="588"/>
                      <a:pt x="123063" y="7161"/>
                    </a:cubicBezTo>
                    <a:cubicBezTo>
                      <a:pt x="122501" y="14571"/>
                      <a:pt x="118481" y="21277"/>
                      <a:pt x="112204" y="25258"/>
                    </a:cubicBezTo>
                    <a:lnTo>
                      <a:pt x="10954" y="83741"/>
                    </a:lnTo>
                    <a:cubicBezTo>
                      <a:pt x="4953" y="87266"/>
                      <a:pt x="0" y="84789"/>
                      <a:pt x="0" y="78217"/>
                    </a:cubicBezTo>
                    <a:cubicBezTo>
                      <a:pt x="552" y="70778"/>
                      <a:pt x="4620" y="64053"/>
                      <a:pt x="10954" y="60120"/>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09" name="任意多边形: 形状 1108">
                <a:extLst>
                  <a:ext uri="{FF2B5EF4-FFF2-40B4-BE49-F238E27FC236}">
                    <a16:creationId xmlns:a16="http://schemas.microsoft.com/office/drawing/2014/main" id="{C8A6E9DC-3A6E-EF43-02C0-60DF0B3234BC}"/>
                  </a:ext>
                </a:extLst>
              </p:cNvPr>
              <p:cNvSpPr/>
              <p:nvPr/>
            </p:nvSpPr>
            <p:spPr>
              <a:xfrm>
                <a:off x="-4219065" y="3163616"/>
                <a:ext cx="123062" cy="85345"/>
              </a:xfrm>
              <a:custGeom>
                <a:avLst/>
                <a:gdLst>
                  <a:gd name="connsiteX0" fmla="*/ 10954 w 123062"/>
                  <a:gd name="connsiteY0" fmla="*/ 60120 h 85345"/>
                  <a:gd name="connsiteX1" fmla="*/ 112204 w 123062"/>
                  <a:gd name="connsiteY1" fmla="*/ 1541 h 85345"/>
                  <a:gd name="connsiteX2" fmla="*/ 123063 w 123062"/>
                  <a:gd name="connsiteY2" fmla="*/ 7161 h 85345"/>
                  <a:gd name="connsiteX3" fmla="*/ 112204 w 123062"/>
                  <a:gd name="connsiteY3" fmla="*/ 25258 h 85345"/>
                  <a:gd name="connsiteX4" fmla="*/ 10954 w 123062"/>
                  <a:gd name="connsiteY4" fmla="*/ 83741 h 85345"/>
                  <a:gd name="connsiteX5" fmla="*/ 0 w 123062"/>
                  <a:gd name="connsiteY5" fmla="*/ 78217 h 85345"/>
                  <a:gd name="connsiteX6" fmla="*/ 10954 w 123062"/>
                  <a:gd name="connsiteY6" fmla="*/ 60120 h 8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5">
                    <a:moveTo>
                      <a:pt x="10954" y="60120"/>
                    </a:moveTo>
                    <a:lnTo>
                      <a:pt x="112204" y="1541"/>
                    </a:lnTo>
                    <a:cubicBezTo>
                      <a:pt x="118205" y="-1888"/>
                      <a:pt x="123063" y="588"/>
                      <a:pt x="123063" y="7161"/>
                    </a:cubicBezTo>
                    <a:cubicBezTo>
                      <a:pt x="122501" y="14571"/>
                      <a:pt x="118481" y="21277"/>
                      <a:pt x="112204" y="25258"/>
                    </a:cubicBezTo>
                    <a:lnTo>
                      <a:pt x="10954" y="83741"/>
                    </a:lnTo>
                    <a:cubicBezTo>
                      <a:pt x="4953" y="87266"/>
                      <a:pt x="0" y="84789"/>
                      <a:pt x="0" y="78217"/>
                    </a:cubicBezTo>
                    <a:cubicBezTo>
                      <a:pt x="552" y="70778"/>
                      <a:pt x="4620" y="64053"/>
                      <a:pt x="10954" y="60120"/>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0" name="任意多边形: 形状 1109">
                <a:extLst>
                  <a:ext uri="{FF2B5EF4-FFF2-40B4-BE49-F238E27FC236}">
                    <a16:creationId xmlns:a16="http://schemas.microsoft.com/office/drawing/2014/main" id="{72776BE1-634E-C389-2DD0-4026324A81B6}"/>
                  </a:ext>
                </a:extLst>
              </p:cNvPr>
              <p:cNvSpPr/>
              <p:nvPr/>
            </p:nvSpPr>
            <p:spPr>
              <a:xfrm>
                <a:off x="-4219065" y="3258326"/>
                <a:ext cx="123062" cy="85348"/>
              </a:xfrm>
              <a:custGeom>
                <a:avLst/>
                <a:gdLst>
                  <a:gd name="connsiteX0" fmla="*/ 10954 w 123062"/>
                  <a:gd name="connsiteY0" fmla="*/ 60088 h 85348"/>
                  <a:gd name="connsiteX1" fmla="*/ 112204 w 123062"/>
                  <a:gd name="connsiteY1" fmla="*/ 1604 h 85348"/>
                  <a:gd name="connsiteX2" fmla="*/ 123063 w 123062"/>
                  <a:gd name="connsiteY2" fmla="*/ 7129 h 85348"/>
                  <a:gd name="connsiteX3" fmla="*/ 112204 w 123062"/>
                  <a:gd name="connsiteY3" fmla="*/ 25322 h 85348"/>
                  <a:gd name="connsiteX4" fmla="*/ 10954 w 123062"/>
                  <a:gd name="connsiteY4" fmla="*/ 83805 h 85348"/>
                  <a:gd name="connsiteX5" fmla="*/ 0 w 123062"/>
                  <a:gd name="connsiteY5" fmla="*/ 78281 h 85348"/>
                  <a:gd name="connsiteX6" fmla="*/ 10954 w 123062"/>
                  <a:gd name="connsiteY6" fmla="*/ 60088 h 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8">
                    <a:moveTo>
                      <a:pt x="10954" y="60088"/>
                    </a:moveTo>
                    <a:lnTo>
                      <a:pt x="112204" y="1604"/>
                    </a:lnTo>
                    <a:cubicBezTo>
                      <a:pt x="118205" y="-1920"/>
                      <a:pt x="123063" y="557"/>
                      <a:pt x="123063" y="7129"/>
                    </a:cubicBezTo>
                    <a:cubicBezTo>
                      <a:pt x="122530" y="14568"/>
                      <a:pt x="118501" y="21321"/>
                      <a:pt x="112204" y="25322"/>
                    </a:cubicBezTo>
                    <a:lnTo>
                      <a:pt x="10954" y="83805"/>
                    </a:lnTo>
                    <a:cubicBezTo>
                      <a:pt x="4953" y="87234"/>
                      <a:pt x="0" y="84758"/>
                      <a:pt x="0" y="78281"/>
                    </a:cubicBezTo>
                    <a:cubicBezTo>
                      <a:pt x="562" y="70822"/>
                      <a:pt x="4629" y="64079"/>
                      <a:pt x="10954" y="600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1" name="任意多边形: 形状 1110">
                <a:extLst>
                  <a:ext uri="{FF2B5EF4-FFF2-40B4-BE49-F238E27FC236}">
                    <a16:creationId xmlns:a16="http://schemas.microsoft.com/office/drawing/2014/main" id="{EE097736-9280-EB20-B262-5E33879C681A}"/>
                  </a:ext>
                </a:extLst>
              </p:cNvPr>
              <p:cNvSpPr/>
              <p:nvPr/>
            </p:nvSpPr>
            <p:spPr>
              <a:xfrm>
                <a:off x="-4219065" y="3258326"/>
                <a:ext cx="123062" cy="85348"/>
              </a:xfrm>
              <a:custGeom>
                <a:avLst/>
                <a:gdLst>
                  <a:gd name="connsiteX0" fmla="*/ 10954 w 123062"/>
                  <a:gd name="connsiteY0" fmla="*/ 60088 h 85348"/>
                  <a:gd name="connsiteX1" fmla="*/ 112204 w 123062"/>
                  <a:gd name="connsiteY1" fmla="*/ 1604 h 85348"/>
                  <a:gd name="connsiteX2" fmla="*/ 123063 w 123062"/>
                  <a:gd name="connsiteY2" fmla="*/ 7129 h 85348"/>
                  <a:gd name="connsiteX3" fmla="*/ 112204 w 123062"/>
                  <a:gd name="connsiteY3" fmla="*/ 25322 h 85348"/>
                  <a:gd name="connsiteX4" fmla="*/ 10954 w 123062"/>
                  <a:gd name="connsiteY4" fmla="*/ 83805 h 85348"/>
                  <a:gd name="connsiteX5" fmla="*/ 0 w 123062"/>
                  <a:gd name="connsiteY5" fmla="*/ 78281 h 85348"/>
                  <a:gd name="connsiteX6" fmla="*/ 10954 w 123062"/>
                  <a:gd name="connsiteY6" fmla="*/ 60088 h 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8">
                    <a:moveTo>
                      <a:pt x="10954" y="60088"/>
                    </a:moveTo>
                    <a:lnTo>
                      <a:pt x="112204" y="1604"/>
                    </a:lnTo>
                    <a:cubicBezTo>
                      <a:pt x="118205" y="-1920"/>
                      <a:pt x="123063" y="557"/>
                      <a:pt x="123063" y="7129"/>
                    </a:cubicBezTo>
                    <a:cubicBezTo>
                      <a:pt x="122530" y="14568"/>
                      <a:pt x="118501" y="21321"/>
                      <a:pt x="112204" y="25322"/>
                    </a:cubicBezTo>
                    <a:lnTo>
                      <a:pt x="10954" y="83805"/>
                    </a:lnTo>
                    <a:cubicBezTo>
                      <a:pt x="4953" y="87234"/>
                      <a:pt x="0" y="84758"/>
                      <a:pt x="0" y="78281"/>
                    </a:cubicBezTo>
                    <a:cubicBezTo>
                      <a:pt x="562" y="70822"/>
                      <a:pt x="4629" y="64079"/>
                      <a:pt x="10954" y="600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2" name="任意多边形: 形状 1111">
                <a:extLst>
                  <a:ext uri="{FF2B5EF4-FFF2-40B4-BE49-F238E27FC236}">
                    <a16:creationId xmlns:a16="http://schemas.microsoft.com/office/drawing/2014/main" id="{29374374-0DF1-4312-211E-5634425CCAD7}"/>
                  </a:ext>
                </a:extLst>
              </p:cNvPr>
              <p:cNvSpPr/>
              <p:nvPr/>
            </p:nvSpPr>
            <p:spPr>
              <a:xfrm>
                <a:off x="-4219065" y="3353066"/>
                <a:ext cx="123062" cy="85348"/>
              </a:xfrm>
              <a:custGeom>
                <a:avLst/>
                <a:gdLst>
                  <a:gd name="connsiteX0" fmla="*/ 10954 w 123062"/>
                  <a:gd name="connsiteY0" fmla="*/ 60027 h 85348"/>
                  <a:gd name="connsiteX1" fmla="*/ 112204 w 123062"/>
                  <a:gd name="connsiteY1" fmla="*/ 1544 h 85348"/>
                  <a:gd name="connsiteX2" fmla="*/ 123063 w 123062"/>
                  <a:gd name="connsiteY2" fmla="*/ 7068 h 85348"/>
                  <a:gd name="connsiteX3" fmla="*/ 112204 w 123062"/>
                  <a:gd name="connsiteY3" fmla="*/ 25261 h 85348"/>
                  <a:gd name="connsiteX4" fmla="*/ 10954 w 123062"/>
                  <a:gd name="connsiteY4" fmla="*/ 83744 h 85348"/>
                  <a:gd name="connsiteX5" fmla="*/ 0 w 123062"/>
                  <a:gd name="connsiteY5" fmla="*/ 78220 h 85348"/>
                  <a:gd name="connsiteX6" fmla="*/ 10954 w 123062"/>
                  <a:gd name="connsiteY6" fmla="*/ 60027 h 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8">
                    <a:moveTo>
                      <a:pt x="10954" y="60027"/>
                    </a:moveTo>
                    <a:lnTo>
                      <a:pt x="112204" y="1544"/>
                    </a:lnTo>
                    <a:cubicBezTo>
                      <a:pt x="118205" y="-1885"/>
                      <a:pt x="123063" y="591"/>
                      <a:pt x="123063" y="7068"/>
                    </a:cubicBezTo>
                    <a:cubicBezTo>
                      <a:pt x="122530" y="14507"/>
                      <a:pt x="118501" y="21260"/>
                      <a:pt x="112204" y="25261"/>
                    </a:cubicBezTo>
                    <a:lnTo>
                      <a:pt x="10954" y="83744"/>
                    </a:lnTo>
                    <a:cubicBezTo>
                      <a:pt x="4953" y="87269"/>
                      <a:pt x="0" y="84792"/>
                      <a:pt x="0" y="78220"/>
                    </a:cubicBezTo>
                    <a:cubicBezTo>
                      <a:pt x="562" y="70762"/>
                      <a:pt x="4629" y="64018"/>
                      <a:pt x="10954" y="60027"/>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13" name="任意多边形: 形状 1112">
                <a:extLst>
                  <a:ext uri="{FF2B5EF4-FFF2-40B4-BE49-F238E27FC236}">
                    <a16:creationId xmlns:a16="http://schemas.microsoft.com/office/drawing/2014/main" id="{DFE8633C-450C-F9D6-2822-C64CA0AD03A3}"/>
                  </a:ext>
                </a:extLst>
              </p:cNvPr>
              <p:cNvSpPr/>
              <p:nvPr/>
            </p:nvSpPr>
            <p:spPr>
              <a:xfrm>
                <a:off x="-4219065" y="3353066"/>
                <a:ext cx="123062" cy="85348"/>
              </a:xfrm>
              <a:custGeom>
                <a:avLst/>
                <a:gdLst>
                  <a:gd name="connsiteX0" fmla="*/ 10954 w 123062"/>
                  <a:gd name="connsiteY0" fmla="*/ 60027 h 85348"/>
                  <a:gd name="connsiteX1" fmla="*/ 112204 w 123062"/>
                  <a:gd name="connsiteY1" fmla="*/ 1544 h 85348"/>
                  <a:gd name="connsiteX2" fmla="*/ 123063 w 123062"/>
                  <a:gd name="connsiteY2" fmla="*/ 7068 h 85348"/>
                  <a:gd name="connsiteX3" fmla="*/ 112204 w 123062"/>
                  <a:gd name="connsiteY3" fmla="*/ 25261 h 85348"/>
                  <a:gd name="connsiteX4" fmla="*/ 10954 w 123062"/>
                  <a:gd name="connsiteY4" fmla="*/ 83744 h 85348"/>
                  <a:gd name="connsiteX5" fmla="*/ 0 w 123062"/>
                  <a:gd name="connsiteY5" fmla="*/ 78220 h 85348"/>
                  <a:gd name="connsiteX6" fmla="*/ 10954 w 123062"/>
                  <a:gd name="connsiteY6" fmla="*/ 60027 h 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8">
                    <a:moveTo>
                      <a:pt x="10954" y="60027"/>
                    </a:moveTo>
                    <a:lnTo>
                      <a:pt x="112204" y="1544"/>
                    </a:lnTo>
                    <a:cubicBezTo>
                      <a:pt x="118205" y="-1885"/>
                      <a:pt x="123063" y="591"/>
                      <a:pt x="123063" y="7068"/>
                    </a:cubicBezTo>
                    <a:cubicBezTo>
                      <a:pt x="122530" y="14507"/>
                      <a:pt x="118501" y="21260"/>
                      <a:pt x="112204" y="25261"/>
                    </a:cubicBezTo>
                    <a:lnTo>
                      <a:pt x="10954" y="83744"/>
                    </a:lnTo>
                    <a:cubicBezTo>
                      <a:pt x="4953" y="87269"/>
                      <a:pt x="0" y="84792"/>
                      <a:pt x="0" y="78220"/>
                    </a:cubicBezTo>
                    <a:cubicBezTo>
                      <a:pt x="562" y="70762"/>
                      <a:pt x="4629" y="64018"/>
                      <a:pt x="10954" y="60027"/>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2" name="任意多边形: 形状 1151">
                <a:extLst>
                  <a:ext uri="{FF2B5EF4-FFF2-40B4-BE49-F238E27FC236}">
                    <a16:creationId xmlns:a16="http://schemas.microsoft.com/office/drawing/2014/main" id="{0AB1CC27-C81C-5C8F-CB04-47BEFE9B46D5}"/>
                  </a:ext>
                </a:extLst>
              </p:cNvPr>
              <p:cNvSpPr/>
              <p:nvPr/>
            </p:nvSpPr>
            <p:spPr>
              <a:xfrm>
                <a:off x="-4054949" y="3321572"/>
                <a:ext cx="1189291" cy="701520"/>
              </a:xfrm>
              <a:custGeom>
                <a:avLst/>
                <a:gdLst>
                  <a:gd name="connsiteX0" fmla="*/ 10954 w 1189291"/>
                  <a:gd name="connsiteY0" fmla="*/ 676260 h 701520"/>
                  <a:gd name="connsiteX1" fmla="*/ 1178338 w 1189291"/>
                  <a:gd name="connsiteY1" fmla="*/ 1604 h 701520"/>
                  <a:gd name="connsiteX2" fmla="*/ 1189292 w 1189291"/>
                  <a:gd name="connsiteY2" fmla="*/ 7129 h 701520"/>
                  <a:gd name="connsiteX3" fmla="*/ 1178338 w 1189291"/>
                  <a:gd name="connsiteY3" fmla="*/ 25226 h 701520"/>
                  <a:gd name="connsiteX4" fmla="*/ 10954 w 1189291"/>
                  <a:gd name="connsiteY4" fmla="*/ 699977 h 701520"/>
                  <a:gd name="connsiteX5" fmla="*/ 0 w 1189291"/>
                  <a:gd name="connsiteY5" fmla="*/ 694453 h 701520"/>
                  <a:gd name="connsiteX6" fmla="*/ 10954 w 1189291"/>
                  <a:gd name="connsiteY6" fmla="*/ 676260 h 7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91" h="701520">
                    <a:moveTo>
                      <a:pt x="10954" y="676260"/>
                    </a:moveTo>
                    <a:lnTo>
                      <a:pt x="1178338" y="1604"/>
                    </a:lnTo>
                    <a:cubicBezTo>
                      <a:pt x="1184434" y="-1920"/>
                      <a:pt x="1189292" y="557"/>
                      <a:pt x="1189292" y="7129"/>
                    </a:cubicBezTo>
                    <a:cubicBezTo>
                      <a:pt x="1188758" y="14568"/>
                      <a:pt x="1184681" y="21302"/>
                      <a:pt x="1178338" y="25226"/>
                    </a:cubicBezTo>
                    <a:lnTo>
                      <a:pt x="10954" y="699977"/>
                    </a:lnTo>
                    <a:cubicBezTo>
                      <a:pt x="4858" y="703406"/>
                      <a:pt x="0" y="700930"/>
                      <a:pt x="0" y="694453"/>
                    </a:cubicBezTo>
                    <a:cubicBezTo>
                      <a:pt x="533" y="686985"/>
                      <a:pt x="4610" y="680222"/>
                      <a:pt x="10954" y="676260"/>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3" name="任意多边形: 形状 1152">
                <a:extLst>
                  <a:ext uri="{FF2B5EF4-FFF2-40B4-BE49-F238E27FC236}">
                    <a16:creationId xmlns:a16="http://schemas.microsoft.com/office/drawing/2014/main" id="{312FCAA5-1532-CAF9-03C0-2A2977471517}"/>
                  </a:ext>
                </a:extLst>
              </p:cNvPr>
              <p:cNvSpPr/>
              <p:nvPr/>
            </p:nvSpPr>
            <p:spPr>
              <a:xfrm>
                <a:off x="-4219065" y="4032518"/>
                <a:ext cx="123062" cy="85314"/>
              </a:xfrm>
              <a:custGeom>
                <a:avLst/>
                <a:gdLst>
                  <a:gd name="connsiteX0" fmla="*/ 10954 w 123062"/>
                  <a:gd name="connsiteY0" fmla="*/ 60088 h 85314"/>
                  <a:gd name="connsiteX1" fmla="*/ 112204 w 123062"/>
                  <a:gd name="connsiteY1" fmla="*/ 1604 h 85314"/>
                  <a:gd name="connsiteX2" fmla="*/ 123063 w 123062"/>
                  <a:gd name="connsiteY2" fmla="*/ 7129 h 85314"/>
                  <a:gd name="connsiteX3" fmla="*/ 112204 w 123062"/>
                  <a:gd name="connsiteY3" fmla="*/ 25226 h 85314"/>
                  <a:gd name="connsiteX4" fmla="*/ 10954 w 123062"/>
                  <a:gd name="connsiteY4" fmla="*/ 83710 h 85314"/>
                  <a:gd name="connsiteX5" fmla="*/ 0 w 123062"/>
                  <a:gd name="connsiteY5" fmla="*/ 78185 h 85314"/>
                  <a:gd name="connsiteX6" fmla="*/ 10954 w 123062"/>
                  <a:gd name="connsiteY6" fmla="*/ 60088 h 8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14">
                    <a:moveTo>
                      <a:pt x="10954" y="60088"/>
                    </a:moveTo>
                    <a:lnTo>
                      <a:pt x="112204" y="1604"/>
                    </a:lnTo>
                    <a:cubicBezTo>
                      <a:pt x="118205" y="-1920"/>
                      <a:pt x="123063" y="557"/>
                      <a:pt x="123063" y="7129"/>
                    </a:cubicBezTo>
                    <a:cubicBezTo>
                      <a:pt x="122549" y="14549"/>
                      <a:pt x="118510" y="21283"/>
                      <a:pt x="112204" y="25226"/>
                    </a:cubicBezTo>
                    <a:lnTo>
                      <a:pt x="10954" y="83710"/>
                    </a:lnTo>
                    <a:cubicBezTo>
                      <a:pt x="4953" y="87234"/>
                      <a:pt x="0" y="84758"/>
                      <a:pt x="0" y="78185"/>
                    </a:cubicBezTo>
                    <a:cubicBezTo>
                      <a:pt x="562" y="70756"/>
                      <a:pt x="4629" y="64031"/>
                      <a:pt x="10954" y="600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4" name="任意多边形: 形状 1153">
                <a:extLst>
                  <a:ext uri="{FF2B5EF4-FFF2-40B4-BE49-F238E27FC236}">
                    <a16:creationId xmlns:a16="http://schemas.microsoft.com/office/drawing/2014/main" id="{02F699E1-7107-26F1-145F-6AF608BDB8EA}"/>
                  </a:ext>
                </a:extLst>
              </p:cNvPr>
              <p:cNvSpPr/>
              <p:nvPr/>
            </p:nvSpPr>
            <p:spPr>
              <a:xfrm>
                <a:off x="-4219065" y="4032518"/>
                <a:ext cx="123062" cy="85314"/>
              </a:xfrm>
              <a:custGeom>
                <a:avLst/>
                <a:gdLst>
                  <a:gd name="connsiteX0" fmla="*/ 10954 w 123062"/>
                  <a:gd name="connsiteY0" fmla="*/ 60088 h 85314"/>
                  <a:gd name="connsiteX1" fmla="*/ 112204 w 123062"/>
                  <a:gd name="connsiteY1" fmla="*/ 1604 h 85314"/>
                  <a:gd name="connsiteX2" fmla="*/ 123063 w 123062"/>
                  <a:gd name="connsiteY2" fmla="*/ 7129 h 85314"/>
                  <a:gd name="connsiteX3" fmla="*/ 112204 w 123062"/>
                  <a:gd name="connsiteY3" fmla="*/ 25226 h 85314"/>
                  <a:gd name="connsiteX4" fmla="*/ 10954 w 123062"/>
                  <a:gd name="connsiteY4" fmla="*/ 83710 h 85314"/>
                  <a:gd name="connsiteX5" fmla="*/ 0 w 123062"/>
                  <a:gd name="connsiteY5" fmla="*/ 78185 h 85314"/>
                  <a:gd name="connsiteX6" fmla="*/ 10954 w 123062"/>
                  <a:gd name="connsiteY6" fmla="*/ 60088 h 8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14">
                    <a:moveTo>
                      <a:pt x="10954" y="60088"/>
                    </a:moveTo>
                    <a:lnTo>
                      <a:pt x="112204" y="1604"/>
                    </a:lnTo>
                    <a:cubicBezTo>
                      <a:pt x="118205" y="-1920"/>
                      <a:pt x="123063" y="557"/>
                      <a:pt x="123063" y="7129"/>
                    </a:cubicBezTo>
                    <a:cubicBezTo>
                      <a:pt x="122549" y="14549"/>
                      <a:pt x="118510" y="21283"/>
                      <a:pt x="112204" y="25226"/>
                    </a:cubicBezTo>
                    <a:lnTo>
                      <a:pt x="10954" y="83710"/>
                    </a:lnTo>
                    <a:cubicBezTo>
                      <a:pt x="4953" y="87234"/>
                      <a:pt x="0" y="84758"/>
                      <a:pt x="0" y="78185"/>
                    </a:cubicBezTo>
                    <a:cubicBezTo>
                      <a:pt x="562" y="70756"/>
                      <a:pt x="4629" y="64031"/>
                      <a:pt x="10954" y="600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5" name="任意多边形: 形状 1154">
                <a:extLst>
                  <a:ext uri="{FF2B5EF4-FFF2-40B4-BE49-F238E27FC236}">
                    <a16:creationId xmlns:a16="http://schemas.microsoft.com/office/drawing/2014/main" id="{BF38B972-78D3-ACFA-DB5A-A5F31A259C88}"/>
                  </a:ext>
                </a:extLst>
              </p:cNvPr>
              <p:cNvSpPr/>
              <p:nvPr/>
            </p:nvSpPr>
            <p:spPr>
              <a:xfrm>
                <a:off x="-4054949" y="3409298"/>
                <a:ext cx="1189291" cy="701520"/>
              </a:xfrm>
              <a:custGeom>
                <a:avLst/>
                <a:gdLst>
                  <a:gd name="connsiteX0" fmla="*/ 10954 w 1189291"/>
                  <a:gd name="connsiteY0" fmla="*/ 676260 h 701520"/>
                  <a:gd name="connsiteX1" fmla="*/ 1178338 w 1189291"/>
                  <a:gd name="connsiteY1" fmla="*/ 1604 h 701520"/>
                  <a:gd name="connsiteX2" fmla="*/ 1189292 w 1189291"/>
                  <a:gd name="connsiteY2" fmla="*/ 7129 h 701520"/>
                  <a:gd name="connsiteX3" fmla="*/ 1178338 w 1189291"/>
                  <a:gd name="connsiteY3" fmla="*/ 25226 h 701520"/>
                  <a:gd name="connsiteX4" fmla="*/ 10954 w 1189291"/>
                  <a:gd name="connsiteY4" fmla="*/ 699977 h 701520"/>
                  <a:gd name="connsiteX5" fmla="*/ 0 w 1189291"/>
                  <a:gd name="connsiteY5" fmla="*/ 694453 h 701520"/>
                  <a:gd name="connsiteX6" fmla="*/ 10954 w 1189291"/>
                  <a:gd name="connsiteY6" fmla="*/ 676260 h 7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291" h="701520">
                    <a:moveTo>
                      <a:pt x="10954" y="676260"/>
                    </a:moveTo>
                    <a:lnTo>
                      <a:pt x="1178338" y="1604"/>
                    </a:lnTo>
                    <a:cubicBezTo>
                      <a:pt x="1184434" y="-1920"/>
                      <a:pt x="1189292" y="557"/>
                      <a:pt x="1189292" y="7129"/>
                    </a:cubicBezTo>
                    <a:cubicBezTo>
                      <a:pt x="1188758" y="14568"/>
                      <a:pt x="1184681" y="21302"/>
                      <a:pt x="1178338" y="25226"/>
                    </a:cubicBezTo>
                    <a:lnTo>
                      <a:pt x="10954" y="699977"/>
                    </a:lnTo>
                    <a:cubicBezTo>
                      <a:pt x="4858" y="703406"/>
                      <a:pt x="0" y="700930"/>
                      <a:pt x="0" y="694453"/>
                    </a:cubicBezTo>
                    <a:cubicBezTo>
                      <a:pt x="533" y="686985"/>
                      <a:pt x="4610" y="680223"/>
                      <a:pt x="10954" y="676260"/>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6" name="任意多边形: 形状 1155">
                <a:extLst>
                  <a:ext uri="{FF2B5EF4-FFF2-40B4-BE49-F238E27FC236}">
                    <a16:creationId xmlns:a16="http://schemas.microsoft.com/office/drawing/2014/main" id="{E93E5452-ABB1-D124-B8A9-6A18A52D8297}"/>
                  </a:ext>
                </a:extLst>
              </p:cNvPr>
              <p:cNvSpPr/>
              <p:nvPr/>
            </p:nvSpPr>
            <p:spPr>
              <a:xfrm>
                <a:off x="-4219065" y="4120244"/>
                <a:ext cx="123062" cy="85345"/>
              </a:xfrm>
              <a:custGeom>
                <a:avLst/>
                <a:gdLst>
                  <a:gd name="connsiteX0" fmla="*/ 10954 w 123062"/>
                  <a:gd name="connsiteY0" fmla="*/ 60088 h 85345"/>
                  <a:gd name="connsiteX1" fmla="*/ 112204 w 123062"/>
                  <a:gd name="connsiteY1" fmla="*/ 1604 h 85345"/>
                  <a:gd name="connsiteX2" fmla="*/ 123063 w 123062"/>
                  <a:gd name="connsiteY2" fmla="*/ 7129 h 85345"/>
                  <a:gd name="connsiteX3" fmla="*/ 112204 w 123062"/>
                  <a:gd name="connsiteY3" fmla="*/ 25322 h 85345"/>
                  <a:gd name="connsiteX4" fmla="*/ 10954 w 123062"/>
                  <a:gd name="connsiteY4" fmla="*/ 83805 h 85345"/>
                  <a:gd name="connsiteX5" fmla="*/ 0 w 123062"/>
                  <a:gd name="connsiteY5" fmla="*/ 78185 h 85345"/>
                  <a:gd name="connsiteX6" fmla="*/ 10954 w 123062"/>
                  <a:gd name="connsiteY6" fmla="*/ 60088 h 8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5">
                    <a:moveTo>
                      <a:pt x="10954" y="60088"/>
                    </a:moveTo>
                    <a:lnTo>
                      <a:pt x="112204" y="1604"/>
                    </a:lnTo>
                    <a:cubicBezTo>
                      <a:pt x="118205" y="-1920"/>
                      <a:pt x="123063" y="557"/>
                      <a:pt x="123063" y="7129"/>
                    </a:cubicBezTo>
                    <a:cubicBezTo>
                      <a:pt x="122530" y="14568"/>
                      <a:pt x="118501" y="21321"/>
                      <a:pt x="112204" y="25322"/>
                    </a:cubicBezTo>
                    <a:lnTo>
                      <a:pt x="10954" y="83805"/>
                    </a:lnTo>
                    <a:cubicBezTo>
                      <a:pt x="4953" y="87234"/>
                      <a:pt x="0" y="84758"/>
                      <a:pt x="0" y="78185"/>
                    </a:cubicBezTo>
                    <a:cubicBezTo>
                      <a:pt x="591" y="70765"/>
                      <a:pt x="4658" y="64060"/>
                      <a:pt x="10954" y="600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7" name="任意多边形: 形状 1156">
                <a:extLst>
                  <a:ext uri="{FF2B5EF4-FFF2-40B4-BE49-F238E27FC236}">
                    <a16:creationId xmlns:a16="http://schemas.microsoft.com/office/drawing/2014/main" id="{EAA906A8-BA7A-22FA-B9B8-4F55CBC2A43C}"/>
                  </a:ext>
                </a:extLst>
              </p:cNvPr>
              <p:cNvSpPr/>
              <p:nvPr/>
            </p:nvSpPr>
            <p:spPr>
              <a:xfrm>
                <a:off x="-4219065" y="4120244"/>
                <a:ext cx="123062" cy="85345"/>
              </a:xfrm>
              <a:custGeom>
                <a:avLst/>
                <a:gdLst>
                  <a:gd name="connsiteX0" fmla="*/ 10954 w 123062"/>
                  <a:gd name="connsiteY0" fmla="*/ 60088 h 85345"/>
                  <a:gd name="connsiteX1" fmla="*/ 112204 w 123062"/>
                  <a:gd name="connsiteY1" fmla="*/ 1604 h 85345"/>
                  <a:gd name="connsiteX2" fmla="*/ 123063 w 123062"/>
                  <a:gd name="connsiteY2" fmla="*/ 7129 h 85345"/>
                  <a:gd name="connsiteX3" fmla="*/ 112204 w 123062"/>
                  <a:gd name="connsiteY3" fmla="*/ 25322 h 85345"/>
                  <a:gd name="connsiteX4" fmla="*/ 10954 w 123062"/>
                  <a:gd name="connsiteY4" fmla="*/ 83805 h 85345"/>
                  <a:gd name="connsiteX5" fmla="*/ 0 w 123062"/>
                  <a:gd name="connsiteY5" fmla="*/ 78185 h 85345"/>
                  <a:gd name="connsiteX6" fmla="*/ 10954 w 123062"/>
                  <a:gd name="connsiteY6" fmla="*/ 60088 h 8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62" h="85345">
                    <a:moveTo>
                      <a:pt x="10954" y="60088"/>
                    </a:moveTo>
                    <a:lnTo>
                      <a:pt x="112204" y="1604"/>
                    </a:lnTo>
                    <a:cubicBezTo>
                      <a:pt x="118205" y="-1920"/>
                      <a:pt x="123063" y="557"/>
                      <a:pt x="123063" y="7129"/>
                    </a:cubicBezTo>
                    <a:cubicBezTo>
                      <a:pt x="122530" y="14568"/>
                      <a:pt x="118501" y="21321"/>
                      <a:pt x="112204" y="25322"/>
                    </a:cubicBezTo>
                    <a:lnTo>
                      <a:pt x="10954" y="83805"/>
                    </a:lnTo>
                    <a:cubicBezTo>
                      <a:pt x="4953" y="87234"/>
                      <a:pt x="0" y="84758"/>
                      <a:pt x="0" y="78185"/>
                    </a:cubicBezTo>
                    <a:cubicBezTo>
                      <a:pt x="591" y="70765"/>
                      <a:pt x="4658" y="64060"/>
                      <a:pt x="10954" y="600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8" name="任意多边形: 形状 1157">
                <a:extLst>
                  <a:ext uri="{FF2B5EF4-FFF2-40B4-BE49-F238E27FC236}">
                    <a16:creationId xmlns:a16="http://schemas.microsoft.com/office/drawing/2014/main" id="{5F81DCC7-D4C7-60D6-4762-2937C7D3A7BA}"/>
                  </a:ext>
                </a:extLst>
              </p:cNvPr>
              <p:cNvSpPr/>
              <p:nvPr/>
            </p:nvSpPr>
            <p:spPr>
              <a:xfrm>
                <a:off x="-3960175" y="2808270"/>
                <a:ext cx="151542" cy="101506"/>
              </a:xfrm>
              <a:custGeom>
                <a:avLst/>
                <a:gdLst>
                  <a:gd name="connsiteX0" fmla="*/ 10668 w 151542"/>
                  <a:gd name="connsiteY0" fmla="*/ 76280 h 101506"/>
                  <a:gd name="connsiteX1" fmla="*/ 140589 w 151542"/>
                  <a:gd name="connsiteY1" fmla="*/ 1604 h 101506"/>
                  <a:gd name="connsiteX2" fmla="*/ 151543 w 151542"/>
                  <a:gd name="connsiteY2" fmla="*/ 7129 h 101506"/>
                  <a:gd name="connsiteX3" fmla="*/ 140589 w 151542"/>
                  <a:gd name="connsiteY3" fmla="*/ 25322 h 101506"/>
                  <a:gd name="connsiteX4" fmla="*/ 10858 w 151542"/>
                  <a:gd name="connsiteY4" fmla="*/ 99902 h 101506"/>
                  <a:gd name="connsiteX5" fmla="*/ 0 w 151542"/>
                  <a:gd name="connsiteY5" fmla="*/ 94378 h 101506"/>
                  <a:gd name="connsiteX6" fmla="*/ 10668 w 151542"/>
                  <a:gd name="connsiteY6" fmla="*/ 76280 h 10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42" h="101506">
                    <a:moveTo>
                      <a:pt x="10668" y="76280"/>
                    </a:moveTo>
                    <a:lnTo>
                      <a:pt x="140589" y="1604"/>
                    </a:lnTo>
                    <a:cubicBezTo>
                      <a:pt x="146685" y="-1920"/>
                      <a:pt x="151543" y="557"/>
                      <a:pt x="151543" y="7129"/>
                    </a:cubicBezTo>
                    <a:cubicBezTo>
                      <a:pt x="151009" y="14596"/>
                      <a:pt x="146933" y="21359"/>
                      <a:pt x="140589" y="25322"/>
                    </a:cubicBezTo>
                    <a:lnTo>
                      <a:pt x="10858" y="99902"/>
                    </a:lnTo>
                    <a:cubicBezTo>
                      <a:pt x="4858" y="103427"/>
                      <a:pt x="0" y="100950"/>
                      <a:pt x="0" y="94378"/>
                    </a:cubicBezTo>
                    <a:cubicBezTo>
                      <a:pt x="467" y="86986"/>
                      <a:pt x="4429" y="80271"/>
                      <a:pt x="10668" y="76280"/>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59" name="任意多边形: 形状 1158">
                <a:extLst>
                  <a:ext uri="{FF2B5EF4-FFF2-40B4-BE49-F238E27FC236}">
                    <a16:creationId xmlns:a16="http://schemas.microsoft.com/office/drawing/2014/main" id="{5C106504-2C29-7FE5-A2AB-0A9128DE8233}"/>
                  </a:ext>
                </a:extLst>
              </p:cNvPr>
              <p:cNvSpPr/>
              <p:nvPr/>
            </p:nvSpPr>
            <p:spPr>
              <a:xfrm>
                <a:off x="-3960175" y="2808270"/>
                <a:ext cx="151542" cy="101506"/>
              </a:xfrm>
              <a:custGeom>
                <a:avLst/>
                <a:gdLst>
                  <a:gd name="connsiteX0" fmla="*/ 10668 w 151542"/>
                  <a:gd name="connsiteY0" fmla="*/ 76280 h 101506"/>
                  <a:gd name="connsiteX1" fmla="*/ 140589 w 151542"/>
                  <a:gd name="connsiteY1" fmla="*/ 1604 h 101506"/>
                  <a:gd name="connsiteX2" fmla="*/ 151543 w 151542"/>
                  <a:gd name="connsiteY2" fmla="*/ 7129 h 101506"/>
                  <a:gd name="connsiteX3" fmla="*/ 140589 w 151542"/>
                  <a:gd name="connsiteY3" fmla="*/ 25322 h 101506"/>
                  <a:gd name="connsiteX4" fmla="*/ 10858 w 151542"/>
                  <a:gd name="connsiteY4" fmla="*/ 99902 h 101506"/>
                  <a:gd name="connsiteX5" fmla="*/ 0 w 151542"/>
                  <a:gd name="connsiteY5" fmla="*/ 94378 h 101506"/>
                  <a:gd name="connsiteX6" fmla="*/ 10668 w 151542"/>
                  <a:gd name="connsiteY6" fmla="*/ 76280 h 10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42" h="101506">
                    <a:moveTo>
                      <a:pt x="10668" y="76280"/>
                    </a:moveTo>
                    <a:lnTo>
                      <a:pt x="140589" y="1604"/>
                    </a:lnTo>
                    <a:cubicBezTo>
                      <a:pt x="146685" y="-1920"/>
                      <a:pt x="151543" y="557"/>
                      <a:pt x="151543" y="7129"/>
                    </a:cubicBezTo>
                    <a:cubicBezTo>
                      <a:pt x="151009" y="14596"/>
                      <a:pt x="146933" y="21359"/>
                      <a:pt x="140589" y="25322"/>
                    </a:cubicBezTo>
                    <a:lnTo>
                      <a:pt x="10858" y="99902"/>
                    </a:lnTo>
                    <a:cubicBezTo>
                      <a:pt x="4858" y="103427"/>
                      <a:pt x="0" y="100950"/>
                      <a:pt x="0" y="94378"/>
                    </a:cubicBezTo>
                    <a:cubicBezTo>
                      <a:pt x="467" y="86986"/>
                      <a:pt x="4429" y="80271"/>
                      <a:pt x="10668" y="76280"/>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0" name="任意多边形: 形状 1159">
                <a:extLst>
                  <a:ext uri="{FF2B5EF4-FFF2-40B4-BE49-F238E27FC236}">
                    <a16:creationId xmlns:a16="http://schemas.microsoft.com/office/drawing/2014/main" id="{1C53DF87-459E-DE2F-29FC-F2C831C4569B}"/>
                  </a:ext>
                </a:extLst>
              </p:cNvPr>
              <p:cNvSpPr/>
              <p:nvPr/>
            </p:nvSpPr>
            <p:spPr>
              <a:xfrm>
                <a:off x="-3759865" y="2784267"/>
                <a:ext cx="976026" cy="578648"/>
              </a:xfrm>
              <a:custGeom>
                <a:avLst/>
                <a:gdLst>
                  <a:gd name="connsiteX0" fmla="*/ 10954 w 976026"/>
                  <a:gd name="connsiteY0" fmla="*/ 553388 h 578648"/>
                  <a:gd name="connsiteX1" fmla="*/ 965168 w 976026"/>
                  <a:gd name="connsiteY1" fmla="*/ 1604 h 578648"/>
                  <a:gd name="connsiteX2" fmla="*/ 976027 w 976026"/>
                  <a:gd name="connsiteY2" fmla="*/ 7129 h 578648"/>
                  <a:gd name="connsiteX3" fmla="*/ 965168 w 976026"/>
                  <a:gd name="connsiteY3" fmla="*/ 25607 h 578648"/>
                  <a:gd name="connsiteX4" fmla="*/ 10954 w 976026"/>
                  <a:gd name="connsiteY4" fmla="*/ 577105 h 578648"/>
                  <a:gd name="connsiteX5" fmla="*/ 0 w 976026"/>
                  <a:gd name="connsiteY5" fmla="*/ 571580 h 578648"/>
                  <a:gd name="connsiteX6" fmla="*/ 10954 w 976026"/>
                  <a:gd name="connsiteY6" fmla="*/ 553388 h 57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026" h="578648">
                    <a:moveTo>
                      <a:pt x="10954" y="553388"/>
                    </a:moveTo>
                    <a:lnTo>
                      <a:pt x="965168" y="1604"/>
                    </a:lnTo>
                    <a:cubicBezTo>
                      <a:pt x="971169" y="-1920"/>
                      <a:pt x="976027" y="557"/>
                      <a:pt x="976027" y="7129"/>
                    </a:cubicBezTo>
                    <a:cubicBezTo>
                      <a:pt x="975589" y="14673"/>
                      <a:pt x="971550" y="21550"/>
                      <a:pt x="965168" y="25607"/>
                    </a:cubicBezTo>
                    <a:lnTo>
                      <a:pt x="10954" y="577105"/>
                    </a:lnTo>
                    <a:cubicBezTo>
                      <a:pt x="4953" y="580534"/>
                      <a:pt x="0" y="578057"/>
                      <a:pt x="0" y="571580"/>
                    </a:cubicBezTo>
                    <a:cubicBezTo>
                      <a:pt x="562" y="564122"/>
                      <a:pt x="4629" y="557379"/>
                      <a:pt x="10954" y="553388"/>
                    </a:cubicBezTo>
                    <a:close/>
                  </a:path>
                </a:pathLst>
              </a:custGeom>
              <a:solidFill>
                <a:srgbClr val="FFA8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1" name="任意多边形: 形状 1160">
                <a:extLst>
                  <a:ext uri="{FF2B5EF4-FFF2-40B4-BE49-F238E27FC236}">
                    <a16:creationId xmlns:a16="http://schemas.microsoft.com/office/drawing/2014/main" id="{3C071904-765E-1509-1D64-EF017DB3E9BE}"/>
                  </a:ext>
                </a:extLst>
              </p:cNvPr>
              <p:cNvSpPr/>
              <p:nvPr/>
            </p:nvSpPr>
            <p:spPr>
              <a:xfrm>
                <a:off x="-2935190" y="2689440"/>
                <a:ext cx="151542" cy="101464"/>
              </a:xfrm>
              <a:custGeom>
                <a:avLst/>
                <a:gdLst>
                  <a:gd name="connsiteX0" fmla="*/ 10954 w 151542"/>
                  <a:gd name="connsiteY0" fmla="*/ 76238 h 101464"/>
                  <a:gd name="connsiteX1" fmla="*/ 140589 w 151542"/>
                  <a:gd name="connsiteY1" fmla="*/ 1562 h 101464"/>
                  <a:gd name="connsiteX2" fmla="*/ 151543 w 151542"/>
                  <a:gd name="connsiteY2" fmla="*/ 7087 h 101464"/>
                  <a:gd name="connsiteX3" fmla="*/ 140589 w 151542"/>
                  <a:gd name="connsiteY3" fmla="*/ 25279 h 101464"/>
                  <a:gd name="connsiteX4" fmla="*/ 10954 w 151542"/>
                  <a:gd name="connsiteY4" fmla="*/ 99860 h 101464"/>
                  <a:gd name="connsiteX5" fmla="*/ 0 w 151542"/>
                  <a:gd name="connsiteY5" fmla="*/ 94336 h 101464"/>
                  <a:gd name="connsiteX6" fmla="*/ 10954 w 151542"/>
                  <a:gd name="connsiteY6" fmla="*/ 76238 h 10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542" h="101464">
                    <a:moveTo>
                      <a:pt x="10954" y="76238"/>
                    </a:moveTo>
                    <a:lnTo>
                      <a:pt x="140589" y="1562"/>
                    </a:lnTo>
                    <a:cubicBezTo>
                      <a:pt x="146685" y="-1867"/>
                      <a:pt x="151543" y="514"/>
                      <a:pt x="151543" y="7087"/>
                    </a:cubicBezTo>
                    <a:cubicBezTo>
                      <a:pt x="151009" y="14554"/>
                      <a:pt x="146933" y="21317"/>
                      <a:pt x="140589" y="25279"/>
                    </a:cubicBezTo>
                    <a:lnTo>
                      <a:pt x="10954" y="99860"/>
                    </a:lnTo>
                    <a:cubicBezTo>
                      <a:pt x="4858" y="103384"/>
                      <a:pt x="0" y="100908"/>
                      <a:pt x="0" y="94336"/>
                    </a:cubicBezTo>
                    <a:cubicBezTo>
                      <a:pt x="533" y="86897"/>
                      <a:pt x="4610" y="80162"/>
                      <a:pt x="10954" y="76238"/>
                    </a:cubicBezTo>
                    <a:close/>
                  </a:path>
                </a:pathLst>
              </a:custGeom>
              <a:solidFill>
                <a:srgbClr val="FFA8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2" name="任意多边形: 形状 1161">
                <a:extLst>
                  <a:ext uri="{FF2B5EF4-FFF2-40B4-BE49-F238E27FC236}">
                    <a16:creationId xmlns:a16="http://schemas.microsoft.com/office/drawing/2014/main" id="{351DD477-80CF-8C30-60FF-12F19E19705A}"/>
                  </a:ext>
                </a:extLst>
              </p:cNvPr>
              <p:cNvSpPr/>
              <p:nvPr/>
            </p:nvSpPr>
            <p:spPr>
              <a:xfrm>
                <a:off x="-3931886" y="2788553"/>
                <a:ext cx="976026" cy="578613"/>
              </a:xfrm>
              <a:custGeom>
                <a:avLst/>
                <a:gdLst>
                  <a:gd name="connsiteX0" fmla="*/ 10954 w 976026"/>
                  <a:gd name="connsiteY0" fmla="*/ 553388 h 578613"/>
                  <a:gd name="connsiteX1" fmla="*/ 965073 w 976026"/>
                  <a:gd name="connsiteY1" fmla="*/ 1604 h 578613"/>
                  <a:gd name="connsiteX2" fmla="*/ 976027 w 976026"/>
                  <a:gd name="connsiteY2" fmla="*/ 7129 h 578613"/>
                  <a:gd name="connsiteX3" fmla="*/ 965073 w 976026"/>
                  <a:gd name="connsiteY3" fmla="*/ 25226 h 578613"/>
                  <a:gd name="connsiteX4" fmla="*/ 10954 w 976026"/>
                  <a:gd name="connsiteY4" fmla="*/ 577010 h 578613"/>
                  <a:gd name="connsiteX5" fmla="*/ 0 w 976026"/>
                  <a:gd name="connsiteY5" fmla="*/ 571485 h 578613"/>
                  <a:gd name="connsiteX6" fmla="*/ 10954 w 976026"/>
                  <a:gd name="connsiteY6" fmla="*/ 553388 h 57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026" h="578613">
                    <a:moveTo>
                      <a:pt x="10954" y="553388"/>
                    </a:moveTo>
                    <a:lnTo>
                      <a:pt x="965073" y="1604"/>
                    </a:lnTo>
                    <a:cubicBezTo>
                      <a:pt x="971074" y="-1920"/>
                      <a:pt x="976027" y="557"/>
                      <a:pt x="976027" y="7129"/>
                    </a:cubicBezTo>
                    <a:cubicBezTo>
                      <a:pt x="975465" y="14558"/>
                      <a:pt x="971398" y="21283"/>
                      <a:pt x="965073" y="25226"/>
                    </a:cubicBezTo>
                    <a:lnTo>
                      <a:pt x="10954" y="577010"/>
                    </a:lnTo>
                    <a:cubicBezTo>
                      <a:pt x="4858" y="580534"/>
                      <a:pt x="0" y="578057"/>
                      <a:pt x="0" y="571485"/>
                    </a:cubicBezTo>
                    <a:cubicBezTo>
                      <a:pt x="533" y="564046"/>
                      <a:pt x="4610" y="557312"/>
                      <a:pt x="10954" y="553388"/>
                    </a:cubicBezTo>
                    <a:close/>
                  </a:path>
                </a:pathLst>
              </a:custGeom>
              <a:solidFill>
                <a:srgbClr val="FFA8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3" name="任意多边形: 形状 1162">
                <a:extLst>
                  <a:ext uri="{FF2B5EF4-FFF2-40B4-BE49-F238E27FC236}">
                    <a16:creationId xmlns:a16="http://schemas.microsoft.com/office/drawing/2014/main" id="{F608CD23-AFA2-EF94-4D31-A4769FE197F0}"/>
                  </a:ext>
                </a:extLst>
              </p:cNvPr>
              <p:cNvSpPr/>
              <p:nvPr/>
            </p:nvSpPr>
            <p:spPr>
              <a:xfrm>
                <a:off x="-4054949" y="2907235"/>
                <a:ext cx="238125" cy="151893"/>
              </a:xfrm>
              <a:custGeom>
                <a:avLst/>
                <a:gdLst>
                  <a:gd name="connsiteX0" fmla="*/ 10954 w 238125"/>
                  <a:gd name="connsiteY0" fmla="*/ 127049 h 151893"/>
                  <a:gd name="connsiteX1" fmla="*/ 227171 w 238125"/>
                  <a:gd name="connsiteY1" fmla="*/ 1604 h 151893"/>
                  <a:gd name="connsiteX2" fmla="*/ 238125 w 238125"/>
                  <a:gd name="connsiteY2" fmla="*/ 7129 h 151893"/>
                  <a:gd name="connsiteX3" fmla="*/ 227171 w 238125"/>
                  <a:gd name="connsiteY3" fmla="*/ 25226 h 151893"/>
                  <a:gd name="connsiteX4" fmla="*/ 10954 w 238125"/>
                  <a:gd name="connsiteY4" fmla="*/ 150290 h 151893"/>
                  <a:gd name="connsiteX5" fmla="*/ 0 w 238125"/>
                  <a:gd name="connsiteY5" fmla="*/ 144765 h 151893"/>
                  <a:gd name="connsiteX6" fmla="*/ 10954 w 238125"/>
                  <a:gd name="connsiteY6" fmla="*/ 127049 h 1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51893">
                    <a:moveTo>
                      <a:pt x="10954" y="127049"/>
                    </a:moveTo>
                    <a:lnTo>
                      <a:pt x="227171" y="1604"/>
                    </a:lnTo>
                    <a:cubicBezTo>
                      <a:pt x="233172" y="-1920"/>
                      <a:pt x="238125" y="557"/>
                      <a:pt x="238125" y="7129"/>
                    </a:cubicBezTo>
                    <a:cubicBezTo>
                      <a:pt x="237563" y="14558"/>
                      <a:pt x="233496" y="21283"/>
                      <a:pt x="227171" y="25226"/>
                    </a:cubicBezTo>
                    <a:lnTo>
                      <a:pt x="10954" y="150290"/>
                    </a:lnTo>
                    <a:cubicBezTo>
                      <a:pt x="4858" y="153814"/>
                      <a:pt x="0" y="151337"/>
                      <a:pt x="0" y="144765"/>
                    </a:cubicBezTo>
                    <a:cubicBezTo>
                      <a:pt x="648" y="137459"/>
                      <a:pt x="4715" y="130897"/>
                      <a:pt x="10954" y="12704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4" name="任意多边形: 形状 1163">
                <a:extLst>
                  <a:ext uri="{FF2B5EF4-FFF2-40B4-BE49-F238E27FC236}">
                    <a16:creationId xmlns:a16="http://schemas.microsoft.com/office/drawing/2014/main" id="{4D135DCE-ACA5-3F1B-CD97-5B4B5E0C0FCB}"/>
                  </a:ext>
                </a:extLst>
              </p:cNvPr>
              <p:cNvSpPr/>
              <p:nvPr/>
            </p:nvSpPr>
            <p:spPr>
              <a:xfrm>
                <a:off x="-4054949" y="2907235"/>
                <a:ext cx="238125" cy="151893"/>
              </a:xfrm>
              <a:custGeom>
                <a:avLst/>
                <a:gdLst>
                  <a:gd name="connsiteX0" fmla="*/ 10954 w 238125"/>
                  <a:gd name="connsiteY0" fmla="*/ 127049 h 151893"/>
                  <a:gd name="connsiteX1" fmla="*/ 227171 w 238125"/>
                  <a:gd name="connsiteY1" fmla="*/ 1604 h 151893"/>
                  <a:gd name="connsiteX2" fmla="*/ 238125 w 238125"/>
                  <a:gd name="connsiteY2" fmla="*/ 7129 h 151893"/>
                  <a:gd name="connsiteX3" fmla="*/ 227171 w 238125"/>
                  <a:gd name="connsiteY3" fmla="*/ 25226 h 151893"/>
                  <a:gd name="connsiteX4" fmla="*/ 10954 w 238125"/>
                  <a:gd name="connsiteY4" fmla="*/ 150290 h 151893"/>
                  <a:gd name="connsiteX5" fmla="*/ 0 w 238125"/>
                  <a:gd name="connsiteY5" fmla="*/ 144765 h 151893"/>
                  <a:gd name="connsiteX6" fmla="*/ 10954 w 238125"/>
                  <a:gd name="connsiteY6" fmla="*/ 127049 h 15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151893">
                    <a:moveTo>
                      <a:pt x="10954" y="127049"/>
                    </a:moveTo>
                    <a:lnTo>
                      <a:pt x="227171" y="1604"/>
                    </a:lnTo>
                    <a:cubicBezTo>
                      <a:pt x="233172" y="-1920"/>
                      <a:pt x="238125" y="557"/>
                      <a:pt x="238125" y="7129"/>
                    </a:cubicBezTo>
                    <a:cubicBezTo>
                      <a:pt x="237563" y="14558"/>
                      <a:pt x="233496" y="21283"/>
                      <a:pt x="227171" y="25226"/>
                    </a:cubicBezTo>
                    <a:lnTo>
                      <a:pt x="10954" y="150290"/>
                    </a:lnTo>
                    <a:cubicBezTo>
                      <a:pt x="4858" y="153814"/>
                      <a:pt x="0" y="151337"/>
                      <a:pt x="0" y="144765"/>
                    </a:cubicBezTo>
                    <a:cubicBezTo>
                      <a:pt x="648" y="137459"/>
                      <a:pt x="4715" y="130897"/>
                      <a:pt x="10954" y="127049"/>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5" name="任意多边形: 形状 1164">
                <a:extLst>
                  <a:ext uri="{FF2B5EF4-FFF2-40B4-BE49-F238E27FC236}">
                    <a16:creationId xmlns:a16="http://schemas.microsoft.com/office/drawing/2014/main" id="{D4941185-DBAF-D48D-4B3D-5CC32FC55272}"/>
                  </a:ext>
                </a:extLst>
              </p:cNvPr>
              <p:cNvSpPr/>
              <p:nvPr/>
            </p:nvSpPr>
            <p:spPr>
              <a:xfrm>
                <a:off x="-3796345" y="2381741"/>
                <a:ext cx="889444" cy="527845"/>
              </a:xfrm>
              <a:custGeom>
                <a:avLst/>
                <a:gdLst>
                  <a:gd name="connsiteX0" fmla="*/ 10954 w 889444"/>
                  <a:gd name="connsiteY0" fmla="*/ 502619 h 527845"/>
                  <a:gd name="connsiteX1" fmla="*/ 878586 w 889444"/>
                  <a:gd name="connsiteY1" fmla="*/ 1604 h 527845"/>
                  <a:gd name="connsiteX2" fmla="*/ 889445 w 889444"/>
                  <a:gd name="connsiteY2" fmla="*/ 7129 h 527845"/>
                  <a:gd name="connsiteX3" fmla="*/ 878586 w 889444"/>
                  <a:gd name="connsiteY3" fmla="*/ 25322 h 527845"/>
                  <a:gd name="connsiteX4" fmla="*/ 10954 w 889444"/>
                  <a:gd name="connsiteY4" fmla="*/ 526241 h 527845"/>
                  <a:gd name="connsiteX5" fmla="*/ 0 w 889444"/>
                  <a:gd name="connsiteY5" fmla="*/ 520717 h 527845"/>
                  <a:gd name="connsiteX6" fmla="*/ 10954 w 889444"/>
                  <a:gd name="connsiteY6" fmla="*/ 502619 h 52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444" h="527845">
                    <a:moveTo>
                      <a:pt x="10954" y="502619"/>
                    </a:moveTo>
                    <a:lnTo>
                      <a:pt x="878586" y="1604"/>
                    </a:lnTo>
                    <a:cubicBezTo>
                      <a:pt x="884587" y="-1920"/>
                      <a:pt x="889445" y="557"/>
                      <a:pt x="889445" y="7129"/>
                    </a:cubicBezTo>
                    <a:cubicBezTo>
                      <a:pt x="888911" y="14568"/>
                      <a:pt x="884882" y="21321"/>
                      <a:pt x="878586" y="25322"/>
                    </a:cubicBezTo>
                    <a:lnTo>
                      <a:pt x="10954" y="526241"/>
                    </a:lnTo>
                    <a:cubicBezTo>
                      <a:pt x="4953" y="529766"/>
                      <a:pt x="0" y="527289"/>
                      <a:pt x="0" y="520717"/>
                    </a:cubicBezTo>
                    <a:cubicBezTo>
                      <a:pt x="562" y="513287"/>
                      <a:pt x="4629" y="506563"/>
                      <a:pt x="10954" y="50261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6" name="任意多边形: 形状 1165">
                <a:extLst>
                  <a:ext uri="{FF2B5EF4-FFF2-40B4-BE49-F238E27FC236}">
                    <a16:creationId xmlns:a16="http://schemas.microsoft.com/office/drawing/2014/main" id="{B24487DE-A7B0-0804-0B02-0D443EE8B224}"/>
                  </a:ext>
                </a:extLst>
              </p:cNvPr>
              <p:cNvSpPr/>
              <p:nvPr/>
            </p:nvSpPr>
            <p:spPr>
              <a:xfrm>
                <a:off x="-3796345" y="2381741"/>
                <a:ext cx="889444" cy="527845"/>
              </a:xfrm>
              <a:custGeom>
                <a:avLst/>
                <a:gdLst>
                  <a:gd name="connsiteX0" fmla="*/ 10954 w 889444"/>
                  <a:gd name="connsiteY0" fmla="*/ 502619 h 527845"/>
                  <a:gd name="connsiteX1" fmla="*/ 878586 w 889444"/>
                  <a:gd name="connsiteY1" fmla="*/ 1604 h 527845"/>
                  <a:gd name="connsiteX2" fmla="*/ 889445 w 889444"/>
                  <a:gd name="connsiteY2" fmla="*/ 7129 h 527845"/>
                  <a:gd name="connsiteX3" fmla="*/ 878586 w 889444"/>
                  <a:gd name="connsiteY3" fmla="*/ 25322 h 527845"/>
                  <a:gd name="connsiteX4" fmla="*/ 10954 w 889444"/>
                  <a:gd name="connsiteY4" fmla="*/ 526241 h 527845"/>
                  <a:gd name="connsiteX5" fmla="*/ 0 w 889444"/>
                  <a:gd name="connsiteY5" fmla="*/ 520717 h 527845"/>
                  <a:gd name="connsiteX6" fmla="*/ 10954 w 889444"/>
                  <a:gd name="connsiteY6" fmla="*/ 502619 h 52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444" h="527845">
                    <a:moveTo>
                      <a:pt x="10954" y="502619"/>
                    </a:moveTo>
                    <a:lnTo>
                      <a:pt x="878586" y="1604"/>
                    </a:lnTo>
                    <a:cubicBezTo>
                      <a:pt x="884587" y="-1920"/>
                      <a:pt x="889445" y="557"/>
                      <a:pt x="889445" y="7129"/>
                    </a:cubicBezTo>
                    <a:cubicBezTo>
                      <a:pt x="888911" y="14568"/>
                      <a:pt x="884882" y="21321"/>
                      <a:pt x="878586" y="25322"/>
                    </a:cubicBezTo>
                    <a:lnTo>
                      <a:pt x="10954" y="526241"/>
                    </a:lnTo>
                    <a:cubicBezTo>
                      <a:pt x="4953" y="529766"/>
                      <a:pt x="0" y="527289"/>
                      <a:pt x="0" y="520717"/>
                    </a:cubicBezTo>
                    <a:cubicBezTo>
                      <a:pt x="562" y="513287"/>
                      <a:pt x="4629" y="506563"/>
                      <a:pt x="10954" y="502619"/>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167" name="图形 4">
                <a:extLst>
                  <a:ext uri="{FF2B5EF4-FFF2-40B4-BE49-F238E27FC236}">
                    <a16:creationId xmlns:a16="http://schemas.microsoft.com/office/drawing/2014/main" id="{1EA04AD6-19D2-83B9-9D79-55757296D229}"/>
                  </a:ext>
                </a:extLst>
              </p:cNvPr>
              <p:cNvGrpSpPr/>
              <p:nvPr/>
            </p:nvGrpSpPr>
            <p:grpSpPr>
              <a:xfrm>
                <a:off x="-4376608" y="2975090"/>
                <a:ext cx="81057" cy="1324675"/>
                <a:chOff x="-4376608" y="2975090"/>
                <a:chExt cx="81057" cy="1324675"/>
              </a:xfrm>
              <a:solidFill>
                <a:srgbClr val="FFFFFF"/>
              </a:solidFill>
            </p:grpSpPr>
            <p:sp>
              <p:nvSpPr>
                <p:cNvPr id="1168" name="任意多边形: 形状 1167">
                  <a:extLst>
                    <a:ext uri="{FF2B5EF4-FFF2-40B4-BE49-F238E27FC236}">
                      <a16:creationId xmlns:a16="http://schemas.microsoft.com/office/drawing/2014/main" id="{9FD1F422-6031-F50B-2258-D9EAF79DFF9E}"/>
                    </a:ext>
                  </a:extLst>
                </p:cNvPr>
                <p:cNvSpPr/>
                <p:nvPr/>
              </p:nvSpPr>
              <p:spPr>
                <a:xfrm>
                  <a:off x="-4376608" y="2975090"/>
                  <a:ext cx="81057" cy="83887"/>
                </a:xfrm>
                <a:custGeom>
                  <a:avLst/>
                  <a:gdLst>
                    <a:gd name="connsiteX0" fmla="*/ 10763 w 81057"/>
                    <a:gd name="connsiteY0" fmla="*/ 35762 h 83887"/>
                    <a:gd name="connsiteX1" fmla="*/ 70294 w 81057"/>
                    <a:gd name="connsiteY1" fmla="*/ 1472 h 83887"/>
                    <a:gd name="connsiteX2" fmla="*/ 81058 w 81057"/>
                    <a:gd name="connsiteY2" fmla="*/ 7664 h 83887"/>
                    <a:gd name="connsiteX3" fmla="*/ 81058 w 81057"/>
                    <a:gd name="connsiteY3" fmla="*/ 29571 h 83887"/>
                    <a:gd name="connsiteX4" fmla="*/ 70294 w 81057"/>
                    <a:gd name="connsiteY4" fmla="*/ 48621 h 83887"/>
                    <a:gd name="connsiteX5" fmla="*/ 10763 w 81057"/>
                    <a:gd name="connsiteY5" fmla="*/ 82435 h 83887"/>
                    <a:gd name="connsiteX6" fmla="*/ 0 w 81057"/>
                    <a:gd name="connsiteY6" fmla="*/ 76148 h 83887"/>
                    <a:gd name="connsiteX7" fmla="*/ 0 w 81057"/>
                    <a:gd name="connsiteY7" fmla="*/ 54336 h 83887"/>
                    <a:gd name="connsiteX8" fmla="*/ 10763 w 81057"/>
                    <a:gd name="connsiteY8" fmla="*/ 35762 h 8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3887">
                      <a:moveTo>
                        <a:pt x="10763" y="35762"/>
                      </a:moveTo>
                      <a:lnTo>
                        <a:pt x="70294" y="1472"/>
                      </a:lnTo>
                      <a:cubicBezTo>
                        <a:pt x="76200" y="-1957"/>
                        <a:pt x="81058" y="806"/>
                        <a:pt x="81058" y="7664"/>
                      </a:cubicBezTo>
                      <a:lnTo>
                        <a:pt x="81058" y="29571"/>
                      </a:lnTo>
                      <a:cubicBezTo>
                        <a:pt x="80753" y="37286"/>
                        <a:pt x="76752" y="44383"/>
                        <a:pt x="70294" y="48621"/>
                      </a:cubicBezTo>
                      <a:lnTo>
                        <a:pt x="10763" y="82435"/>
                      </a:lnTo>
                      <a:cubicBezTo>
                        <a:pt x="4858" y="85864"/>
                        <a:pt x="0" y="83006"/>
                        <a:pt x="0" y="76148"/>
                      </a:cubicBezTo>
                      <a:lnTo>
                        <a:pt x="0" y="54336"/>
                      </a:lnTo>
                      <a:cubicBezTo>
                        <a:pt x="467" y="46792"/>
                        <a:pt x="4448" y="39915"/>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69" name="任意多边形: 形状 1168">
                  <a:extLst>
                    <a:ext uri="{FF2B5EF4-FFF2-40B4-BE49-F238E27FC236}">
                      <a16:creationId xmlns:a16="http://schemas.microsoft.com/office/drawing/2014/main" id="{C3DCB6D3-CC43-FA46-8AA9-7D31B91369DB}"/>
                    </a:ext>
                  </a:extLst>
                </p:cNvPr>
                <p:cNvSpPr/>
                <p:nvPr/>
              </p:nvSpPr>
              <p:spPr>
                <a:xfrm>
                  <a:off x="-4376608" y="3070645"/>
                  <a:ext cx="81057" cy="84405"/>
                </a:xfrm>
                <a:custGeom>
                  <a:avLst/>
                  <a:gdLst>
                    <a:gd name="connsiteX0" fmla="*/ 10763 w 81057"/>
                    <a:gd name="connsiteY0" fmla="*/ 35838 h 84405"/>
                    <a:gd name="connsiteX1" fmla="*/ 70294 w 81057"/>
                    <a:gd name="connsiteY1" fmla="*/ 1453 h 84405"/>
                    <a:gd name="connsiteX2" fmla="*/ 81058 w 81057"/>
                    <a:gd name="connsiteY2" fmla="*/ 7740 h 84405"/>
                    <a:gd name="connsiteX3" fmla="*/ 81058 w 81057"/>
                    <a:gd name="connsiteY3" fmla="*/ 29552 h 84405"/>
                    <a:gd name="connsiteX4" fmla="*/ 70294 w 81057"/>
                    <a:gd name="connsiteY4" fmla="*/ 48602 h 84405"/>
                    <a:gd name="connsiteX5" fmla="*/ 10763 w 81057"/>
                    <a:gd name="connsiteY5" fmla="*/ 82892 h 84405"/>
                    <a:gd name="connsiteX6" fmla="*/ 0 w 81057"/>
                    <a:gd name="connsiteY6" fmla="*/ 76700 h 84405"/>
                    <a:gd name="connsiteX7" fmla="*/ 0 w 81057"/>
                    <a:gd name="connsiteY7" fmla="*/ 54793 h 84405"/>
                    <a:gd name="connsiteX8" fmla="*/ 10763 w 81057"/>
                    <a:gd name="connsiteY8" fmla="*/ 35838 h 8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05">
                      <a:moveTo>
                        <a:pt x="10763" y="35838"/>
                      </a:moveTo>
                      <a:lnTo>
                        <a:pt x="70294" y="1453"/>
                      </a:lnTo>
                      <a:cubicBezTo>
                        <a:pt x="76200" y="-1976"/>
                        <a:pt x="81058" y="882"/>
                        <a:pt x="81058" y="7740"/>
                      </a:cubicBezTo>
                      <a:lnTo>
                        <a:pt x="81058" y="29552"/>
                      </a:lnTo>
                      <a:cubicBezTo>
                        <a:pt x="80743" y="37267"/>
                        <a:pt x="76733" y="44354"/>
                        <a:pt x="70294" y="48602"/>
                      </a:cubicBezTo>
                      <a:lnTo>
                        <a:pt x="10763" y="82892"/>
                      </a:lnTo>
                      <a:cubicBezTo>
                        <a:pt x="4858" y="86416"/>
                        <a:pt x="0" y="83558"/>
                        <a:pt x="0" y="76700"/>
                      </a:cubicBezTo>
                      <a:lnTo>
                        <a:pt x="0" y="54793"/>
                      </a:lnTo>
                      <a:cubicBezTo>
                        <a:pt x="333" y="47116"/>
                        <a:pt x="4334" y="40058"/>
                        <a:pt x="10763" y="35838"/>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0" name="任意多边形: 形状 1169">
                  <a:extLst>
                    <a:ext uri="{FF2B5EF4-FFF2-40B4-BE49-F238E27FC236}">
                      <a16:creationId xmlns:a16="http://schemas.microsoft.com/office/drawing/2014/main" id="{B979B7A7-65B8-8592-B50C-7B6B3E1E6A71}"/>
                    </a:ext>
                  </a:extLst>
                </p:cNvPr>
                <p:cNvSpPr/>
                <p:nvPr/>
              </p:nvSpPr>
              <p:spPr>
                <a:xfrm>
                  <a:off x="-4376608" y="3166259"/>
                  <a:ext cx="81057" cy="84380"/>
                </a:xfrm>
                <a:custGeom>
                  <a:avLst/>
                  <a:gdLst>
                    <a:gd name="connsiteX0" fmla="*/ 10763 w 81057"/>
                    <a:gd name="connsiteY0" fmla="*/ 35855 h 84380"/>
                    <a:gd name="connsiteX1" fmla="*/ 70294 w 81057"/>
                    <a:gd name="connsiteY1" fmla="*/ 1470 h 84380"/>
                    <a:gd name="connsiteX2" fmla="*/ 81058 w 81057"/>
                    <a:gd name="connsiteY2" fmla="*/ 7756 h 84380"/>
                    <a:gd name="connsiteX3" fmla="*/ 81058 w 81057"/>
                    <a:gd name="connsiteY3" fmla="*/ 29569 h 84380"/>
                    <a:gd name="connsiteX4" fmla="*/ 70294 w 81057"/>
                    <a:gd name="connsiteY4" fmla="*/ 48619 h 84380"/>
                    <a:gd name="connsiteX5" fmla="*/ 10763 w 81057"/>
                    <a:gd name="connsiteY5" fmla="*/ 82909 h 84380"/>
                    <a:gd name="connsiteX6" fmla="*/ 0 w 81057"/>
                    <a:gd name="connsiteY6" fmla="*/ 76717 h 84380"/>
                    <a:gd name="connsiteX7" fmla="*/ 0 w 81057"/>
                    <a:gd name="connsiteY7" fmla="*/ 54810 h 84380"/>
                    <a:gd name="connsiteX8" fmla="*/ 10763 w 81057"/>
                    <a:gd name="connsiteY8" fmla="*/ 35855 h 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380">
                      <a:moveTo>
                        <a:pt x="10763" y="35855"/>
                      </a:moveTo>
                      <a:lnTo>
                        <a:pt x="70294" y="1470"/>
                      </a:lnTo>
                      <a:cubicBezTo>
                        <a:pt x="76200" y="-1959"/>
                        <a:pt x="81058" y="803"/>
                        <a:pt x="81058" y="7756"/>
                      </a:cubicBezTo>
                      <a:lnTo>
                        <a:pt x="81058" y="29569"/>
                      </a:lnTo>
                      <a:cubicBezTo>
                        <a:pt x="80743" y="37284"/>
                        <a:pt x="76733" y="44371"/>
                        <a:pt x="70294" y="48619"/>
                      </a:cubicBezTo>
                      <a:lnTo>
                        <a:pt x="10763" y="82909"/>
                      </a:lnTo>
                      <a:cubicBezTo>
                        <a:pt x="4858" y="86338"/>
                        <a:pt x="0" y="83575"/>
                        <a:pt x="0" y="76717"/>
                      </a:cubicBezTo>
                      <a:lnTo>
                        <a:pt x="0" y="54810"/>
                      </a:lnTo>
                      <a:cubicBezTo>
                        <a:pt x="333" y="47133"/>
                        <a:pt x="4334" y="40075"/>
                        <a:pt x="10763" y="3585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1" name="任意多边形: 形状 1170">
                  <a:extLst>
                    <a:ext uri="{FF2B5EF4-FFF2-40B4-BE49-F238E27FC236}">
                      <a16:creationId xmlns:a16="http://schemas.microsoft.com/office/drawing/2014/main" id="{F7B14C7F-700B-E507-34C6-0DB01619EB00}"/>
                    </a:ext>
                  </a:extLst>
                </p:cNvPr>
                <p:cNvSpPr/>
                <p:nvPr/>
              </p:nvSpPr>
              <p:spPr>
                <a:xfrm>
                  <a:off x="-4376608" y="3261890"/>
                  <a:ext cx="81057" cy="84381"/>
                </a:xfrm>
                <a:custGeom>
                  <a:avLst/>
                  <a:gdLst>
                    <a:gd name="connsiteX0" fmla="*/ 10763 w 81057"/>
                    <a:gd name="connsiteY0" fmla="*/ 35855 h 84381"/>
                    <a:gd name="connsiteX1" fmla="*/ 70294 w 81057"/>
                    <a:gd name="connsiteY1" fmla="*/ 1470 h 84381"/>
                    <a:gd name="connsiteX2" fmla="*/ 81058 w 81057"/>
                    <a:gd name="connsiteY2" fmla="*/ 7757 h 84381"/>
                    <a:gd name="connsiteX3" fmla="*/ 81058 w 81057"/>
                    <a:gd name="connsiteY3" fmla="*/ 29569 h 84381"/>
                    <a:gd name="connsiteX4" fmla="*/ 70294 w 81057"/>
                    <a:gd name="connsiteY4" fmla="*/ 48619 h 84381"/>
                    <a:gd name="connsiteX5" fmla="*/ 10763 w 81057"/>
                    <a:gd name="connsiteY5" fmla="*/ 82909 h 84381"/>
                    <a:gd name="connsiteX6" fmla="*/ 0 w 81057"/>
                    <a:gd name="connsiteY6" fmla="*/ 76717 h 84381"/>
                    <a:gd name="connsiteX7" fmla="*/ 0 w 81057"/>
                    <a:gd name="connsiteY7" fmla="*/ 54810 h 84381"/>
                    <a:gd name="connsiteX8" fmla="*/ 10763 w 81057"/>
                    <a:gd name="connsiteY8" fmla="*/ 35855 h 8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381">
                      <a:moveTo>
                        <a:pt x="10763" y="35855"/>
                      </a:moveTo>
                      <a:lnTo>
                        <a:pt x="70294" y="1470"/>
                      </a:lnTo>
                      <a:cubicBezTo>
                        <a:pt x="76200" y="-1959"/>
                        <a:pt x="81058" y="803"/>
                        <a:pt x="81058" y="7757"/>
                      </a:cubicBezTo>
                      <a:lnTo>
                        <a:pt x="81058" y="29569"/>
                      </a:lnTo>
                      <a:cubicBezTo>
                        <a:pt x="80696" y="37265"/>
                        <a:pt x="76705" y="44332"/>
                        <a:pt x="70294" y="48619"/>
                      </a:cubicBezTo>
                      <a:lnTo>
                        <a:pt x="10763" y="82909"/>
                      </a:lnTo>
                      <a:cubicBezTo>
                        <a:pt x="4858" y="86338"/>
                        <a:pt x="0" y="83575"/>
                        <a:pt x="0" y="76717"/>
                      </a:cubicBezTo>
                      <a:lnTo>
                        <a:pt x="0" y="54810"/>
                      </a:lnTo>
                      <a:cubicBezTo>
                        <a:pt x="333" y="47133"/>
                        <a:pt x="4334" y="40075"/>
                        <a:pt x="10763" y="3585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2" name="任意多边形: 形状 1171">
                  <a:extLst>
                    <a:ext uri="{FF2B5EF4-FFF2-40B4-BE49-F238E27FC236}">
                      <a16:creationId xmlns:a16="http://schemas.microsoft.com/office/drawing/2014/main" id="{10FCD85F-B4FB-2F06-4851-82D2D35D69A4}"/>
                    </a:ext>
                  </a:extLst>
                </p:cNvPr>
                <p:cNvSpPr/>
                <p:nvPr/>
              </p:nvSpPr>
              <p:spPr>
                <a:xfrm>
                  <a:off x="-4376608" y="3357518"/>
                  <a:ext cx="81057" cy="84476"/>
                </a:xfrm>
                <a:custGeom>
                  <a:avLst/>
                  <a:gdLst>
                    <a:gd name="connsiteX0" fmla="*/ 10763 w 81057"/>
                    <a:gd name="connsiteY0" fmla="*/ 35762 h 84476"/>
                    <a:gd name="connsiteX1" fmla="*/ 70294 w 81057"/>
                    <a:gd name="connsiteY1" fmla="*/ 1472 h 84476"/>
                    <a:gd name="connsiteX2" fmla="*/ 81058 w 81057"/>
                    <a:gd name="connsiteY2" fmla="*/ 7664 h 84476"/>
                    <a:gd name="connsiteX3" fmla="*/ 81058 w 81057"/>
                    <a:gd name="connsiteY3" fmla="*/ 29571 h 84476"/>
                    <a:gd name="connsiteX4" fmla="*/ 70294 w 81057"/>
                    <a:gd name="connsiteY4" fmla="*/ 48621 h 84476"/>
                    <a:gd name="connsiteX5" fmla="*/ 10763 w 81057"/>
                    <a:gd name="connsiteY5" fmla="*/ 83006 h 84476"/>
                    <a:gd name="connsiteX6" fmla="*/ 0 w 81057"/>
                    <a:gd name="connsiteY6" fmla="*/ 76720 h 84476"/>
                    <a:gd name="connsiteX7" fmla="*/ 0 w 81057"/>
                    <a:gd name="connsiteY7" fmla="*/ 54908 h 84476"/>
                    <a:gd name="connsiteX8" fmla="*/ 10763 w 81057"/>
                    <a:gd name="connsiteY8" fmla="*/ 35762 h 8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76">
                      <a:moveTo>
                        <a:pt x="10763" y="35762"/>
                      </a:moveTo>
                      <a:lnTo>
                        <a:pt x="70294" y="1472"/>
                      </a:lnTo>
                      <a:cubicBezTo>
                        <a:pt x="76200" y="-1957"/>
                        <a:pt x="81058" y="806"/>
                        <a:pt x="81058" y="7664"/>
                      </a:cubicBezTo>
                      <a:lnTo>
                        <a:pt x="81058" y="29571"/>
                      </a:lnTo>
                      <a:cubicBezTo>
                        <a:pt x="80753" y="37286"/>
                        <a:pt x="76752" y="44382"/>
                        <a:pt x="70294" y="48621"/>
                      </a:cubicBezTo>
                      <a:lnTo>
                        <a:pt x="10763" y="83006"/>
                      </a:lnTo>
                      <a:cubicBezTo>
                        <a:pt x="4858" y="86435"/>
                        <a:pt x="0" y="83673"/>
                        <a:pt x="0" y="76720"/>
                      </a:cubicBezTo>
                      <a:lnTo>
                        <a:pt x="0" y="54908"/>
                      </a:lnTo>
                      <a:cubicBezTo>
                        <a:pt x="333" y="47173"/>
                        <a:pt x="4334" y="40068"/>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3" name="任意多边形: 形状 1172">
                  <a:extLst>
                    <a:ext uri="{FF2B5EF4-FFF2-40B4-BE49-F238E27FC236}">
                      <a16:creationId xmlns:a16="http://schemas.microsoft.com/office/drawing/2014/main" id="{0CD81AED-33F5-6D8D-9979-BAEC0F22AD13}"/>
                    </a:ext>
                  </a:extLst>
                </p:cNvPr>
                <p:cNvSpPr/>
                <p:nvPr/>
              </p:nvSpPr>
              <p:spPr>
                <a:xfrm>
                  <a:off x="-4376608" y="3453149"/>
                  <a:ext cx="81057" cy="84459"/>
                </a:xfrm>
                <a:custGeom>
                  <a:avLst/>
                  <a:gdLst>
                    <a:gd name="connsiteX0" fmla="*/ 10763 w 81057"/>
                    <a:gd name="connsiteY0" fmla="*/ 35762 h 84459"/>
                    <a:gd name="connsiteX1" fmla="*/ 70294 w 81057"/>
                    <a:gd name="connsiteY1" fmla="*/ 1472 h 84459"/>
                    <a:gd name="connsiteX2" fmla="*/ 81058 w 81057"/>
                    <a:gd name="connsiteY2" fmla="*/ 7664 h 84459"/>
                    <a:gd name="connsiteX3" fmla="*/ 81058 w 81057"/>
                    <a:gd name="connsiteY3" fmla="*/ 29571 h 84459"/>
                    <a:gd name="connsiteX4" fmla="*/ 70294 w 81057"/>
                    <a:gd name="connsiteY4" fmla="*/ 48621 h 84459"/>
                    <a:gd name="connsiteX5" fmla="*/ 10763 w 81057"/>
                    <a:gd name="connsiteY5" fmla="*/ 83006 h 84459"/>
                    <a:gd name="connsiteX6" fmla="*/ 0 w 81057"/>
                    <a:gd name="connsiteY6" fmla="*/ 76720 h 84459"/>
                    <a:gd name="connsiteX7" fmla="*/ 0 w 81057"/>
                    <a:gd name="connsiteY7" fmla="*/ 54908 h 84459"/>
                    <a:gd name="connsiteX8" fmla="*/ 10763 w 81057"/>
                    <a:gd name="connsiteY8" fmla="*/ 35762 h 8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59">
                      <a:moveTo>
                        <a:pt x="10763" y="35762"/>
                      </a:moveTo>
                      <a:lnTo>
                        <a:pt x="70294" y="1472"/>
                      </a:lnTo>
                      <a:cubicBezTo>
                        <a:pt x="76200" y="-1957"/>
                        <a:pt x="81058" y="806"/>
                        <a:pt x="81058" y="7664"/>
                      </a:cubicBezTo>
                      <a:lnTo>
                        <a:pt x="81058" y="29571"/>
                      </a:lnTo>
                      <a:cubicBezTo>
                        <a:pt x="80753" y="37286"/>
                        <a:pt x="76752" y="44383"/>
                        <a:pt x="70294" y="48621"/>
                      </a:cubicBezTo>
                      <a:lnTo>
                        <a:pt x="10763" y="83006"/>
                      </a:lnTo>
                      <a:cubicBezTo>
                        <a:pt x="4858" y="86435"/>
                        <a:pt x="0" y="83578"/>
                        <a:pt x="0" y="76720"/>
                      </a:cubicBezTo>
                      <a:lnTo>
                        <a:pt x="0" y="54908"/>
                      </a:lnTo>
                      <a:cubicBezTo>
                        <a:pt x="286" y="47164"/>
                        <a:pt x="4296" y="40030"/>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4" name="任意多边形: 形状 1173">
                  <a:extLst>
                    <a:ext uri="{FF2B5EF4-FFF2-40B4-BE49-F238E27FC236}">
                      <a16:creationId xmlns:a16="http://schemas.microsoft.com/office/drawing/2014/main" id="{1A62234B-6E82-DAB8-E93D-3EEFDEB10ECB}"/>
                    </a:ext>
                  </a:extLst>
                </p:cNvPr>
                <p:cNvSpPr/>
                <p:nvPr/>
              </p:nvSpPr>
              <p:spPr>
                <a:xfrm>
                  <a:off x="-4376608" y="3548739"/>
                  <a:ext cx="81057" cy="84466"/>
                </a:xfrm>
                <a:custGeom>
                  <a:avLst/>
                  <a:gdLst>
                    <a:gd name="connsiteX0" fmla="*/ 10763 w 81057"/>
                    <a:gd name="connsiteY0" fmla="*/ 35804 h 84466"/>
                    <a:gd name="connsiteX1" fmla="*/ 70294 w 81057"/>
                    <a:gd name="connsiteY1" fmla="*/ 1514 h 84466"/>
                    <a:gd name="connsiteX2" fmla="*/ 81058 w 81057"/>
                    <a:gd name="connsiteY2" fmla="*/ 7705 h 84466"/>
                    <a:gd name="connsiteX3" fmla="*/ 81058 w 81057"/>
                    <a:gd name="connsiteY3" fmla="*/ 29613 h 84466"/>
                    <a:gd name="connsiteX4" fmla="*/ 70294 w 81057"/>
                    <a:gd name="connsiteY4" fmla="*/ 48663 h 84466"/>
                    <a:gd name="connsiteX5" fmla="*/ 10763 w 81057"/>
                    <a:gd name="connsiteY5" fmla="*/ 82953 h 84466"/>
                    <a:gd name="connsiteX6" fmla="*/ 0 w 81057"/>
                    <a:gd name="connsiteY6" fmla="*/ 76762 h 84466"/>
                    <a:gd name="connsiteX7" fmla="*/ 0 w 81057"/>
                    <a:gd name="connsiteY7" fmla="*/ 54854 h 84466"/>
                    <a:gd name="connsiteX8" fmla="*/ 10763 w 81057"/>
                    <a:gd name="connsiteY8" fmla="*/ 35804 h 8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66">
                      <a:moveTo>
                        <a:pt x="10763" y="35804"/>
                      </a:moveTo>
                      <a:lnTo>
                        <a:pt x="70294" y="1514"/>
                      </a:lnTo>
                      <a:cubicBezTo>
                        <a:pt x="76200" y="-2010"/>
                        <a:pt x="81058" y="847"/>
                        <a:pt x="81058" y="7705"/>
                      </a:cubicBezTo>
                      <a:lnTo>
                        <a:pt x="81058" y="29613"/>
                      </a:lnTo>
                      <a:cubicBezTo>
                        <a:pt x="80753" y="37328"/>
                        <a:pt x="76752" y="44424"/>
                        <a:pt x="70294" y="48663"/>
                      </a:cubicBezTo>
                      <a:lnTo>
                        <a:pt x="10763" y="82953"/>
                      </a:lnTo>
                      <a:cubicBezTo>
                        <a:pt x="4858" y="86477"/>
                        <a:pt x="0" y="83620"/>
                        <a:pt x="0" y="76762"/>
                      </a:cubicBezTo>
                      <a:lnTo>
                        <a:pt x="0" y="54854"/>
                      </a:lnTo>
                      <a:cubicBezTo>
                        <a:pt x="305" y="47139"/>
                        <a:pt x="4305" y="40043"/>
                        <a:pt x="10763" y="35804"/>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5" name="任意多边形: 形状 1174">
                  <a:extLst>
                    <a:ext uri="{FF2B5EF4-FFF2-40B4-BE49-F238E27FC236}">
                      <a16:creationId xmlns:a16="http://schemas.microsoft.com/office/drawing/2014/main" id="{EA29F7CB-171F-C18C-2E4B-13D91667A7A1}"/>
                    </a:ext>
                  </a:extLst>
                </p:cNvPr>
                <p:cNvSpPr/>
                <p:nvPr/>
              </p:nvSpPr>
              <p:spPr>
                <a:xfrm>
                  <a:off x="-4376608" y="3644318"/>
                  <a:ext cx="81057" cy="84381"/>
                </a:xfrm>
                <a:custGeom>
                  <a:avLst/>
                  <a:gdLst>
                    <a:gd name="connsiteX0" fmla="*/ 10763 w 81057"/>
                    <a:gd name="connsiteY0" fmla="*/ 35855 h 84381"/>
                    <a:gd name="connsiteX1" fmla="*/ 70294 w 81057"/>
                    <a:gd name="connsiteY1" fmla="*/ 1470 h 84381"/>
                    <a:gd name="connsiteX2" fmla="*/ 81058 w 81057"/>
                    <a:gd name="connsiteY2" fmla="*/ 7756 h 84381"/>
                    <a:gd name="connsiteX3" fmla="*/ 81058 w 81057"/>
                    <a:gd name="connsiteY3" fmla="*/ 29569 h 84381"/>
                    <a:gd name="connsiteX4" fmla="*/ 70294 w 81057"/>
                    <a:gd name="connsiteY4" fmla="*/ 48619 h 84381"/>
                    <a:gd name="connsiteX5" fmla="*/ 10763 w 81057"/>
                    <a:gd name="connsiteY5" fmla="*/ 82909 h 84381"/>
                    <a:gd name="connsiteX6" fmla="*/ 0 w 81057"/>
                    <a:gd name="connsiteY6" fmla="*/ 76718 h 84381"/>
                    <a:gd name="connsiteX7" fmla="*/ 0 w 81057"/>
                    <a:gd name="connsiteY7" fmla="*/ 54810 h 84381"/>
                    <a:gd name="connsiteX8" fmla="*/ 10763 w 81057"/>
                    <a:gd name="connsiteY8" fmla="*/ 35855 h 8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381">
                      <a:moveTo>
                        <a:pt x="10763" y="35855"/>
                      </a:moveTo>
                      <a:lnTo>
                        <a:pt x="70294" y="1470"/>
                      </a:lnTo>
                      <a:cubicBezTo>
                        <a:pt x="76200" y="-1959"/>
                        <a:pt x="81058" y="803"/>
                        <a:pt x="81058" y="7756"/>
                      </a:cubicBezTo>
                      <a:lnTo>
                        <a:pt x="81058" y="29569"/>
                      </a:lnTo>
                      <a:cubicBezTo>
                        <a:pt x="80743" y="37284"/>
                        <a:pt x="76733" y="44371"/>
                        <a:pt x="70294" y="48619"/>
                      </a:cubicBezTo>
                      <a:lnTo>
                        <a:pt x="10763" y="82909"/>
                      </a:lnTo>
                      <a:cubicBezTo>
                        <a:pt x="4858" y="86338"/>
                        <a:pt x="0" y="83576"/>
                        <a:pt x="0" y="76718"/>
                      </a:cubicBezTo>
                      <a:lnTo>
                        <a:pt x="0" y="54810"/>
                      </a:lnTo>
                      <a:cubicBezTo>
                        <a:pt x="333" y="47133"/>
                        <a:pt x="4334" y="40075"/>
                        <a:pt x="10763" y="3585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6" name="任意多边形: 形状 1175">
                  <a:extLst>
                    <a:ext uri="{FF2B5EF4-FFF2-40B4-BE49-F238E27FC236}">
                      <a16:creationId xmlns:a16="http://schemas.microsoft.com/office/drawing/2014/main" id="{1472E36C-9033-AA8E-7491-03A82FB56B21}"/>
                    </a:ext>
                  </a:extLst>
                </p:cNvPr>
                <p:cNvSpPr/>
                <p:nvPr/>
              </p:nvSpPr>
              <p:spPr>
                <a:xfrm>
                  <a:off x="-4376608" y="3739950"/>
                  <a:ext cx="81057" cy="84381"/>
                </a:xfrm>
                <a:custGeom>
                  <a:avLst/>
                  <a:gdLst>
                    <a:gd name="connsiteX0" fmla="*/ 10763 w 81057"/>
                    <a:gd name="connsiteY0" fmla="*/ 35855 h 84381"/>
                    <a:gd name="connsiteX1" fmla="*/ 70294 w 81057"/>
                    <a:gd name="connsiteY1" fmla="*/ 1470 h 84381"/>
                    <a:gd name="connsiteX2" fmla="*/ 81058 w 81057"/>
                    <a:gd name="connsiteY2" fmla="*/ 7757 h 84381"/>
                    <a:gd name="connsiteX3" fmla="*/ 81058 w 81057"/>
                    <a:gd name="connsiteY3" fmla="*/ 29569 h 84381"/>
                    <a:gd name="connsiteX4" fmla="*/ 70294 w 81057"/>
                    <a:gd name="connsiteY4" fmla="*/ 48619 h 84381"/>
                    <a:gd name="connsiteX5" fmla="*/ 10763 w 81057"/>
                    <a:gd name="connsiteY5" fmla="*/ 82909 h 84381"/>
                    <a:gd name="connsiteX6" fmla="*/ 0 w 81057"/>
                    <a:gd name="connsiteY6" fmla="*/ 76718 h 84381"/>
                    <a:gd name="connsiteX7" fmla="*/ 0 w 81057"/>
                    <a:gd name="connsiteY7" fmla="*/ 54810 h 84381"/>
                    <a:gd name="connsiteX8" fmla="*/ 10763 w 81057"/>
                    <a:gd name="connsiteY8" fmla="*/ 35855 h 8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381">
                      <a:moveTo>
                        <a:pt x="10763" y="35855"/>
                      </a:moveTo>
                      <a:lnTo>
                        <a:pt x="70294" y="1470"/>
                      </a:lnTo>
                      <a:cubicBezTo>
                        <a:pt x="76200" y="-1959"/>
                        <a:pt x="81058" y="803"/>
                        <a:pt x="81058" y="7757"/>
                      </a:cubicBezTo>
                      <a:lnTo>
                        <a:pt x="81058" y="29569"/>
                      </a:lnTo>
                      <a:cubicBezTo>
                        <a:pt x="80696" y="37265"/>
                        <a:pt x="76705" y="44332"/>
                        <a:pt x="70294" y="48619"/>
                      </a:cubicBezTo>
                      <a:lnTo>
                        <a:pt x="10763" y="82909"/>
                      </a:lnTo>
                      <a:cubicBezTo>
                        <a:pt x="4858" y="86338"/>
                        <a:pt x="0" y="83576"/>
                        <a:pt x="0" y="76718"/>
                      </a:cubicBezTo>
                      <a:lnTo>
                        <a:pt x="0" y="54810"/>
                      </a:lnTo>
                      <a:cubicBezTo>
                        <a:pt x="333" y="47133"/>
                        <a:pt x="4334" y="40075"/>
                        <a:pt x="10763" y="3585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7" name="任意多边形: 形状 1176">
                  <a:extLst>
                    <a:ext uri="{FF2B5EF4-FFF2-40B4-BE49-F238E27FC236}">
                      <a16:creationId xmlns:a16="http://schemas.microsoft.com/office/drawing/2014/main" id="{AEECAD71-E53F-F999-E2AC-D59D0A186891}"/>
                    </a:ext>
                  </a:extLst>
                </p:cNvPr>
                <p:cNvSpPr/>
                <p:nvPr/>
              </p:nvSpPr>
              <p:spPr>
                <a:xfrm>
                  <a:off x="-4376608" y="3835578"/>
                  <a:ext cx="81057" cy="84476"/>
                </a:xfrm>
                <a:custGeom>
                  <a:avLst/>
                  <a:gdLst>
                    <a:gd name="connsiteX0" fmla="*/ 10763 w 81057"/>
                    <a:gd name="connsiteY0" fmla="*/ 35762 h 84476"/>
                    <a:gd name="connsiteX1" fmla="*/ 70294 w 81057"/>
                    <a:gd name="connsiteY1" fmla="*/ 1472 h 84476"/>
                    <a:gd name="connsiteX2" fmla="*/ 81058 w 81057"/>
                    <a:gd name="connsiteY2" fmla="*/ 7663 h 84476"/>
                    <a:gd name="connsiteX3" fmla="*/ 81058 w 81057"/>
                    <a:gd name="connsiteY3" fmla="*/ 29571 h 84476"/>
                    <a:gd name="connsiteX4" fmla="*/ 70294 w 81057"/>
                    <a:gd name="connsiteY4" fmla="*/ 48621 h 84476"/>
                    <a:gd name="connsiteX5" fmla="*/ 10763 w 81057"/>
                    <a:gd name="connsiteY5" fmla="*/ 83006 h 84476"/>
                    <a:gd name="connsiteX6" fmla="*/ 0 w 81057"/>
                    <a:gd name="connsiteY6" fmla="*/ 76720 h 84476"/>
                    <a:gd name="connsiteX7" fmla="*/ 0 w 81057"/>
                    <a:gd name="connsiteY7" fmla="*/ 54908 h 84476"/>
                    <a:gd name="connsiteX8" fmla="*/ 10763 w 81057"/>
                    <a:gd name="connsiteY8" fmla="*/ 35762 h 8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76">
                      <a:moveTo>
                        <a:pt x="10763" y="35762"/>
                      </a:moveTo>
                      <a:lnTo>
                        <a:pt x="70294" y="1472"/>
                      </a:lnTo>
                      <a:cubicBezTo>
                        <a:pt x="76200" y="-1957"/>
                        <a:pt x="81058" y="805"/>
                        <a:pt x="81058" y="7663"/>
                      </a:cubicBezTo>
                      <a:lnTo>
                        <a:pt x="81058" y="29571"/>
                      </a:lnTo>
                      <a:cubicBezTo>
                        <a:pt x="80753" y="37286"/>
                        <a:pt x="76752" y="44382"/>
                        <a:pt x="70294" y="48621"/>
                      </a:cubicBezTo>
                      <a:lnTo>
                        <a:pt x="10763" y="83006"/>
                      </a:lnTo>
                      <a:cubicBezTo>
                        <a:pt x="4858" y="86435"/>
                        <a:pt x="0" y="83673"/>
                        <a:pt x="0" y="76720"/>
                      </a:cubicBezTo>
                      <a:lnTo>
                        <a:pt x="0" y="54908"/>
                      </a:lnTo>
                      <a:cubicBezTo>
                        <a:pt x="333" y="47173"/>
                        <a:pt x="4334" y="40068"/>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8" name="任意多边形: 形状 1177">
                  <a:extLst>
                    <a:ext uri="{FF2B5EF4-FFF2-40B4-BE49-F238E27FC236}">
                      <a16:creationId xmlns:a16="http://schemas.microsoft.com/office/drawing/2014/main" id="{5B9ECC7B-F702-F9AC-4393-5F54047D6825}"/>
                    </a:ext>
                  </a:extLst>
                </p:cNvPr>
                <p:cNvSpPr/>
                <p:nvPr/>
              </p:nvSpPr>
              <p:spPr>
                <a:xfrm>
                  <a:off x="-4376608" y="3931209"/>
                  <a:ext cx="81057" cy="84459"/>
                </a:xfrm>
                <a:custGeom>
                  <a:avLst/>
                  <a:gdLst>
                    <a:gd name="connsiteX0" fmla="*/ 10763 w 81057"/>
                    <a:gd name="connsiteY0" fmla="*/ 35762 h 84459"/>
                    <a:gd name="connsiteX1" fmla="*/ 70294 w 81057"/>
                    <a:gd name="connsiteY1" fmla="*/ 1472 h 84459"/>
                    <a:gd name="connsiteX2" fmla="*/ 81058 w 81057"/>
                    <a:gd name="connsiteY2" fmla="*/ 7664 h 84459"/>
                    <a:gd name="connsiteX3" fmla="*/ 81058 w 81057"/>
                    <a:gd name="connsiteY3" fmla="*/ 29571 h 84459"/>
                    <a:gd name="connsiteX4" fmla="*/ 70294 w 81057"/>
                    <a:gd name="connsiteY4" fmla="*/ 48621 h 84459"/>
                    <a:gd name="connsiteX5" fmla="*/ 10763 w 81057"/>
                    <a:gd name="connsiteY5" fmla="*/ 83006 h 84459"/>
                    <a:gd name="connsiteX6" fmla="*/ 0 w 81057"/>
                    <a:gd name="connsiteY6" fmla="*/ 76720 h 84459"/>
                    <a:gd name="connsiteX7" fmla="*/ 0 w 81057"/>
                    <a:gd name="connsiteY7" fmla="*/ 54908 h 84459"/>
                    <a:gd name="connsiteX8" fmla="*/ 10763 w 81057"/>
                    <a:gd name="connsiteY8" fmla="*/ 35762 h 8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59">
                      <a:moveTo>
                        <a:pt x="10763" y="35762"/>
                      </a:moveTo>
                      <a:lnTo>
                        <a:pt x="70294" y="1472"/>
                      </a:lnTo>
                      <a:cubicBezTo>
                        <a:pt x="76200" y="-1957"/>
                        <a:pt x="81058" y="806"/>
                        <a:pt x="81058" y="7664"/>
                      </a:cubicBezTo>
                      <a:lnTo>
                        <a:pt x="81058" y="29571"/>
                      </a:lnTo>
                      <a:cubicBezTo>
                        <a:pt x="80753" y="37286"/>
                        <a:pt x="76752" y="44383"/>
                        <a:pt x="70294" y="48621"/>
                      </a:cubicBezTo>
                      <a:lnTo>
                        <a:pt x="10763" y="83006"/>
                      </a:lnTo>
                      <a:cubicBezTo>
                        <a:pt x="4858" y="86435"/>
                        <a:pt x="0" y="83578"/>
                        <a:pt x="0" y="76720"/>
                      </a:cubicBezTo>
                      <a:lnTo>
                        <a:pt x="0" y="54908"/>
                      </a:lnTo>
                      <a:cubicBezTo>
                        <a:pt x="286" y="47164"/>
                        <a:pt x="4296" y="40030"/>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79" name="任意多边形: 形状 1178">
                  <a:extLst>
                    <a:ext uri="{FF2B5EF4-FFF2-40B4-BE49-F238E27FC236}">
                      <a16:creationId xmlns:a16="http://schemas.microsoft.com/office/drawing/2014/main" id="{DF8CA17A-EA40-84CD-CFB5-7D9A13F515F6}"/>
                    </a:ext>
                  </a:extLst>
                </p:cNvPr>
                <p:cNvSpPr/>
                <p:nvPr/>
              </p:nvSpPr>
              <p:spPr>
                <a:xfrm>
                  <a:off x="-4376608" y="4026798"/>
                  <a:ext cx="81057" cy="84467"/>
                </a:xfrm>
                <a:custGeom>
                  <a:avLst/>
                  <a:gdLst>
                    <a:gd name="connsiteX0" fmla="*/ 10763 w 81057"/>
                    <a:gd name="connsiteY0" fmla="*/ 35804 h 84467"/>
                    <a:gd name="connsiteX1" fmla="*/ 70294 w 81057"/>
                    <a:gd name="connsiteY1" fmla="*/ 1514 h 84467"/>
                    <a:gd name="connsiteX2" fmla="*/ 81058 w 81057"/>
                    <a:gd name="connsiteY2" fmla="*/ 7705 h 84467"/>
                    <a:gd name="connsiteX3" fmla="*/ 81058 w 81057"/>
                    <a:gd name="connsiteY3" fmla="*/ 29613 h 84467"/>
                    <a:gd name="connsiteX4" fmla="*/ 70294 w 81057"/>
                    <a:gd name="connsiteY4" fmla="*/ 48663 h 84467"/>
                    <a:gd name="connsiteX5" fmla="*/ 10763 w 81057"/>
                    <a:gd name="connsiteY5" fmla="*/ 82953 h 84467"/>
                    <a:gd name="connsiteX6" fmla="*/ 0 w 81057"/>
                    <a:gd name="connsiteY6" fmla="*/ 76762 h 84467"/>
                    <a:gd name="connsiteX7" fmla="*/ 0 w 81057"/>
                    <a:gd name="connsiteY7" fmla="*/ 54854 h 84467"/>
                    <a:gd name="connsiteX8" fmla="*/ 10763 w 81057"/>
                    <a:gd name="connsiteY8" fmla="*/ 35804 h 8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67">
                      <a:moveTo>
                        <a:pt x="10763" y="35804"/>
                      </a:moveTo>
                      <a:lnTo>
                        <a:pt x="70294" y="1514"/>
                      </a:lnTo>
                      <a:cubicBezTo>
                        <a:pt x="76200" y="-2010"/>
                        <a:pt x="81058" y="847"/>
                        <a:pt x="81058" y="7705"/>
                      </a:cubicBezTo>
                      <a:lnTo>
                        <a:pt x="81058" y="29613"/>
                      </a:lnTo>
                      <a:cubicBezTo>
                        <a:pt x="80753" y="37328"/>
                        <a:pt x="76752" y="44424"/>
                        <a:pt x="70294" y="48663"/>
                      </a:cubicBezTo>
                      <a:lnTo>
                        <a:pt x="10763" y="82953"/>
                      </a:lnTo>
                      <a:cubicBezTo>
                        <a:pt x="4858" y="86477"/>
                        <a:pt x="0" y="83620"/>
                        <a:pt x="0" y="76762"/>
                      </a:cubicBezTo>
                      <a:lnTo>
                        <a:pt x="0" y="54854"/>
                      </a:lnTo>
                      <a:cubicBezTo>
                        <a:pt x="305" y="47139"/>
                        <a:pt x="4305" y="40043"/>
                        <a:pt x="10763" y="35804"/>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0" name="任意多边形: 形状 1179">
                  <a:extLst>
                    <a:ext uri="{FF2B5EF4-FFF2-40B4-BE49-F238E27FC236}">
                      <a16:creationId xmlns:a16="http://schemas.microsoft.com/office/drawing/2014/main" id="{0B6F8DEE-2B89-079C-C678-4993AD566FBF}"/>
                    </a:ext>
                  </a:extLst>
                </p:cNvPr>
                <p:cNvSpPr/>
                <p:nvPr/>
              </p:nvSpPr>
              <p:spPr>
                <a:xfrm>
                  <a:off x="-4376608" y="4119709"/>
                  <a:ext cx="81057" cy="84459"/>
                </a:xfrm>
                <a:custGeom>
                  <a:avLst/>
                  <a:gdLst>
                    <a:gd name="connsiteX0" fmla="*/ 10763 w 81057"/>
                    <a:gd name="connsiteY0" fmla="*/ 35762 h 84459"/>
                    <a:gd name="connsiteX1" fmla="*/ 70294 w 81057"/>
                    <a:gd name="connsiteY1" fmla="*/ 1472 h 84459"/>
                    <a:gd name="connsiteX2" fmla="*/ 81058 w 81057"/>
                    <a:gd name="connsiteY2" fmla="*/ 7664 h 84459"/>
                    <a:gd name="connsiteX3" fmla="*/ 81058 w 81057"/>
                    <a:gd name="connsiteY3" fmla="*/ 29571 h 84459"/>
                    <a:gd name="connsiteX4" fmla="*/ 70294 w 81057"/>
                    <a:gd name="connsiteY4" fmla="*/ 48621 h 84459"/>
                    <a:gd name="connsiteX5" fmla="*/ 10763 w 81057"/>
                    <a:gd name="connsiteY5" fmla="*/ 83006 h 84459"/>
                    <a:gd name="connsiteX6" fmla="*/ 0 w 81057"/>
                    <a:gd name="connsiteY6" fmla="*/ 76720 h 84459"/>
                    <a:gd name="connsiteX7" fmla="*/ 0 w 81057"/>
                    <a:gd name="connsiteY7" fmla="*/ 54908 h 84459"/>
                    <a:gd name="connsiteX8" fmla="*/ 10763 w 81057"/>
                    <a:gd name="connsiteY8" fmla="*/ 35762 h 8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59">
                      <a:moveTo>
                        <a:pt x="10763" y="35762"/>
                      </a:moveTo>
                      <a:lnTo>
                        <a:pt x="70294" y="1472"/>
                      </a:lnTo>
                      <a:cubicBezTo>
                        <a:pt x="76200" y="-1957"/>
                        <a:pt x="81058" y="806"/>
                        <a:pt x="81058" y="7664"/>
                      </a:cubicBezTo>
                      <a:lnTo>
                        <a:pt x="81058" y="29571"/>
                      </a:lnTo>
                      <a:cubicBezTo>
                        <a:pt x="80753" y="37286"/>
                        <a:pt x="76752" y="44382"/>
                        <a:pt x="70294" y="48621"/>
                      </a:cubicBezTo>
                      <a:lnTo>
                        <a:pt x="10763" y="83006"/>
                      </a:lnTo>
                      <a:cubicBezTo>
                        <a:pt x="4858" y="86435"/>
                        <a:pt x="0" y="83578"/>
                        <a:pt x="0" y="76720"/>
                      </a:cubicBezTo>
                      <a:lnTo>
                        <a:pt x="0" y="54908"/>
                      </a:lnTo>
                      <a:cubicBezTo>
                        <a:pt x="286" y="47164"/>
                        <a:pt x="4296" y="40029"/>
                        <a:pt x="10763" y="3576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1" name="任意多边形: 形状 1180">
                  <a:extLst>
                    <a:ext uri="{FF2B5EF4-FFF2-40B4-BE49-F238E27FC236}">
                      <a16:creationId xmlns:a16="http://schemas.microsoft.com/office/drawing/2014/main" id="{3A7A570E-672C-DD40-A544-77173C1F604E}"/>
                    </a:ext>
                  </a:extLst>
                </p:cNvPr>
                <p:cNvSpPr/>
                <p:nvPr/>
              </p:nvSpPr>
              <p:spPr>
                <a:xfrm>
                  <a:off x="-4376608" y="4215298"/>
                  <a:ext cx="81057" cy="84467"/>
                </a:xfrm>
                <a:custGeom>
                  <a:avLst/>
                  <a:gdLst>
                    <a:gd name="connsiteX0" fmla="*/ 10763 w 81057"/>
                    <a:gd name="connsiteY0" fmla="*/ 35804 h 84467"/>
                    <a:gd name="connsiteX1" fmla="*/ 70294 w 81057"/>
                    <a:gd name="connsiteY1" fmla="*/ 1514 h 84467"/>
                    <a:gd name="connsiteX2" fmla="*/ 81058 w 81057"/>
                    <a:gd name="connsiteY2" fmla="*/ 7705 h 84467"/>
                    <a:gd name="connsiteX3" fmla="*/ 81058 w 81057"/>
                    <a:gd name="connsiteY3" fmla="*/ 29613 h 84467"/>
                    <a:gd name="connsiteX4" fmla="*/ 70294 w 81057"/>
                    <a:gd name="connsiteY4" fmla="*/ 48663 h 84467"/>
                    <a:gd name="connsiteX5" fmla="*/ 10763 w 81057"/>
                    <a:gd name="connsiteY5" fmla="*/ 82953 h 84467"/>
                    <a:gd name="connsiteX6" fmla="*/ 0 w 81057"/>
                    <a:gd name="connsiteY6" fmla="*/ 76762 h 84467"/>
                    <a:gd name="connsiteX7" fmla="*/ 0 w 81057"/>
                    <a:gd name="connsiteY7" fmla="*/ 54854 h 84467"/>
                    <a:gd name="connsiteX8" fmla="*/ 10763 w 81057"/>
                    <a:gd name="connsiteY8" fmla="*/ 35804 h 8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57" h="84467">
                      <a:moveTo>
                        <a:pt x="10763" y="35804"/>
                      </a:moveTo>
                      <a:lnTo>
                        <a:pt x="70294" y="1514"/>
                      </a:lnTo>
                      <a:cubicBezTo>
                        <a:pt x="76200" y="-2010"/>
                        <a:pt x="81058" y="848"/>
                        <a:pt x="81058" y="7705"/>
                      </a:cubicBezTo>
                      <a:lnTo>
                        <a:pt x="81058" y="29613"/>
                      </a:lnTo>
                      <a:cubicBezTo>
                        <a:pt x="80753" y="37328"/>
                        <a:pt x="76752" y="44424"/>
                        <a:pt x="70294" y="48663"/>
                      </a:cubicBezTo>
                      <a:lnTo>
                        <a:pt x="10763" y="82953"/>
                      </a:lnTo>
                      <a:cubicBezTo>
                        <a:pt x="4858" y="86477"/>
                        <a:pt x="0" y="83620"/>
                        <a:pt x="0" y="76762"/>
                      </a:cubicBezTo>
                      <a:lnTo>
                        <a:pt x="0" y="54854"/>
                      </a:lnTo>
                      <a:cubicBezTo>
                        <a:pt x="305" y="47139"/>
                        <a:pt x="4305" y="40043"/>
                        <a:pt x="10763" y="35804"/>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sp>
            <p:nvSpPr>
              <p:cNvPr id="1182" name="任意多边形: 形状 1181">
                <a:extLst>
                  <a:ext uri="{FF2B5EF4-FFF2-40B4-BE49-F238E27FC236}">
                    <a16:creationId xmlns:a16="http://schemas.microsoft.com/office/drawing/2014/main" id="{906CB66E-4292-D597-0134-074B508AD5A4}"/>
                  </a:ext>
                </a:extLst>
              </p:cNvPr>
              <p:cNvSpPr/>
              <p:nvPr/>
            </p:nvSpPr>
            <p:spPr>
              <a:xfrm>
                <a:off x="-4781992" y="3045074"/>
                <a:ext cx="364807" cy="612937"/>
              </a:xfrm>
              <a:custGeom>
                <a:avLst/>
                <a:gdLst>
                  <a:gd name="connsiteX0" fmla="*/ 21622 w 364807"/>
                  <a:gd name="connsiteY0" fmla="*/ 189044 h 612937"/>
                  <a:gd name="connsiteX1" fmla="*/ 343281 w 364807"/>
                  <a:gd name="connsiteY1" fmla="*/ 2925 h 612937"/>
                  <a:gd name="connsiteX2" fmla="*/ 364807 w 364807"/>
                  <a:gd name="connsiteY2" fmla="*/ 15403 h 612937"/>
                  <a:gd name="connsiteX3" fmla="*/ 364807 w 364807"/>
                  <a:gd name="connsiteY3" fmla="*/ 386878 h 612937"/>
                  <a:gd name="connsiteX4" fmla="*/ 343281 w 364807"/>
                  <a:gd name="connsiteY4" fmla="*/ 424311 h 612937"/>
                  <a:gd name="connsiteX5" fmla="*/ 21622 w 364807"/>
                  <a:gd name="connsiteY5" fmla="*/ 609953 h 612937"/>
                  <a:gd name="connsiteX6" fmla="*/ 0 w 364807"/>
                  <a:gd name="connsiteY6" fmla="*/ 597476 h 612937"/>
                  <a:gd name="connsiteX7" fmla="*/ 0 w 364807"/>
                  <a:gd name="connsiteY7" fmla="*/ 226001 h 612937"/>
                  <a:gd name="connsiteX8" fmla="*/ 21622 w 364807"/>
                  <a:gd name="connsiteY8" fmla="*/ 189044 h 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807" h="612937">
                    <a:moveTo>
                      <a:pt x="21622" y="189044"/>
                    </a:moveTo>
                    <a:lnTo>
                      <a:pt x="343281" y="2925"/>
                    </a:lnTo>
                    <a:cubicBezTo>
                      <a:pt x="355187" y="-3933"/>
                      <a:pt x="364807" y="1687"/>
                      <a:pt x="364807" y="15403"/>
                    </a:cubicBezTo>
                    <a:lnTo>
                      <a:pt x="364807" y="386878"/>
                    </a:lnTo>
                    <a:cubicBezTo>
                      <a:pt x="364026" y="402080"/>
                      <a:pt x="356025" y="415986"/>
                      <a:pt x="343281" y="424311"/>
                    </a:cubicBezTo>
                    <a:lnTo>
                      <a:pt x="21622" y="609953"/>
                    </a:lnTo>
                    <a:cubicBezTo>
                      <a:pt x="9715" y="616907"/>
                      <a:pt x="0" y="611287"/>
                      <a:pt x="0" y="597476"/>
                    </a:cubicBezTo>
                    <a:lnTo>
                      <a:pt x="0" y="226001"/>
                    </a:lnTo>
                    <a:cubicBezTo>
                      <a:pt x="952" y="210951"/>
                      <a:pt x="8972" y="197245"/>
                      <a:pt x="21622" y="189044"/>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3" name="任意多边形: 形状 1182">
                <a:extLst>
                  <a:ext uri="{FF2B5EF4-FFF2-40B4-BE49-F238E27FC236}">
                    <a16:creationId xmlns:a16="http://schemas.microsoft.com/office/drawing/2014/main" id="{CF9B10D3-3CB7-C302-7D08-93391AB5390E}"/>
                  </a:ext>
                </a:extLst>
              </p:cNvPr>
              <p:cNvSpPr/>
              <p:nvPr/>
            </p:nvSpPr>
            <p:spPr>
              <a:xfrm>
                <a:off x="-4741416" y="3549090"/>
                <a:ext cx="51434" cy="43914"/>
              </a:xfrm>
              <a:custGeom>
                <a:avLst/>
                <a:gdLst>
                  <a:gd name="connsiteX0" fmla="*/ 10954 w 51434"/>
                  <a:gd name="connsiteY0" fmla="*/ 18593 h 43914"/>
                  <a:gd name="connsiteX1" fmla="*/ 40481 w 51434"/>
                  <a:gd name="connsiteY1" fmla="*/ 1544 h 43914"/>
                  <a:gd name="connsiteX2" fmla="*/ 51435 w 51434"/>
                  <a:gd name="connsiteY2" fmla="*/ 7068 h 43914"/>
                  <a:gd name="connsiteX3" fmla="*/ 40481 w 51434"/>
                  <a:gd name="connsiteY3" fmla="*/ 25261 h 43914"/>
                  <a:gd name="connsiteX4" fmla="*/ 10954 w 51434"/>
                  <a:gd name="connsiteY4" fmla="*/ 42311 h 43914"/>
                  <a:gd name="connsiteX5" fmla="*/ 0 w 51434"/>
                  <a:gd name="connsiteY5" fmla="*/ 36786 h 43914"/>
                  <a:gd name="connsiteX6" fmla="*/ 10954 w 51434"/>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593"/>
                    </a:moveTo>
                    <a:lnTo>
                      <a:pt x="40481" y="1544"/>
                    </a:lnTo>
                    <a:cubicBezTo>
                      <a:pt x="46577" y="-1885"/>
                      <a:pt x="51435" y="591"/>
                      <a:pt x="51435" y="7068"/>
                    </a:cubicBezTo>
                    <a:cubicBezTo>
                      <a:pt x="50902" y="14536"/>
                      <a:pt x="46825" y="21298"/>
                      <a:pt x="40481" y="25261"/>
                    </a:cubicBezTo>
                    <a:lnTo>
                      <a:pt x="10954" y="42311"/>
                    </a:lnTo>
                    <a:cubicBezTo>
                      <a:pt x="4858" y="45835"/>
                      <a:pt x="0" y="43358"/>
                      <a:pt x="0" y="36786"/>
                    </a:cubicBezTo>
                    <a:cubicBezTo>
                      <a:pt x="533" y="29318"/>
                      <a:pt x="4610" y="22556"/>
                      <a:pt x="10954" y="1859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4" name="任意多边形: 形状 1183">
                <a:extLst>
                  <a:ext uri="{FF2B5EF4-FFF2-40B4-BE49-F238E27FC236}">
                    <a16:creationId xmlns:a16="http://schemas.microsoft.com/office/drawing/2014/main" id="{64D1598F-AB12-7E67-1CDD-0C665311C112}"/>
                  </a:ext>
                </a:extLst>
              </p:cNvPr>
              <p:cNvSpPr/>
              <p:nvPr/>
            </p:nvSpPr>
            <p:spPr>
              <a:xfrm>
                <a:off x="-4741416" y="3549090"/>
                <a:ext cx="51434" cy="43914"/>
              </a:xfrm>
              <a:custGeom>
                <a:avLst/>
                <a:gdLst>
                  <a:gd name="connsiteX0" fmla="*/ 10954 w 51434"/>
                  <a:gd name="connsiteY0" fmla="*/ 18593 h 43914"/>
                  <a:gd name="connsiteX1" fmla="*/ 40481 w 51434"/>
                  <a:gd name="connsiteY1" fmla="*/ 1544 h 43914"/>
                  <a:gd name="connsiteX2" fmla="*/ 51435 w 51434"/>
                  <a:gd name="connsiteY2" fmla="*/ 7068 h 43914"/>
                  <a:gd name="connsiteX3" fmla="*/ 40481 w 51434"/>
                  <a:gd name="connsiteY3" fmla="*/ 25261 h 43914"/>
                  <a:gd name="connsiteX4" fmla="*/ 10954 w 51434"/>
                  <a:gd name="connsiteY4" fmla="*/ 42311 h 43914"/>
                  <a:gd name="connsiteX5" fmla="*/ 0 w 51434"/>
                  <a:gd name="connsiteY5" fmla="*/ 36786 h 43914"/>
                  <a:gd name="connsiteX6" fmla="*/ 10954 w 51434"/>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593"/>
                    </a:moveTo>
                    <a:lnTo>
                      <a:pt x="40481" y="1544"/>
                    </a:lnTo>
                    <a:cubicBezTo>
                      <a:pt x="46577" y="-1885"/>
                      <a:pt x="51435" y="591"/>
                      <a:pt x="51435" y="7068"/>
                    </a:cubicBezTo>
                    <a:cubicBezTo>
                      <a:pt x="50902" y="14536"/>
                      <a:pt x="46825" y="21298"/>
                      <a:pt x="40481" y="25261"/>
                    </a:cubicBezTo>
                    <a:lnTo>
                      <a:pt x="10954" y="42311"/>
                    </a:lnTo>
                    <a:cubicBezTo>
                      <a:pt x="4858" y="45835"/>
                      <a:pt x="0" y="43358"/>
                      <a:pt x="0" y="36786"/>
                    </a:cubicBezTo>
                    <a:cubicBezTo>
                      <a:pt x="533" y="29318"/>
                      <a:pt x="4610" y="22556"/>
                      <a:pt x="10954" y="18593"/>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5" name="任意多边形: 形状 1184">
                <a:extLst>
                  <a:ext uri="{FF2B5EF4-FFF2-40B4-BE49-F238E27FC236}">
                    <a16:creationId xmlns:a16="http://schemas.microsoft.com/office/drawing/2014/main" id="{0F972F5F-3B9C-CA35-45C9-4885A08299B9}"/>
                  </a:ext>
                </a:extLst>
              </p:cNvPr>
              <p:cNvSpPr/>
              <p:nvPr/>
            </p:nvSpPr>
            <p:spPr>
              <a:xfrm>
                <a:off x="-4741416" y="3244991"/>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1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7"/>
                      <a:pt x="51435" y="7129"/>
                    </a:cubicBezTo>
                    <a:cubicBezTo>
                      <a:pt x="50902" y="14568"/>
                      <a:pt x="46825" y="21302"/>
                      <a:pt x="40481" y="25226"/>
                    </a:cubicBezTo>
                    <a:lnTo>
                      <a:pt x="10954" y="42276"/>
                    </a:lnTo>
                    <a:cubicBezTo>
                      <a:pt x="4858" y="45800"/>
                      <a:pt x="0" y="43324"/>
                      <a:pt x="0" y="36751"/>
                    </a:cubicBezTo>
                    <a:cubicBezTo>
                      <a:pt x="533" y="29313"/>
                      <a:pt x="4610" y="22578"/>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6" name="任意多边形: 形状 1185">
                <a:extLst>
                  <a:ext uri="{FF2B5EF4-FFF2-40B4-BE49-F238E27FC236}">
                    <a16:creationId xmlns:a16="http://schemas.microsoft.com/office/drawing/2014/main" id="{E1D8F69C-816E-F66F-D76D-709FC108E901}"/>
                  </a:ext>
                </a:extLst>
              </p:cNvPr>
              <p:cNvSpPr/>
              <p:nvPr/>
            </p:nvSpPr>
            <p:spPr>
              <a:xfrm>
                <a:off x="-4741416" y="3244991"/>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1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7"/>
                      <a:pt x="51435" y="7129"/>
                    </a:cubicBezTo>
                    <a:cubicBezTo>
                      <a:pt x="50902" y="14568"/>
                      <a:pt x="46825" y="21302"/>
                      <a:pt x="40481" y="25226"/>
                    </a:cubicBezTo>
                    <a:lnTo>
                      <a:pt x="10954" y="42276"/>
                    </a:lnTo>
                    <a:cubicBezTo>
                      <a:pt x="4858" y="45800"/>
                      <a:pt x="0" y="43324"/>
                      <a:pt x="0" y="36751"/>
                    </a:cubicBezTo>
                    <a:cubicBezTo>
                      <a:pt x="533" y="29313"/>
                      <a:pt x="4610" y="22578"/>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7" name="任意多边形: 形状 1186">
                <a:extLst>
                  <a:ext uri="{FF2B5EF4-FFF2-40B4-BE49-F238E27FC236}">
                    <a16:creationId xmlns:a16="http://schemas.microsoft.com/office/drawing/2014/main" id="{1114ECC3-80D2-D25D-DDF9-FE55ECA2293C}"/>
                  </a:ext>
                </a:extLst>
              </p:cNvPr>
              <p:cNvSpPr/>
              <p:nvPr/>
            </p:nvSpPr>
            <p:spPr>
              <a:xfrm>
                <a:off x="-4699792" y="3281663"/>
                <a:ext cx="51435" cy="44166"/>
              </a:xfrm>
              <a:custGeom>
                <a:avLst/>
                <a:gdLst>
                  <a:gd name="connsiteX0" fmla="*/ 10858 w 51435"/>
                  <a:gd name="connsiteY0" fmla="*/ 18654 h 44166"/>
                  <a:gd name="connsiteX1" fmla="*/ 40481 w 51435"/>
                  <a:gd name="connsiteY1" fmla="*/ 1604 h 44166"/>
                  <a:gd name="connsiteX2" fmla="*/ 51435 w 51435"/>
                  <a:gd name="connsiteY2" fmla="*/ 7129 h 44166"/>
                  <a:gd name="connsiteX3" fmla="*/ 40481 w 51435"/>
                  <a:gd name="connsiteY3" fmla="*/ 25226 h 44166"/>
                  <a:gd name="connsiteX4" fmla="*/ 10858 w 51435"/>
                  <a:gd name="connsiteY4" fmla="*/ 42562 h 44166"/>
                  <a:gd name="connsiteX5" fmla="*/ 0 w 51435"/>
                  <a:gd name="connsiteY5" fmla="*/ 37037 h 44166"/>
                  <a:gd name="connsiteX6" fmla="*/ 10858 w 51435"/>
                  <a:gd name="connsiteY6" fmla="*/ 18654 h 4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4166">
                    <a:moveTo>
                      <a:pt x="10858" y="18654"/>
                    </a:moveTo>
                    <a:lnTo>
                      <a:pt x="40481" y="1604"/>
                    </a:lnTo>
                    <a:cubicBezTo>
                      <a:pt x="46577" y="-1920"/>
                      <a:pt x="51435" y="557"/>
                      <a:pt x="51435" y="7129"/>
                    </a:cubicBezTo>
                    <a:cubicBezTo>
                      <a:pt x="50902" y="14568"/>
                      <a:pt x="46825" y="21302"/>
                      <a:pt x="40481" y="25226"/>
                    </a:cubicBezTo>
                    <a:lnTo>
                      <a:pt x="10858" y="42562"/>
                    </a:lnTo>
                    <a:cubicBezTo>
                      <a:pt x="4858" y="46086"/>
                      <a:pt x="0" y="43610"/>
                      <a:pt x="0" y="37037"/>
                    </a:cubicBezTo>
                    <a:cubicBezTo>
                      <a:pt x="438" y="29513"/>
                      <a:pt x="4486" y="22674"/>
                      <a:pt x="10858"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8" name="任意多边形: 形状 1187">
                <a:extLst>
                  <a:ext uri="{FF2B5EF4-FFF2-40B4-BE49-F238E27FC236}">
                    <a16:creationId xmlns:a16="http://schemas.microsoft.com/office/drawing/2014/main" id="{4694EA9E-63F2-F0F3-4EC7-C69FF8B1D65C}"/>
                  </a:ext>
                </a:extLst>
              </p:cNvPr>
              <p:cNvSpPr/>
              <p:nvPr/>
            </p:nvSpPr>
            <p:spPr>
              <a:xfrm>
                <a:off x="-4699792" y="3281663"/>
                <a:ext cx="51435" cy="44166"/>
              </a:xfrm>
              <a:custGeom>
                <a:avLst/>
                <a:gdLst>
                  <a:gd name="connsiteX0" fmla="*/ 10858 w 51435"/>
                  <a:gd name="connsiteY0" fmla="*/ 18654 h 44166"/>
                  <a:gd name="connsiteX1" fmla="*/ 40481 w 51435"/>
                  <a:gd name="connsiteY1" fmla="*/ 1604 h 44166"/>
                  <a:gd name="connsiteX2" fmla="*/ 51435 w 51435"/>
                  <a:gd name="connsiteY2" fmla="*/ 7129 h 44166"/>
                  <a:gd name="connsiteX3" fmla="*/ 40481 w 51435"/>
                  <a:gd name="connsiteY3" fmla="*/ 25226 h 44166"/>
                  <a:gd name="connsiteX4" fmla="*/ 10858 w 51435"/>
                  <a:gd name="connsiteY4" fmla="*/ 42562 h 44166"/>
                  <a:gd name="connsiteX5" fmla="*/ 0 w 51435"/>
                  <a:gd name="connsiteY5" fmla="*/ 37037 h 44166"/>
                  <a:gd name="connsiteX6" fmla="*/ 10858 w 51435"/>
                  <a:gd name="connsiteY6" fmla="*/ 18654 h 4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4166">
                    <a:moveTo>
                      <a:pt x="10858" y="18654"/>
                    </a:moveTo>
                    <a:lnTo>
                      <a:pt x="40481" y="1604"/>
                    </a:lnTo>
                    <a:cubicBezTo>
                      <a:pt x="46577" y="-1920"/>
                      <a:pt x="51435" y="557"/>
                      <a:pt x="51435" y="7129"/>
                    </a:cubicBezTo>
                    <a:cubicBezTo>
                      <a:pt x="50902" y="14568"/>
                      <a:pt x="46825" y="21302"/>
                      <a:pt x="40481" y="25226"/>
                    </a:cubicBezTo>
                    <a:lnTo>
                      <a:pt x="10858" y="42562"/>
                    </a:lnTo>
                    <a:cubicBezTo>
                      <a:pt x="4858" y="46086"/>
                      <a:pt x="0" y="43610"/>
                      <a:pt x="0" y="37037"/>
                    </a:cubicBezTo>
                    <a:cubicBezTo>
                      <a:pt x="438" y="29513"/>
                      <a:pt x="4486" y="22674"/>
                      <a:pt x="10858"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89" name="任意多边形: 形状 1188">
                <a:extLst>
                  <a:ext uri="{FF2B5EF4-FFF2-40B4-BE49-F238E27FC236}">
                    <a16:creationId xmlns:a16="http://schemas.microsoft.com/office/drawing/2014/main" id="{EA0AE1F1-E8D1-D791-897C-F83BD2238D3E}"/>
                  </a:ext>
                </a:extLst>
              </p:cNvPr>
              <p:cNvSpPr/>
              <p:nvPr/>
            </p:nvSpPr>
            <p:spPr>
              <a:xfrm>
                <a:off x="-4699792" y="3342305"/>
                <a:ext cx="51435" cy="43912"/>
              </a:xfrm>
              <a:custGeom>
                <a:avLst/>
                <a:gdLst>
                  <a:gd name="connsiteX0" fmla="*/ 10858 w 51435"/>
                  <a:gd name="connsiteY0" fmla="*/ 18686 h 43912"/>
                  <a:gd name="connsiteX1" fmla="*/ 40481 w 51435"/>
                  <a:gd name="connsiteY1" fmla="*/ 1541 h 43912"/>
                  <a:gd name="connsiteX2" fmla="*/ 51435 w 51435"/>
                  <a:gd name="connsiteY2" fmla="*/ 7161 h 43912"/>
                  <a:gd name="connsiteX3" fmla="*/ 40481 w 51435"/>
                  <a:gd name="connsiteY3" fmla="*/ 25258 h 43912"/>
                  <a:gd name="connsiteX4" fmla="*/ 10858 w 51435"/>
                  <a:gd name="connsiteY4" fmla="*/ 42308 h 43912"/>
                  <a:gd name="connsiteX5" fmla="*/ 0 w 51435"/>
                  <a:gd name="connsiteY5" fmla="*/ 36783 h 43912"/>
                  <a:gd name="connsiteX6" fmla="*/ 10858 w 51435"/>
                  <a:gd name="connsiteY6" fmla="*/ 18686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2">
                    <a:moveTo>
                      <a:pt x="10858" y="18686"/>
                    </a:moveTo>
                    <a:lnTo>
                      <a:pt x="40481" y="1541"/>
                    </a:lnTo>
                    <a:cubicBezTo>
                      <a:pt x="46577" y="-1888"/>
                      <a:pt x="51435" y="588"/>
                      <a:pt x="51435" y="7161"/>
                    </a:cubicBezTo>
                    <a:cubicBezTo>
                      <a:pt x="50883" y="14600"/>
                      <a:pt x="46815" y="21324"/>
                      <a:pt x="40481" y="25258"/>
                    </a:cubicBezTo>
                    <a:lnTo>
                      <a:pt x="10858" y="42308"/>
                    </a:lnTo>
                    <a:cubicBezTo>
                      <a:pt x="4858" y="45832"/>
                      <a:pt x="0" y="43356"/>
                      <a:pt x="0" y="36783"/>
                    </a:cubicBezTo>
                    <a:cubicBezTo>
                      <a:pt x="514" y="29363"/>
                      <a:pt x="4553" y="22629"/>
                      <a:pt x="10858" y="18686"/>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0" name="任意多边形: 形状 1189">
                <a:extLst>
                  <a:ext uri="{FF2B5EF4-FFF2-40B4-BE49-F238E27FC236}">
                    <a16:creationId xmlns:a16="http://schemas.microsoft.com/office/drawing/2014/main" id="{5ABAD803-4DB3-8E71-45C7-C664FAED9776}"/>
                  </a:ext>
                </a:extLst>
              </p:cNvPr>
              <p:cNvSpPr/>
              <p:nvPr/>
            </p:nvSpPr>
            <p:spPr>
              <a:xfrm>
                <a:off x="-4699792" y="3342305"/>
                <a:ext cx="51435" cy="43912"/>
              </a:xfrm>
              <a:custGeom>
                <a:avLst/>
                <a:gdLst>
                  <a:gd name="connsiteX0" fmla="*/ 10858 w 51435"/>
                  <a:gd name="connsiteY0" fmla="*/ 18686 h 43912"/>
                  <a:gd name="connsiteX1" fmla="*/ 40481 w 51435"/>
                  <a:gd name="connsiteY1" fmla="*/ 1541 h 43912"/>
                  <a:gd name="connsiteX2" fmla="*/ 51435 w 51435"/>
                  <a:gd name="connsiteY2" fmla="*/ 7161 h 43912"/>
                  <a:gd name="connsiteX3" fmla="*/ 40481 w 51435"/>
                  <a:gd name="connsiteY3" fmla="*/ 25258 h 43912"/>
                  <a:gd name="connsiteX4" fmla="*/ 10858 w 51435"/>
                  <a:gd name="connsiteY4" fmla="*/ 42308 h 43912"/>
                  <a:gd name="connsiteX5" fmla="*/ 0 w 51435"/>
                  <a:gd name="connsiteY5" fmla="*/ 36783 h 43912"/>
                  <a:gd name="connsiteX6" fmla="*/ 10858 w 51435"/>
                  <a:gd name="connsiteY6" fmla="*/ 18686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2">
                    <a:moveTo>
                      <a:pt x="10858" y="18686"/>
                    </a:moveTo>
                    <a:lnTo>
                      <a:pt x="40481" y="1541"/>
                    </a:lnTo>
                    <a:cubicBezTo>
                      <a:pt x="46577" y="-1888"/>
                      <a:pt x="51435" y="588"/>
                      <a:pt x="51435" y="7161"/>
                    </a:cubicBezTo>
                    <a:cubicBezTo>
                      <a:pt x="50883" y="14600"/>
                      <a:pt x="46815" y="21324"/>
                      <a:pt x="40481" y="25258"/>
                    </a:cubicBezTo>
                    <a:lnTo>
                      <a:pt x="10858" y="42308"/>
                    </a:lnTo>
                    <a:cubicBezTo>
                      <a:pt x="4858" y="45832"/>
                      <a:pt x="0" y="43356"/>
                      <a:pt x="0" y="36783"/>
                    </a:cubicBezTo>
                    <a:cubicBezTo>
                      <a:pt x="514" y="29363"/>
                      <a:pt x="4553" y="22629"/>
                      <a:pt x="10858" y="18686"/>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1" name="任意多边形: 形状 1190">
                <a:extLst>
                  <a:ext uri="{FF2B5EF4-FFF2-40B4-BE49-F238E27FC236}">
                    <a16:creationId xmlns:a16="http://schemas.microsoft.com/office/drawing/2014/main" id="{DA3C44AA-B5D7-898A-89F0-63C2576728D9}"/>
                  </a:ext>
                </a:extLst>
              </p:cNvPr>
              <p:cNvSpPr/>
              <p:nvPr/>
            </p:nvSpPr>
            <p:spPr>
              <a:xfrm>
                <a:off x="-4741416" y="3427395"/>
                <a:ext cx="51434" cy="43912"/>
              </a:xfrm>
              <a:custGeom>
                <a:avLst/>
                <a:gdLst>
                  <a:gd name="connsiteX0" fmla="*/ 10954 w 51434"/>
                  <a:gd name="connsiteY0" fmla="*/ 18654 h 43912"/>
                  <a:gd name="connsiteX1" fmla="*/ 40481 w 51434"/>
                  <a:gd name="connsiteY1" fmla="*/ 1604 h 43912"/>
                  <a:gd name="connsiteX2" fmla="*/ 51435 w 51434"/>
                  <a:gd name="connsiteY2" fmla="*/ 7129 h 43912"/>
                  <a:gd name="connsiteX3" fmla="*/ 40481 w 51434"/>
                  <a:gd name="connsiteY3" fmla="*/ 25226 h 43912"/>
                  <a:gd name="connsiteX4" fmla="*/ 10954 w 51434"/>
                  <a:gd name="connsiteY4" fmla="*/ 42371 h 43912"/>
                  <a:gd name="connsiteX5" fmla="*/ 0 w 51434"/>
                  <a:gd name="connsiteY5" fmla="*/ 36752 h 43912"/>
                  <a:gd name="connsiteX6" fmla="*/ 10954 w 51434"/>
                  <a:gd name="connsiteY6" fmla="*/ 18654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2">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752"/>
                    </a:cubicBezTo>
                    <a:cubicBezTo>
                      <a:pt x="552" y="29312"/>
                      <a:pt x="4620" y="22588"/>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2" name="任意多边形: 形状 1191">
                <a:extLst>
                  <a:ext uri="{FF2B5EF4-FFF2-40B4-BE49-F238E27FC236}">
                    <a16:creationId xmlns:a16="http://schemas.microsoft.com/office/drawing/2014/main" id="{14D28A42-6C65-BA54-629C-B38E45CD1F4D}"/>
                  </a:ext>
                </a:extLst>
              </p:cNvPr>
              <p:cNvSpPr/>
              <p:nvPr/>
            </p:nvSpPr>
            <p:spPr>
              <a:xfrm>
                <a:off x="-4741416" y="3427395"/>
                <a:ext cx="51434" cy="43912"/>
              </a:xfrm>
              <a:custGeom>
                <a:avLst/>
                <a:gdLst>
                  <a:gd name="connsiteX0" fmla="*/ 10954 w 51434"/>
                  <a:gd name="connsiteY0" fmla="*/ 18654 h 43912"/>
                  <a:gd name="connsiteX1" fmla="*/ 40481 w 51434"/>
                  <a:gd name="connsiteY1" fmla="*/ 1604 h 43912"/>
                  <a:gd name="connsiteX2" fmla="*/ 51435 w 51434"/>
                  <a:gd name="connsiteY2" fmla="*/ 7129 h 43912"/>
                  <a:gd name="connsiteX3" fmla="*/ 40481 w 51434"/>
                  <a:gd name="connsiteY3" fmla="*/ 25226 h 43912"/>
                  <a:gd name="connsiteX4" fmla="*/ 10954 w 51434"/>
                  <a:gd name="connsiteY4" fmla="*/ 42371 h 43912"/>
                  <a:gd name="connsiteX5" fmla="*/ 0 w 51434"/>
                  <a:gd name="connsiteY5" fmla="*/ 36752 h 43912"/>
                  <a:gd name="connsiteX6" fmla="*/ 10954 w 51434"/>
                  <a:gd name="connsiteY6" fmla="*/ 18654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2">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752"/>
                    </a:cubicBezTo>
                    <a:cubicBezTo>
                      <a:pt x="552" y="29312"/>
                      <a:pt x="4620" y="22588"/>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3" name="任意多边形: 形状 1192">
                <a:extLst>
                  <a:ext uri="{FF2B5EF4-FFF2-40B4-BE49-F238E27FC236}">
                    <a16:creationId xmlns:a16="http://schemas.microsoft.com/office/drawing/2014/main" id="{FBD1C795-89C7-9A66-5355-36FEF855BCEE}"/>
                  </a:ext>
                </a:extLst>
              </p:cNvPr>
              <p:cNvSpPr/>
              <p:nvPr/>
            </p:nvSpPr>
            <p:spPr>
              <a:xfrm>
                <a:off x="-4699792" y="3464127"/>
                <a:ext cx="51435" cy="43914"/>
              </a:xfrm>
              <a:custGeom>
                <a:avLst/>
                <a:gdLst>
                  <a:gd name="connsiteX0" fmla="*/ 10858 w 51435"/>
                  <a:gd name="connsiteY0" fmla="*/ 18593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593"/>
                    </a:moveTo>
                    <a:lnTo>
                      <a:pt x="40481" y="1544"/>
                    </a:lnTo>
                    <a:cubicBezTo>
                      <a:pt x="46577" y="-1885"/>
                      <a:pt x="51435" y="591"/>
                      <a:pt x="51435" y="7068"/>
                    </a:cubicBezTo>
                    <a:cubicBezTo>
                      <a:pt x="50902" y="14536"/>
                      <a:pt x="46825" y="21298"/>
                      <a:pt x="40481" y="25261"/>
                    </a:cubicBezTo>
                    <a:lnTo>
                      <a:pt x="10858" y="42311"/>
                    </a:lnTo>
                    <a:cubicBezTo>
                      <a:pt x="4858" y="45835"/>
                      <a:pt x="0" y="43358"/>
                      <a:pt x="0" y="36786"/>
                    </a:cubicBezTo>
                    <a:cubicBezTo>
                      <a:pt x="533" y="29347"/>
                      <a:pt x="4563" y="22594"/>
                      <a:pt x="10858" y="1859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4" name="任意多边形: 形状 1193">
                <a:extLst>
                  <a:ext uri="{FF2B5EF4-FFF2-40B4-BE49-F238E27FC236}">
                    <a16:creationId xmlns:a16="http://schemas.microsoft.com/office/drawing/2014/main" id="{64F5888A-60A1-E1D0-D4D3-9BE14C2622D5}"/>
                  </a:ext>
                </a:extLst>
              </p:cNvPr>
              <p:cNvSpPr/>
              <p:nvPr/>
            </p:nvSpPr>
            <p:spPr>
              <a:xfrm>
                <a:off x="-4699792" y="3464127"/>
                <a:ext cx="51435" cy="43914"/>
              </a:xfrm>
              <a:custGeom>
                <a:avLst/>
                <a:gdLst>
                  <a:gd name="connsiteX0" fmla="*/ 10858 w 51435"/>
                  <a:gd name="connsiteY0" fmla="*/ 18593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593"/>
                    </a:moveTo>
                    <a:lnTo>
                      <a:pt x="40481" y="1544"/>
                    </a:lnTo>
                    <a:cubicBezTo>
                      <a:pt x="46577" y="-1885"/>
                      <a:pt x="51435" y="591"/>
                      <a:pt x="51435" y="7068"/>
                    </a:cubicBezTo>
                    <a:cubicBezTo>
                      <a:pt x="50902" y="14536"/>
                      <a:pt x="46825" y="21298"/>
                      <a:pt x="40481" y="25261"/>
                    </a:cubicBezTo>
                    <a:lnTo>
                      <a:pt x="10858" y="42311"/>
                    </a:lnTo>
                    <a:cubicBezTo>
                      <a:pt x="4858" y="45835"/>
                      <a:pt x="0" y="43358"/>
                      <a:pt x="0" y="36786"/>
                    </a:cubicBezTo>
                    <a:cubicBezTo>
                      <a:pt x="533" y="29347"/>
                      <a:pt x="4563" y="22594"/>
                      <a:pt x="10858" y="18593"/>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5" name="任意多边形: 形状 1194">
                <a:extLst>
                  <a:ext uri="{FF2B5EF4-FFF2-40B4-BE49-F238E27FC236}">
                    <a16:creationId xmlns:a16="http://schemas.microsoft.com/office/drawing/2014/main" id="{D83EEC16-6265-1C3B-DD46-80A0F067673F}"/>
                  </a:ext>
                </a:extLst>
              </p:cNvPr>
              <p:cNvSpPr/>
              <p:nvPr/>
            </p:nvSpPr>
            <p:spPr>
              <a:xfrm>
                <a:off x="-4660358" y="3110498"/>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21" y="14558"/>
                      <a:pt x="198253" y="21283"/>
                      <a:pt x="191929" y="25226"/>
                    </a:cubicBezTo>
                    <a:lnTo>
                      <a:pt x="10954" y="130001"/>
                    </a:lnTo>
                    <a:cubicBezTo>
                      <a:pt x="4858" y="133526"/>
                      <a:pt x="0" y="131049"/>
                      <a:pt x="0" y="124477"/>
                    </a:cubicBezTo>
                    <a:cubicBezTo>
                      <a:pt x="533" y="117038"/>
                      <a:pt x="4610" y="110304"/>
                      <a:pt x="10954" y="10637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6" name="任意多边形: 形状 1195">
                <a:extLst>
                  <a:ext uri="{FF2B5EF4-FFF2-40B4-BE49-F238E27FC236}">
                    <a16:creationId xmlns:a16="http://schemas.microsoft.com/office/drawing/2014/main" id="{032E9B03-01FF-6D54-C9F0-1D56B422FB38}"/>
                  </a:ext>
                </a:extLst>
              </p:cNvPr>
              <p:cNvSpPr/>
              <p:nvPr/>
            </p:nvSpPr>
            <p:spPr>
              <a:xfrm>
                <a:off x="-4660358" y="3110498"/>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21" y="14558"/>
                      <a:pt x="198253" y="21283"/>
                      <a:pt x="191929" y="25226"/>
                    </a:cubicBezTo>
                    <a:lnTo>
                      <a:pt x="10954" y="130001"/>
                    </a:lnTo>
                    <a:cubicBezTo>
                      <a:pt x="4858" y="133526"/>
                      <a:pt x="0" y="131049"/>
                      <a:pt x="0" y="124477"/>
                    </a:cubicBezTo>
                    <a:cubicBezTo>
                      <a:pt x="533" y="117038"/>
                      <a:pt x="4610" y="110304"/>
                      <a:pt x="10954" y="10637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7" name="任意多边形: 形状 1196">
                <a:extLst>
                  <a:ext uri="{FF2B5EF4-FFF2-40B4-BE49-F238E27FC236}">
                    <a16:creationId xmlns:a16="http://schemas.microsoft.com/office/drawing/2014/main" id="{6A690A07-3052-F7AA-2D9A-8A5E3221366E}"/>
                  </a:ext>
                </a:extLst>
              </p:cNvPr>
              <p:cNvSpPr/>
              <p:nvPr/>
            </p:nvSpPr>
            <p:spPr>
              <a:xfrm>
                <a:off x="-4660358" y="3414600"/>
                <a:ext cx="202882" cy="131637"/>
              </a:xfrm>
              <a:custGeom>
                <a:avLst/>
                <a:gdLst>
                  <a:gd name="connsiteX0" fmla="*/ 10954 w 202882"/>
                  <a:gd name="connsiteY0" fmla="*/ 106316 h 131637"/>
                  <a:gd name="connsiteX1" fmla="*/ 191929 w 202882"/>
                  <a:gd name="connsiteY1" fmla="*/ 1541 h 131637"/>
                  <a:gd name="connsiteX2" fmla="*/ 202883 w 202882"/>
                  <a:gd name="connsiteY2" fmla="*/ 7161 h 131637"/>
                  <a:gd name="connsiteX3" fmla="*/ 191929 w 202882"/>
                  <a:gd name="connsiteY3" fmla="*/ 25258 h 131637"/>
                  <a:gd name="connsiteX4" fmla="*/ 10954 w 202882"/>
                  <a:gd name="connsiteY4" fmla="*/ 130033 h 131637"/>
                  <a:gd name="connsiteX5" fmla="*/ 0 w 202882"/>
                  <a:gd name="connsiteY5" fmla="*/ 124509 h 131637"/>
                  <a:gd name="connsiteX6" fmla="*/ 10954 w 202882"/>
                  <a:gd name="connsiteY6" fmla="*/ 106316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37">
                    <a:moveTo>
                      <a:pt x="10954" y="106316"/>
                    </a:moveTo>
                    <a:lnTo>
                      <a:pt x="191929" y="1541"/>
                    </a:lnTo>
                    <a:cubicBezTo>
                      <a:pt x="197929" y="-1888"/>
                      <a:pt x="202883" y="588"/>
                      <a:pt x="202883" y="7161"/>
                    </a:cubicBezTo>
                    <a:cubicBezTo>
                      <a:pt x="202321" y="14590"/>
                      <a:pt x="198253" y="21315"/>
                      <a:pt x="191929" y="25258"/>
                    </a:cubicBezTo>
                    <a:lnTo>
                      <a:pt x="10954" y="130033"/>
                    </a:lnTo>
                    <a:cubicBezTo>
                      <a:pt x="4858" y="133557"/>
                      <a:pt x="0" y="131081"/>
                      <a:pt x="0" y="124509"/>
                    </a:cubicBezTo>
                    <a:cubicBezTo>
                      <a:pt x="533" y="117041"/>
                      <a:pt x="4610" y="110278"/>
                      <a:pt x="10954" y="106316"/>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8" name="任意多边形: 形状 1197">
                <a:extLst>
                  <a:ext uri="{FF2B5EF4-FFF2-40B4-BE49-F238E27FC236}">
                    <a16:creationId xmlns:a16="http://schemas.microsoft.com/office/drawing/2014/main" id="{3A70D918-EED1-AD7F-424D-BCB3853B4FA7}"/>
                  </a:ext>
                </a:extLst>
              </p:cNvPr>
              <p:cNvSpPr/>
              <p:nvPr/>
            </p:nvSpPr>
            <p:spPr>
              <a:xfrm>
                <a:off x="-4660358" y="3414600"/>
                <a:ext cx="202882" cy="131637"/>
              </a:xfrm>
              <a:custGeom>
                <a:avLst/>
                <a:gdLst>
                  <a:gd name="connsiteX0" fmla="*/ 10954 w 202882"/>
                  <a:gd name="connsiteY0" fmla="*/ 106316 h 131637"/>
                  <a:gd name="connsiteX1" fmla="*/ 191929 w 202882"/>
                  <a:gd name="connsiteY1" fmla="*/ 1541 h 131637"/>
                  <a:gd name="connsiteX2" fmla="*/ 202883 w 202882"/>
                  <a:gd name="connsiteY2" fmla="*/ 7161 h 131637"/>
                  <a:gd name="connsiteX3" fmla="*/ 191929 w 202882"/>
                  <a:gd name="connsiteY3" fmla="*/ 25258 h 131637"/>
                  <a:gd name="connsiteX4" fmla="*/ 10954 w 202882"/>
                  <a:gd name="connsiteY4" fmla="*/ 130033 h 131637"/>
                  <a:gd name="connsiteX5" fmla="*/ 0 w 202882"/>
                  <a:gd name="connsiteY5" fmla="*/ 124509 h 131637"/>
                  <a:gd name="connsiteX6" fmla="*/ 10954 w 202882"/>
                  <a:gd name="connsiteY6" fmla="*/ 106316 h 13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37">
                    <a:moveTo>
                      <a:pt x="10954" y="106316"/>
                    </a:moveTo>
                    <a:lnTo>
                      <a:pt x="191929" y="1541"/>
                    </a:lnTo>
                    <a:cubicBezTo>
                      <a:pt x="197929" y="-1888"/>
                      <a:pt x="202883" y="588"/>
                      <a:pt x="202883" y="7161"/>
                    </a:cubicBezTo>
                    <a:cubicBezTo>
                      <a:pt x="202321" y="14590"/>
                      <a:pt x="198253" y="21315"/>
                      <a:pt x="191929" y="25258"/>
                    </a:cubicBezTo>
                    <a:lnTo>
                      <a:pt x="10954" y="130033"/>
                    </a:lnTo>
                    <a:cubicBezTo>
                      <a:pt x="4858" y="133557"/>
                      <a:pt x="0" y="131081"/>
                      <a:pt x="0" y="124509"/>
                    </a:cubicBezTo>
                    <a:cubicBezTo>
                      <a:pt x="533" y="117041"/>
                      <a:pt x="4610" y="110278"/>
                      <a:pt x="10954" y="106316"/>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99" name="任意多边形: 形状 1198">
                <a:extLst>
                  <a:ext uri="{FF2B5EF4-FFF2-40B4-BE49-F238E27FC236}">
                    <a16:creationId xmlns:a16="http://schemas.microsoft.com/office/drawing/2014/main" id="{120398BD-483A-DE51-0475-80215731C359}"/>
                  </a:ext>
                </a:extLst>
              </p:cNvPr>
              <p:cNvSpPr/>
              <p:nvPr/>
            </p:nvSpPr>
            <p:spPr>
              <a:xfrm>
                <a:off x="-4618734" y="3171710"/>
                <a:ext cx="161067" cy="107065"/>
              </a:xfrm>
              <a:custGeom>
                <a:avLst/>
                <a:gdLst>
                  <a:gd name="connsiteX0" fmla="*/ 10954 w 161067"/>
                  <a:gd name="connsiteY0" fmla="*/ 81744 h 107065"/>
                  <a:gd name="connsiteX1" fmla="*/ 150114 w 161067"/>
                  <a:gd name="connsiteY1" fmla="*/ 1543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3"/>
                    </a:lnTo>
                    <a:cubicBezTo>
                      <a:pt x="156115" y="-1886"/>
                      <a:pt x="161068" y="591"/>
                      <a:pt x="161068" y="7068"/>
                    </a:cubicBezTo>
                    <a:cubicBezTo>
                      <a:pt x="160506" y="14526"/>
                      <a:pt x="156439" y="21270"/>
                      <a:pt x="150114" y="25261"/>
                    </a:cubicBezTo>
                    <a:lnTo>
                      <a:pt x="10954" y="105461"/>
                    </a:lnTo>
                    <a:cubicBezTo>
                      <a:pt x="4858" y="108985"/>
                      <a:pt x="0" y="106509"/>
                      <a:pt x="0" y="99937"/>
                    </a:cubicBezTo>
                    <a:cubicBezTo>
                      <a:pt x="533" y="92469"/>
                      <a:pt x="4610" y="85706"/>
                      <a:pt x="10954" y="8174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0" name="任意多边形: 形状 1199">
                <a:extLst>
                  <a:ext uri="{FF2B5EF4-FFF2-40B4-BE49-F238E27FC236}">
                    <a16:creationId xmlns:a16="http://schemas.microsoft.com/office/drawing/2014/main" id="{6AA2DA53-D026-822A-DC3E-036582D5FA35}"/>
                  </a:ext>
                </a:extLst>
              </p:cNvPr>
              <p:cNvSpPr/>
              <p:nvPr/>
            </p:nvSpPr>
            <p:spPr>
              <a:xfrm>
                <a:off x="-4618734" y="3171710"/>
                <a:ext cx="161067" cy="107065"/>
              </a:xfrm>
              <a:custGeom>
                <a:avLst/>
                <a:gdLst>
                  <a:gd name="connsiteX0" fmla="*/ 10954 w 161067"/>
                  <a:gd name="connsiteY0" fmla="*/ 81744 h 107065"/>
                  <a:gd name="connsiteX1" fmla="*/ 150114 w 161067"/>
                  <a:gd name="connsiteY1" fmla="*/ 1543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3"/>
                    </a:lnTo>
                    <a:cubicBezTo>
                      <a:pt x="156115" y="-1886"/>
                      <a:pt x="161068" y="591"/>
                      <a:pt x="161068" y="7068"/>
                    </a:cubicBezTo>
                    <a:cubicBezTo>
                      <a:pt x="160506" y="14526"/>
                      <a:pt x="156439" y="21270"/>
                      <a:pt x="150114" y="25261"/>
                    </a:cubicBezTo>
                    <a:lnTo>
                      <a:pt x="10954" y="105461"/>
                    </a:lnTo>
                    <a:cubicBezTo>
                      <a:pt x="4858" y="108985"/>
                      <a:pt x="0" y="106509"/>
                      <a:pt x="0" y="99937"/>
                    </a:cubicBezTo>
                    <a:cubicBezTo>
                      <a:pt x="533" y="92469"/>
                      <a:pt x="4610" y="85706"/>
                      <a:pt x="10954" y="81744"/>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1" name="任意多边形: 形状 1200">
                <a:extLst>
                  <a:ext uri="{FF2B5EF4-FFF2-40B4-BE49-F238E27FC236}">
                    <a16:creationId xmlns:a16="http://schemas.microsoft.com/office/drawing/2014/main" id="{D594A5B5-4D03-8710-BF62-40039B20E094}"/>
                  </a:ext>
                </a:extLst>
              </p:cNvPr>
              <p:cNvSpPr/>
              <p:nvPr/>
            </p:nvSpPr>
            <p:spPr>
              <a:xfrm>
                <a:off x="-4618734" y="3232895"/>
                <a:ext cx="161067" cy="107065"/>
              </a:xfrm>
              <a:custGeom>
                <a:avLst/>
                <a:gdLst>
                  <a:gd name="connsiteX0" fmla="*/ 10954 w 161067"/>
                  <a:gd name="connsiteY0" fmla="*/ 81805 h 107065"/>
                  <a:gd name="connsiteX1" fmla="*/ 150114 w 161067"/>
                  <a:gd name="connsiteY1" fmla="*/ 1604 h 107065"/>
                  <a:gd name="connsiteX2" fmla="*/ 161068 w 161067"/>
                  <a:gd name="connsiteY2" fmla="*/ 7129 h 107065"/>
                  <a:gd name="connsiteX3" fmla="*/ 150114 w 161067"/>
                  <a:gd name="connsiteY3" fmla="*/ 25226 h 107065"/>
                  <a:gd name="connsiteX4" fmla="*/ 10954 w 161067"/>
                  <a:gd name="connsiteY4" fmla="*/ 105522 h 107065"/>
                  <a:gd name="connsiteX5" fmla="*/ 0 w 161067"/>
                  <a:gd name="connsiteY5" fmla="*/ 99998 h 107065"/>
                  <a:gd name="connsiteX6" fmla="*/ 10954 w 161067"/>
                  <a:gd name="connsiteY6" fmla="*/ 81805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805"/>
                    </a:moveTo>
                    <a:lnTo>
                      <a:pt x="150114" y="1604"/>
                    </a:lnTo>
                    <a:cubicBezTo>
                      <a:pt x="156115" y="-1920"/>
                      <a:pt x="161068" y="557"/>
                      <a:pt x="161068" y="7129"/>
                    </a:cubicBezTo>
                    <a:cubicBezTo>
                      <a:pt x="160515" y="14568"/>
                      <a:pt x="156448" y="21292"/>
                      <a:pt x="150114" y="25226"/>
                    </a:cubicBezTo>
                    <a:lnTo>
                      <a:pt x="10954" y="105522"/>
                    </a:lnTo>
                    <a:cubicBezTo>
                      <a:pt x="4858" y="108951"/>
                      <a:pt x="0" y="106474"/>
                      <a:pt x="0" y="99998"/>
                    </a:cubicBezTo>
                    <a:cubicBezTo>
                      <a:pt x="533" y="92530"/>
                      <a:pt x="4610" y="85767"/>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2" name="任意多边形: 形状 1201">
                <a:extLst>
                  <a:ext uri="{FF2B5EF4-FFF2-40B4-BE49-F238E27FC236}">
                    <a16:creationId xmlns:a16="http://schemas.microsoft.com/office/drawing/2014/main" id="{865025A0-BE64-A296-8596-BF31B8F2A70B}"/>
                  </a:ext>
                </a:extLst>
              </p:cNvPr>
              <p:cNvSpPr/>
              <p:nvPr/>
            </p:nvSpPr>
            <p:spPr>
              <a:xfrm>
                <a:off x="-4618734" y="3232895"/>
                <a:ext cx="161067" cy="107065"/>
              </a:xfrm>
              <a:custGeom>
                <a:avLst/>
                <a:gdLst>
                  <a:gd name="connsiteX0" fmla="*/ 10954 w 161067"/>
                  <a:gd name="connsiteY0" fmla="*/ 81805 h 107065"/>
                  <a:gd name="connsiteX1" fmla="*/ 150114 w 161067"/>
                  <a:gd name="connsiteY1" fmla="*/ 1604 h 107065"/>
                  <a:gd name="connsiteX2" fmla="*/ 161068 w 161067"/>
                  <a:gd name="connsiteY2" fmla="*/ 7129 h 107065"/>
                  <a:gd name="connsiteX3" fmla="*/ 150114 w 161067"/>
                  <a:gd name="connsiteY3" fmla="*/ 25226 h 107065"/>
                  <a:gd name="connsiteX4" fmla="*/ 10954 w 161067"/>
                  <a:gd name="connsiteY4" fmla="*/ 105522 h 107065"/>
                  <a:gd name="connsiteX5" fmla="*/ 0 w 161067"/>
                  <a:gd name="connsiteY5" fmla="*/ 99998 h 107065"/>
                  <a:gd name="connsiteX6" fmla="*/ 10954 w 161067"/>
                  <a:gd name="connsiteY6" fmla="*/ 81805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805"/>
                    </a:moveTo>
                    <a:lnTo>
                      <a:pt x="150114" y="1604"/>
                    </a:lnTo>
                    <a:cubicBezTo>
                      <a:pt x="156115" y="-1920"/>
                      <a:pt x="161068" y="557"/>
                      <a:pt x="161068" y="7129"/>
                    </a:cubicBezTo>
                    <a:cubicBezTo>
                      <a:pt x="160515" y="14568"/>
                      <a:pt x="156448" y="21292"/>
                      <a:pt x="150114" y="25226"/>
                    </a:cubicBezTo>
                    <a:lnTo>
                      <a:pt x="10954" y="105522"/>
                    </a:lnTo>
                    <a:cubicBezTo>
                      <a:pt x="4858" y="108951"/>
                      <a:pt x="0" y="106474"/>
                      <a:pt x="0" y="99998"/>
                    </a:cubicBezTo>
                    <a:cubicBezTo>
                      <a:pt x="533" y="92530"/>
                      <a:pt x="4610" y="85767"/>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3" name="任意多边形: 形状 1202">
                <a:extLst>
                  <a:ext uri="{FF2B5EF4-FFF2-40B4-BE49-F238E27FC236}">
                    <a16:creationId xmlns:a16="http://schemas.microsoft.com/office/drawing/2014/main" id="{BE9E273A-CDB5-5674-A414-A2A99435011C}"/>
                  </a:ext>
                </a:extLst>
              </p:cNvPr>
              <p:cNvSpPr/>
              <p:nvPr/>
            </p:nvSpPr>
            <p:spPr>
              <a:xfrm>
                <a:off x="-4660358" y="3292963"/>
                <a:ext cx="202882" cy="131597"/>
              </a:xfrm>
              <a:custGeom>
                <a:avLst/>
                <a:gdLst>
                  <a:gd name="connsiteX0" fmla="*/ 10954 w 202882"/>
                  <a:gd name="connsiteY0" fmla="*/ 106319 h 131597"/>
                  <a:gd name="connsiteX1" fmla="*/ 191929 w 202882"/>
                  <a:gd name="connsiteY1" fmla="*/ 1544 h 131597"/>
                  <a:gd name="connsiteX2" fmla="*/ 202883 w 202882"/>
                  <a:gd name="connsiteY2" fmla="*/ 7068 h 131597"/>
                  <a:gd name="connsiteX3" fmla="*/ 191929 w 202882"/>
                  <a:gd name="connsiteY3" fmla="*/ 25261 h 131597"/>
                  <a:gd name="connsiteX4" fmla="*/ 10954 w 202882"/>
                  <a:gd name="connsiteY4" fmla="*/ 130036 h 131597"/>
                  <a:gd name="connsiteX5" fmla="*/ 0 w 202882"/>
                  <a:gd name="connsiteY5" fmla="*/ 124511 h 131597"/>
                  <a:gd name="connsiteX6" fmla="*/ 10954 w 202882"/>
                  <a:gd name="connsiteY6" fmla="*/ 106319 h 13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97">
                    <a:moveTo>
                      <a:pt x="10954" y="106319"/>
                    </a:moveTo>
                    <a:lnTo>
                      <a:pt x="191929" y="1544"/>
                    </a:lnTo>
                    <a:cubicBezTo>
                      <a:pt x="197929" y="-1885"/>
                      <a:pt x="202883" y="591"/>
                      <a:pt x="202883" y="7068"/>
                    </a:cubicBezTo>
                    <a:cubicBezTo>
                      <a:pt x="202321" y="14526"/>
                      <a:pt x="198253" y="21270"/>
                      <a:pt x="191929" y="25261"/>
                    </a:cubicBezTo>
                    <a:lnTo>
                      <a:pt x="10954" y="130036"/>
                    </a:lnTo>
                    <a:cubicBezTo>
                      <a:pt x="4858" y="133465"/>
                      <a:pt x="0" y="131083"/>
                      <a:pt x="0" y="124511"/>
                    </a:cubicBezTo>
                    <a:cubicBezTo>
                      <a:pt x="533" y="117044"/>
                      <a:pt x="4610" y="110281"/>
                      <a:pt x="10954" y="10631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4" name="任意多边形: 形状 1203">
                <a:extLst>
                  <a:ext uri="{FF2B5EF4-FFF2-40B4-BE49-F238E27FC236}">
                    <a16:creationId xmlns:a16="http://schemas.microsoft.com/office/drawing/2014/main" id="{18975AD4-9D54-7A27-AF8E-4A5BD5CE4161}"/>
                  </a:ext>
                </a:extLst>
              </p:cNvPr>
              <p:cNvSpPr/>
              <p:nvPr/>
            </p:nvSpPr>
            <p:spPr>
              <a:xfrm>
                <a:off x="-4660358" y="3292963"/>
                <a:ext cx="202882" cy="131597"/>
              </a:xfrm>
              <a:custGeom>
                <a:avLst/>
                <a:gdLst>
                  <a:gd name="connsiteX0" fmla="*/ 10954 w 202882"/>
                  <a:gd name="connsiteY0" fmla="*/ 106319 h 131597"/>
                  <a:gd name="connsiteX1" fmla="*/ 191929 w 202882"/>
                  <a:gd name="connsiteY1" fmla="*/ 1544 h 131597"/>
                  <a:gd name="connsiteX2" fmla="*/ 202883 w 202882"/>
                  <a:gd name="connsiteY2" fmla="*/ 7068 h 131597"/>
                  <a:gd name="connsiteX3" fmla="*/ 191929 w 202882"/>
                  <a:gd name="connsiteY3" fmla="*/ 25261 h 131597"/>
                  <a:gd name="connsiteX4" fmla="*/ 10954 w 202882"/>
                  <a:gd name="connsiteY4" fmla="*/ 130036 h 131597"/>
                  <a:gd name="connsiteX5" fmla="*/ 0 w 202882"/>
                  <a:gd name="connsiteY5" fmla="*/ 124511 h 131597"/>
                  <a:gd name="connsiteX6" fmla="*/ 10954 w 202882"/>
                  <a:gd name="connsiteY6" fmla="*/ 106319 h 13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97">
                    <a:moveTo>
                      <a:pt x="10954" y="106319"/>
                    </a:moveTo>
                    <a:lnTo>
                      <a:pt x="191929" y="1544"/>
                    </a:lnTo>
                    <a:cubicBezTo>
                      <a:pt x="197929" y="-1885"/>
                      <a:pt x="202883" y="591"/>
                      <a:pt x="202883" y="7068"/>
                    </a:cubicBezTo>
                    <a:cubicBezTo>
                      <a:pt x="202321" y="14526"/>
                      <a:pt x="198253" y="21270"/>
                      <a:pt x="191929" y="25261"/>
                    </a:cubicBezTo>
                    <a:lnTo>
                      <a:pt x="10954" y="130036"/>
                    </a:lnTo>
                    <a:cubicBezTo>
                      <a:pt x="4858" y="133465"/>
                      <a:pt x="0" y="131083"/>
                      <a:pt x="0" y="124511"/>
                    </a:cubicBezTo>
                    <a:cubicBezTo>
                      <a:pt x="533" y="117044"/>
                      <a:pt x="4610" y="110281"/>
                      <a:pt x="10954" y="10631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5" name="任意多边形: 形状 1204">
                <a:extLst>
                  <a:ext uri="{FF2B5EF4-FFF2-40B4-BE49-F238E27FC236}">
                    <a16:creationId xmlns:a16="http://schemas.microsoft.com/office/drawing/2014/main" id="{9B2127BE-97D0-5315-2E23-E060FA5F3D8D}"/>
                  </a:ext>
                </a:extLst>
              </p:cNvPr>
              <p:cNvSpPr/>
              <p:nvPr/>
            </p:nvSpPr>
            <p:spPr>
              <a:xfrm>
                <a:off x="-4618734" y="3354148"/>
                <a:ext cx="161067" cy="107126"/>
              </a:xfrm>
              <a:custGeom>
                <a:avLst/>
                <a:gdLst>
                  <a:gd name="connsiteX0" fmla="*/ 10954 w 161067"/>
                  <a:gd name="connsiteY0" fmla="*/ 81805 h 107126"/>
                  <a:gd name="connsiteX1" fmla="*/ 150114 w 161067"/>
                  <a:gd name="connsiteY1" fmla="*/ 1604 h 107126"/>
                  <a:gd name="connsiteX2" fmla="*/ 161068 w 161067"/>
                  <a:gd name="connsiteY2" fmla="*/ 7129 h 107126"/>
                  <a:gd name="connsiteX3" fmla="*/ 150114 w 161067"/>
                  <a:gd name="connsiteY3" fmla="*/ 25322 h 107126"/>
                  <a:gd name="connsiteX4" fmla="*/ 10954 w 161067"/>
                  <a:gd name="connsiteY4" fmla="*/ 105522 h 107126"/>
                  <a:gd name="connsiteX5" fmla="*/ 0 w 161067"/>
                  <a:gd name="connsiteY5" fmla="*/ 99998 h 107126"/>
                  <a:gd name="connsiteX6" fmla="*/ 10954 w 161067"/>
                  <a:gd name="connsiteY6" fmla="*/ 81805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126">
                    <a:moveTo>
                      <a:pt x="10954" y="81805"/>
                    </a:moveTo>
                    <a:lnTo>
                      <a:pt x="150114" y="1604"/>
                    </a:lnTo>
                    <a:cubicBezTo>
                      <a:pt x="156115" y="-1920"/>
                      <a:pt x="161068" y="557"/>
                      <a:pt x="161068" y="7129"/>
                    </a:cubicBezTo>
                    <a:cubicBezTo>
                      <a:pt x="160506" y="14587"/>
                      <a:pt x="156439" y="21331"/>
                      <a:pt x="150114" y="25322"/>
                    </a:cubicBezTo>
                    <a:lnTo>
                      <a:pt x="10954" y="105522"/>
                    </a:lnTo>
                    <a:cubicBezTo>
                      <a:pt x="4858" y="109046"/>
                      <a:pt x="0" y="106570"/>
                      <a:pt x="0" y="99998"/>
                    </a:cubicBezTo>
                    <a:cubicBezTo>
                      <a:pt x="533" y="92530"/>
                      <a:pt x="4610" y="85767"/>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6" name="任意多边形: 形状 1205">
                <a:extLst>
                  <a:ext uri="{FF2B5EF4-FFF2-40B4-BE49-F238E27FC236}">
                    <a16:creationId xmlns:a16="http://schemas.microsoft.com/office/drawing/2014/main" id="{6CFC28BA-ACB6-AB46-33AD-F5CCED84D337}"/>
                  </a:ext>
                </a:extLst>
              </p:cNvPr>
              <p:cNvSpPr/>
              <p:nvPr/>
            </p:nvSpPr>
            <p:spPr>
              <a:xfrm>
                <a:off x="-4618734" y="3354148"/>
                <a:ext cx="161067" cy="107126"/>
              </a:xfrm>
              <a:custGeom>
                <a:avLst/>
                <a:gdLst>
                  <a:gd name="connsiteX0" fmla="*/ 10954 w 161067"/>
                  <a:gd name="connsiteY0" fmla="*/ 81805 h 107126"/>
                  <a:gd name="connsiteX1" fmla="*/ 150114 w 161067"/>
                  <a:gd name="connsiteY1" fmla="*/ 1604 h 107126"/>
                  <a:gd name="connsiteX2" fmla="*/ 161068 w 161067"/>
                  <a:gd name="connsiteY2" fmla="*/ 7129 h 107126"/>
                  <a:gd name="connsiteX3" fmla="*/ 150114 w 161067"/>
                  <a:gd name="connsiteY3" fmla="*/ 25322 h 107126"/>
                  <a:gd name="connsiteX4" fmla="*/ 10954 w 161067"/>
                  <a:gd name="connsiteY4" fmla="*/ 105522 h 107126"/>
                  <a:gd name="connsiteX5" fmla="*/ 0 w 161067"/>
                  <a:gd name="connsiteY5" fmla="*/ 99998 h 107126"/>
                  <a:gd name="connsiteX6" fmla="*/ 10954 w 161067"/>
                  <a:gd name="connsiteY6" fmla="*/ 81805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126">
                    <a:moveTo>
                      <a:pt x="10954" y="81805"/>
                    </a:moveTo>
                    <a:lnTo>
                      <a:pt x="150114" y="1604"/>
                    </a:lnTo>
                    <a:cubicBezTo>
                      <a:pt x="156115" y="-1920"/>
                      <a:pt x="161068" y="557"/>
                      <a:pt x="161068" y="7129"/>
                    </a:cubicBezTo>
                    <a:cubicBezTo>
                      <a:pt x="160506" y="14587"/>
                      <a:pt x="156439" y="21331"/>
                      <a:pt x="150114" y="25322"/>
                    </a:cubicBezTo>
                    <a:lnTo>
                      <a:pt x="10954" y="105522"/>
                    </a:lnTo>
                    <a:cubicBezTo>
                      <a:pt x="4858" y="109046"/>
                      <a:pt x="0" y="106570"/>
                      <a:pt x="0" y="99998"/>
                    </a:cubicBezTo>
                    <a:cubicBezTo>
                      <a:pt x="533" y="92530"/>
                      <a:pt x="4610" y="85767"/>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7" name="任意多边形: 形状 1206">
                <a:extLst>
                  <a:ext uri="{FF2B5EF4-FFF2-40B4-BE49-F238E27FC236}">
                    <a16:creationId xmlns:a16="http://schemas.microsoft.com/office/drawing/2014/main" id="{B1859E9A-0EDF-FA91-724A-D375CA6D218E}"/>
                  </a:ext>
                </a:extLst>
              </p:cNvPr>
              <p:cNvSpPr/>
              <p:nvPr/>
            </p:nvSpPr>
            <p:spPr>
              <a:xfrm>
                <a:off x="-4781992" y="3536564"/>
                <a:ext cx="364807" cy="974887"/>
              </a:xfrm>
              <a:custGeom>
                <a:avLst/>
                <a:gdLst>
                  <a:gd name="connsiteX0" fmla="*/ 21622 w 364807"/>
                  <a:gd name="connsiteY0" fmla="*/ 188663 h 974887"/>
                  <a:gd name="connsiteX1" fmla="*/ 343281 w 364807"/>
                  <a:gd name="connsiteY1" fmla="*/ 2925 h 974887"/>
                  <a:gd name="connsiteX2" fmla="*/ 364807 w 364807"/>
                  <a:gd name="connsiteY2" fmla="*/ 15403 h 974887"/>
                  <a:gd name="connsiteX3" fmla="*/ 364807 w 364807"/>
                  <a:gd name="connsiteY3" fmla="*/ 748828 h 974887"/>
                  <a:gd name="connsiteX4" fmla="*/ 343281 w 364807"/>
                  <a:gd name="connsiteY4" fmla="*/ 786261 h 974887"/>
                  <a:gd name="connsiteX5" fmla="*/ 21622 w 364807"/>
                  <a:gd name="connsiteY5" fmla="*/ 971903 h 974887"/>
                  <a:gd name="connsiteX6" fmla="*/ 0 w 364807"/>
                  <a:gd name="connsiteY6" fmla="*/ 959426 h 974887"/>
                  <a:gd name="connsiteX7" fmla="*/ 0 w 364807"/>
                  <a:gd name="connsiteY7" fmla="*/ 225810 h 974887"/>
                  <a:gd name="connsiteX8" fmla="*/ 21622 w 364807"/>
                  <a:gd name="connsiteY8" fmla="*/ 188663 h 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807" h="974887">
                    <a:moveTo>
                      <a:pt x="21622" y="188663"/>
                    </a:moveTo>
                    <a:lnTo>
                      <a:pt x="343281" y="2925"/>
                    </a:lnTo>
                    <a:cubicBezTo>
                      <a:pt x="355187" y="-3933"/>
                      <a:pt x="364807" y="1687"/>
                      <a:pt x="364807" y="15403"/>
                    </a:cubicBezTo>
                    <a:lnTo>
                      <a:pt x="364807" y="748828"/>
                    </a:lnTo>
                    <a:cubicBezTo>
                      <a:pt x="364026" y="764030"/>
                      <a:pt x="356025" y="777936"/>
                      <a:pt x="343281" y="786261"/>
                    </a:cubicBezTo>
                    <a:lnTo>
                      <a:pt x="21622" y="971903"/>
                    </a:lnTo>
                    <a:cubicBezTo>
                      <a:pt x="9715" y="978857"/>
                      <a:pt x="0" y="973237"/>
                      <a:pt x="0" y="959426"/>
                    </a:cubicBezTo>
                    <a:lnTo>
                      <a:pt x="0" y="225810"/>
                    </a:lnTo>
                    <a:cubicBezTo>
                      <a:pt x="895" y="210694"/>
                      <a:pt x="8915" y="196902"/>
                      <a:pt x="21622" y="188663"/>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8" name="任意多边形: 形状 1207">
                <a:extLst>
                  <a:ext uri="{FF2B5EF4-FFF2-40B4-BE49-F238E27FC236}">
                    <a16:creationId xmlns:a16="http://schemas.microsoft.com/office/drawing/2014/main" id="{BF60619E-5797-81A7-CE0F-C60DAD3EA77B}"/>
                  </a:ext>
                </a:extLst>
              </p:cNvPr>
              <p:cNvSpPr/>
              <p:nvPr/>
            </p:nvSpPr>
            <p:spPr>
              <a:xfrm>
                <a:off x="-4741416" y="3736100"/>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2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7"/>
                      <a:pt x="51435" y="7129"/>
                    </a:cubicBezTo>
                    <a:cubicBezTo>
                      <a:pt x="50902" y="14568"/>
                      <a:pt x="46825" y="21302"/>
                      <a:pt x="40481" y="25226"/>
                    </a:cubicBezTo>
                    <a:lnTo>
                      <a:pt x="10954" y="42276"/>
                    </a:lnTo>
                    <a:cubicBezTo>
                      <a:pt x="4858" y="45800"/>
                      <a:pt x="0" y="43324"/>
                      <a:pt x="0" y="36752"/>
                    </a:cubicBezTo>
                    <a:cubicBezTo>
                      <a:pt x="533" y="29313"/>
                      <a:pt x="4610" y="22578"/>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09" name="任意多边形: 形状 1208">
                <a:extLst>
                  <a:ext uri="{FF2B5EF4-FFF2-40B4-BE49-F238E27FC236}">
                    <a16:creationId xmlns:a16="http://schemas.microsoft.com/office/drawing/2014/main" id="{5D2267C8-E5D1-4B5C-24CB-8B3E1C9A926B}"/>
                  </a:ext>
                </a:extLst>
              </p:cNvPr>
              <p:cNvSpPr/>
              <p:nvPr/>
            </p:nvSpPr>
            <p:spPr>
              <a:xfrm>
                <a:off x="-4741416" y="3736100"/>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2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7"/>
                      <a:pt x="51435" y="7129"/>
                    </a:cubicBezTo>
                    <a:cubicBezTo>
                      <a:pt x="50902" y="14568"/>
                      <a:pt x="46825" y="21302"/>
                      <a:pt x="40481" y="25226"/>
                    </a:cubicBezTo>
                    <a:lnTo>
                      <a:pt x="10954" y="42276"/>
                    </a:lnTo>
                    <a:cubicBezTo>
                      <a:pt x="4858" y="45800"/>
                      <a:pt x="0" y="43324"/>
                      <a:pt x="0" y="36752"/>
                    </a:cubicBezTo>
                    <a:cubicBezTo>
                      <a:pt x="533" y="29313"/>
                      <a:pt x="4610" y="22578"/>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0" name="任意多边形: 形状 1209">
                <a:extLst>
                  <a:ext uri="{FF2B5EF4-FFF2-40B4-BE49-F238E27FC236}">
                    <a16:creationId xmlns:a16="http://schemas.microsoft.com/office/drawing/2014/main" id="{B138A10D-8DB5-2A10-E67A-53E5D0320990}"/>
                  </a:ext>
                </a:extLst>
              </p:cNvPr>
              <p:cNvSpPr/>
              <p:nvPr/>
            </p:nvSpPr>
            <p:spPr>
              <a:xfrm>
                <a:off x="-4699792" y="3772772"/>
                <a:ext cx="51435" cy="43880"/>
              </a:xfrm>
              <a:custGeom>
                <a:avLst/>
                <a:gdLst>
                  <a:gd name="connsiteX0" fmla="*/ 10858 w 51435"/>
                  <a:gd name="connsiteY0" fmla="*/ 18654 h 43880"/>
                  <a:gd name="connsiteX1" fmla="*/ 40481 w 51435"/>
                  <a:gd name="connsiteY1" fmla="*/ 1604 h 43880"/>
                  <a:gd name="connsiteX2" fmla="*/ 51435 w 51435"/>
                  <a:gd name="connsiteY2" fmla="*/ 7129 h 43880"/>
                  <a:gd name="connsiteX3" fmla="*/ 40481 w 51435"/>
                  <a:gd name="connsiteY3" fmla="*/ 25226 h 43880"/>
                  <a:gd name="connsiteX4" fmla="*/ 10858 w 51435"/>
                  <a:gd name="connsiteY4" fmla="*/ 42276 h 43880"/>
                  <a:gd name="connsiteX5" fmla="*/ 0 w 51435"/>
                  <a:gd name="connsiteY5" fmla="*/ 36752 h 43880"/>
                  <a:gd name="connsiteX6" fmla="*/ 10858 w 51435"/>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880">
                    <a:moveTo>
                      <a:pt x="10858" y="18654"/>
                    </a:moveTo>
                    <a:lnTo>
                      <a:pt x="40481" y="1604"/>
                    </a:lnTo>
                    <a:cubicBezTo>
                      <a:pt x="46577" y="-1920"/>
                      <a:pt x="51435" y="557"/>
                      <a:pt x="51435" y="7129"/>
                    </a:cubicBezTo>
                    <a:cubicBezTo>
                      <a:pt x="50902" y="14568"/>
                      <a:pt x="46825" y="21302"/>
                      <a:pt x="40481" y="25226"/>
                    </a:cubicBezTo>
                    <a:lnTo>
                      <a:pt x="10858" y="42276"/>
                    </a:lnTo>
                    <a:cubicBezTo>
                      <a:pt x="4858" y="45800"/>
                      <a:pt x="0" y="43324"/>
                      <a:pt x="0" y="36752"/>
                    </a:cubicBezTo>
                    <a:cubicBezTo>
                      <a:pt x="533" y="29332"/>
                      <a:pt x="4563" y="22607"/>
                      <a:pt x="10858"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1" name="任意多边形: 形状 1210">
                <a:extLst>
                  <a:ext uri="{FF2B5EF4-FFF2-40B4-BE49-F238E27FC236}">
                    <a16:creationId xmlns:a16="http://schemas.microsoft.com/office/drawing/2014/main" id="{5545589F-C657-47CC-3C67-4BB22F39883D}"/>
                  </a:ext>
                </a:extLst>
              </p:cNvPr>
              <p:cNvSpPr/>
              <p:nvPr/>
            </p:nvSpPr>
            <p:spPr>
              <a:xfrm>
                <a:off x="-4699792" y="3772772"/>
                <a:ext cx="51435" cy="43880"/>
              </a:xfrm>
              <a:custGeom>
                <a:avLst/>
                <a:gdLst>
                  <a:gd name="connsiteX0" fmla="*/ 10858 w 51435"/>
                  <a:gd name="connsiteY0" fmla="*/ 18654 h 43880"/>
                  <a:gd name="connsiteX1" fmla="*/ 40481 w 51435"/>
                  <a:gd name="connsiteY1" fmla="*/ 1604 h 43880"/>
                  <a:gd name="connsiteX2" fmla="*/ 51435 w 51435"/>
                  <a:gd name="connsiteY2" fmla="*/ 7129 h 43880"/>
                  <a:gd name="connsiteX3" fmla="*/ 40481 w 51435"/>
                  <a:gd name="connsiteY3" fmla="*/ 25226 h 43880"/>
                  <a:gd name="connsiteX4" fmla="*/ 10858 w 51435"/>
                  <a:gd name="connsiteY4" fmla="*/ 42276 h 43880"/>
                  <a:gd name="connsiteX5" fmla="*/ 0 w 51435"/>
                  <a:gd name="connsiteY5" fmla="*/ 36752 h 43880"/>
                  <a:gd name="connsiteX6" fmla="*/ 10858 w 51435"/>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880">
                    <a:moveTo>
                      <a:pt x="10858" y="18654"/>
                    </a:moveTo>
                    <a:lnTo>
                      <a:pt x="40481" y="1604"/>
                    </a:lnTo>
                    <a:cubicBezTo>
                      <a:pt x="46577" y="-1920"/>
                      <a:pt x="51435" y="557"/>
                      <a:pt x="51435" y="7129"/>
                    </a:cubicBezTo>
                    <a:cubicBezTo>
                      <a:pt x="50902" y="14568"/>
                      <a:pt x="46825" y="21302"/>
                      <a:pt x="40481" y="25226"/>
                    </a:cubicBezTo>
                    <a:lnTo>
                      <a:pt x="10858" y="42276"/>
                    </a:lnTo>
                    <a:cubicBezTo>
                      <a:pt x="4858" y="45800"/>
                      <a:pt x="0" y="43324"/>
                      <a:pt x="0" y="36752"/>
                    </a:cubicBezTo>
                    <a:cubicBezTo>
                      <a:pt x="533" y="29332"/>
                      <a:pt x="4563" y="22607"/>
                      <a:pt x="10858"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2" name="任意多边形: 形状 1211">
                <a:extLst>
                  <a:ext uri="{FF2B5EF4-FFF2-40B4-BE49-F238E27FC236}">
                    <a16:creationId xmlns:a16="http://schemas.microsoft.com/office/drawing/2014/main" id="{3CD4117D-DC67-3359-8FF3-9893CD3DC285}"/>
                  </a:ext>
                </a:extLst>
              </p:cNvPr>
              <p:cNvSpPr/>
              <p:nvPr/>
            </p:nvSpPr>
            <p:spPr>
              <a:xfrm>
                <a:off x="-4699792" y="3833414"/>
                <a:ext cx="51435" cy="43912"/>
              </a:xfrm>
              <a:custGeom>
                <a:avLst/>
                <a:gdLst>
                  <a:gd name="connsiteX0" fmla="*/ 10858 w 51435"/>
                  <a:gd name="connsiteY0" fmla="*/ 18686 h 43912"/>
                  <a:gd name="connsiteX1" fmla="*/ 40481 w 51435"/>
                  <a:gd name="connsiteY1" fmla="*/ 1541 h 43912"/>
                  <a:gd name="connsiteX2" fmla="*/ 51435 w 51435"/>
                  <a:gd name="connsiteY2" fmla="*/ 7160 h 43912"/>
                  <a:gd name="connsiteX3" fmla="*/ 40481 w 51435"/>
                  <a:gd name="connsiteY3" fmla="*/ 25258 h 43912"/>
                  <a:gd name="connsiteX4" fmla="*/ 10858 w 51435"/>
                  <a:gd name="connsiteY4" fmla="*/ 42308 h 43912"/>
                  <a:gd name="connsiteX5" fmla="*/ 0 w 51435"/>
                  <a:gd name="connsiteY5" fmla="*/ 36783 h 43912"/>
                  <a:gd name="connsiteX6" fmla="*/ 10858 w 51435"/>
                  <a:gd name="connsiteY6" fmla="*/ 18686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2">
                    <a:moveTo>
                      <a:pt x="10858" y="18686"/>
                    </a:moveTo>
                    <a:lnTo>
                      <a:pt x="40481" y="1541"/>
                    </a:lnTo>
                    <a:cubicBezTo>
                      <a:pt x="46577" y="-1888"/>
                      <a:pt x="51435" y="588"/>
                      <a:pt x="51435" y="7160"/>
                    </a:cubicBezTo>
                    <a:cubicBezTo>
                      <a:pt x="50883" y="14600"/>
                      <a:pt x="46815" y="21324"/>
                      <a:pt x="40481" y="25258"/>
                    </a:cubicBezTo>
                    <a:lnTo>
                      <a:pt x="10858" y="42308"/>
                    </a:lnTo>
                    <a:cubicBezTo>
                      <a:pt x="4858" y="45832"/>
                      <a:pt x="0" y="43356"/>
                      <a:pt x="0" y="36783"/>
                    </a:cubicBezTo>
                    <a:cubicBezTo>
                      <a:pt x="533" y="29363"/>
                      <a:pt x="4563" y="22648"/>
                      <a:pt x="10858" y="18686"/>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3" name="任意多边形: 形状 1212">
                <a:extLst>
                  <a:ext uri="{FF2B5EF4-FFF2-40B4-BE49-F238E27FC236}">
                    <a16:creationId xmlns:a16="http://schemas.microsoft.com/office/drawing/2014/main" id="{44070DE4-660C-DE47-BFE5-41878D8D6B4A}"/>
                  </a:ext>
                </a:extLst>
              </p:cNvPr>
              <p:cNvSpPr/>
              <p:nvPr/>
            </p:nvSpPr>
            <p:spPr>
              <a:xfrm>
                <a:off x="-4699792" y="3833414"/>
                <a:ext cx="51435" cy="43912"/>
              </a:xfrm>
              <a:custGeom>
                <a:avLst/>
                <a:gdLst>
                  <a:gd name="connsiteX0" fmla="*/ 10858 w 51435"/>
                  <a:gd name="connsiteY0" fmla="*/ 18686 h 43912"/>
                  <a:gd name="connsiteX1" fmla="*/ 40481 w 51435"/>
                  <a:gd name="connsiteY1" fmla="*/ 1541 h 43912"/>
                  <a:gd name="connsiteX2" fmla="*/ 51435 w 51435"/>
                  <a:gd name="connsiteY2" fmla="*/ 7160 h 43912"/>
                  <a:gd name="connsiteX3" fmla="*/ 40481 w 51435"/>
                  <a:gd name="connsiteY3" fmla="*/ 25258 h 43912"/>
                  <a:gd name="connsiteX4" fmla="*/ 10858 w 51435"/>
                  <a:gd name="connsiteY4" fmla="*/ 42308 h 43912"/>
                  <a:gd name="connsiteX5" fmla="*/ 0 w 51435"/>
                  <a:gd name="connsiteY5" fmla="*/ 36783 h 43912"/>
                  <a:gd name="connsiteX6" fmla="*/ 10858 w 51435"/>
                  <a:gd name="connsiteY6" fmla="*/ 18686 h 4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2">
                    <a:moveTo>
                      <a:pt x="10858" y="18686"/>
                    </a:moveTo>
                    <a:lnTo>
                      <a:pt x="40481" y="1541"/>
                    </a:lnTo>
                    <a:cubicBezTo>
                      <a:pt x="46577" y="-1888"/>
                      <a:pt x="51435" y="588"/>
                      <a:pt x="51435" y="7160"/>
                    </a:cubicBezTo>
                    <a:cubicBezTo>
                      <a:pt x="50883" y="14600"/>
                      <a:pt x="46815" y="21324"/>
                      <a:pt x="40481" y="25258"/>
                    </a:cubicBezTo>
                    <a:lnTo>
                      <a:pt x="10858" y="42308"/>
                    </a:lnTo>
                    <a:cubicBezTo>
                      <a:pt x="4858" y="45832"/>
                      <a:pt x="0" y="43356"/>
                      <a:pt x="0" y="36783"/>
                    </a:cubicBezTo>
                    <a:cubicBezTo>
                      <a:pt x="533" y="29363"/>
                      <a:pt x="4563" y="22648"/>
                      <a:pt x="10858" y="18686"/>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4" name="任意多边形: 形状 1213">
                <a:extLst>
                  <a:ext uri="{FF2B5EF4-FFF2-40B4-BE49-F238E27FC236}">
                    <a16:creationId xmlns:a16="http://schemas.microsoft.com/office/drawing/2014/main" id="{DEE62282-98DC-C8CD-ECBE-53CA5EEB9135}"/>
                  </a:ext>
                </a:extLst>
              </p:cNvPr>
              <p:cNvSpPr/>
              <p:nvPr/>
            </p:nvSpPr>
            <p:spPr>
              <a:xfrm>
                <a:off x="-4741416" y="3918504"/>
                <a:ext cx="51434" cy="43914"/>
              </a:xfrm>
              <a:custGeom>
                <a:avLst/>
                <a:gdLst>
                  <a:gd name="connsiteX0" fmla="*/ 10954 w 51434"/>
                  <a:gd name="connsiteY0" fmla="*/ 18654 h 43914"/>
                  <a:gd name="connsiteX1" fmla="*/ 40481 w 51434"/>
                  <a:gd name="connsiteY1" fmla="*/ 1604 h 43914"/>
                  <a:gd name="connsiteX2" fmla="*/ 51435 w 51434"/>
                  <a:gd name="connsiteY2" fmla="*/ 7129 h 43914"/>
                  <a:gd name="connsiteX3" fmla="*/ 40481 w 51434"/>
                  <a:gd name="connsiteY3" fmla="*/ 25226 h 43914"/>
                  <a:gd name="connsiteX4" fmla="*/ 10954 w 51434"/>
                  <a:gd name="connsiteY4" fmla="*/ 42371 h 43914"/>
                  <a:gd name="connsiteX5" fmla="*/ 0 w 51434"/>
                  <a:gd name="connsiteY5" fmla="*/ 36847 h 43914"/>
                  <a:gd name="connsiteX6" fmla="*/ 10954 w 51434"/>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847"/>
                    </a:cubicBezTo>
                    <a:cubicBezTo>
                      <a:pt x="533" y="29379"/>
                      <a:pt x="4610" y="22616"/>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5" name="任意多边形: 形状 1214">
                <a:extLst>
                  <a:ext uri="{FF2B5EF4-FFF2-40B4-BE49-F238E27FC236}">
                    <a16:creationId xmlns:a16="http://schemas.microsoft.com/office/drawing/2014/main" id="{F56E7547-B8B4-2132-315C-4BD15B705B71}"/>
                  </a:ext>
                </a:extLst>
              </p:cNvPr>
              <p:cNvSpPr/>
              <p:nvPr/>
            </p:nvSpPr>
            <p:spPr>
              <a:xfrm>
                <a:off x="-4741416" y="3918504"/>
                <a:ext cx="51434" cy="43914"/>
              </a:xfrm>
              <a:custGeom>
                <a:avLst/>
                <a:gdLst>
                  <a:gd name="connsiteX0" fmla="*/ 10954 w 51434"/>
                  <a:gd name="connsiteY0" fmla="*/ 18654 h 43914"/>
                  <a:gd name="connsiteX1" fmla="*/ 40481 w 51434"/>
                  <a:gd name="connsiteY1" fmla="*/ 1604 h 43914"/>
                  <a:gd name="connsiteX2" fmla="*/ 51435 w 51434"/>
                  <a:gd name="connsiteY2" fmla="*/ 7129 h 43914"/>
                  <a:gd name="connsiteX3" fmla="*/ 40481 w 51434"/>
                  <a:gd name="connsiteY3" fmla="*/ 25226 h 43914"/>
                  <a:gd name="connsiteX4" fmla="*/ 10954 w 51434"/>
                  <a:gd name="connsiteY4" fmla="*/ 42371 h 43914"/>
                  <a:gd name="connsiteX5" fmla="*/ 0 w 51434"/>
                  <a:gd name="connsiteY5" fmla="*/ 36847 h 43914"/>
                  <a:gd name="connsiteX6" fmla="*/ 10954 w 51434"/>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847"/>
                    </a:cubicBezTo>
                    <a:cubicBezTo>
                      <a:pt x="533" y="29379"/>
                      <a:pt x="4610" y="22616"/>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6" name="任意多边形: 形状 1215">
                <a:extLst>
                  <a:ext uri="{FF2B5EF4-FFF2-40B4-BE49-F238E27FC236}">
                    <a16:creationId xmlns:a16="http://schemas.microsoft.com/office/drawing/2014/main" id="{6438BE33-AEF5-5A4F-1FD6-5AC5417CCDD2}"/>
                  </a:ext>
                </a:extLst>
              </p:cNvPr>
              <p:cNvSpPr/>
              <p:nvPr/>
            </p:nvSpPr>
            <p:spPr>
              <a:xfrm>
                <a:off x="-4660358" y="3601607"/>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30" y="14568"/>
                      <a:pt x="198263" y="21292"/>
                      <a:pt x="191929" y="25226"/>
                    </a:cubicBezTo>
                    <a:lnTo>
                      <a:pt x="10954" y="130001"/>
                    </a:lnTo>
                    <a:cubicBezTo>
                      <a:pt x="4858" y="133526"/>
                      <a:pt x="0" y="131049"/>
                      <a:pt x="0" y="124477"/>
                    </a:cubicBezTo>
                    <a:cubicBezTo>
                      <a:pt x="533" y="117038"/>
                      <a:pt x="4610" y="110304"/>
                      <a:pt x="10954" y="10637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7" name="任意多边形: 形状 1216">
                <a:extLst>
                  <a:ext uri="{FF2B5EF4-FFF2-40B4-BE49-F238E27FC236}">
                    <a16:creationId xmlns:a16="http://schemas.microsoft.com/office/drawing/2014/main" id="{6D954A2E-CD6B-FCCE-FD5D-E713B1012F8D}"/>
                  </a:ext>
                </a:extLst>
              </p:cNvPr>
              <p:cNvSpPr/>
              <p:nvPr/>
            </p:nvSpPr>
            <p:spPr>
              <a:xfrm>
                <a:off x="-4660358" y="3601607"/>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30" y="14568"/>
                      <a:pt x="198263" y="21292"/>
                      <a:pt x="191929" y="25226"/>
                    </a:cubicBezTo>
                    <a:lnTo>
                      <a:pt x="10954" y="130001"/>
                    </a:lnTo>
                    <a:cubicBezTo>
                      <a:pt x="4858" y="133526"/>
                      <a:pt x="0" y="131049"/>
                      <a:pt x="0" y="124477"/>
                    </a:cubicBezTo>
                    <a:cubicBezTo>
                      <a:pt x="533" y="117038"/>
                      <a:pt x="4610" y="110304"/>
                      <a:pt x="10954" y="10637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8" name="任意多边形: 形状 1217">
                <a:extLst>
                  <a:ext uri="{FF2B5EF4-FFF2-40B4-BE49-F238E27FC236}">
                    <a16:creationId xmlns:a16="http://schemas.microsoft.com/office/drawing/2014/main" id="{3798BBF9-E256-358A-F399-18891028770D}"/>
                  </a:ext>
                </a:extLst>
              </p:cNvPr>
              <p:cNvSpPr/>
              <p:nvPr/>
            </p:nvSpPr>
            <p:spPr>
              <a:xfrm>
                <a:off x="-4618734" y="3662819"/>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5"/>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9" name="任意多边形: 形状 1218">
                <a:extLst>
                  <a:ext uri="{FF2B5EF4-FFF2-40B4-BE49-F238E27FC236}">
                    <a16:creationId xmlns:a16="http://schemas.microsoft.com/office/drawing/2014/main" id="{82F165E5-A2D9-8CB0-0887-704B224E0FEF}"/>
                  </a:ext>
                </a:extLst>
              </p:cNvPr>
              <p:cNvSpPr/>
              <p:nvPr/>
            </p:nvSpPr>
            <p:spPr>
              <a:xfrm>
                <a:off x="-4618734" y="3662819"/>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5"/>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0" name="任意多边形: 形状 1219">
                <a:extLst>
                  <a:ext uri="{FF2B5EF4-FFF2-40B4-BE49-F238E27FC236}">
                    <a16:creationId xmlns:a16="http://schemas.microsoft.com/office/drawing/2014/main" id="{00B83C15-BF52-ADFC-BBE7-BFF2A95520CC}"/>
                  </a:ext>
                </a:extLst>
              </p:cNvPr>
              <p:cNvSpPr/>
              <p:nvPr/>
            </p:nvSpPr>
            <p:spPr>
              <a:xfrm>
                <a:off x="-4618734" y="3723623"/>
                <a:ext cx="161067" cy="106970"/>
              </a:xfrm>
              <a:custGeom>
                <a:avLst/>
                <a:gdLst>
                  <a:gd name="connsiteX0" fmla="*/ 10954 w 161067"/>
                  <a:gd name="connsiteY0" fmla="*/ 81805 h 106970"/>
                  <a:gd name="connsiteX1" fmla="*/ 150114 w 161067"/>
                  <a:gd name="connsiteY1" fmla="*/ 1604 h 106970"/>
                  <a:gd name="connsiteX2" fmla="*/ 161068 w 161067"/>
                  <a:gd name="connsiteY2" fmla="*/ 7129 h 106970"/>
                  <a:gd name="connsiteX3" fmla="*/ 150114 w 161067"/>
                  <a:gd name="connsiteY3" fmla="*/ 25322 h 106970"/>
                  <a:gd name="connsiteX4" fmla="*/ 10954 w 161067"/>
                  <a:gd name="connsiteY4" fmla="*/ 105427 h 106970"/>
                  <a:gd name="connsiteX5" fmla="*/ 0 w 161067"/>
                  <a:gd name="connsiteY5" fmla="*/ 99902 h 106970"/>
                  <a:gd name="connsiteX6" fmla="*/ 10954 w 161067"/>
                  <a:gd name="connsiteY6" fmla="*/ 81805 h 10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6970">
                    <a:moveTo>
                      <a:pt x="10954" y="81805"/>
                    </a:moveTo>
                    <a:lnTo>
                      <a:pt x="150114" y="1604"/>
                    </a:lnTo>
                    <a:cubicBezTo>
                      <a:pt x="156115" y="-1920"/>
                      <a:pt x="161068" y="557"/>
                      <a:pt x="161068" y="7129"/>
                    </a:cubicBezTo>
                    <a:cubicBezTo>
                      <a:pt x="160506" y="14587"/>
                      <a:pt x="156439" y="21331"/>
                      <a:pt x="150114" y="25322"/>
                    </a:cubicBezTo>
                    <a:lnTo>
                      <a:pt x="10954" y="105427"/>
                    </a:lnTo>
                    <a:cubicBezTo>
                      <a:pt x="4858" y="108856"/>
                      <a:pt x="0" y="106379"/>
                      <a:pt x="0" y="99902"/>
                    </a:cubicBezTo>
                    <a:cubicBezTo>
                      <a:pt x="562" y="92473"/>
                      <a:pt x="4629" y="85748"/>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1" name="任意多边形: 形状 1220">
                <a:extLst>
                  <a:ext uri="{FF2B5EF4-FFF2-40B4-BE49-F238E27FC236}">
                    <a16:creationId xmlns:a16="http://schemas.microsoft.com/office/drawing/2014/main" id="{C03989CC-35E4-6F6B-0EC3-09491F044027}"/>
                  </a:ext>
                </a:extLst>
              </p:cNvPr>
              <p:cNvSpPr/>
              <p:nvPr/>
            </p:nvSpPr>
            <p:spPr>
              <a:xfrm>
                <a:off x="-4618734" y="3723623"/>
                <a:ext cx="161067" cy="106970"/>
              </a:xfrm>
              <a:custGeom>
                <a:avLst/>
                <a:gdLst>
                  <a:gd name="connsiteX0" fmla="*/ 10954 w 161067"/>
                  <a:gd name="connsiteY0" fmla="*/ 81805 h 106970"/>
                  <a:gd name="connsiteX1" fmla="*/ 150114 w 161067"/>
                  <a:gd name="connsiteY1" fmla="*/ 1604 h 106970"/>
                  <a:gd name="connsiteX2" fmla="*/ 161068 w 161067"/>
                  <a:gd name="connsiteY2" fmla="*/ 7129 h 106970"/>
                  <a:gd name="connsiteX3" fmla="*/ 150114 w 161067"/>
                  <a:gd name="connsiteY3" fmla="*/ 25322 h 106970"/>
                  <a:gd name="connsiteX4" fmla="*/ 10954 w 161067"/>
                  <a:gd name="connsiteY4" fmla="*/ 105427 h 106970"/>
                  <a:gd name="connsiteX5" fmla="*/ 0 w 161067"/>
                  <a:gd name="connsiteY5" fmla="*/ 99902 h 106970"/>
                  <a:gd name="connsiteX6" fmla="*/ 10954 w 161067"/>
                  <a:gd name="connsiteY6" fmla="*/ 81805 h 10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6970">
                    <a:moveTo>
                      <a:pt x="10954" y="81805"/>
                    </a:moveTo>
                    <a:lnTo>
                      <a:pt x="150114" y="1604"/>
                    </a:lnTo>
                    <a:cubicBezTo>
                      <a:pt x="156115" y="-1920"/>
                      <a:pt x="161068" y="557"/>
                      <a:pt x="161068" y="7129"/>
                    </a:cubicBezTo>
                    <a:cubicBezTo>
                      <a:pt x="160506" y="14587"/>
                      <a:pt x="156439" y="21331"/>
                      <a:pt x="150114" y="25322"/>
                    </a:cubicBezTo>
                    <a:lnTo>
                      <a:pt x="10954" y="105427"/>
                    </a:lnTo>
                    <a:cubicBezTo>
                      <a:pt x="4858" y="108856"/>
                      <a:pt x="0" y="106379"/>
                      <a:pt x="0" y="99902"/>
                    </a:cubicBezTo>
                    <a:cubicBezTo>
                      <a:pt x="562" y="92473"/>
                      <a:pt x="4629" y="85748"/>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2" name="任意多边形: 形状 1221">
                <a:extLst>
                  <a:ext uri="{FF2B5EF4-FFF2-40B4-BE49-F238E27FC236}">
                    <a16:creationId xmlns:a16="http://schemas.microsoft.com/office/drawing/2014/main" id="{C4B8DF78-E771-1D43-2062-59506BD894C1}"/>
                  </a:ext>
                </a:extLst>
              </p:cNvPr>
              <p:cNvSpPr/>
              <p:nvPr/>
            </p:nvSpPr>
            <p:spPr>
              <a:xfrm>
                <a:off x="-4660358" y="3784072"/>
                <a:ext cx="202882" cy="131640"/>
              </a:xfrm>
              <a:custGeom>
                <a:avLst/>
                <a:gdLst>
                  <a:gd name="connsiteX0" fmla="*/ 10954 w 202882"/>
                  <a:gd name="connsiteY0" fmla="*/ 106319 h 131640"/>
                  <a:gd name="connsiteX1" fmla="*/ 191929 w 202882"/>
                  <a:gd name="connsiteY1" fmla="*/ 1544 h 131640"/>
                  <a:gd name="connsiteX2" fmla="*/ 202883 w 202882"/>
                  <a:gd name="connsiteY2" fmla="*/ 7068 h 131640"/>
                  <a:gd name="connsiteX3" fmla="*/ 191929 w 202882"/>
                  <a:gd name="connsiteY3" fmla="*/ 25261 h 131640"/>
                  <a:gd name="connsiteX4" fmla="*/ 10954 w 202882"/>
                  <a:gd name="connsiteY4" fmla="*/ 130036 h 131640"/>
                  <a:gd name="connsiteX5" fmla="*/ 0 w 202882"/>
                  <a:gd name="connsiteY5" fmla="*/ 124511 h 131640"/>
                  <a:gd name="connsiteX6" fmla="*/ 10954 w 202882"/>
                  <a:gd name="connsiteY6" fmla="*/ 106319 h 1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40">
                    <a:moveTo>
                      <a:pt x="10954" y="106319"/>
                    </a:moveTo>
                    <a:lnTo>
                      <a:pt x="191929" y="1544"/>
                    </a:lnTo>
                    <a:cubicBezTo>
                      <a:pt x="197929" y="-1885"/>
                      <a:pt x="202883" y="591"/>
                      <a:pt x="202883" y="7068"/>
                    </a:cubicBezTo>
                    <a:cubicBezTo>
                      <a:pt x="202321" y="14526"/>
                      <a:pt x="198253" y="21270"/>
                      <a:pt x="191929" y="25261"/>
                    </a:cubicBezTo>
                    <a:lnTo>
                      <a:pt x="10954" y="130036"/>
                    </a:lnTo>
                    <a:cubicBezTo>
                      <a:pt x="4858" y="133560"/>
                      <a:pt x="0" y="131084"/>
                      <a:pt x="0" y="124511"/>
                    </a:cubicBezTo>
                    <a:cubicBezTo>
                      <a:pt x="533" y="117044"/>
                      <a:pt x="4610" y="110281"/>
                      <a:pt x="10954" y="10631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3" name="任意多边形: 形状 1222">
                <a:extLst>
                  <a:ext uri="{FF2B5EF4-FFF2-40B4-BE49-F238E27FC236}">
                    <a16:creationId xmlns:a16="http://schemas.microsoft.com/office/drawing/2014/main" id="{43B24DFB-CAB8-CD34-04BD-715001F6A783}"/>
                  </a:ext>
                </a:extLst>
              </p:cNvPr>
              <p:cNvSpPr/>
              <p:nvPr/>
            </p:nvSpPr>
            <p:spPr>
              <a:xfrm>
                <a:off x="-4660358" y="3784072"/>
                <a:ext cx="202882" cy="131640"/>
              </a:xfrm>
              <a:custGeom>
                <a:avLst/>
                <a:gdLst>
                  <a:gd name="connsiteX0" fmla="*/ 10954 w 202882"/>
                  <a:gd name="connsiteY0" fmla="*/ 106319 h 131640"/>
                  <a:gd name="connsiteX1" fmla="*/ 191929 w 202882"/>
                  <a:gd name="connsiteY1" fmla="*/ 1544 h 131640"/>
                  <a:gd name="connsiteX2" fmla="*/ 202883 w 202882"/>
                  <a:gd name="connsiteY2" fmla="*/ 7068 h 131640"/>
                  <a:gd name="connsiteX3" fmla="*/ 191929 w 202882"/>
                  <a:gd name="connsiteY3" fmla="*/ 25261 h 131640"/>
                  <a:gd name="connsiteX4" fmla="*/ 10954 w 202882"/>
                  <a:gd name="connsiteY4" fmla="*/ 130036 h 131640"/>
                  <a:gd name="connsiteX5" fmla="*/ 0 w 202882"/>
                  <a:gd name="connsiteY5" fmla="*/ 124511 h 131640"/>
                  <a:gd name="connsiteX6" fmla="*/ 10954 w 202882"/>
                  <a:gd name="connsiteY6" fmla="*/ 106319 h 1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40">
                    <a:moveTo>
                      <a:pt x="10954" y="106319"/>
                    </a:moveTo>
                    <a:lnTo>
                      <a:pt x="191929" y="1544"/>
                    </a:lnTo>
                    <a:cubicBezTo>
                      <a:pt x="197929" y="-1885"/>
                      <a:pt x="202883" y="591"/>
                      <a:pt x="202883" y="7068"/>
                    </a:cubicBezTo>
                    <a:cubicBezTo>
                      <a:pt x="202321" y="14526"/>
                      <a:pt x="198253" y="21270"/>
                      <a:pt x="191929" y="25261"/>
                    </a:cubicBezTo>
                    <a:lnTo>
                      <a:pt x="10954" y="130036"/>
                    </a:lnTo>
                    <a:cubicBezTo>
                      <a:pt x="4858" y="133560"/>
                      <a:pt x="0" y="131084"/>
                      <a:pt x="0" y="124511"/>
                    </a:cubicBezTo>
                    <a:cubicBezTo>
                      <a:pt x="533" y="117044"/>
                      <a:pt x="4610" y="110281"/>
                      <a:pt x="10954" y="10631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4" name="任意多边形: 形状 1223">
                <a:extLst>
                  <a:ext uri="{FF2B5EF4-FFF2-40B4-BE49-F238E27FC236}">
                    <a16:creationId xmlns:a16="http://schemas.microsoft.com/office/drawing/2014/main" id="{C6ADCB10-DE01-9635-8C86-A4BE033907F4}"/>
                  </a:ext>
                </a:extLst>
              </p:cNvPr>
              <p:cNvSpPr/>
              <p:nvPr/>
            </p:nvSpPr>
            <p:spPr>
              <a:xfrm>
                <a:off x="-4699792" y="3955556"/>
                <a:ext cx="51435" cy="43914"/>
              </a:xfrm>
              <a:custGeom>
                <a:avLst/>
                <a:gdLst>
                  <a:gd name="connsiteX0" fmla="*/ 10858 w 51435"/>
                  <a:gd name="connsiteY0" fmla="*/ 18654 h 43914"/>
                  <a:gd name="connsiteX1" fmla="*/ 40481 w 51435"/>
                  <a:gd name="connsiteY1" fmla="*/ 1604 h 43914"/>
                  <a:gd name="connsiteX2" fmla="*/ 51435 w 51435"/>
                  <a:gd name="connsiteY2" fmla="*/ 7129 h 43914"/>
                  <a:gd name="connsiteX3" fmla="*/ 40481 w 51435"/>
                  <a:gd name="connsiteY3" fmla="*/ 25322 h 43914"/>
                  <a:gd name="connsiteX4" fmla="*/ 10858 w 51435"/>
                  <a:gd name="connsiteY4" fmla="*/ 42371 h 43914"/>
                  <a:gd name="connsiteX5" fmla="*/ 0 w 51435"/>
                  <a:gd name="connsiteY5" fmla="*/ 36847 h 43914"/>
                  <a:gd name="connsiteX6" fmla="*/ 10858 w 51435"/>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54"/>
                    </a:moveTo>
                    <a:lnTo>
                      <a:pt x="40481" y="1604"/>
                    </a:lnTo>
                    <a:cubicBezTo>
                      <a:pt x="46577" y="-1920"/>
                      <a:pt x="51435" y="557"/>
                      <a:pt x="51435" y="7129"/>
                    </a:cubicBezTo>
                    <a:cubicBezTo>
                      <a:pt x="50902" y="14596"/>
                      <a:pt x="46825" y="21359"/>
                      <a:pt x="40481" y="25322"/>
                    </a:cubicBezTo>
                    <a:lnTo>
                      <a:pt x="10858" y="42371"/>
                    </a:lnTo>
                    <a:cubicBezTo>
                      <a:pt x="4858" y="45800"/>
                      <a:pt x="0" y="43324"/>
                      <a:pt x="0" y="36847"/>
                    </a:cubicBezTo>
                    <a:cubicBezTo>
                      <a:pt x="533" y="29408"/>
                      <a:pt x="4563" y="22655"/>
                      <a:pt x="10858"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5" name="任意多边形: 形状 1224">
                <a:extLst>
                  <a:ext uri="{FF2B5EF4-FFF2-40B4-BE49-F238E27FC236}">
                    <a16:creationId xmlns:a16="http://schemas.microsoft.com/office/drawing/2014/main" id="{2DB5C0C0-589F-447E-D63F-21F2571B6028}"/>
                  </a:ext>
                </a:extLst>
              </p:cNvPr>
              <p:cNvSpPr/>
              <p:nvPr/>
            </p:nvSpPr>
            <p:spPr>
              <a:xfrm>
                <a:off x="-4699792" y="3955556"/>
                <a:ext cx="51435" cy="43914"/>
              </a:xfrm>
              <a:custGeom>
                <a:avLst/>
                <a:gdLst>
                  <a:gd name="connsiteX0" fmla="*/ 10858 w 51435"/>
                  <a:gd name="connsiteY0" fmla="*/ 18654 h 43914"/>
                  <a:gd name="connsiteX1" fmla="*/ 40481 w 51435"/>
                  <a:gd name="connsiteY1" fmla="*/ 1604 h 43914"/>
                  <a:gd name="connsiteX2" fmla="*/ 51435 w 51435"/>
                  <a:gd name="connsiteY2" fmla="*/ 7129 h 43914"/>
                  <a:gd name="connsiteX3" fmla="*/ 40481 w 51435"/>
                  <a:gd name="connsiteY3" fmla="*/ 25322 h 43914"/>
                  <a:gd name="connsiteX4" fmla="*/ 10858 w 51435"/>
                  <a:gd name="connsiteY4" fmla="*/ 42371 h 43914"/>
                  <a:gd name="connsiteX5" fmla="*/ 0 w 51435"/>
                  <a:gd name="connsiteY5" fmla="*/ 36847 h 43914"/>
                  <a:gd name="connsiteX6" fmla="*/ 10858 w 51435"/>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54"/>
                    </a:moveTo>
                    <a:lnTo>
                      <a:pt x="40481" y="1604"/>
                    </a:lnTo>
                    <a:cubicBezTo>
                      <a:pt x="46577" y="-1920"/>
                      <a:pt x="51435" y="557"/>
                      <a:pt x="51435" y="7129"/>
                    </a:cubicBezTo>
                    <a:cubicBezTo>
                      <a:pt x="50902" y="14596"/>
                      <a:pt x="46825" y="21359"/>
                      <a:pt x="40481" y="25322"/>
                    </a:cubicBezTo>
                    <a:lnTo>
                      <a:pt x="10858" y="42371"/>
                    </a:lnTo>
                    <a:cubicBezTo>
                      <a:pt x="4858" y="45800"/>
                      <a:pt x="0" y="43324"/>
                      <a:pt x="0" y="36847"/>
                    </a:cubicBezTo>
                    <a:cubicBezTo>
                      <a:pt x="533" y="29408"/>
                      <a:pt x="4563" y="22655"/>
                      <a:pt x="10858"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6" name="任意多边形: 形状 1225">
                <a:extLst>
                  <a:ext uri="{FF2B5EF4-FFF2-40B4-BE49-F238E27FC236}">
                    <a16:creationId xmlns:a16="http://schemas.microsoft.com/office/drawing/2014/main" id="{0BD64F88-0FDC-38FB-D545-98D18C59B665}"/>
                  </a:ext>
                </a:extLst>
              </p:cNvPr>
              <p:cNvSpPr/>
              <p:nvPr/>
            </p:nvSpPr>
            <p:spPr>
              <a:xfrm>
                <a:off x="-4699792" y="4016231"/>
                <a:ext cx="51435" cy="43914"/>
              </a:xfrm>
              <a:custGeom>
                <a:avLst/>
                <a:gdLst>
                  <a:gd name="connsiteX0" fmla="*/ 10858 w 51435"/>
                  <a:gd name="connsiteY0" fmla="*/ 18654 h 43914"/>
                  <a:gd name="connsiteX1" fmla="*/ 40481 w 51435"/>
                  <a:gd name="connsiteY1" fmla="*/ 1604 h 43914"/>
                  <a:gd name="connsiteX2" fmla="*/ 51435 w 51435"/>
                  <a:gd name="connsiteY2" fmla="*/ 7129 h 43914"/>
                  <a:gd name="connsiteX3" fmla="*/ 40481 w 51435"/>
                  <a:gd name="connsiteY3" fmla="*/ 25321 h 43914"/>
                  <a:gd name="connsiteX4" fmla="*/ 10858 w 51435"/>
                  <a:gd name="connsiteY4" fmla="*/ 42371 h 43914"/>
                  <a:gd name="connsiteX5" fmla="*/ 0 w 51435"/>
                  <a:gd name="connsiteY5" fmla="*/ 36847 h 43914"/>
                  <a:gd name="connsiteX6" fmla="*/ 10858 w 51435"/>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54"/>
                    </a:moveTo>
                    <a:lnTo>
                      <a:pt x="40481" y="1604"/>
                    </a:lnTo>
                    <a:cubicBezTo>
                      <a:pt x="46577" y="-1920"/>
                      <a:pt x="51435" y="556"/>
                      <a:pt x="51435" y="7129"/>
                    </a:cubicBezTo>
                    <a:cubicBezTo>
                      <a:pt x="50902" y="14596"/>
                      <a:pt x="46825" y="21359"/>
                      <a:pt x="40481" y="25321"/>
                    </a:cubicBezTo>
                    <a:lnTo>
                      <a:pt x="10858" y="42371"/>
                    </a:lnTo>
                    <a:cubicBezTo>
                      <a:pt x="4858" y="45800"/>
                      <a:pt x="0" y="43324"/>
                      <a:pt x="0" y="36847"/>
                    </a:cubicBezTo>
                    <a:cubicBezTo>
                      <a:pt x="533" y="29408"/>
                      <a:pt x="4563" y="22654"/>
                      <a:pt x="10858"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7" name="任意多边形: 形状 1226">
                <a:extLst>
                  <a:ext uri="{FF2B5EF4-FFF2-40B4-BE49-F238E27FC236}">
                    <a16:creationId xmlns:a16="http://schemas.microsoft.com/office/drawing/2014/main" id="{3649441B-E60D-72CF-E290-D341BE649C53}"/>
                  </a:ext>
                </a:extLst>
              </p:cNvPr>
              <p:cNvSpPr/>
              <p:nvPr/>
            </p:nvSpPr>
            <p:spPr>
              <a:xfrm>
                <a:off x="-4699792" y="4016231"/>
                <a:ext cx="51435" cy="43914"/>
              </a:xfrm>
              <a:custGeom>
                <a:avLst/>
                <a:gdLst>
                  <a:gd name="connsiteX0" fmla="*/ 10858 w 51435"/>
                  <a:gd name="connsiteY0" fmla="*/ 18654 h 43914"/>
                  <a:gd name="connsiteX1" fmla="*/ 40481 w 51435"/>
                  <a:gd name="connsiteY1" fmla="*/ 1604 h 43914"/>
                  <a:gd name="connsiteX2" fmla="*/ 51435 w 51435"/>
                  <a:gd name="connsiteY2" fmla="*/ 7129 h 43914"/>
                  <a:gd name="connsiteX3" fmla="*/ 40481 w 51435"/>
                  <a:gd name="connsiteY3" fmla="*/ 25321 h 43914"/>
                  <a:gd name="connsiteX4" fmla="*/ 10858 w 51435"/>
                  <a:gd name="connsiteY4" fmla="*/ 42371 h 43914"/>
                  <a:gd name="connsiteX5" fmla="*/ 0 w 51435"/>
                  <a:gd name="connsiteY5" fmla="*/ 36847 h 43914"/>
                  <a:gd name="connsiteX6" fmla="*/ 10858 w 51435"/>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54"/>
                    </a:moveTo>
                    <a:lnTo>
                      <a:pt x="40481" y="1604"/>
                    </a:lnTo>
                    <a:cubicBezTo>
                      <a:pt x="46577" y="-1920"/>
                      <a:pt x="51435" y="556"/>
                      <a:pt x="51435" y="7129"/>
                    </a:cubicBezTo>
                    <a:cubicBezTo>
                      <a:pt x="50902" y="14596"/>
                      <a:pt x="46825" y="21359"/>
                      <a:pt x="40481" y="25321"/>
                    </a:cubicBezTo>
                    <a:lnTo>
                      <a:pt x="10858" y="42371"/>
                    </a:lnTo>
                    <a:cubicBezTo>
                      <a:pt x="4858" y="45800"/>
                      <a:pt x="0" y="43324"/>
                      <a:pt x="0" y="36847"/>
                    </a:cubicBezTo>
                    <a:cubicBezTo>
                      <a:pt x="533" y="29408"/>
                      <a:pt x="4563" y="22654"/>
                      <a:pt x="10858"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8" name="任意多边形: 形状 1227">
                <a:extLst>
                  <a:ext uri="{FF2B5EF4-FFF2-40B4-BE49-F238E27FC236}">
                    <a16:creationId xmlns:a16="http://schemas.microsoft.com/office/drawing/2014/main" id="{1563C7E7-1E7D-DA81-3A01-C59527030663}"/>
                  </a:ext>
                </a:extLst>
              </p:cNvPr>
              <p:cNvSpPr/>
              <p:nvPr/>
            </p:nvSpPr>
            <p:spPr>
              <a:xfrm>
                <a:off x="-4618734" y="3845638"/>
                <a:ext cx="161067" cy="107062"/>
              </a:xfrm>
              <a:custGeom>
                <a:avLst/>
                <a:gdLst>
                  <a:gd name="connsiteX0" fmla="*/ 10954 w 161067"/>
                  <a:gd name="connsiteY0" fmla="*/ 81805 h 107062"/>
                  <a:gd name="connsiteX1" fmla="*/ 150114 w 161067"/>
                  <a:gd name="connsiteY1" fmla="*/ 1604 h 107062"/>
                  <a:gd name="connsiteX2" fmla="*/ 161068 w 161067"/>
                  <a:gd name="connsiteY2" fmla="*/ 7129 h 107062"/>
                  <a:gd name="connsiteX3" fmla="*/ 150114 w 161067"/>
                  <a:gd name="connsiteY3" fmla="*/ 25226 h 107062"/>
                  <a:gd name="connsiteX4" fmla="*/ 10954 w 161067"/>
                  <a:gd name="connsiteY4" fmla="*/ 105522 h 107062"/>
                  <a:gd name="connsiteX5" fmla="*/ 0 w 161067"/>
                  <a:gd name="connsiteY5" fmla="*/ 99902 h 107062"/>
                  <a:gd name="connsiteX6" fmla="*/ 10954 w 161067"/>
                  <a:gd name="connsiteY6" fmla="*/ 81805 h 10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2">
                    <a:moveTo>
                      <a:pt x="10954" y="81805"/>
                    </a:moveTo>
                    <a:lnTo>
                      <a:pt x="150114" y="1604"/>
                    </a:lnTo>
                    <a:cubicBezTo>
                      <a:pt x="156115" y="-1920"/>
                      <a:pt x="161068" y="556"/>
                      <a:pt x="161068" y="7129"/>
                    </a:cubicBezTo>
                    <a:cubicBezTo>
                      <a:pt x="160515" y="14568"/>
                      <a:pt x="156448" y="21292"/>
                      <a:pt x="150114" y="25226"/>
                    </a:cubicBezTo>
                    <a:lnTo>
                      <a:pt x="10954" y="105522"/>
                    </a:lnTo>
                    <a:cubicBezTo>
                      <a:pt x="4858" y="108951"/>
                      <a:pt x="0" y="106475"/>
                      <a:pt x="0" y="99902"/>
                    </a:cubicBezTo>
                    <a:cubicBezTo>
                      <a:pt x="552" y="92463"/>
                      <a:pt x="4620" y="85739"/>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9" name="任意多边形: 形状 1228">
                <a:extLst>
                  <a:ext uri="{FF2B5EF4-FFF2-40B4-BE49-F238E27FC236}">
                    <a16:creationId xmlns:a16="http://schemas.microsoft.com/office/drawing/2014/main" id="{EEF65A95-D9C8-970A-1394-B7897B343FCF}"/>
                  </a:ext>
                </a:extLst>
              </p:cNvPr>
              <p:cNvSpPr/>
              <p:nvPr/>
            </p:nvSpPr>
            <p:spPr>
              <a:xfrm>
                <a:off x="-4618734" y="3845638"/>
                <a:ext cx="161067" cy="107062"/>
              </a:xfrm>
              <a:custGeom>
                <a:avLst/>
                <a:gdLst>
                  <a:gd name="connsiteX0" fmla="*/ 10954 w 161067"/>
                  <a:gd name="connsiteY0" fmla="*/ 81805 h 107062"/>
                  <a:gd name="connsiteX1" fmla="*/ 150114 w 161067"/>
                  <a:gd name="connsiteY1" fmla="*/ 1604 h 107062"/>
                  <a:gd name="connsiteX2" fmla="*/ 161068 w 161067"/>
                  <a:gd name="connsiteY2" fmla="*/ 7129 h 107062"/>
                  <a:gd name="connsiteX3" fmla="*/ 150114 w 161067"/>
                  <a:gd name="connsiteY3" fmla="*/ 25226 h 107062"/>
                  <a:gd name="connsiteX4" fmla="*/ 10954 w 161067"/>
                  <a:gd name="connsiteY4" fmla="*/ 105522 h 107062"/>
                  <a:gd name="connsiteX5" fmla="*/ 0 w 161067"/>
                  <a:gd name="connsiteY5" fmla="*/ 99902 h 107062"/>
                  <a:gd name="connsiteX6" fmla="*/ 10954 w 161067"/>
                  <a:gd name="connsiteY6" fmla="*/ 81805 h 10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2">
                    <a:moveTo>
                      <a:pt x="10954" y="81805"/>
                    </a:moveTo>
                    <a:lnTo>
                      <a:pt x="150114" y="1604"/>
                    </a:lnTo>
                    <a:cubicBezTo>
                      <a:pt x="156115" y="-1920"/>
                      <a:pt x="161068" y="556"/>
                      <a:pt x="161068" y="7129"/>
                    </a:cubicBezTo>
                    <a:cubicBezTo>
                      <a:pt x="160515" y="14568"/>
                      <a:pt x="156448" y="21292"/>
                      <a:pt x="150114" y="25226"/>
                    </a:cubicBezTo>
                    <a:lnTo>
                      <a:pt x="10954" y="105522"/>
                    </a:lnTo>
                    <a:cubicBezTo>
                      <a:pt x="4858" y="108951"/>
                      <a:pt x="0" y="106475"/>
                      <a:pt x="0" y="99902"/>
                    </a:cubicBezTo>
                    <a:cubicBezTo>
                      <a:pt x="552" y="92463"/>
                      <a:pt x="4620" y="85739"/>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0" name="任意多边形: 形状 1229">
                <a:extLst>
                  <a:ext uri="{FF2B5EF4-FFF2-40B4-BE49-F238E27FC236}">
                    <a16:creationId xmlns:a16="http://schemas.microsoft.com/office/drawing/2014/main" id="{C04C82B4-A1D4-A6A3-9FFD-8C55B5CFEED4}"/>
                  </a:ext>
                </a:extLst>
              </p:cNvPr>
              <p:cNvSpPr/>
              <p:nvPr/>
            </p:nvSpPr>
            <p:spPr>
              <a:xfrm>
                <a:off x="-4618734" y="3906468"/>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6"/>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1" name="任意多边形: 形状 1230">
                <a:extLst>
                  <a:ext uri="{FF2B5EF4-FFF2-40B4-BE49-F238E27FC236}">
                    <a16:creationId xmlns:a16="http://schemas.microsoft.com/office/drawing/2014/main" id="{F20A7A6F-D840-87F5-3F8D-E9799A63EE49}"/>
                  </a:ext>
                </a:extLst>
              </p:cNvPr>
              <p:cNvSpPr/>
              <p:nvPr/>
            </p:nvSpPr>
            <p:spPr>
              <a:xfrm>
                <a:off x="-4618734" y="3906468"/>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6"/>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2" name="任意多边形: 形状 1231">
                <a:extLst>
                  <a:ext uri="{FF2B5EF4-FFF2-40B4-BE49-F238E27FC236}">
                    <a16:creationId xmlns:a16="http://schemas.microsoft.com/office/drawing/2014/main" id="{4FC46425-3725-4809-E95C-EB25AE27B3C7}"/>
                  </a:ext>
                </a:extLst>
              </p:cNvPr>
              <p:cNvSpPr/>
              <p:nvPr/>
            </p:nvSpPr>
            <p:spPr>
              <a:xfrm>
                <a:off x="-4741416" y="4223365"/>
                <a:ext cx="51434" cy="43914"/>
              </a:xfrm>
              <a:custGeom>
                <a:avLst/>
                <a:gdLst>
                  <a:gd name="connsiteX0" fmla="*/ 10954 w 51434"/>
                  <a:gd name="connsiteY0" fmla="*/ 18593 h 43914"/>
                  <a:gd name="connsiteX1" fmla="*/ 40481 w 51434"/>
                  <a:gd name="connsiteY1" fmla="*/ 1543 h 43914"/>
                  <a:gd name="connsiteX2" fmla="*/ 51435 w 51434"/>
                  <a:gd name="connsiteY2" fmla="*/ 7068 h 43914"/>
                  <a:gd name="connsiteX3" fmla="*/ 40481 w 51434"/>
                  <a:gd name="connsiteY3" fmla="*/ 25261 h 43914"/>
                  <a:gd name="connsiteX4" fmla="*/ 10954 w 51434"/>
                  <a:gd name="connsiteY4" fmla="*/ 42310 h 43914"/>
                  <a:gd name="connsiteX5" fmla="*/ 0 w 51434"/>
                  <a:gd name="connsiteY5" fmla="*/ 36786 h 43914"/>
                  <a:gd name="connsiteX6" fmla="*/ 10954 w 51434"/>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593"/>
                    </a:moveTo>
                    <a:lnTo>
                      <a:pt x="40481" y="1543"/>
                    </a:lnTo>
                    <a:cubicBezTo>
                      <a:pt x="46577" y="-1885"/>
                      <a:pt x="51435" y="591"/>
                      <a:pt x="51435" y="7068"/>
                    </a:cubicBezTo>
                    <a:cubicBezTo>
                      <a:pt x="50902" y="14536"/>
                      <a:pt x="46825" y="21298"/>
                      <a:pt x="40481" y="25261"/>
                    </a:cubicBezTo>
                    <a:lnTo>
                      <a:pt x="10954" y="42310"/>
                    </a:lnTo>
                    <a:cubicBezTo>
                      <a:pt x="4858" y="45835"/>
                      <a:pt x="0" y="43358"/>
                      <a:pt x="0" y="36786"/>
                    </a:cubicBezTo>
                    <a:cubicBezTo>
                      <a:pt x="533" y="29319"/>
                      <a:pt x="4610" y="22556"/>
                      <a:pt x="10954" y="1859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3" name="任意多边形: 形状 1232">
                <a:extLst>
                  <a:ext uri="{FF2B5EF4-FFF2-40B4-BE49-F238E27FC236}">
                    <a16:creationId xmlns:a16="http://schemas.microsoft.com/office/drawing/2014/main" id="{52750764-F2DE-C025-E9D9-916637CB7E55}"/>
                  </a:ext>
                </a:extLst>
              </p:cNvPr>
              <p:cNvSpPr/>
              <p:nvPr/>
            </p:nvSpPr>
            <p:spPr>
              <a:xfrm>
                <a:off x="-4741416" y="4223365"/>
                <a:ext cx="51434" cy="43914"/>
              </a:xfrm>
              <a:custGeom>
                <a:avLst/>
                <a:gdLst>
                  <a:gd name="connsiteX0" fmla="*/ 10954 w 51434"/>
                  <a:gd name="connsiteY0" fmla="*/ 18593 h 43914"/>
                  <a:gd name="connsiteX1" fmla="*/ 40481 w 51434"/>
                  <a:gd name="connsiteY1" fmla="*/ 1543 h 43914"/>
                  <a:gd name="connsiteX2" fmla="*/ 51435 w 51434"/>
                  <a:gd name="connsiteY2" fmla="*/ 7068 h 43914"/>
                  <a:gd name="connsiteX3" fmla="*/ 40481 w 51434"/>
                  <a:gd name="connsiteY3" fmla="*/ 25261 h 43914"/>
                  <a:gd name="connsiteX4" fmla="*/ 10954 w 51434"/>
                  <a:gd name="connsiteY4" fmla="*/ 42310 h 43914"/>
                  <a:gd name="connsiteX5" fmla="*/ 0 w 51434"/>
                  <a:gd name="connsiteY5" fmla="*/ 36786 h 43914"/>
                  <a:gd name="connsiteX6" fmla="*/ 10954 w 51434"/>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593"/>
                    </a:moveTo>
                    <a:lnTo>
                      <a:pt x="40481" y="1543"/>
                    </a:lnTo>
                    <a:cubicBezTo>
                      <a:pt x="46577" y="-1885"/>
                      <a:pt x="51435" y="591"/>
                      <a:pt x="51435" y="7068"/>
                    </a:cubicBezTo>
                    <a:cubicBezTo>
                      <a:pt x="50902" y="14536"/>
                      <a:pt x="46825" y="21298"/>
                      <a:pt x="40481" y="25261"/>
                    </a:cubicBezTo>
                    <a:lnTo>
                      <a:pt x="10954" y="42310"/>
                    </a:lnTo>
                    <a:cubicBezTo>
                      <a:pt x="4858" y="45835"/>
                      <a:pt x="0" y="43358"/>
                      <a:pt x="0" y="36786"/>
                    </a:cubicBezTo>
                    <a:cubicBezTo>
                      <a:pt x="533" y="29319"/>
                      <a:pt x="4610" y="22556"/>
                      <a:pt x="10954" y="18593"/>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4" name="任意多边形: 形状 1233">
                <a:extLst>
                  <a:ext uri="{FF2B5EF4-FFF2-40B4-BE49-F238E27FC236}">
                    <a16:creationId xmlns:a16="http://schemas.microsoft.com/office/drawing/2014/main" id="{AA8C1BD2-CC57-4EAC-DEEF-D35A5AD0A5DB}"/>
                  </a:ext>
                </a:extLst>
              </p:cNvPr>
              <p:cNvSpPr/>
              <p:nvPr/>
            </p:nvSpPr>
            <p:spPr>
              <a:xfrm>
                <a:off x="-4660358" y="4088906"/>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30" y="14568"/>
                      <a:pt x="198263" y="21292"/>
                      <a:pt x="191929" y="25226"/>
                    </a:cubicBezTo>
                    <a:lnTo>
                      <a:pt x="10954" y="130001"/>
                    </a:lnTo>
                    <a:cubicBezTo>
                      <a:pt x="4858" y="133525"/>
                      <a:pt x="0" y="131049"/>
                      <a:pt x="0" y="124477"/>
                    </a:cubicBezTo>
                    <a:cubicBezTo>
                      <a:pt x="533" y="117038"/>
                      <a:pt x="4610" y="110304"/>
                      <a:pt x="10954" y="10637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5" name="任意多边形: 形状 1234">
                <a:extLst>
                  <a:ext uri="{FF2B5EF4-FFF2-40B4-BE49-F238E27FC236}">
                    <a16:creationId xmlns:a16="http://schemas.microsoft.com/office/drawing/2014/main" id="{C1FBADFE-2B72-9871-E09F-48AEFE494894}"/>
                  </a:ext>
                </a:extLst>
              </p:cNvPr>
              <p:cNvSpPr/>
              <p:nvPr/>
            </p:nvSpPr>
            <p:spPr>
              <a:xfrm>
                <a:off x="-4660358" y="4088906"/>
                <a:ext cx="202882" cy="131605"/>
              </a:xfrm>
              <a:custGeom>
                <a:avLst/>
                <a:gdLst>
                  <a:gd name="connsiteX0" fmla="*/ 10954 w 202882"/>
                  <a:gd name="connsiteY0" fmla="*/ 106379 h 131605"/>
                  <a:gd name="connsiteX1" fmla="*/ 191929 w 202882"/>
                  <a:gd name="connsiteY1" fmla="*/ 1604 h 131605"/>
                  <a:gd name="connsiteX2" fmla="*/ 202883 w 202882"/>
                  <a:gd name="connsiteY2" fmla="*/ 7129 h 131605"/>
                  <a:gd name="connsiteX3" fmla="*/ 191929 w 202882"/>
                  <a:gd name="connsiteY3" fmla="*/ 25226 h 131605"/>
                  <a:gd name="connsiteX4" fmla="*/ 10954 w 202882"/>
                  <a:gd name="connsiteY4" fmla="*/ 130001 h 131605"/>
                  <a:gd name="connsiteX5" fmla="*/ 0 w 202882"/>
                  <a:gd name="connsiteY5" fmla="*/ 124477 h 131605"/>
                  <a:gd name="connsiteX6" fmla="*/ 10954 w 202882"/>
                  <a:gd name="connsiteY6" fmla="*/ 106379 h 1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605">
                    <a:moveTo>
                      <a:pt x="10954" y="106379"/>
                    </a:moveTo>
                    <a:lnTo>
                      <a:pt x="191929" y="1604"/>
                    </a:lnTo>
                    <a:cubicBezTo>
                      <a:pt x="197929" y="-1920"/>
                      <a:pt x="202883" y="557"/>
                      <a:pt x="202883" y="7129"/>
                    </a:cubicBezTo>
                    <a:cubicBezTo>
                      <a:pt x="202330" y="14568"/>
                      <a:pt x="198263" y="21292"/>
                      <a:pt x="191929" y="25226"/>
                    </a:cubicBezTo>
                    <a:lnTo>
                      <a:pt x="10954" y="130001"/>
                    </a:lnTo>
                    <a:cubicBezTo>
                      <a:pt x="4858" y="133525"/>
                      <a:pt x="0" y="131049"/>
                      <a:pt x="0" y="124477"/>
                    </a:cubicBezTo>
                    <a:cubicBezTo>
                      <a:pt x="533" y="117038"/>
                      <a:pt x="4610" y="110304"/>
                      <a:pt x="10954" y="10637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6" name="任意多边形: 形状 1235">
                <a:extLst>
                  <a:ext uri="{FF2B5EF4-FFF2-40B4-BE49-F238E27FC236}">
                    <a16:creationId xmlns:a16="http://schemas.microsoft.com/office/drawing/2014/main" id="{AC40EC16-EE2C-8FB1-D5B9-BFBAA236047B}"/>
                  </a:ext>
                </a:extLst>
              </p:cNvPr>
              <p:cNvSpPr/>
              <p:nvPr/>
            </p:nvSpPr>
            <p:spPr>
              <a:xfrm>
                <a:off x="-4699792" y="4260417"/>
                <a:ext cx="51435" cy="43914"/>
              </a:xfrm>
              <a:custGeom>
                <a:avLst/>
                <a:gdLst>
                  <a:gd name="connsiteX0" fmla="*/ 10858 w 51435"/>
                  <a:gd name="connsiteY0" fmla="*/ 18688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688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88"/>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14" y="29366"/>
                      <a:pt x="4553" y="22632"/>
                      <a:pt x="10858" y="186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7" name="任意多边形: 形状 1236">
                <a:extLst>
                  <a:ext uri="{FF2B5EF4-FFF2-40B4-BE49-F238E27FC236}">
                    <a16:creationId xmlns:a16="http://schemas.microsoft.com/office/drawing/2014/main" id="{6DB78D84-C284-9F8D-F87E-4C35D02BCE36}"/>
                  </a:ext>
                </a:extLst>
              </p:cNvPr>
              <p:cNvSpPr/>
              <p:nvPr/>
            </p:nvSpPr>
            <p:spPr>
              <a:xfrm>
                <a:off x="-4699792" y="4260417"/>
                <a:ext cx="51435" cy="43914"/>
              </a:xfrm>
              <a:custGeom>
                <a:avLst/>
                <a:gdLst>
                  <a:gd name="connsiteX0" fmla="*/ 10858 w 51435"/>
                  <a:gd name="connsiteY0" fmla="*/ 18688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688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88"/>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14" y="29366"/>
                      <a:pt x="4553" y="22632"/>
                      <a:pt x="10858" y="186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8" name="任意多边形: 形状 1237">
                <a:extLst>
                  <a:ext uri="{FF2B5EF4-FFF2-40B4-BE49-F238E27FC236}">
                    <a16:creationId xmlns:a16="http://schemas.microsoft.com/office/drawing/2014/main" id="{E4B538D5-CD4B-8556-1401-7F6F26F0F481}"/>
                  </a:ext>
                </a:extLst>
              </p:cNvPr>
              <p:cNvSpPr/>
              <p:nvPr/>
            </p:nvSpPr>
            <p:spPr>
              <a:xfrm>
                <a:off x="-4699792" y="4321091"/>
                <a:ext cx="51435" cy="43914"/>
              </a:xfrm>
              <a:custGeom>
                <a:avLst/>
                <a:gdLst>
                  <a:gd name="connsiteX0" fmla="*/ 10858 w 51435"/>
                  <a:gd name="connsiteY0" fmla="*/ 18593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593"/>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33" y="29347"/>
                      <a:pt x="4563" y="22594"/>
                      <a:pt x="10858" y="1859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9" name="任意多边形: 形状 1238">
                <a:extLst>
                  <a:ext uri="{FF2B5EF4-FFF2-40B4-BE49-F238E27FC236}">
                    <a16:creationId xmlns:a16="http://schemas.microsoft.com/office/drawing/2014/main" id="{1FFCB791-5AA7-AC60-3A5A-CF52EC0AFE06}"/>
                  </a:ext>
                </a:extLst>
              </p:cNvPr>
              <p:cNvSpPr/>
              <p:nvPr/>
            </p:nvSpPr>
            <p:spPr>
              <a:xfrm>
                <a:off x="-4699792" y="4321091"/>
                <a:ext cx="51435" cy="43914"/>
              </a:xfrm>
              <a:custGeom>
                <a:avLst/>
                <a:gdLst>
                  <a:gd name="connsiteX0" fmla="*/ 10858 w 51435"/>
                  <a:gd name="connsiteY0" fmla="*/ 18593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593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593"/>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33" y="29347"/>
                      <a:pt x="4563" y="22594"/>
                      <a:pt x="10858" y="18593"/>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0" name="任意多边形: 形状 1239">
                <a:extLst>
                  <a:ext uri="{FF2B5EF4-FFF2-40B4-BE49-F238E27FC236}">
                    <a16:creationId xmlns:a16="http://schemas.microsoft.com/office/drawing/2014/main" id="{BEA2638D-7DB3-B78B-0C08-66EF9A9199E1}"/>
                  </a:ext>
                </a:extLst>
              </p:cNvPr>
              <p:cNvSpPr/>
              <p:nvPr/>
            </p:nvSpPr>
            <p:spPr>
              <a:xfrm>
                <a:off x="-4618734" y="4150499"/>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6"/>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1" name="任意多边形: 形状 1240">
                <a:extLst>
                  <a:ext uri="{FF2B5EF4-FFF2-40B4-BE49-F238E27FC236}">
                    <a16:creationId xmlns:a16="http://schemas.microsoft.com/office/drawing/2014/main" id="{0E583FD5-6669-F1DF-0B2F-7B1D6401B40C}"/>
                  </a:ext>
                </a:extLst>
              </p:cNvPr>
              <p:cNvSpPr/>
              <p:nvPr/>
            </p:nvSpPr>
            <p:spPr>
              <a:xfrm>
                <a:off x="-4618734" y="4150499"/>
                <a:ext cx="161067" cy="107065"/>
              </a:xfrm>
              <a:custGeom>
                <a:avLst/>
                <a:gdLst>
                  <a:gd name="connsiteX0" fmla="*/ 10954 w 161067"/>
                  <a:gd name="connsiteY0" fmla="*/ 81744 h 107065"/>
                  <a:gd name="connsiteX1" fmla="*/ 150114 w 161067"/>
                  <a:gd name="connsiteY1" fmla="*/ 1544 h 107065"/>
                  <a:gd name="connsiteX2" fmla="*/ 161068 w 161067"/>
                  <a:gd name="connsiteY2" fmla="*/ 7068 h 107065"/>
                  <a:gd name="connsiteX3" fmla="*/ 150114 w 161067"/>
                  <a:gd name="connsiteY3" fmla="*/ 25261 h 107065"/>
                  <a:gd name="connsiteX4" fmla="*/ 10954 w 161067"/>
                  <a:gd name="connsiteY4" fmla="*/ 105461 h 107065"/>
                  <a:gd name="connsiteX5" fmla="*/ 0 w 161067"/>
                  <a:gd name="connsiteY5" fmla="*/ 99937 h 107065"/>
                  <a:gd name="connsiteX6" fmla="*/ 10954 w 161067"/>
                  <a:gd name="connsiteY6" fmla="*/ 81744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744"/>
                    </a:moveTo>
                    <a:lnTo>
                      <a:pt x="150114" y="1544"/>
                    </a:lnTo>
                    <a:cubicBezTo>
                      <a:pt x="156115" y="-1886"/>
                      <a:pt x="161068" y="591"/>
                      <a:pt x="161068" y="7068"/>
                    </a:cubicBezTo>
                    <a:cubicBezTo>
                      <a:pt x="160506" y="14526"/>
                      <a:pt x="156439" y="21270"/>
                      <a:pt x="150114" y="25261"/>
                    </a:cubicBezTo>
                    <a:lnTo>
                      <a:pt x="10954" y="105461"/>
                    </a:lnTo>
                    <a:cubicBezTo>
                      <a:pt x="4858" y="108986"/>
                      <a:pt x="0" y="106509"/>
                      <a:pt x="0" y="99937"/>
                    </a:cubicBezTo>
                    <a:cubicBezTo>
                      <a:pt x="533" y="92469"/>
                      <a:pt x="4610" y="85706"/>
                      <a:pt x="10954" y="81744"/>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2" name="任意多边形: 形状 1241">
                <a:extLst>
                  <a:ext uri="{FF2B5EF4-FFF2-40B4-BE49-F238E27FC236}">
                    <a16:creationId xmlns:a16="http://schemas.microsoft.com/office/drawing/2014/main" id="{9C633828-CF95-7DD9-CFD3-917A24CD5548}"/>
                  </a:ext>
                </a:extLst>
              </p:cNvPr>
              <p:cNvSpPr/>
              <p:nvPr/>
            </p:nvSpPr>
            <p:spPr>
              <a:xfrm>
                <a:off x="-4618734" y="4211303"/>
                <a:ext cx="161067" cy="107031"/>
              </a:xfrm>
              <a:custGeom>
                <a:avLst/>
                <a:gdLst>
                  <a:gd name="connsiteX0" fmla="*/ 10954 w 161067"/>
                  <a:gd name="connsiteY0" fmla="*/ 81805 h 107031"/>
                  <a:gd name="connsiteX1" fmla="*/ 150114 w 161067"/>
                  <a:gd name="connsiteY1" fmla="*/ 1604 h 107031"/>
                  <a:gd name="connsiteX2" fmla="*/ 161068 w 161067"/>
                  <a:gd name="connsiteY2" fmla="*/ 7129 h 107031"/>
                  <a:gd name="connsiteX3" fmla="*/ 150114 w 161067"/>
                  <a:gd name="connsiteY3" fmla="*/ 25226 h 107031"/>
                  <a:gd name="connsiteX4" fmla="*/ 10954 w 161067"/>
                  <a:gd name="connsiteY4" fmla="*/ 105427 h 107031"/>
                  <a:gd name="connsiteX5" fmla="*/ 0 w 161067"/>
                  <a:gd name="connsiteY5" fmla="*/ 99902 h 107031"/>
                  <a:gd name="connsiteX6" fmla="*/ 10954 w 161067"/>
                  <a:gd name="connsiteY6" fmla="*/ 81805 h 10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31">
                    <a:moveTo>
                      <a:pt x="10954" y="81805"/>
                    </a:moveTo>
                    <a:lnTo>
                      <a:pt x="150114" y="1604"/>
                    </a:lnTo>
                    <a:cubicBezTo>
                      <a:pt x="156115" y="-1920"/>
                      <a:pt x="161068" y="557"/>
                      <a:pt x="161068" y="7129"/>
                    </a:cubicBezTo>
                    <a:cubicBezTo>
                      <a:pt x="160506" y="14558"/>
                      <a:pt x="156439" y="21283"/>
                      <a:pt x="150114" y="25226"/>
                    </a:cubicBezTo>
                    <a:lnTo>
                      <a:pt x="10954" y="105427"/>
                    </a:lnTo>
                    <a:cubicBezTo>
                      <a:pt x="4858" y="108951"/>
                      <a:pt x="0" y="106475"/>
                      <a:pt x="0" y="99902"/>
                    </a:cubicBezTo>
                    <a:cubicBezTo>
                      <a:pt x="533" y="92463"/>
                      <a:pt x="4610" y="85729"/>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3" name="任意多边形: 形状 1242">
                <a:extLst>
                  <a:ext uri="{FF2B5EF4-FFF2-40B4-BE49-F238E27FC236}">
                    <a16:creationId xmlns:a16="http://schemas.microsoft.com/office/drawing/2014/main" id="{D22D3621-3F95-1F6B-0DA1-F8893E297F29}"/>
                  </a:ext>
                </a:extLst>
              </p:cNvPr>
              <p:cNvSpPr/>
              <p:nvPr/>
            </p:nvSpPr>
            <p:spPr>
              <a:xfrm>
                <a:off x="-4618734" y="4211303"/>
                <a:ext cx="161067" cy="107031"/>
              </a:xfrm>
              <a:custGeom>
                <a:avLst/>
                <a:gdLst>
                  <a:gd name="connsiteX0" fmla="*/ 10954 w 161067"/>
                  <a:gd name="connsiteY0" fmla="*/ 81805 h 107031"/>
                  <a:gd name="connsiteX1" fmla="*/ 150114 w 161067"/>
                  <a:gd name="connsiteY1" fmla="*/ 1604 h 107031"/>
                  <a:gd name="connsiteX2" fmla="*/ 161068 w 161067"/>
                  <a:gd name="connsiteY2" fmla="*/ 7129 h 107031"/>
                  <a:gd name="connsiteX3" fmla="*/ 150114 w 161067"/>
                  <a:gd name="connsiteY3" fmla="*/ 25226 h 107031"/>
                  <a:gd name="connsiteX4" fmla="*/ 10954 w 161067"/>
                  <a:gd name="connsiteY4" fmla="*/ 105427 h 107031"/>
                  <a:gd name="connsiteX5" fmla="*/ 0 w 161067"/>
                  <a:gd name="connsiteY5" fmla="*/ 99902 h 107031"/>
                  <a:gd name="connsiteX6" fmla="*/ 10954 w 161067"/>
                  <a:gd name="connsiteY6" fmla="*/ 81805 h 10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31">
                    <a:moveTo>
                      <a:pt x="10954" y="81805"/>
                    </a:moveTo>
                    <a:lnTo>
                      <a:pt x="150114" y="1604"/>
                    </a:lnTo>
                    <a:cubicBezTo>
                      <a:pt x="156115" y="-1920"/>
                      <a:pt x="161068" y="557"/>
                      <a:pt x="161068" y="7129"/>
                    </a:cubicBezTo>
                    <a:cubicBezTo>
                      <a:pt x="160506" y="14558"/>
                      <a:pt x="156439" y="21283"/>
                      <a:pt x="150114" y="25226"/>
                    </a:cubicBezTo>
                    <a:lnTo>
                      <a:pt x="10954" y="105427"/>
                    </a:lnTo>
                    <a:cubicBezTo>
                      <a:pt x="4858" y="108951"/>
                      <a:pt x="0" y="106475"/>
                      <a:pt x="0" y="99902"/>
                    </a:cubicBezTo>
                    <a:cubicBezTo>
                      <a:pt x="533" y="92463"/>
                      <a:pt x="4610" y="85729"/>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4" name="任意多边形: 形状 1243">
                <a:extLst>
                  <a:ext uri="{FF2B5EF4-FFF2-40B4-BE49-F238E27FC236}">
                    <a16:creationId xmlns:a16="http://schemas.microsoft.com/office/drawing/2014/main" id="{A37E48A2-BB32-32C2-5701-E02AE6A48282}"/>
                  </a:ext>
                </a:extLst>
              </p:cNvPr>
              <p:cNvSpPr/>
              <p:nvPr/>
            </p:nvSpPr>
            <p:spPr>
              <a:xfrm>
                <a:off x="-4699792" y="4077061"/>
                <a:ext cx="51435" cy="43914"/>
              </a:xfrm>
              <a:custGeom>
                <a:avLst/>
                <a:gdLst>
                  <a:gd name="connsiteX0" fmla="*/ 10858 w 51435"/>
                  <a:gd name="connsiteY0" fmla="*/ 18688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688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88"/>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14" y="29366"/>
                      <a:pt x="4553" y="22632"/>
                      <a:pt x="10858" y="1868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5" name="任意多边形: 形状 1244">
                <a:extLst>
                  <a:ext uri="{FF2B5EF4-FFF2-40B4-BE49-F238E27FC236}">
                    <a16:creationId xmlns:a16="http://schemas.microsoft.com/office/drawing/2014/main" id="{2230EEF8-0BB6-7380-B08D-2B72048991B9}"/>
                  </a:ext>
                </a:extLst>
              </p:cNvPr>
              <p:cNvSpPr/>
              <p:nvPr/>
            </p:nvSpPr>
            <p:spPr>
              <a:xfrm>
                <a:off x="-4699792" y="4077061"/>
                <a:ext cx="51435" cy="43914"/>
              </a:xfrm>
              <a:custGeom>
                <a:avLst/>
                <a:gdLst>
                  <a:gd name="connsiteX0" fmla="*/ 10858 w 51435"/>
                  <a:gd name="connsiteY0" fmla="*/ 18688 h 43914"/>
                  <a:gd name="connsiteX1" fmla="*/ 40481 w 51435"/>
                  <a:gd name="connsiteY1" fmla="*/ 1544 h 43914"/>
                  <a:gd name="connsiteX2" fmla="*/ 51435 w 51435"/>
                  <a:gd name="connsiteY2" fmla="*/ 7068 h 43914"/>
                  <a:gd name="connsiteX3" fmla="*/ 40481 w 51435"/>
                  <a:gd name="connsiteY3" fmla="*/ 25261 h 43914"/>
                  <a:gd name="connsiteX4" fmla="*/ 10858 w 51435"/>
                  <a:gd name="connsiteY4" fmla="*/ 42311 h 43914"/>
                  <a:gd name="connsiteX5" fmla="*/ 0 w 51435"/>
                  <a:gd name="connsiteY5" fmla="*/ 36786 h 43914"/>
                  <a:gd name="connsiteX6" fmla="*/ 10858 w 51435"/>
                  <a:gd name="connsiteY6" fmla="*/ 18688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 h="43914">
                    <a:moveTo>
                      <a:pt x="10858" y="18688"/>
                    </a:moveTo>
                    <a:lnTo>
                      <a:pt x="40481" y="1544"/>
                    </a:lnTo>
                    <a:cubicBezTo>
                      <a:pt x="46577" y="-1886"/>
                      <a:pt x="51435" y="591"/>
                      <a:pt x="51435" y="7068"/>
                    </a:cubicBezTo>
                    <a:cubicBezTo>
                      <a:pt x="50902" y="14536"/>
                      <a:pt x="46825" y="21298"/>
                      <a:pt x="40481" y="25261"/>
                    </a:cubicBezTo>
                    <a:lnTo>
                      <a:pt x="10858" y="42311"/>
                    </a:lnTo>
                    <a:cubicBezTo>
                      <a:pt x="4858" y="45835"/>
                      <a:pt x="0" y="43358"/>
                      <a:pt x="0" y="36786"/>
                    </a:cubicBezTo>
                    <a:cubicBezTo>
                      <a:pt x="514" y="29366"/>
                      <a:pt x="4553" y="22632"/>
                      <a:pt x="10858" y="18688"/>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6" name="任意多边形: 形状 1245">
                <a:extLst>
                  <a:ext uri="{FF2B5EF4-FFF2-40B4-BE49-F238E27FC236}">
                    <a16:creationId xmlns:a16="http://schemas.microsoft.com/office/drawing/2014/main" id="{456DCA31-4EDA-0E0B-A82A-FDEDA1DF97F2}"/>
                  </a:ext>
                </a:extLst>
              </p:cNvPr>
              <p:cNvSpPr/>
              <p:nvPr/>
            </p:nvSpPr>
            <p:spPr>
              <a:xfrm>
                <a:off x="-4741416" y="4161677"/>
                <a:ext cx="51434" cy="43914"/>
              </a:xfrm>
              <a:custGeom>
                <a:avLst/>
                <a:gdLst>
                  <a:gd name="connsiteX0" fmla="*/ 10954 w 51434"/>
                  <a:gd name="connsiteY0" fmla="*/ 18654 h 43914"/>
                  <a:gd name="connsiteX1" fmla="*/ 40481 w 51434"/>
                  <a:gd name="connsiteY1" fmla="*/ 1604 h 43914"/>
                  <a:gd name="connsiteX2" fmla="*/ 51435 w 51434"/>
                  <a:gd name="connsiteY2" fmla="*/ 7129 h 43914"/>
                  <a:gd name="connsiteX3" fmla="*/ 40481 w 51434"/>
                  <a:gd name="connsiteY3" fmla="*/ 25226 h 43914"/>
                  <a:gd name="connsiteX4" fmla="*/ 10954 w 51434"/>
                  <a:gd name="connsiteY4" fmla="*/ 42371 h 43914"/>
                  <a:gd name="connsiteX5" fmla="*/ 0 w 51434"/>
                  <a:gd name="connsiteY5" fmla="*/ 36847 h 43914"/>
                  <a:gd name="connsiteX6" fmla="*/ 10954 w 51434"/>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847"/>
                    </a:cubicBezTo>
                    <a:cubicBezTo>
                      <a:pt x="533" y="29379"/>
                      <a:pt x="4610" y="22616"/>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7" name="任意多边形: 形状 1246">
                <a:extLst>
                  <a:ext uri="{FF2B5EF4-FFF2-40B4-BE49-F238E27FC236}">
                    <a16:creationId xmlns:a16="http://schemas.microsoft.com/office/drawing/2014/main" id="{CED3867E-C34C-D9AF-8724-69D4C335797D}"/>
                  </a:ext>
                </a:extLst>
              </p:cNvPr>
              <p:cNvSpPr/>
              <p:nvPr/>
            </p:nvSpPr>
            <p:spPr>
              <a:xfrm>
                <a:off x="-4741416" y="4161677"/>
                <a:ext cx="51434" cy="43914"/>
              </a:xfrm>
              <a:custGeom>
                <a:avLst/>
                <a:gdLst>
                  <a:gd name="connsiteX0" fmla="*/ 10954 w 51434"/>
                  <a:gd name="connsiteY0" fmla="*/ 18654 h 43914"/>
                  <a:gd name="connsiteX1" fmla="*/ 40481 w 51434"/>
                  <a:gd name="connsiteY1" fmla="*/ 1604 h 43914"/>
                  <a:gd name="connsiteX2" fmla="*/ 51435 w 51434"/>
                  <a:gd name="connsiteY2" fmla="*/ 7129 h 43914"/>
                  <a:gd name="connsiteX3" fmla="*/ 40481 w 51434"/>
                  <a:gd name="connsiteY3" fmla="*/ 25226 h 43914"/>
                  <a:gd name="connsiteX4" fmla="*/ 10954 w 51434"/>
                  <a:gd name="connsiteY4" fmla="*/ 42371 h 43914"/>
                  <a:gd name="connsiteX5" fmla="*/ 0 w 51434"/>
                  <a:gd name="connsiteY5" fmla="*/ 36847 h 43914"/>
                  <a:gd name="connsiteX6" fmla="*/ 10954 w 51434"/>
                  <a:gd name="connsiteY6" fmla="*/ 18654 h 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914">
                    <a:moveTo>
                      <a:pt x="10954" y="18654"/>
                    </a:moveTo>
                    <a:lnTo>
                      <a:pt x="40481" y="1604"/>
                    </a:lnTo>
                    <a:cubicBezTo>
                      <a:pt x="46577" y="-1920"/>
                      <a:pt x="51435" y="557"/>
                      <a:pt x="51435" y="7129"/>
                    </a:cubicBezTo>
                    <a:cubicBezTo>
                      <a:pt x="50930" y="14577"/>
                      <a:pt x="46844" y="21321"/>
                      <a:pt x="40481" y="25226"/>
                    </a:cubicBezTo>
                    <a:lnTo>
                      <a:pt x="10954" y="42371"/>
                    </a:lnTo>
                    <a:cubicBezTo>
                      <a:pt x="4858" y="45800"/>
                      <a:pt x="0" y="43324"/>
                      <a:pt x="0" y="36847"/>
                    </a:cubicBezTo>
                    <a:cubicBezTo>
                      <a:pt x="533" y="29379"/>
                      <a:pt x="4610" y="22616"/>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8" name="任意多边形: 形状 1247">
                <a:extLst>
                  <a:ext uri="{FF2B5EF4-FFF2-40B4-BE49-F238E27FC236}">
                    <a16:creationId xmlns:a16="http://schemas.microsoft.com/office/drawing/2014/main" id="{76BA16BE-2E89-B641-5238-413F72AEE53E}"/>
                  </a:ext>
                </a:extLst>
              </p:cNvPr>
              <p:cNvSpPr/>
              <p:nvPr/>
            </p:nvSpPr>
            <p:spPr>
              <a:xfrm>
                <a:off x="-4618734" y="3966796"/>
                <a:ext cx="161067" cy="107065"/>
              </a:xfrm>
              <a:custGeom>
                <a:avLst/>
                <a:gdLst>
                  <a:gd name="connsiteX0" fmla="*/ 10954 w 161067"/>
                  <a:gd name="connsiteY0" fmla="*/ 81805 h 107065"/>
                  <a:gd name="connsiteX1" fmla="*/ 150114 w 161067"/>
                  <a:gd name="connsiteY1" fmla="*/ 1604 h 107065"/>
                  <a:gd name="connsiteX2" fmla="*/ 161068 w 161067"/>
                  <a:gd name="connsiteY2" fmla="*/ 7129 h 107065"/>
                  <a:gd name="connsiteX3" fmla="*/ 150114 w 161067"/>
                  <a:gd name="connsiteY3" fmla="*/ 25226 h 107065"/>
                  <a:gd name="connsiteX4" fmla="*/ 10954 w 161067"/>
                  <a:gd name="connsiteY4" fmla="*/ 105522 h 107065"/>
                  <a:gd name="connsiteX5" fmla="*/ 0 w 161067"/>
                  <a:gd name="connsiteY5" fmla="*/ 99997 h 107065"/>
                  <a:gd name="connsiteX6" fmla="*/ 10954 w 161067"/>
                  <a:gd name="connsiteY6" fmla="*/ 81805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805"/>
                    </a:moveTo>
                    <a:lnTo>
                      <a:pt x="150114" y="1604"/>
                    </a:lnTo>
                    <a:cubicBezTo>
                      <a:pt x="156115" y="-1920"/>
                      <a:pt x="161068" y="556"/>
                      <a:pt x="161068" y="7129"/>
                    </a:cubicBezTo>
                    <a:cubicBezTo>
                      <a:pt x="160515" y="14568"/>
                      <a:pt x="156448" y="21292"/>
                      <a:pt x="150114" y="25226"/>
                    </a:cubicBezTo>
                    <a:lnTo>
                      <a:pt x="10954" y="105522"/>
                    </a:lnTo>
                    <a:cubicBezTo>
                      <a:pt x="4858" y="108951"/>
                      <a:pt x="0" y="106475"/>
                      <a:pt x="0" y="99997"/>
                    </a:cubicBezTo>
                    <a:cubicBezTo>
                      <a:pt x="533" y="92530"/>
                      <a:pt x="4610" y="85767"/>
                      <a:pt x="10954" y="81805"/>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49" name="任意多边形: 形状 1248">
                <a:extLst>
                  <a:ext uri="{FF2B5EF4-FFF2-40B4-BE49-F238E27FC236}">
                    <a16:creationId xmlns:a16="http://schemas.microsoft.com/office/drawing/2014/main" id="{6F3A817B-D476-63D2-F9EC-F019868DFB49}"/>
                  </a:ext>
                </a:extLst>
              </p:cNvPr>
              <p:cNvSpPr/>
              <p:nvPr/>
            </p:nvSpPr>
            <p:spPr>
              <a:xfrm>
                <a:off x="-4618734" y="3966796"/>
                <a:ext cx="161067" cy="107065"/>
              </a:xfrm>
              <a:custGeom>
                <a:avLst/>
                <a:gdLst>
                  <a:gd name="connsiteX0" fmla="*/ 10954 w 161067"/>
                  <a:gd name="connsiteY0" fmla="*/ 81805 h 107065"/>
                  <a:gd name="connsiteX1" fmla="*/ 150114 w 161067"/>
                  <a:gd name="connsiteY1" fmla="*/ 1604 h 107065"/>
                  <a:gd name="connsiteX2" fmla="*/ 161068 w 161067"/>
                  <a:gd name="connsiteY2" fmla="*/ 7129 h 107065"/>
                  <a:gd name="connsiteX3" fmla="*/ 150114 w 161067"/>
                  <a:gd name="connsiteY3" fmla="*/ 25226 h 107065"/>
                  <a:gd name="connsiteX4" fmla="*/ 10954 w 161067"/>
                  <a:gd name="connsiteY4" fmla="*/ 105522 h 107065"/>
                  <a:gd name="connsiteX5" fmla="*/ 0 w 161067"/>
                  <a:gd name="connsiteY5" fmla="*/ 99997 h 107065"/>
                  <a:gd name="connsiteX6" fmla="*/ 10954 w 161067"/>
                  <a:gd name="connsiteY6" fmla="*/ 81805 h 10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67" h="107065">
                    <a:moveTo>
                      <a:pt x="10954" y="81805"/>
                    </a:moveTo>
                    <a:lnTo>
                      <a:pt x="150114" y="1604"/>
                    </a:lnTo>
                    <a:cubicBezTo>
                      <a:pt x="156115" y="-1920"/>
                      <a:pt x="161068" y="556"/>
                      <a:pt x="161068" y="7129"/>
                    </a:cubicBezTo>
                    <a:cubicBezTo>
                      <a:pt x="160515" y="14568"/>
                      <a:pt x="156448" y="21292"/>
                      <a:pt x="150114" y="25226"/>
                    </a:cubicBezTo>
                    <a:lnTo>
                      <a:pt x="10954" y="105522"/>
                    </a:lnTo>
                    <a:cubicBezTo>
                      <a:pt x="4858" y="108951"/>
                      <a:pt x="0" y="106475"/>
                      <a:pt x="0" y="99997"/>
                    </a:cubicBezTo>
                    <a:cubicBezTo>
                      <a:pt x="533" y="92530"/>
                      <a:pt x="4610" y="85767"/>
                      <a:pt x="10954" y="81805"/>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0" name="任意多边形: 形状 1249">
                <a:extLst>
                  <a:ext uri="{FF2B5EF4-FFF2-40B4-BE49-F238E27FC236}">
                    <a16:creationId xmlns:a16="http://schemas.microsoft.com/office/drawing/2014/main" id="{81A315D2-10DE-796F-F85C-62F03B11FA02}"/>
                  </a:ext>
                </a:extLst>
              </p:cNvPr>
              <p:cNvSpPr/>
              <p:nvPr/>
            </p:nvSpPr>
            <p:spPr>
              <a:xfrm>
                <a:off x="-4660358" y="4027531"/>
                <a:ext cx="202882" cy="131597"/>
              </a:xfrm>
              <a:custGeom>
                <a:avLst/>
                <a:gdLst>
                  <a:gd name="connsiteX0" fmla="*/ 10954 w 202882"/>
                  <a:gd name="connsiteY0" fmla="*/ 106318 h 131597"/>
                  <a:gd name="connsiteX1" fmla="*/ 191929 w 202882"/>
                  <a:gd name="connsiteY1" fmla="*/ 1543 h 131597"/>
                  <a:gd name="connsiteX2" fmla="*/ 202883 w 202882"/>
                  <a:gd name="connsiteY2" fmla="*/ 7068 h 131597"/>
                  <a:gd name="connsiteX3" fmla="*/ 191929 w 202882"/>
                  <a:gd name="connsiteY3" fmla="*/ 25261 h 131597"/>
                  <a:gd name="connsiteX4" fmla="*/ 10954 w 202882"/>
                  <a:gd name="connsiteY4" fmla="*/ 130036 h 131597"/>
                  <a:gd name="connsiteX5" fmla="*/ 0 w 202882"/>
                  <a:gd name="connsiteY5" fmla="*/ 124511 h 131597"/>
                  <a:gd name="connsiteX6" fmla="*/ 10954 w 202882"/>
                  <a:gd name="connsiteY6" fmla="*/ 106318 h 13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97">
                    <a:moveTo>
                      <a:pt x="10954" y="106318"/>
                    </a:moveTo>
                    <a:lnTo>
                      <a:pt x="191929" y="1543"/>
                    </a:lnTo>
                    <a:cubicBezTo>
                      <a:pt x="197929" y="-1885"/>
                      <a:pt x="202883" y="591"/>
                      <a:pt x="202883" y="7068"/>
                    </a:cubicBezTo>
                    <a:cubicBezTo>
                      <a:pt x="202321" y="14526"/>
                      <a:pt x="198253" y="21270"/>
                      <a:pt x="191929" y="25261"/>
                    </a:cubicBezTo>
                    <a:lnTo>
                      <a:pt x="10954" y="130036"/>
                    </a:lnTo>
                    <a:cubicBezTo>
                      <a:pt x="4858" y="133465"/>
                      <a:pt x="0" y="131084"/>
                      <a:pt x="0" y="124511"/>
                    </a:cubicBezTo>
                    <a:cubicBezTo>
                      <a:pt x="533" y="117044"/>
                      <a:pt x="4610" y="110281"/>
                      <a:pt x="10954" y="106318"/>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1" name="任意多边形: 形状 1250">
                <a:extLst>
                  <a:ext uri="{FF2B5EF4-FFF2-40B4-BE49-F238E27FC236}">
                    <a16:creationId xmlns:a16="http://schemas.microsoft.com/office/drawing/2014/main" id="{5CA8B84D-8B9C-E269-62CA-308ACEC06083}"/>
                  </a:ext>
                </a:extLst>
              </p:cNvPr>
              <p:cNvSpPr/>
              <p:nvPr/>
            </p:nvSpPr>
            <p:spPr>
              <a:xfrm>
                <a:off x="-4660358" y="4027531"/>
                <a:ext cx="202882" cy="131597"/>
              </a:xfrm>
              <a:custGeom>
                <a:avLst/>
                <a:gdLst>
                  <a:gd name="connsiteX0" fmla="*/ 10954 w 202882"/>
                  <a:gd name="connsiteY0" fmla="*/ 106318 h 131597"/>
                  <a:gd name="connsiteX1" fmla="*/ 191929 w 202882"/>
                  <a:gd name="connsiteY1" fmla="*/ 1543 h 131597"/>
                  <a:gd name="connsiteX2" fmla="*/ 202883 w 202882"/>
                  <a:gd name="connsiteY2" fmla="*/ 7068 h 131597"/>
                  <a:gd name="connsiteX3" fmla="*/ 191929 w 202882"/>
                  <a:gd name="connsiteY3" fmla="*/ 25261 h 131597"/>
                  <a:gd name="connsiteX4" fmla="*/ 10954 w 202882"/>
                  <a:gd name="connsiteY4" fmla="*/ 130036 h 131597"/>
                  <a:gd name="connsiteX5" fmla="*/ 0 w 202882"/>
                  <a:gd name="connsiteY5" fmla="*/ 124511 h 131597"/>
                  <a:gd name="connsiteX6" fmla="*/ 10954 w 202882"/>
                  <a:gd name="connsiteY6" fmla="*/ 106318 h 13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97">
                    <a:moveTo>
                      <a:pt x="10954" y="106318"/>
                    </a:moveTo>
                    <a:lnTo>
                      <a:pt x="191929" y="1543"/>
                    </a:lnTo>
                    <a:cubicBezTo>
                      <a:pt x="197929" y="-1885"/>
                      <a:pt x="202883" y="591"/>
                      <a:pt x="202883" y="7068"/>
                    </a:cubicBezTo>
                    <a:cubicBezTo>
                      <a:pt x="202321" y="14526"/>
                      <a:pt x="198253" y="21270"/>
                      <a:pt x="191929" y="25261"/>
                    </a:cubicBezTo>
                    <a:lnTo>
                      <a:pt x="10954" y="130036"/>
                    </a:lnTo>
                    <a:cubicBezTo>
                      <a:pt x="4858" y="133465"/>
                      <a:pt x="0" y="131084"/>
                      <a:pt x="0" y="124511"/>
                    </a:cubicBezTo>
                    <a:cubicBezTo>
                      <a:pt x="533" y="117044"/>
                      <a:pt x="4610" y="110281"/>
                      <a:pt x="10954" y="106318"/>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2" name="任意多边形: 形状 1251">
                <a:extLst>
                  <a:ext uri="{FF2B5EF4-FFF2-40B4-BE49-F238E27FC236}">
                    <a16:creationId xmlns:a16="http://schemas.microsoft.com/office/drawing/2014/main" id="{889897DE-5181-56B2-CD09-0F81E9C5921B}"/>
                  </a:ext>
                </a:extLst>
              </p:cNvPr>
              <p:cNvSpPr/>
              <p:nvPr/>
            </p:nvSpPr>
            <p:spPr>
              <a:xfrm>
                <a:off x="-4741416" y="4407041"/>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2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6"/>
                      <a:pt x="51435" y="7129"/>
                    </a:cubicBezTo>
                    <a:cubicBezTo>
                      <a:pt x="50902" y="14568"/>
                      <a:pt x="46825" y="21302"/>
                      <a:pt x="40481" y="25226"/>
                    </a:cubicBezTo>
                    <a:lnTo>
                      <a:pt x="10954" y="42276"/>
                    </a:lnTo>
                    <a:cubicBezTo>
                      <a:pt x="4858" y="45800"/>
                      <a:pt x="0" y="43324"/>
                      <a:pt x="0" y="36752"/>
                    </a:cubicBezTo>
                    <a:cubicBezTo>
                      <a:pt x="533" y="29313"/>
                      <a:pt x="4610" y="22578"/>
                      <a:pt x="10954" y="1865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3" name="任意多边形: 形状 1252">
                <a:extLst>
                  <a:ext uri="{FF2B5EF4-FFF2-40B4-BE49-F238E27FC236}">
                    <a16:creationId xmlns:a16="http://schemas.microsoft.com/office/drawing/2014/main" id="{B0F46CB1-662D-1A12-5604-66E42DBEB69A}"/>
                  </a:ext>
                </a:extLst>
              </p:cNvPr>
              <p:cNvSpPr/>
              <p:nvPr/>
            </p:nvSpPr>
            <p:spPr>
              <a:xfrm>
                <a:off x="-4741416" y="4407041"/>
                <a:ext cx="51434" cy="43880"/>
              </a:xfrm>
              <a:custGeom>
                <a:avLst/>
                <a:gdLst>
                  <a:gd name="connsiteX0" fmla="*/ 10954 w 51434"/>
                  <a:gd name="connsiteY0" fmla="*/ 18654 h 43880"/>
                  <a:gd name="connsiteX1" fmla="*/ 40481 w 51434"/>
                  <a:gd name="connsiteY1" fmla="*/ 1604 h 43880"/>
                  <a:gd name="connsiteX2" fmla="*/ 51435 w 51434"/>
                  <a:gd name="connsiteY2" fmla="*/ 7129 h 43880"/>
                  <a:gd name="connsiteX3" fmla="*/ 40481 w 51434"/>
                  <a:gd name="connsiteY3" fmla="*/ 25226 h 43880"/>
                  <a:gd name="connsiteX4" fmla="*/ 10954 w 51434"/>
                  <a:gd name="connsiteY4" fmla="*/ 42276 h 43880"/>
                  <a:gd name="connsiteX5" fmla="*/ 0 w 51434"/>
                  <a:gd name="connsiteY5" fmla="*/ 36752 h 43880"/>
                  <a:gd name="connsiteX6" fmla="*/ 10954 w 51434"/>
                  <a:gd name="connsiteY6" fmla="*/ 18654 h 4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4" h="43880">
                    <a:moveTo>
                      <a:pt x="10954" y="18654"/>
                    </a:moveTo>
                    <a:lnTo>
                      <a:pt x="40481" y="1604"/>
                    </a:lnTo>
                    <a:cubicBezTo>
                      <a:pt x="46577" y="-1920"/>
                      <a:pt x="51435" y="556"/>
                      <a:pt x="51435" y="7129"/>
                    </a:cubicBezTo>
                    <a:cubicBezTo>
                      <a:pt x="50902" y="14568"/>
                      <a:pt x="46825" y="21302"/>
                      <a:pt x="40481" y="25226"/>
                    </a:cubicBezTo>
                    <a:lnTo>
                      <a:pt x="10954" y="42276"/>
                    </a:lnTo>
                    <a:cubicBezTo>
                      <a:pt x="4858" y="45800"/>
                      <a:pt x="0" y="43324"/>
                      <a:pt x="0" y="36752"/>
                    </a:cubicBezTo>
                    <a:cubicBezTo>
                      <a:pt x="533" y="29313"/>
                      <a:pt x="4610" y="22578"/>
                      <a:pt x="10954" y="18654"/>
                    </a:cubicBezTo>
                    <a:close/>
                  </a:path>
                </a:pathLst>
              </a:custGeom>
              <a:solidFill>
                <a:srgbClr val="FFFFFF">
                  <a:alpha val="6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4" name="任意多边形: 形状 1253">
                <a:extLst>
                  <a:ext uri="{FF2B5EF4-FFF2-40B4-BE49-F238E27FC236}">
                    <a16:creationId xmlns:a16="http://schemas.microsoft.com/office/drawing/2014/main" id="{AFB6A3FC-9201-CC9B-DF5B-CF0C306560A9}"/>
                  </a:ext>
                </a:extLst>
              </p:cNvPr>
              <p:cNvSpPr/>
              <p:nvPr/>
            </p:nvSpPr>
            <p:spPr>
              <a:xfrm>
                <a:off x="-4660358" y="4272609"/>
                <a:ext cx="202882" cy="131579"/>
              </a:xfrm>
              <a:custGeom>
                <a:avLst/>
                <a:gdLst>
                  <a:gd name="connsiteX0" fmla="*/ 10954 w 202882"/>
                  <a:gd name="connsiteY0" fmla="*/ 106319 h 131579"/>
                  <a:gd name="connsiteX1" fmla="*/ 191929 w 202882"/>
                  <a:gd name="connsiteY1" fmla="*/ 1544 h 131579"/>
                  <a:gd name="connsiteX2" fmla="*/ 202883 w 202882"/>
                  <a:gd name="connsiteY2" fmla="*/ 7068 h 131579"/>
                  <a:gd name="connsiteX3" fmla="*/ 191929 w 202882"/>
                  <a:gd name="connsiteY3" fmla="*/ 25261 h 131579"/>
                  <a:gd name="connsiteX4" fmla="*/ 10954 w 202882"/>
                  <a:gd name="connsiteY4" fmla="*/ 130036 h 131579"/>
                  <a:gd name="connsiteX5" fmla="*/ 0 w 202882"/>
                  <a:gd name="connsiteY5" fmla="*/ 124511 h 131579"/>
                  <a:gd name="connsiteX6" fmla="*/ 10954 w 202882"/>
                  <a:gd name="connsiteY6" fmla="*/ 106319 h 13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79">
                    <a:moveTo>
                      <a:pt x="10954" y="106319"/>
                    </a:moveTo>
                    <a:lnTo>
                      <a:pt x="191929" y="1544"/>
                    </a:lnTo>
                    <a:cubicBezTo>
                      <a:pt x="197929" y="-1886"/>
                      <a:pt x="202883" y="591"/>
                      <a:pt x="202883" y="7068"/>
                    </a:cubicBezTo>
                    <a:cubicBezTo>
                      <a:pt x="202321" y="14526"/>
                      <a:pt x="198253" y="21270"/>
                      <a:pt x="191929" y="25261"/>
                    </a:cubicBezTo>
                    <a:lnTo>
                      <a:pt x="10954" y="130036"/>
                    </a:lnTo>
                    <a:cubicBezTo>
                      <a:pt x="4858" y="133465"/>
                      <a:pt x="0" y="130988"/>
                      <a:pt x="0" y="124511"/>
                    </a:cubicBezTo>
                    <a:cubicBezTo>
                      <a:pt x="533" y="117044"/>
                      <a:pt x="4610" y="110281"/>
                      <a:pt x="10954" y="106319"/>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55" name="任意多边形: 形状 1254">
                <a:extLst>
                  <a:ext uri="{FF2B5EF4-FFF2-40B4-BE49-F238E27FC236}">
                    <a16:creationId xmlns:a16="http://schemas.microsoft.com/office/drawing/2014/main" id="{BEB96EE4-252B-A515-E4C1-D5D986819347}"/>
                  </a:ext>
                </a:extLst>
              </p:cNvPr>
              <p:cNvSpPr/>
              <p:nvPr/>
            </p:nvSpPr>
            <p:spPr>
              <a:xfrm>
                <a:off x="-4660358" y="4272609"/>
                <a:ext cx="202882" cy="131579"/>
              </a:xfrm>
              <a:custGeom>
                <a:avLst/>
                <a:gdLst>
                  <a:gd name="connsiteX0" fmla="*/ 10954 w 202882"/>
                  <a:gd name="connsiteY0" fmla="*/ 106319 h 131579"/>
                  <a:gd name="connsiteX1" fmla="*/ 191929 w 202882"/>
                  <a:gd name="connsiteY1" fmla="*/ 1544 h 131579"/>
                  <a:gd name="connsiteX2" fmla="*/ 202883 w 202882"/>
                  <a:gd name="connsiteY2" fmla="*/ 7068 h 131579"/>
                  <a:gd name="connsiteX3" fmla="*/ 191929 w 202882"/>
                  <a:gd name="connsiteY3" fmla="*/ 25261 h 131579"/>
                  <a:gd name="connsiteX4" fmla="*/ 10954 w 202882"/>
                  <a:gd name="connsiteY4" fmla="*/ 130036 h 131579"/>
                  <a:gd name="connsiteX5" fmla="*/ 0 w 202882"/>
                  <a:gd name="connsiteY5" fmla="*/ 124511 h 131579"/>
                  <a:gd name="connsiteX6" fmla="*/ 10954 w 202882"/>
                  <a:gd name="connsiteY6" fmla="*/ 106319 h 13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882" h="131579">
                    <a:moveTo>
                      <a:pt x="10954" y="106319"/>
                    </a:moveTo>
                    <a:lnTo>
                      <a:pt x="191929" y="1544"/>
                    </a:lnTo>
                    <a:cubicBezTo>
                      <a:pt x="197929" y="-1886"/>
                      <a:pt x="202883" y="591"/>
                      <a:pt x="202883" y="7068"/>
                    </a:cubicBezTo>
                    <a:cubicBezTo>
                      <a:pt x="202321" y="14526"/>
                      <a:pt x="198253" y="21270"/>
                      <a:pt x="191929" y="25261"/>
                    </a:cubicBezTo>
                    <a:lnTo>
                      <a:pt x="10954" y="130036"/>
                    </a:lnTo>
                    <a:cubicBezTo>
                      <a:pt x="4858" y="133465"/>
                      <a:pt x="0" y="130988"/>
                      <a:pt x="0" y="124511"/>
                    </a:cubicBezTo>
                    <a:cubicBezTo>
                      <a:pt x="533" y="117044"/>
                      <a:pt x="4610" y="110281"/>
                      <a:pt x="10954" y="106319"/>
                    </a:cubicBezTo>
                    <a:close/>
                  </a:path>
                </a:pathLst>
              </a:custGeom>
              <a:solidFill>
                <a:srgbClr val="FFFFFF">
                  <a:alpha val="8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grpSp>
        <p:nvGrpSpPr>
          <p:cNvPr id="1473" name="图形 4">
            <a:extLst>
              <a:ext uri="{FF2B5EF4-FFF2-40B4-BE49-F238E27FC236}">
                <a16:creationId xmlns:a16="http://schemas.microsoft.com/office/drawing/2014/main" id="{D444B128-C31F-5256-3B36-AB8A42F5C287}"/>
              </a:ext>
            </a:extLst>
          </p:cNvPr>
          <p:cNvGrpSpPr/>
          <p:nvPr/>
        </p:nvGrpSpPr>
        <p:grpSpPr>
          <a:xfrm>
            <a:off x="7391697" y="1407228"/>
            <a:ext cx="1381098" cy="3522026"/>
            <a:chOff x="-2668906" y="2803018"/>
            <a:chExt cx="1178931" cy="2662205"/>
          </a:xfrm>
        </p:grpSpPr>
        <p:grpSp>
          <p:nvGrpSpPr>
            <p:cNvPr id="1474" name="图形 4">
              <a:extLst>
                <a:ext uri="{FF2B5EF4-FFF2-40B4-BE49-F238E27FC236}">
                  <a16:creationId xmlns:a16="http://schemas.microsoft.com/office/drawing/2014/main" id="{CCE9FF5A-4FF5-8770-A653-4994F6B048E4}"/>
                </a:ext>
              </a:extLst>
            </p:cNvPr>
            <p:cNvGrpSpPr/>
            <p:nvPr/>
          </p:nvGrpSpPr>
          <p:grpSpPr>
            <a:xfrm>
              <a:off x="-2345897" y="3849909"/>
              <a:ext cx="760989" cy="1615313"/>
              <a:chOff x="-2345897" y="3849909"/>
              <a:chExt cx="760989" cy="1615313"/>
            </a:xfrm>
          </p:grpSpPr>
          <p:sp>
            <p:nvSpPr>
              <p:cNvPr id="1475" name="任意多边形: 形状 1474">
                <a:extLst>
                  <a:ext uri="{FF2B5EF4-FFF2-40B4-BE49-F238E27FC236}">
                    <a16:creationId xmlns:a16="http://schemas.microsoft.com/office/drawing/2014/main" id="{89697A9F-FC31-65C8-481D-F1AD568A211E}"/>
                  </a:ext>
                </a:extLst>
              </p:cNvPr>
              <p:cNvSpPr/>
              <p:nvPr/>
            </p:nvSpPr>
            <p:spPr>
              <a:xfrm>
                <a:off x="-2145574" y="4840605"/>
                <a:ext cx="170884" cy="261490"/>
              </a:xfrm>
              <a:custGeom>
                <a:avLst/>
                <a:gdLst>
                  <a:gd name="connsiteX0" fmla="*/ 1721 w 170884"/>
                  <a:gd name="connsiteY0" fmla="*/ 0 h 261490"/>
                  <a:gd name="connsiteX1" fmla="*/ 6 w 170884"/>
                  <a:gd name="connsiteY1" fmla="*/ 241268 h 261490"/>
                  <a:gd name="connsiteX2" fmla="*/ 85731 w 170884"/>
                  <a:gd name="connsiteY2" fmla="*/ 260318 h 261490"/>
                  <a:gd name="connsiteX3" fmla="*/ 130213 w 170884"/>
                  <a:gd name="connsiteY3" fmla="*/ 238315 h 261490"/>
                  <a:gd name="connsiteX4" fmla="*/ 144310 w 170884"/>
                  <a:gd name="connsiteY4" fmla="*/ 195643 h 261490"/>
                  <a:gd name="connsiteX5" fmla="*/ 170885 w 170884"/>
                  <a:gd name="connsiteY5" fmla="*/ 0 h 2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884" h="261490">
                    <a:moveTo>
                      <a:pt x="1721" y="0"/>
                    </a:moveTo>
                    <a:cubicBezTo>
                      <a:pt x="1721" y="96107"/>
                      <a:pt x="9055" y="180022"/>
                      <a:pt x="6" y="241268"/>
                    </a:cubicBezTo>
                    <a:cubicBezTo>
                      <a:pt x="-660" y="246412"/>
                      <a:pt x="50775" y="266509"/>
                      <a:pt x="85731" y="260318"/>
                    </a:cubicBezTo>
                    <a:cubicBezTo>
                      <a:pt x="120688" y="254127"/>
                      <a:pt x="130213" y="242030"/>
                      <a:pt x="130213" y="238315"/>
                    </a:cubicBezTo>
                    <a:cubicBezTo>
                      <a:pt x="130213" y="225457"/>
                      <a:pt x="142977" y="208407"/>
                      <a:pt x="144310" y="195643"/>
                    </a:cubicBezTo>
                    <a:cubicBezTo>
                      <a:pt x="152692" y="115062"/>
                      <a:pt x="164789" y="57340"/>
                      <a:pt x="170885" y="0"/>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6" name="任意多边形: 形状 1475">
                <a:extLst>
                  <a:ext uri="{FF2B5EF4-FFF2-40B4-BE49-F238E27FC236}">
                    <a16:creationId xmlns:a16="http://schemas.microsoft.com/office/drawing/2014/main" id="{5BCB051B-D79E-94D7-99A4-D924CF560D4D}"/>
                  </a:ext>
                </a:extLst>
              </p:cNvPr>
              <p:cNvSpPr/>
              <p:nvPr/>
            </p:nvSpPr>
            <p:spPr>
              <a:xfrm>
                <a:off x="-2342678" y="5163502"/>
                <a:ext cx="369582" cy="149978"/>
              </a:xfrm>
              <a:custGeom>
                <a:avLst/>
                <a:gdLst>
                  <a:gd name="connsiteX0" fmla="*/ 2133 w 369582"/>
                  <a:gd name="connsiteY0" fmla="*/ 87725 h 149978"/>
                  <a:gd name="connsiteX1" fmla="*/ 9849 w 369582"/>
                  <a:gd name="connsiteY1" fmla="*/ 124111 h 149978"/>
                  <a:gd name="connsiteX2" fmla="*/ 127578 w 369582"/>
                  <a:gd name="connsiteY2" fmla="*/ 148019 h 149978"/>
                  <a:gd name="connsiteX3" fmla="*/ 224542 w 369582"/>
                  <a:gd name="connsiteY3" fmla="*/ 108871 h 149978"/>
                  <a:gd name="connsiteX4" fmla="*/ 294551 w 369582"/>
                  <a:gd name="connsiteY4" fmla="*/ 63246 h 149978"/>
                  <a:gd name="connsiteX5" fmla="*/ 363512 w 369582"/>
                  <a:gd name="connsiteY5" fmla="*/ 40005 h 149978"/>
                  <a:gd name="connsiteX6" fmla="*/ 369417 w 369582"/>
                  <a:gd name="connsiteY6" fmla="*/ 0 h 14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82" h="149978">
                    <a:moveTo>
                      <a:pt x="2133" y="87725"/>
                    </a:moveTo>
                    <a:cubicBezTo>
                      <a:pt x="-248" y="87725"/>
                      <a:pt x="-3391" y="113443"/>
                      <a:pt x="9849" y="124111"/>
                    </a:cubicBezTo>
                    <a:cubicBezTo>
                      <a:pt x="25089" y="136398"/>
                      <a:pt x="69570" y="156305"/>
                      <a:pt x="127578" y="148019"/>
                    </a:cubicBezTo>
                    <a:cubicBezTo>
                      <a:pt x="185585" y="139732"/>
                      <a:pt x="201587" y="128111"/>
                      <a:pt x="224542" y="108871"/>
                    </a:cubicBezTo>
                    <a:cubicBezTo>
                      <a:pt x="247497" y="89630"/>
                      <a:pt x="268357" y="69342"/>
                      <a:pt x="294551" y="63246"/>
                    </a:cubicBezTo>
                    <a:cubicBezTo>
                      <a:pt x="318840" y="57626"/>
                      <a:pt x="355892" y="47530"/>
                      <a:pt x="363512" y="40005"/>
                    </a:cubicBezTo>
                    <a:cubicBezTo>
                      <a:pt x="371132" y="32480"/>
                      <a:pt x="369417" y="0"/>
                      <a:pt x="369417"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7" name="任意多边形: 形状 1476">
                <a:extLst>
                  <a:ext uri="{FF2B5EF4-FFF2-40B4-BE49-F238E27FC236}">
                    <a16:creationId xmlns:a16="http://schemas.microsoft.com/office/drawing/2014/main" id="{A1F91986-2733-5130-38A4-6469658F1F14}"/>
                  </a:ext>
                </a:extLst>
              </p:cNvPr>
              <p:cNvSpPr/>
              <p:nvPr/>
            </p:nvSpPr>
            <p:spPr>
              <a:xfrm>
                <a:off x="-2345897" y="5022532"/>
                <a:ext cx="372721" cy="275558"/>
              </a:xfrm>
              <a:custGeom>
                <a:avLst/>
                <a:gdLst>
                  <a:gd name="connsiteX0" fmla="*/ 347395 w 372721"/>
                  <a:gd name="connsiteY0" fmla="*/ 0 h 275558"/>
                  <a:gd name="connsiteX1" fmla="*/ 357396 w 372721"/>
                  <a:gd name="connsiteY1" fmla="*/ 7620 h 275558"/>
                  <a:gd name="connsiteX2" fmla="*/ 365969 w 372721"/>
                  <a:gd name="connsiteY2" fmla="*/ 57341 h 275558"/>
                  <a:gd name="connsiteX3" fmla="*/ 371779 w 372721"/>
                  <a:gd name="connsiteY3" fmla="*/ 152591 h 275558"/>
                  <a:gd name="connsiteX4" fmla="*/ 293388 w 372721"/>
                  <a:gd name="connsiteY4" fmla="*/ 190691 h 275558"/>
                  <a:gd name="connsiteX5" fmla="*/ 223094 w 372721"/>
                  <a:gd name="connsiteY5" fmla="*/ 235553 h 275558"/>
                  <a:gd name="connsiteX6" fmla="*/ 116414 w 372721"/>
                  <a:gd name="connsiteY6" fmla="*/ 275558 h 275558"/>
                  <a:gd name="connsiteX7" fmla="*/ 8686 w 372721"/>
                  <a:gd name="connsiteY7" fmla="*/ 242792 h 275558"/>
                  <a:gd name="connsiteX8" fmla="*/ 57168 w 372721"/>
                  <a:gd name="connsiteY8" fmla="*/ 163068 h 275558"/>
                  <a:gd name="connsiteX9" fmla="*/ 122796 w 372721"/>
                  <a:gd name="connsiteY9" fmla="*/ 124968 h 275558"/>
                  <a:gd name="connsiteX10" fmla="*/ 168420 w 372721"/>
                  <a:gd name="connsiteY10" fmla="*/ 90011 h 275558"/>
                  <a:gd name="connsiteX11" fmla="*/ 185089 w 372721"/>
                  <a:gd name="connsiteY11" fmla="*/ 72771 h 275558"/>
                  <a:gd name="connsiteX12" fmla="*/ 193947 w 372721"/>
                  <a:gd name="connsiteY12" fmla="*/ 54388 h 275558"/>
                  <a:gd name="connsiteX13" fmla="*/ 197472 w 372721"/>
                  <a:gd name="connsiteY13" fmla="*/ 17145 h 275558"/>
                  <a:gd name="connsiteX14" fmla="*/ 198615 w 372721"/>
                  <a:gd name="connsiteY14" fmla="*/ 14002 h 275558"/>
                  <a:gd name="connsiteX15" fmla="*/ 201472 w 372721"/>
                  <a:gd name="connsiteY15" fmla="*/ 12192 h 275558"/>
                  <a:gd name="connsiteX16" fmla="*/ 234048 w 372721"/>
                  <a:gd name="connsiteY16" fmla="*/ 10001 h 275558"/>
                  <a:gd name="connsiteX17" fmla="*/ 267004 w 372721"/>
                  <a:gd name="connsiteY17" fmla="*/ 16669 h 275558"/>
                  <a:gd name="connsiteX18" fmla="*/ 282339 w 372721"/>
                  <a:gd name="connsiteY18" fmla="*/ 25718 h 275558"/>
                  <a:gd name="connsiteX19" fmla="*/ 285483 w 372721"/>
                  <a:gd name="connsiteY19" fmla="*/ 37719 h 275558"/>
                  <a:gd name="connsiteX20" fmla="*/ 286150 w 372721"/>
                  <a:gd name="connsiteY20" fmla="*/ 50197 h 275558"/>
                  <a:gd name="connsiteX21" fmla="*/ 287959 w 372721"/>
                  <a:gd name="connsiteY21" fmla="*/ 54293 h 275558"/>
                  <a:gd name="connsiteX22" fmla="*/ 295675 w 372721"/>
                  <a:gd name="connsiteY22" fmla="*/ 52959 h 275558"/>
                  <a:gd name="connsiteX23" fmla="*/ 313200 w 372721"/>
                  <a:gd name="connsiteY23" fmla="*/ 31718 h 275558"/>
                  <a:gd name="connsiteX24" fmla="*/ 334251 w 372721"/>
                  <a:gd name="connsiteY24" fmla="*/ 22193 h 275558"/>
                  <a:gd name="connsiteX25" fmla="*/ 345490 w 372721"/>
                  <a:gd name="connsiteY25" fmla="*/ 14859 h 275558"/>
                  <a:gd name="connsiteX26" fmla="*/ 347395 w 372721"/>
                  <a:gd name="connsiteY26" fmla="*/ 0 h 27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2721" h="275558">
                    <a:moveTo>
                      <a:pt x="347395" y="0"/>
                    </a:moveTo>
                    <a:cubicBezTo>
                      <a:pt x="352053" y="38"/>
                      <a:pt x="356130" y="3143"/>
                      <a:pt x="357396" y="7620"/>
                    </a:cubicBezTo>
                    <a:cubicBezTo>
                      <a:pt x="359397" y="16574"/>
                      <a:pt x="361873" y="42672"/>
                      <a:pt x="365969" y="57341"/>
                    </a:cubicBezTo>
                    <a:cubicBezTo>
                      <a:pt x="372141" y="88687"/>
                      <a:pt x="374094" y="120720"/>
                      <a:pt x="371779" y="152591"/>
                    </a:cubicBezTo>
                    <a:cubicBezTo>
                      <a:pt x="368922" y="169354"/>
                      <a:pt x="318630" y="180499"/>
                      <a:pt x="293388" y="190691"/>
                    </a:cubicBezTo>
                    <a:cubicBezTo>
                      <a:pt x="267528" y="201444"/>
                      <a:pt x="243735" y="216627"/>
                      <a:pt x="223094" y="235553"/>
                    </a:cubicBezTo>
                    <a:cubicBezTo>
                      <a:pt x="192766" y="260023"/>
                      <a:pt x="155352" y="274053"/>
                      <a:pt x="116414" y="275558"/>
                    </a:cubicBezTo>
                    <a:cubicBezTo>
                      <a:pt x="71551" y="275558"/>
                      <a:pt x="20688" y="262795"/>
                      <a:pt x="8686" y="242792"/>
                    </a:cubicBezTo>
                    <a:cubicBezTo>
                      <a:pt x="-6173" y="218027"/>
                      <a:pt x="-8745" y="194120"/>
                      <a:pt x="57168" y="163068"/>
                    </a:cubicBezTo>
                    <a:cubicBezTo>
                      <a:pt x="69646" y="157258"/>
                      <a:pt x="107937" y="134493"/>
                      <a:pt x="122796" y="124968"/>
                    </a:cubicBezTo>
                    <a:cubicBezTo>
                      <a:pt x="139160" y="114900"/>
                      <a:pt x="154447" y="103194"/>
                      <a:pt x="168420" y="90011"/>
                    </a:cubicBezTo>
                    <a:cubicBezTo>
                      <a:pt x="174259" y="84554"/>
                      <a:pt x="179831" y="78791"/>
                      <a:pt x="185089" y="72771"/>
                    </a:cubicBezTo>
                    <a:cubicBezTo>
                      <a:pt x="189185" y="67266"/>
                      <a:pt x="192195" y="61027"/>
                      <a:pt x="193947" y="54388"/>
                    </a:cubicBezTo>
                    <a:cubicBezTo>
                      <a:pt x="196033" y="42081"/>
                      <a:pt x="197215" y="29632"/>
                      <a:pt x="197472" y="17145"/>
                    </a:cubicBezTo>
                    <a:cubicBezTo>
                      <a:pt x="197558" y="16012"/>
                      <a:pt x="197958" y="14926"/>
                      <a:pt x="198615" y="14002"/>
                    </a:cubicBezTo>
                    <a:cubicBezTo>
                      <a:pt x="199367" y="13126"/>
                      <a:pt x="200358" y="12497"/>
                      <a:pt x="201472" y="12192"/>
                    </a:cubicBezTo>
                    <a:cubicBezTo>
                      <a:pt x="212074" y="9277"/>
                      <a:pt x="223151" y="8535"/>
                      <a:pt x="234048" y="10001"/>
                    </a:cubicBezTo>
                    <a:cubicBezTo>
                      <a:pt x="245268" y="10830"/>
                      <a:pt x="256346" y="13068"/>
                      <a:pt x="267004" y="16669"/>
                    </a:cubicBezTo>
                    <a:cubicBezTo>
                      <a:pt x="272948" y="17974"/>
                      <a:pt x="278320" y="21146"/>
                      <a:pt x="282339" y="25718"/>
                    </a:cubicBezTo>
                    <a:cubicBezTo>
                      <a:pt x="284521" y="29337"/>
                      <a:pt x="285607" y="33499"/>
                      <a:pt x="285483" y="37719"/>
                    </a:cubicBezTo>
                    <a:cubicBezTo>
                      <a:pt x="285416" y="41891"/>
                      <a:pt x="285635" y="46054"/>
                      <a:pt x="286150" y="50197"/>
                    </a:cubicBezTo>
                    <a:cubicBezTo>
                      <a:pt x="286292" y="51721"/>
                      <a:pt x="286931" y="53159"/>
                      <a:pt x="287959" y="54293"/>
                    </a:cubicBezTo>
                    <a:cubicBezTo>
                      <a:pt x="290245" y="56483"/>
                      <a:pt x="293769" y="54293"/>
                      <a:pt x="295675" y="52959"/>
                    </a:cubicBezTo>
                    <a:cubicBezTo>
                      <a:pt x="302085" y="46368"/>
                      <a:pt x="307943" y="39262"/>
                      <a:pt x="313200" y="31718"/>
                    </a:cubicBezTo>
                    <a:cubicBezTo>
                      <a:pt x="316249" y="27908"/>
                      <a:pt x="330345" y="25241"/>
                      <a:pt x="334251" y="22193"/>
                    </a:cubicBezTo>
                    <a:cubicBezTo>
                      <a:pt x="338137" y="19974"/>
                      <a:pt x="341890" y="17526"/>
                      <a:pt x="345490" y="14859"/>
                    </a:cubicBezTo>
                    <a:cubicBezTo>
                      <a:pt x="349395" y="10192"/>
                      <a:pt x="347300" y="5239"/>
                      <a:pt x="347395"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8" name="任意多边形: 形状 1477">
                <a:extLst>
                  <a:ext uri="{FF2B5EF4-FFF2-40B4-BE49-F238E27FC236}">
                    <a16:creationId xmlns:a16="http://schemas.microsoft.com/office/drawing/2014/main" id="{CA883F00-79C3-FA0A-C5CB-E9A17BFD5120}"/>
                  </a:ext>
                </a:extLst>
              </p:cNvPr>
              <p:cNvSpPr/>
              <p:nvPr/>
            </p:nvSpPr>
            <p:spPr>
              <a:xfrm>
                <a:off x="-2345897" y="5178837"/>
                <a:ext cx="253478" cy="120819"/>
              </a:xfrm>
              <a:custGeom>
                <a:avLst/>
                <a:gdLst>
                  <a:gd name="connsiteX0" fmla="*/ 223094 w 253478"/>
                  <a:gd name="connsiteY0" fmla="*/ 78962 h 120819"/>
                  <a:gd name="connsiteX1" fmla="*/ 253479 w 253478"/>
                  <a:gd name="connsiteY1" fmla="*/ 55531 h 120819"/>
                  <a:gd name="connsiteX2" fmla="*/ 253479 w 253478"/>
                  <a:gd name="connsiteY2" fmla="*/ 55531 h 120819"/>
                  <a:gd name="connsiteX3" fmla="*/ 151085 w 253478"/>
                  <a:gd name="connsiteY3" fmla="*/ 63532 h 120819"/>
                  <a:gd name="connsiteX4" fmla="*/ 140131 w 253478"/>
                  <a:gd name="connsiteY4" fmla="*/ 28575 h 120819"/>
                  <a:gd name="connsiteX5" fmla="*/ 70027 w 253478"/>
                  <a:gd name="connsiteY5" fmla="*/ 0 h 120819"/>
                  <a:gd name="connsiteX6" fmla="*/ 70027 w 253478"/>
                  <a:gd name="connsiteY6" fmla="*/ 0 h 120819"/>
                  <a:gd name="connsiteX7" fmla="*/ 57168 w 253478"/>
                  <a:gd name="connsiteY7" fmla="*/ 6858 h 120819"/>
                  <a:gd name="connsiteX8" fmla="*/ 8686 w 253478"/>
                  <a:gd name="connsiteY8" fmla="*/ 86582 h 120819"/>
                  <a:gd name="connsiteX9" fmla="*/ 115557 w 253478"/>
                  <a:gd name="connsiteY9" fmla="*/ 120777 h 120819"/>
                  <a:gd name="connsiteX10" fmla="*/ 223094 w 253478"/>
                  <a:gd name="connsiteY10" fmla="*/ 78962 h 12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478" h="120819">
                    <a:moveTo>
                      <a:pt x="223094" y="78962"/>
                    </a:moveTo>
                    <a:cubicBezTo>
                      <a:pt x="232752" y="70561"/>
                      <a:pt x="242896" y="62741"/>
                      <a:pt x="253479" y="55531"/>
                    </a:cubicBezTo>
                    <a:lnTo>
                      <a:pt x="253479" y="55531"/>
                    </a:lnTo>
                    <a:cubicBezTo>
                      <a:pt x="253479" y="55531"/>
                      <a:pt x="183089" y="84106"/>
                      <a:pt x="151085" y="63532"/>
                    </a:cubicBezTo>
                    <a:cubicBezTo>
                      <a:pt x="130416" y="50387"/>
                      <a:pt x="139750" y="33814"/>
                      <a:pt x="140131" y="28575"/>
                    </a:cubicBezTo>
                    <a:cubicBezTo>
                      <a:pt x="140512" y="23336"/>
                      <a:pt x="89839" y="1715"/>
                      <a:pt x="70027" y="0"/>
                    </a:cubicBezTo>
                    <a:lnTo>
                      <a:pt x="70027" y="0"/>
                    </a:lnTo>
                    <a:cubicBezTo>
                      <a:pt x="64598" y="3048"/>
                      <a:pt x="60026" y="5525"/>
                      <a:pt x="57168" y="6858"/>
                    </a:cubicBezTo>
                    <a:cubicBezTo>
                      <a:pt x="-8745" y="37910"/>
                      <a:pt x="-6173" y="61817"/>
                      <a:pt x="8686" y="86582"/>
                    </a:cubicBezTo>
                    <a:cubicBezTo>
                      <a:pt x="20688" y="106585"/>
                      <a:pt x="57645" y="121729"/>
                      <a:pt x="115557" y="120777"/>
                    </a:cubicBezTo>
                    <a:cubicBezTo>
                      <a:pt x="154914" y="118510"/>
                      <a:pt x="192547" y="103880"/>
                      <a:pt x="223094" y="78962"/>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9" name="任意多边形: 形状 1478">
                <a:extLst>
                  <a:ext uri="{FF2B5EF4-FFF2-40B4-BE49-F238E27FC236}">
                    <a16:creationId xmlns:a16="http://schemas.microsoft.com/office/drawing/2014/main" id="{8D48DC3C-CFBA-875E-1260-06DD8B88E901}"/>
                  </a:ext>
                </a:extLst>
              </p:cNvPr>
              <p:cNvSpPr/>
              <p:nvPr/>
            </p:nvSpPr>
            <p:spPr>
              <a:xfrm>
                <a:off x="-2225895" y="5020246"/>
                <a:ext cx="240918" cy="196253"/>
              </a:xfrm>
              <a:custGeom>
                <a:avLst/>
                <a:gdLst>
                  <a:gd name="connsiteX0" fmla="*/ 25558 w 240918"/>
                  <a:gd name="connsiteY0" fmla="*/ 170879 h 196253"/>
                  <a:gd name="connsiteX1" fmla="*/ 13938 w 240918"/>
                  <a:gd name="connsiteY1" fmla="*/ 196215 h 196253"/>
                  <a:gd name="connsiteX2" fmla="*/ 125094 w 240918"/>
                  <a:gd name="connsiteY2" fmla="*/ 130778 h 196253"/>
                  <a:gd name="connsiteX3" fmla="*/ 222630 w 240918"/>
                  <a:gd name="connsiteY3" fmla="*/ 46672 h 196253"/>
                  <a:gd name="connsiteX4" fmla="*/ 240918 w 240918"/>
                  <a:gd name="connsiteY4" fmla="*/ 30575 h 196253"/>
                  <a:gd name="connsiteX5" fmla="*/ 237680 w 240918"/>
                  <a:gd name="connsiteY5" fmla="*/ 9525 h 196253"/>
                  <a:gd name="connsiteX6" fmla="*/ 226726 w 240918"/>
                  <a:gd name="connsiteY6" fmla="*/ 0 h 196253"/>
                  <a:gd name="connsiteX7" fmla="*/ 225107 w 240918"/>
                  <a:gd name="connsiteY7" fmla="*/ 15716 h 196253"/>
                  <a:gd name="connsiteX8" fmla="*/ 213772 w 240918"/>
                  <a:gd name="connsiteY8" fmla="*/ 22288 h 196253"/>
                  <a:gd name="connsiteX9" fmla="*/ 193484 w 240918"/>
                  <a:gd name="connsiteY9" fmla="*/ 32956 h 196253"/>
                  <a:gd name="connsiteX10" fmla="*/ 175958 w 240918"/>
                  <a:gd name="connsiteY10" fmla="*/ 54197 h 196253"/>
                  <a:gd name="connsiteX11" fmla="*/ 25558 w 240918"/>
                  <a:gd name="connsiteY11" fmla="*/ 170879 h 19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918" h="196253">
                    <a:moveTo>
                      <a:pt x="25558" y="170879"/>
                    </a:moveTo>
                    <a:cubicBezTo>
                      <a:pt x="-15399" y="187643"/>
                      <a:pt x="2412" y="194881"/>
                      <a:pt x="13938" y="196215"/>
                    </a:cubicBezTo>
                    <a:cubicBezTo>
                      <a:pt x="25463" y="197548"/>
                      <a:pt x="83280" y="164021"/>
                      <a:pt x="125094" y="130778"/>
                    </a:cubicBezTo>
                    <a:cubicBezTo>
                      <a:pt x="168624" y="96012"/>
                      <a:pt x="206438" y="59436"/>
                      <a:pt x="222630" y="46672"/>
                    </a:cubicBezTo>
                    <a:cubicBezTo>
                      <a:pt x="228993" y="41615"/>
                      <a:pt x="235099" y="36243"/>
                      <a:pt x="240918" y="30575"/>
                    </a:cubicBezTo>
                    <a:cubicBezTo>
                      <a:pt x="239680" y="21812"/>
                      <a:pt x="238632" y="13716"/>
                      <a:pt x="237680" y="9525"/>
                    </a:cubicBezTo>
                    <a:cubicBezTo>
                      <a:pt x="235965" y="2000"/>
                      <a:pt x="226726" y="0"/>
                      <a:pt x="226726" y="0"/>
                    </a:cubicBezTo>
                    <a:lnTo>
                      <a:pt x="225107" y="15716"/>
                    </a:lnTo>
                    <a:cubicBezTo>
                      <a:pt x="221849" y="18698"/>
                      <a:pt x="217982" y="20946"/>
                      <a:pt x="213772" y="22288"/>
                    </a:cubicBezTo>
                    <a:cubicBezTo>
                      <a:pt x="206324" y="24336"/>
                      <a:pt x="199399" y="27975"/>
                      <a:pt x="193484" y="32956"/>
                    </a:cubicBezTo>
                    <a:cubicBezTo>
                      <a:pt x="188226" y="40500"/>
                      <a:pt x="182368" y="47606"/>
                      <a:pt x="175958" y="54197"/>
                    </a:cubicBezTo>
                    <a:cubicBezTo>
                      <a:pt x="140525" y="99631"/>
                      <a:pt x="66325" y="154496"/>
                      <a:pt x="25558" y="17087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0" name="任意多边形: 形状 1479">
                <a:extLst>
                  <a:ext uri="{FF2B5EF4-FFF2-40B4-BE49-F238E27FC236}">
                    <a16:creationId xmlns:a16="http://schemas.microsoft.com/office/drawing/2014/main" id="{4AB7E477-E186-663E-17E8-18B8C2517A7A}"/>
                  </a:ext>
                </a:extLst>
              </p:cNvPr>
              <p:cNvSpPr/>
              <p:nvPr/>
            </p:nvSpPr>
            <p:spPr>
              <a:xfrm>
                <a:off x="-2286334" y="5176432"/>
                <a:ext cx="80972" cy="34504"/>
              </a:xfrm>
              <a:custGeom>
                <a:avLst/>
                <a:gdLst>
                  <a:gd name="connsiteX0" fmla="*/ 76948 w 80972"/>
                  <a:gd name="connsiteY0" fmla="*/ 34504 h 34504"/>
                  <a:gd name="connsiteX1" fmla="*/ 79520 w 80972"/>
                  <a:gd name="connsiteY1" fmla="*/ 33552 h 34504"/>
                  <a:gd name="connsiteX2" fmla="*/ 80101 w 80972"/>
                  <a:gd name="connsiteY2" fmla="*/ 28056 h 34504"/>
                  <a:gd name="connsiteX3" fmla="*/ 79997 w 80972"/>
                  <a:gd name="connsiteY3" fmla="*/ 27932 h 34504"/>
                  <a:gd name="connsiteX4" fmla="*/ 3796 w 80972"/>
                  <a:gd name="connsiteY4" fmla="*/ 214 h 34504"/>
                  <a:gd name="connsiteX5" fmla="*/ 5 w 80972"/>
                  <a:gd name="connsiteY5" fmla="*/ 4415 h 34504"/>
                  <a:gd name="connsiteX6" fmla="*/ 4206 w 80972"/>
                  <a:gd name="connsiteY6" fmla="*/ 8206 h 34504"/>
                  <a:gd name="connsiteX7" fmla="*/ 4844 w 80972"/>
                  <a:gd name="connsiteY7" fmla="*/ 8120 h 34504"/>
                  <a:gd name="connsiteX8" fmla="*/ 73901 w 80972"/>
                  <a:gd name="connsiteY8" fmla="*/ 33075 h 34504"/>
                  <a:gd name="connsiteX9" fmla="*/ 76948 w 80972"/>
                  <a:gd name="connsiteY9" fmla="*/ 34504 h 3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72" h="34504">
                    <a:moveTo>
                      <a:pt x="76948" y="34504"/>
                    </a:moveTo>
                    <a:cubicBezTo>
                      <a:pt x="77891" y="34523"/>
                      <a:pt x="78815" y="34190"/>
                      <a:pt x="79520" y="33552"/>
                    </a:cubicBezTo>
                    <a:cubicBezTo>
                      <a:pt x="81197" y="32199"/>
                      <a:pt x="81463" y="29742"/>
                      <a:pt x="80101" y="28056"/>
                    </a:cubicBezTo>
                    <a:cubicBezTo>
                      <a:pt x="80073" y="28017"/>
                      <a:pt x="80035" y="27970"/>
                      <a:pt x="79997" y="27932"/>
                    </a:cubicBezTo>
                    <a:cubicBezTo>
                      <a:pt x="59594" y="8434"/>
                      <a:pt x="31952" y="-1624"/>
                      <a:pt x="3796" y="214"/>
                    </a:cubicBezTo>
                    <a:cubicBezTo>
                      <a:pt x="1587" y="328"/>
                      <a:pt x="-109" y="2205"/>
                      <a:pt x="5" y="4415"/>
                    </a:cubicBezTo>
                    <a:cubicBezTo>
                      <a:pt x="120" y="6615"/>
                      <a:pt x="1996" y="8320"/>
                      <a:pt x="4206" y="8206"/>
                    </a:cubicBezTo>
                    <a:cubicBezTo>
                      <a:pt x="4416" y="8196"/>
                      <a:pt x="4635" y="8168"/>
                      <a:pt x="4844" y="8120"/>
                    </a:cubicBezTo>
                    <a:cubicBezTo>
                      <a:pt x="30314" y="6577"/>
                      <a:pt x="55298" y="15607"/>
                      <a:pt x="73901" y="33075"/>
                    </a:cubicBezTo>
                    <a:cubicBezTo>
                      <a:pt x="74682" y="33942"/>
                      <a:pt x="75787" y="34457"/>
                      <a:pt x="76948" y="34504"/>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1" name="任意多边形: 形状 1480">
                <a:extLst>
                  <a:ext uri="{FF2B5EF4-FFF2-40B4-BE49-F238E27FC236}">
                    <a16:creationId xmlns:a16="http://schemas.microsoft.com/office/drawing/2014/main" id="{C064E1D0-464F-615E-2DDF-A17146772BB7}"/>
                  </a:ext>
                </a:extLst>
              </p:cNvPr>
              <p:cNvSpPr/>
              <p:nvPr/>
            </p:nvSpPr>
            <p:spPr>
              <a:xfrm>
                <a:off x="-2249788" y="5154540"/>
                <a:ext cx="80257" cy="36013"/>
              </a:xfrm>
              <a:custGeom>
                <a:avLst/>
                <a:gdLst>
                  <a:gd name="connsiteX0" fmla="*/ 76121 w 80257"/>
                  <a:gd name="connsiteY0" fmla="*/ 36013 h 36013"/>
                  <a:gd name="connsiteX1" fmla="*/ 78693 w 80257"/>
                  <a:gd name="connsiteY1" fmla="*/ 35156 h 36013"/>
                  <a:gd name="connsiteX2" fmla="*/ 79484 w 80257"/>
                  <a:gd name="connsiteY2" fmla="*/ 29689 h 36013"/>
                  <a:gd name="connsiteX3" fmla="*/ 79360 w 80257"/>
                  <a:gd name="connsiteY3" fmla="*/ 29536 h 36013"/>
                  <a:gd name="connsiteX4" fmla="*/ 3636 w 80257"/>
                  <a:gd name="connsiteY4" fmla="*/ 104 h 36013"/>
                  <a:gd name="connsiteX5" fmla="*/ 17 w 80257"/>
                  <a:gd name="connsiteY5" fmla="*/ 4447 h 36013"/>
                  <a:gd name="connsiteX6" fmla="*/ 17 w 80257"/>
                  <a:gd name="connsiteY6" fmla="*/ 4485 h 36013"/>
                  <a:gd name="connsiteX7" fmla="*/ 4436 w 80257"/>
                  <a:gd name="connsiteY7" fmla="*/ 8019 h 36013"/>
                  <a:gd name="connsiteX8" fmla="*/ 4493 w 80257"/>
                  <a:gd name="connsiteY8" fmla="*/ 8010 h 36013"/>
                  <a:gd name="connsiteX9" fmla="*/ 72978 w 80257"/>
                  <a:gd name="connsiteY9" fmla="*/ 34584 h 36013"/>
                  <a:gd name="connsiteX10" fmla="*/ 76121 w 80257"/>
                  <a:gd name="connsiteY10" fmla="*/ 36013 h 3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57" h="36013">
                    <a:moveTo>
                      <a:pt x="76121" y="36013"/>
                    </a:moveTo>
                    <a:cubicBezTo>
                      <a:pt x="77045" y="36023"/>
                      <a:pt x="77950" y="35718"/>
                      <a:pt x="78693" y="35156"/>
                    </a:cubicBezTo>
                    <a:cubicBezTo>
                      <a:pt x="80417" y="33860"/>
                      <a:pt x="80770" y="31413"/>
                      <a:pt x="79484" y="29689"/>
                    </a:cubicBezTo>
                    <a:cubicBezTo>
                      <a:pt x="79446" y="29641"/>
                      <a:pt x="79398" y="29584"/>
                      <a:pt x="79360" y="29536"/>
                    </a:cubicBezTo>
                    <a:cubicBezTo>
                      <a:pt x="59386" y="9505"/>
                      <a:pt x="31897" y="-1182"/>
                      <a:pt x="3636" y="104"/>
                    </a:cubicBezTo>
                    <a:cubicBezTo>
                      <a:pt x="1436" y="304"/>
                      <a:pt x="-183" y="2247"/>
                      <a:pt x="17" y="4447"/>
                    </a:cubicBezTo>
                    <a:cubicBezTo>
                      <a:pt x="17" y="4457"/>
                      <a:pt x="17" y="4476"/>
                      <a:pt x="17" y="4485"/>
                    </a:cubicBezTo>
                    <a:cubicBezTo>
                      <a:pt x="264" y="6686"/>
                      <a:pt x="2246" y="8257"/>
                      <a:pt x="4436" y="8019"/>
                    </a:cubicBezTo>
                    <a:cubicBezTo>
                      <a:pt x="4455" y="8010"/>
                      <a:pt x="4475" y="8010"/>
                      <a:pt x="4493" y="8010"/>
                    </a:cubicBezTo>
                    <a:cubicBezTo>
                      <a:pt x="30001" y="7114"/>
                      <a:pt x="54757" y="16715"/>
                      <a:pt x="72978" y="34584"/>
                    </a:cubicBezTo>
                    <a:cubicBezTo>
                      <a:pt x="73759" y="35499"/>
                      <a:pt x="74912" y="36023"/>
                      <a:pt x="76121" y="36013"/>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2" name="任意多边形: 形状 1481">
                <a:extLst>
                  <a:ext uri="{FF2B5EF4-FFF2-40B4-BE49-F238E27FC236}">
                    <a16:creationId xmlns:a16="http://schemas.microsoft.com/office/drawing/2014/main" id="{399ED1F9-75CA-243E-4A4B-69AEC556AF17}"/>
                  </a:ext>
                </a:extLst>
              </p:cNvPr>
              <p:cNvSpPr/>
              <p:nvPr/>
            </p:nvSpPr>
            <p:spPr>
              <a:xfrm>
                <a:off x="-2217432" y="5133075"/>
                <a:ext cx="80736" cy="34427"/>
              </a:xfrm>
              <a:custGeom>
                <a:avLst/>
                <a:gdLst>
                  <a:gd name="connsiteX0" fmla="*/ 76722 w 80736"/>
                  <a:gd name="connsiteY0" fmla="*/ 34428 h 34427"/>
                  <a:gd name="connsiteX1" fmla="*/ 79294 w 80736"/>
                  <a:gd name="connsiteY1" fmla="*/ 33475 h 34427"/>
                  <a:gd name="connsiteX2" fmla="*/ 79913 w 80736"/>
                  <a:gd name="connsiteY2" fmla="*/ 28122 h 34427"/>
                  <a:gd name="connsiteX3" fmla="*/ 79770 w 80736"/>
                  <a:gd name="connsiteY3" fmla="*/ 27951 h 34427"/>
                  <a:gd name="connsiteX4" fmla="*/ 3570 w 80736"/>
                  <a:gd name="connsiteY4" fmla="*/ 233 h 34427"/>
                  <a:gd name="connsiteX5" fmla="*/ 8 w 80736"/>
                  <a:gd name="connsiteY5" fmla="*/ 4281 h 34427"/>
                  <a:gd name="connsiteX6" fmla="*/ 46 w 80736"/>
                  <a:gd name="connsiteY6" fmla="*/ 4615 h 34427"/>
                  <a:gd name="connsiteX7" fmla="*/ 4542 w 80736"/>
                  <a:gd name="connsiteY7" fmla="*/ 8053 h 34427"/>
                  <a:gd name="connsiteX8" fmla="*/ 4618 w 80736"/>
                  <a:gd name="connsiteY8" fmla="*/ 8043 h 34427"/>
                  <a:gd name="connsiteX9" fmla="*/ 73674 w 80736"/>
                  <a:gd name="connsiteY9" fmla="*/ 33094 h 34427"/>
                  <a:gd name="connsiteX10" fmla="*/ 76722 w 80736"/>
                  <a:gd name="connsiteY10" fmla="*/ 34428 h 3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36" h="34427">
                    <a:moveTo>
                      <a:pt x="76722" y="34428"/>
                    </a:moveTo>
                    <a:cubicBezTo>
                      <a:pt x="77665" y="34428"/>
                      <a:pt x="78579" y="34094"/>
                      <a:pt x="79294" y="33475"/>
                    </a:cubicBezTo>
                    <a:cubicBezTo>
                      <a:pt x="80942" y="32170"/>
                      <a:pt x="81218" y="29770"/>
                      <a:pt x="79913" y="28122"/>
                    </a:cubicBezTo>
                    <a:cubicBezTo>
                      <a:pt x="79865" y="28065"/>
                      <a:pt x="79818" y="28008"/>
                      <a:pt x="79770" y="27951"/>
                    </a:cubicBezTo>
                    <a:cubicBezTo>
                      <a:pt x="59415" y="8377"/>
                      <a:pt x="31745" y="-1691"/>
                      <a:pt x="3570" y="233"/>
                    </a:cubicBezTo>
                    <a:cubicBezTo>
                      <a:pt x="1475" y="366"/>
                      <a:pt x="-126" y="2176"/>
                      <a:pt x="8" y="4281"/>
                    </a:cubicBezTo>
                    <a:cubicBezTo>
                      <a:pt x="17" y="4386"/>
                      <a:pt x="27" y="4500"/>
                      <a:pt x="46" y="4615"/>
                    </a:cubicBezTo>
                    <a:cubicBezTo>
                      <a:pt x="332" y="6805"/>
                      <a:pt x="2351" y="8348"/>
                      <a:pt x="4542" y="8053"/>
                    </a:cubicBezTo>
                    <a:cubicBezTo>
                      <a:pt x="4561" y="8053"/>
                      <a:pt x="4589" y="8043"/>
                      <a:pt x="4618" y="8043"/>
                    </a:cubicBezTo>
                    <a:cubicBezTo>
                      <a:pt x="30097" y="6548"/>
                      <a:pt x="55081" y="15606"/>
                      <a:pt x="73674" y="33094"/>
                    </a:cubicBezTo>
                    <a:cubicBezTo>
                      <a:pt x="74484" y="33904"/>
                      <a:pt x="75579" y="34380"/>
                      <a:pt x="76722" y="34428"/>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3" name="任意多边形: 形状 1482">
                <a:extLst>
                  <a:ext uri="{FF2B5EF4-FFF2-40B4-BE49-F238E27FC236}">
                    <a16:creationId xmlns:a16="http://schemas.microsoft.com/office/drawing/2014/main" id="{7AD22E18-7006-8FAB-2043-61B608D626DE}"/>
                  </a:ext>
                </a:extLst>
              </p:cNvPr>
              <p:cNvSpPr/>
              <p:nvPr/>
            </p:nvSpPr>
            <p:spPr>
              <a:xfrm>
                <a:off x="-2187215" y="5109458"/>
                <a:ext cx="79712" cy="37280"/>
              </a:xfrm>
              <a:custGeom>
                <a:avLst/>
                <a:gdLst>
                  <a:gd name="connsiteX0" fmla="*/ 75556 w 79712"/>
                  <a:gd name="connsiteY0" fmla="*/ 37280 h 37280"/>
                  <a:gd name="connsiteX1" fmla="*/ 78128 w 79712"/>
                  <a:gd name="connsiteY1" fmla="*/ 36423 h 37280"/>
                  <a:gd name="connsiteX2" fmla="*/ 78900 w 79712"/>
                  <a:gd name="connsiteY2" fmla="*/ 30822 h 37280"/>
                  <a:gd name="connsiteX3" fmla="*/ 78890 w 79712"/>
                  <a:gd name="connsiteY3" fmla="*/ 30803 h 37280"/>
                  <a:gd name="connsiteX4" fmla="*/ 3738 w 79712"/>
                  <a:gd name="connsiteY4" fmla="*/ 37 h 37280"/>
                  <a:gd name="connsiteX5" fmla="*/ 4 w 79712"/>
                  <a:gd name="connsiteY5" fmla="*/ 4114 h 37280"/>
                  <a:gd name="connsiteX6" fmla="*/ 23 w 79712"/>
                  <a:gd name="connsiteY6" fmla="*/ 4324 h 37280"/>
                  <a:gd name="connsiteX7" fmla="*/ 4404 w 79712"/>
                  <a:gd name="connsiteY7" fmla="*/ 7943 h 37280"/>
                  <a:gd name="connsiteX8" fmla="*/ 72413 w 79712"/>
                  <a:gd name="connsiteY8" fmla="*/ 35756 h 37280"/>
                  <a:gd name="connsiteX9" fmla="*/ 75556 w 79712"/>
                  <a:gd name="connsiteY9" fmla="*/ 37280 h 3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12" h="37280">
                    <a:moveTo>
                      <a:pt x="75556" y="37280"/>
                    </a:moveTo>
                    <a:cubicBezTo>
                      <a:pt x="76480" y="37271"/>
                      <a:pt x="77385" y="36976"/>
                      <a:pt x="78128" y="36423"/>
                    </a:cubicBezTo>
                    <a:cubicBezTo>
                      <a:pt x="79890" y="35089"/>
                      <a:pt x="80233" y="32584"/>
                      <a:pt x="78900" y="30822"/>
                    </a:cubicBezTo>
                    <a:cubicBezTo>
                      <a:pt x="78900" y="30813"/>
                      <a:pt x="78890" y="30813"/>
                      <a:pt x="78890" y="30803"/>
                    </a:cubicBezTo>
                    <a:cubicBezTo>
                      <a:pt x="59287" y="10429"/>
                      <a:pt x="31998" y="-734"/>
                      <a:pt x="3738" y="37"/>
                    </a:cubicBezTo>
                    <a:cubicBezTo>
                      <a:pt x="1585" y="133"/>
                      <a:pt x="-91" y="1952"/>
                      <a:pt x="4" y="4114"/>
                    </a:cubicBezTo>
                    <a:cubicBezTo>
                      <a:pt x="13" y="4181"/>
                      <a:pt x="13" y="4257"/>
                      <a:pt x="23" y="4324"/>
                    </a:cubicBezTo>
                    <a:cubicBezTo>
                      <a:pt x="271" y="6514"/>
                      <a:pt x="2204" y="8115"/>
                      <a:pt x="4404" y="7943"/>
                    </a:cubicBezTo>
                    <a:cubicBezTo>
                      <a:pt x="29931" y="7467"/>
                      <a:pt x="54535" y="17535"/>
                      <a:pt x="72413" y="35756"/>
                    </a:cubicBezTo>
                    <a:cubicBezTo>
                      <a:pt x="73203" y="36680"/>
                      <a:pt x="74347" y="37233"/>
                      <a:pt x="75556" y="37280"/>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4" name="任意多边形: 形状 1483">
                <a:extLst>
                  <a:ext uri="{FF2B5EF4-FFF2-40B4-BE49-F238E27FC236}">
                    <a16:creationId xmlns:a16="http://schemas.microsoft.com/office/drawing/2014/main" id="{F907F524-A7F1-9CBC-30CC-59C057BF0FA6}"/>
                  </a:ext>
                </a:extLst>
              </p:cNvPr>
              <p:cNvSpPr/>
              <p:nvPr/>
            </p:nvSpPr>
            <p:spPr>
              <a:xfrm>
                <a:off x="-2163021" y="5084494"/>
                <a:ext cx="86755" cy="37764"/>
              </a:xfrm>
              <a:custGeom>
                <a:avLst/>
                <a:gdLst>
                  <a:gd name="connsiteX0" fmla="*/ 82605 w 86755"/>
                  <a:gd name="connsiteY0" fmla="*/ 37764 h 37764"/>
                  <a:gd name="connsiteX1" fmla="*/ 85176 w 86755"/>
                  <a:gd name="connsiteY1" fmla="*/ 36907 h 37764"/>
                  <a:gd name="connsiteX2" fmla="*/ 85986 w 86755"/>
                  <a:gd name="connsiteY2" fmla="*/ 31440 h 37764"/>
                  <a:gd name="connsiteX3" fmla="*/ 85938 w 86755"/>
                  <a:gd name="connsiteY3" fmla="*/ 31383 h 37764"/>
                  <a:gd name="connsiteX4" fmla="*/ 3738 w 86755"/>
                  <a:gd name="connsiteY4" fmla="*/ 331 h 37764"/>
                  <a:gd name="connsiteX5" fmla="*/ 4 w 86755"/>
                  <a:gd name="connsiteY5" fmla="*/ 4408 h 37764"/>
                  <a:gd name="connsiteX6" fmla="*/ 23 w 86755"/>
                  <a:gd name="connsiteY6" fmla="*/ 4618 h 37764"/>
                  <a:gd name="connsiteX7" fmla="*/ 4404 w 86755"/>
                  <a:gd name="connsiteY7" fmla="*/ 8237 h 37764"/>
                  <a:gd name="connsiteX8" fmla="*/ 79366 w 86755"/>
                  <a:gd name="connsiteY8" fmla="*/ 36145 h 37764"/>
                  <a:gd name="connsiteX9" fmla="*/ 82605 w 86755"/>
                  <a:gd name="connsiteY9" fmla="*/ 37764 h 3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55" h="37764">
                    <a:moveTo>
                      <a:pt x="82605" y="37764"/>
                    </a:moveTo>
                    <a:cubicBezTo>
                      <a:pt x="83529" y="37755"/>
                      <a:pt x="84434" y="37460"/>
                      <a:pt x="85176" y="36907"/>
                    </a:cubicBezTo>
                    <a:cubicBezTo>
                      <a:pt x="86910" y="35622"/>
                      <a:pt x="87272" y="33173"/>
                      <a:pt x="85986" y="31440"/>
                    </a:cubicBezTo>
                    <a:cubicBezTo>
                      <a:pt x="85967" y="31421"/>
                      <a:pt x="85957" y="31402"/>
                      <a:pt x="85938" y="31383"/>
                    </a:cubicBezTo>
                    <a:cubicBezTo>
                      <a:pt x="70222" y="11380"/>
                      <a:pt x="34218" y="-2336"/>
                      <a:pt x="3738" y="331"/>
                    </a:cubicBezTo>
                    <a:cubicBezTo>
                      <a:pt x="1585" y="427"/>
                      <a:pt x="-91" y="2246"/>
                      <a:pt x="4" y="4408"/>
                    </a:cubicBezTo>
                    <a:cubicBezTo>
                      <a:pt x="13" y="4475"/>
                      <a:pt x="13" y="4551"/>
                      <a:pt x="23" y="4618"/>
                    </a:cubicBezTo>
                    <a:cubicBezTo>
                      <a:pt x="271" y="6808"/>
                      <a:pt x="2204" y="8408"/>
                      <a:pt x="4404" y="8237"/>
                    </a:cubicBezTo>
                    <a:cubicBezTo>
                      <a:pt x="31837" y="5856"/>
                      <a:pt x="65460" y="18429"/>
                      <a:pt x="79366" y="36145"/>
                    </a:cubicBezTo>
                    <a:cubicBezTo>
                      <a:pt x="80166" y="37117"/>
                      <a:pt x="81347" y="37707"/>
                      <a:pt x="82605" y="37764"/>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5" name="任意多边形: 形状 1484">
                <a:extLst>
                  <a:ext uri="{FF2B5EF4-FFF2-40B4-BE49-F238E27FC236}">
                    <a16:creationId xmlns:a16="http://schemas.microsoft.com/office/drawing/2014/main" id="{C720D12B-FBC4-189C-E178-54C4B061683B}"/>
                  </a:ext>
                </a:extLst>
              </p:cNvPr>
              <p:cNvSpPr/>
              <p:nvPr/>
            </p:nvSpPr>
            <p:spPr>
              <a:xfrm>
                <a:off x="-1792190" y="4864608"/>
                <a:ext cx="176212" cy="304276"/>
              </a:xfrm>
              <a:custGeom>
                <a:avLst/>
                <a:gdLst>
                  <a:gd name="connsiteX0" fmla="*/ 176213 w 176212"/>
                  <a:gd name="connsiteY0" fmla="*/ 8096 h 304276"/>
                  <a:gd name="connsiteX1" fmla="*/ 0 w 176212"/>
                  <a:gd name="connsiteY1" fmla="*/ 0 h 304276"/>
                  <a:gd name="connsiteX2" fmla="*/ 42481 w 176212"/>
                  <a:gd name="connsiteY2" fmla="*/ 219075 h 304276"/>
                  <a:gd name="connsiteX3" fmla="*/ 54483 w 176212"/>
                  <a:gd name="connsiteY3" fmla="*/ 272605 h 304276"/>
                  <a:gd name="connsiteX4" fmla="*/ 174498 w 176212"/>
                  <a:gd name="connsiteY4" fmla="*/ 261652 h 304276"/>
                  <a:gd name="connsiteX5" fmla="*/ 173736 w 176212"/>
                  <a:gd name="connsiteY5" fmla="*/ 209074 h 304276"/>
                  <a:gd name="connsiteX6" fmla="*/ 176213 w 176212"/>
                  <a:gd name="connsiteY6" fmla="*/ 8096 h 30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212" h="304276">
                    <a:moveTo>
                      <a:pt x="176213" y="8096"/>
                    </a:moveTo>
                    <a:lnTo>
                      <a:pt x="0" y="0"/>
                    </a:lnTo>
                    <a:lnTo>
                      <a:pt x="42481" y="219075"/>
                    </a:lnTo>
                    <a:lnTo>
                      <a:pt x="54483" y="272605"/>
                    </a:lnTo>
                    <a:cubicBezTo>
                      <a:pt x="60293" y="311468"/>
                      <a:pt x="152209" y="321850"/>
                      <a:pt x="174498" y="261652"/>
                    </a:cubicBezTo>
                    <a:lnTo>
                      <a:pt x="173736" y="209074"/>
                    </a:lnTo>
                    <a:cubicBezTo>
                      <a:pt x="174403" y="160687"/>
                      <a:pt x="174974" y="80296"/>
                      <a:pt x="176213" y="8096"/>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6" name="任意多边形: 形状 1485">
                <a:extLst>
                  <a:ext uri="{FF2B5EF4-FFF2-40B4-BE49-F238E27FC236}">
                    <a16:creationId xmlns:a16="http://schemas.microsoft.com/office/drawing/2014/main" id="{F0FA16CB-4959-1838-BB64-74777B54FC15}"/>
                  </a:ext>
                </a:extLst>
              </p:cNvPr>
              <p:cNvSpPr/>
              <p:nvPr/>
            </p:nvSpPr>
            <p:spPr>
              <a:xfrm>
                <a:off x="-1749613" y="5313140"/>
                <a:ext cx="164705" cy="152083"/>
              </a:xfrm>
              <a:custGeom>
                <a:avLst/>
                <a:gdLst>
                  <a:gd name="connsiteX0" fmla="*/ 0 w 164705"/>
                  <a:gd name="connsiteY0" fmla="*/ 33052 h 152083"/>
                  <a:gd name="connsiteX1" fmla="*/ 18288 w 164705"/>
                  <a:gd name="connsiteY1" fmla="*/ 123444 h 152083"/>
                  <a:gd name="connsiteX2" fmla="*/ 84963 w 164705"/>
                  <a:gd name="connsiteY2" fmla="*/ 150495 h 152083"/>
                  <a:gd name="connsiteX3" fmla="*/ 156972 w 164705"/>
                  <a:gd name="connsiteY3" fmla="*/ 94583 h 152083"/>
                  <a:gd name="connsiteX4" fmla="*/ 161544 w 164705"/>
                  <a:gd name="connsiteY4" fmla="*/ 0 h 152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05" h="152083">
                    <a:moveTo>
                      <a:pt x="0" y="33052"/>
                    </a:moveTo>
                    <a:cubicBezTo>
                      <a:pt x="476" y="72866"/>
                      <a:pt x="5334" y="99727"/>
                      <a:pt x="18288" y="123444"/>
                    </a:cubicBezTo>
                    <a:cubicBezTo>
                      <a:pt x="31242" y="147161"/>
                      <a:pt x="57436" y="156020"/>
                      <a:pt x="84963" y="150495"/>
                    </a:cubicBezTo>
                    <a:cubicBezTo>
                      <a:pt x="112490" y="144971"/>
                      <a:pt x="147542" y="128397"/>
                      <a:pt x="156972" y="94583"/>
                    </a:cubicBezTo>
                    <a:cubicBezTo>
                      <a:pt x="165402" y="63770"/>
                      <a:pt x="166964" y="31480"/>
                      <a:pt x="161544"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7" name="任意多边形: 形状 1486">
                <a:extLst>
                  <a:ext uri="{FF2B5EF4-FFF2-40B4-BE49-F238E27FC236}">
                    <a16:creationId xmlns:a16="http://schemas.microsoft.com/office/drawing/2014/main" id="{35683020-433C-5C26-0522-DE4E4F1D93CA}"/>
                  </a:ext>
                </a:extLst>
              </p:cNvPr>
              <p:cNvSpPr/>
              <p:nvPr/>
            </p:nvSpPr>
            <p:spPr>
              <a:xfrm>
                <a:off x="-1752662" y="5073681"/>
                <a:ext cx="165698" cy="374850"/>
              </a:xfrm>
              <a:custGeom>
                <a:avLst/>
                <a:gdLst>
                  <a:gd name="connsiteX0" fmla="*/ 134207 w 165698"/>
                  <a:gd name="connsiteY0" fmla="*/ 0 h 374850"/>
                  <a:gd name="connsiteX1" fmla="*/ 146971 w 165698"/>
                  <a:gd name="connsiteY1" fmla="*/ 111538 h 374850"/>
                  <a:gd name="connsiteX2" fmla="*/ 164116 w 165698"/>
                  <a:gd name="connsiteY2" fmla="*/ 234029 h 374850"/>
                  <a:gd name="connsiteX3" fmla="*/ 143637 w 165698"/>
                  <a:gd name="connsiteY3" fmla="*/ 337185 h 374850"/>
                  <a:gd name="connsiteX4" fmla="*/ 24765 w 165698"/>
                  <a:gd name="connsiteY4" fmla="*/ 349282 h 374850"/>
                  <a:gd name="connsiteX5" fmla="*/ 6477 w 165698"/>
                  <a:gd name="connsiteY5" fmla="*/ 220884 h 374850"/>
                  <a:gd name="connsiteX6" fmla="*/ 12192 w 165698"/>
                  <a:gd name="connsiteY6" fmla="*/ 93345 h 374850"/>
                  <a:gd name="connsiteX7" fmla="*/ 2667 w 165698"/>
                  <a:gd name="connsiteY7" fmla="*/ 10001 h 374850"/>
                  <a:gd name="connsiteX8" fmla="*/ 7811 w 165698"/>
                  <a:gd name="connsiteY8" fmla="*/ 40386 h 374850"/>
                  <a:gd name="connsiteX9" fmla="*/ 12859 w 165698"/>
                  <a:gd name="connsiteY9" fmla="*/ 55531 h 374850"/>
                  <a:gd name="connsiteX10" fmla="*/ 21050 w 165698"/>
                  <a:gd name="connsiteY10" fmla="*/ 46577 h 374850"/>
                  <a:gd name="connsiteX11" fmla="*/ 25622 w 165698"/>
                  <a:gd name="connsiteY11" fmla="*/ 25908 h 374850"/>
                  <a:gd name="connsiteX12" fmla="*/ 42672 w 165698"/>
                  <a:gd name="connsiteY12" fmla="*/ 17145 h 374850"/>
                  <a:gd name="connsiteX13" fmla="*/ 63151 w 165698"/>
                  <a:gd name="connsiteY13" fmla="*/ 12382 h 374850"/>
                  <a:gd name="connsiteX14" fmla="*/ 106013 w 165698"/>
                  <a:gd name="connsiteY14" fmla="*/ 12382 h 374850"/>
                  <a:gd name="connsiteX15" fmla="*/ 122206 w 165698"/>
                  <a:gd name="connsiteY15" fmla="*/ 20098 h 374850"/>
                  <a:gd name="connsiteX16" fmla="*/ 123539 w 165698"/>
                  <a:gd name="connsiteY16" fmla="*/ 24384 h 374850"/>
                  <a:gd name="connsiteX17" fmla="*/ 124301 w 165698"/>
                  <a:gd name="connsiteY17" fmla="*/ 40291 h 374850"/>
                  <a:gd name="connsiteX18" fmla="*/ 126302 w 165698"/>
                  <a:gd name="connsiteY18" fmla="*/ 46577 h 374850"/>
                  <a:gd name="connsiteX19" fmla="*/ 130112 w 165698"/>
                  <a:gd name="connsiteY19" fmla="*/ 46577 h 374850"/>
                  <a:gd name="connsiteX20" fmla="*/ 134207 w 165698"/>
                  <a:gd name="connsiteY20" fmla="*/ 0 h 37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698" h="374850">
                    <a:moveTo>
                      <a:pt x="134207" y="0"/>
                    </a:moveTo>
                    <a:cubicBezTo>
                      <a:pt x="143732" y="3429"/>
                      <a:pt x="143161" y="57912"/>
                      <a:pt x="146971" y="111538"/>
                    </a:cubicBezTo>
                    <a:cubicBezTo>
                      <a:pt x="151066" y="168688"/>
                      <a:pt x="160306" y="186880"/>
                      <a:pt x="164116" y="234029"/>
                    </a:cubicBezTo>
                    <a:cubicBezTo>
                      <a:pt x="168593" y="287941"/>
                      <a:pt x="164116" y="305752"/>
                      <a:pt x="143637" y="337185"/>
                    </a:cubicBezTo>
                    <a:cubicBezTo>
                      <a:pt x="123158" y="368617"/>
                      <a:pt x="55245" y="397288"/>
                      <a:pt x="24765" y="349282"/>
                    </a:cubicBezTo>
                    <a:cubicBezTo>
                      <a:pt x="-190" y="310229"/>
                      <a:pt x="1429" y="274225"/>
                      <a:pt x="6477" y="220884"/>
                    </a:cubicBezTo>
                    <a:cubicBezTo>
                      <a:pt x="10811" y="178517"/>
                      <a:pt x="12716" y="135931"/>
                      <a:pt x="12192" y="93345"/>
                    </a:cubicBezTo>
                    <a:cubicBezTo>
                      <a:pt x="12192" y="53149"/>
                      <a:pt x="-6858" y="14002"/>
                      <a:pt x="2667" y="10001"/>
                    </a:cubicBezTo>
                    <a:cubicBezTo>
                      <a:pt x="3362" y="20279"/>
                      <a:pt x="5077" y="30451"/>
                      <a:pt x="7811" y="40386"/>
                    </a:cubicBezTo>
                    <a:cubicBezTo>
                      <a:pt x="8668" y="45672"/>
                      <a:pt x="10373" y="50787"/>
                      <a:pt x="12859" y="55531"/>
                    </a:cubicBezTo>
                    <a:cubicBezTo>
                      <a:pt x="17716" y="63246"/>
                      <a:pt x="20860" y="51149"/>
                      <a:pt x="21050" y="46577"/>
                    </a:cubicBezTo>
                    <a:cubicBezTo>
                      <a:pt x="21050" y="38671"/>
                      <a:pt x="19145" y="32194"/>
                      <a:pt x="25622" y="25908"/>
                    </a:cubicBezTo>
                    <a:cubicBezTo>
                      <a:pt x="30642" y="21841"/>
                      <a:pt x="36443" y="18859"/>
                      <a:pt x="42672" y="17145"/>
                    </a:cubicBezTo>
                    <a:cubicBezTo>
                      <a:pt x="49321" y="14887"/>
                      <a:pt x="56188" y="13287"/>
                      <a:pt x="63151" y="12382"/>
                    </a:cubicBezTo>
                    <a:cubicBezTo>
                      <a:pt x="77400" y="10906"/>
                      <a:pt x="91764" y="10906"/>
                      <a:pt x="106013" y="12382"/>
                    </a:cubicBezTo>
                    <a:cubicBezTo>
                      <a:pt x="112309" y="12344"/>
                      <a:pt x="118272" y="15183"/>
                      <a:pt x="122206" y="20098"/>
                    </a:cubicBezTo>
                    <a:cubicBezTo>
                      <a:pt x="122949" y="21412"/>
                      <a:pt x="123406" y="22879"/>
                      <a:pt x="123539" y="24384"/>
                    </a:cubicBezTo>
                    <a:cubicBezTo>
                      <a:pt x="124396" y="29623"/>
                      <a:pt x="123539" y="35052"/>
                      <a:pt x="124301" y="40291"/>
                    </a:cubicBezTo>
                    <a:cubicBezTo>
                      <a:pt x="124301" y="41815"/>
                      <a:pt x="124968" y="45625"/>
                      <a:pt x="126302" y="46577"/>
                    </a:cubicBezTo>
                    <a:cubicBezTo>
                      <a:pt x="127635" y="47530"/>
                      <a:pt x="130016" y="47244"/>
                      <a:pt x="130112" y="46577"/>
                    </a:cubicBezTo>
                    <a:cubicBezTo>
                      <a:pt x="130207" y="45910"/>
                      <a:pt x="134779" y="9334"/>
                      <a:pt x="134207"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8" name="任意多边形: 形状 1487">
                <a:extLst>
                  <a:ext uri="{FF2B5EF4-FFF2-40B4-BE49-F238E27FC236}">
                    <a16:creationId xmlns:a16="http://schemas.microsoft.com/office/drawing/2014/main" id="{8E140DEC-E8AF-C914-9625-162041512615}"/>
                  </a:ext>
                </a:extLst>
              </p:cNvPr>
              <p:cNvSpPr/>
              <p:nvPr/>
            </p:nvSpPr>
            <p:spPr>
              <a:xfrm>
                <a:off x="-1749200" y="5289327"/>
                <a:ext cx="162511" cy="158579"/>
              </a:xfrm>
              <a:custGeom>
                <a:avLst/>
                <a:gdLst>
                  <a:gd name="connsiteX0" fmla="*/ 159321 w 162511"/>
                  <a:gd name="connsiteY0" fmla="*/ 0 h 158579"/>
                  <a:gd name="connsiteX1" fmla="*/ 148653 w 162511"/>
                  <a:gd name="connsiteY1" fmla="*/ 64865 h 158579"/>
                  <a:gd name="connsiteX2" fmla="*/ 126746 w 162511"/>
                  <a:gd name="connsiteY2" fmla="*/ 33433 h 158579"/>
                  <a:gd name="connsiteX3" fmla="*/ 39306 w 162511"/>
                  <a:gd name="connsiteY3" fmla="*/ 40957 h 158579"/>
                  <a:gd name="connsiteX4" fmla="*/ 18446 w 162511"/>
                  <a:gd name="connsiteY4" fmla="*/ 69532 h 158579"/>
                  <a:gd name="connsiteX5" fmla="*/ 2540 w 162511"/>
                  <a:gd name="connsiteY5" fmla="*/ 9430 h 158579"/>
                  <a:gd name="connsiteX6" fmla="*/ 21590 w 162511"/>
                  <a:gd name="connsiteY6" fmla="*/ 133255 h 158579"/>
                  <a:gd name="connsiteX7" fmla="*/ 140461 w 162511"/>
                  <a:gd name="connsiteY7" fmla="*/ 121158 h 158579"/>
                  <a:gd name="connsiteX8" fmla="*/ 160940 w 162511"/>
                  <a:gd name="connsiteY8" fmla="*/ 18002 h 158579"/>
                  <a:gd name="connsiteX9" fmla="*/ 159321 w 162511"/>
                  <a:gd name="connsiteY9" fmla="*/ 0 h 15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511" h="158579">
                    <a:moveTo>
                      <a:pt x="159321" y="0"/>
                    </a:moveTo>
                    <a:cubicBezTo>
                      <a:pt x="159988" y="7715"/>
                      <a:pt x="163036" y="56293"/>
                      <a:pt x="148653" y="64865"/>
                    </a:cubicBezTo>
                    <a:cubicBezTo>
                      <a:pt x="134270" y="73438"/>
                      <a:pt x="126746" y="33433"/>
                      <a:pt x="126746" y="33433"/>
                    </a:cubicBezTo>
                    <a:cubicBezTo>
                      <a:pt x="126746" y="33433"/>
                      <a:pt x="91884" y="20860"/>
                      <a:pt x="39306" y="40957"/>
                    </a:cubicBezTo>
                    <a:cubicBezTo>
                      <a:pt x="41497" y="49339"/>
                      <a:pt x="32257" y="76390"/>
                      <a:pt x="18446" y="69532"/>
                    </a:cubicBezTo>
                    <a:cubicBezTo>
                      <a:pt x="4635" y="62675"/>
                      <a:pt x="2635" y="10192"/>
                      <a:pt x="2540" y="9430"/>
                    </a:cubicBezTo>
                    <a:cubicBezTo>
                      <a:pt x="-2033" y="60674"/>
                      <a:pt x="-2890" y="95155"/>
                      <a:pt x="21590" y="133255"/>
                    </a:cubicBezTo>
                    <a:cubicBezTo>
                      <a:pt x="52069" y="180880"/>
                      <a:pt x="120078" y="152305"/>
                      <a:pt x="140461" y="121158"/>
                    </a:cubicBezTo>
                    <a:cubicBezTo>
                      <a:pt x="160845" y="90011"/>
                      <a:pt x="165417" y="71914"/>
                      <a:pt x="160940" y="18002"/>
                    </a:cubicBezTo>
                    <a:cubicBezTo>
                      <a:pt x="160274" y="13049"/>
                      <a:pt x="159988" y="4858"/>
                      <a:pt x="159321"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9" name="任意多边形: 形状 1488">
                <a:extLst>
                  <a:ext uri="{FF2B5EF4-FFF2-40B4-BE49-F238E27FC236}">
                    <a16:creationId xmlns:a16="http://schemas.microsoft.com/office/drawing/2014/main" id="{13A06A35-C2A5-07F4-804F-C8F06EE383E5}"/>
                  </a:ext>
                </a:extLst>
              </p:cNvPr>
              <p:cNvSpPr/>
              <p:nvPr/>
            </p:nvSpPr>
            <p:spPr>
              <a:xfrm>
                <a:off x="-1626670" y="5073681"/>
                <a:ext cx="23052" cy="263576"/>
              </a:xfrm>
              <a:custGeom>
                <a:avLst/>
                <a:gdLst>
                  <a:gd name="connsiteX0" fmla="*/ 24 w 23052"/>
                  <a:gd name="connsiteY0" fmla="*/ 252317 h 263576"/>
                  <a:gd name="connsiteX1" fmla="*/ 20884 w 23052"/>
                  <a:gd name="connsiteY1" fmla="*/ 238792 h 263576"/>
                  <a:gd name="connsiteX2" fmla="*/ 20884 w 23052"/>
                  <a:gd name="connsiteY2" fmla="*/ 111538 h 263576"/>
                  <a:gd name="connsiteX3" fmla="*/ 8120 w 23052"/>
                  <a:gd name="connsiteY3" fmla="*/ 0 h 263576"/>
                  <a:gd name="connsiteX4" fmla="*/ 4310 w 23052"/>
                  <a:gd name="connsiteY4" fmla="*/ 45910 h 263576"/>
                  <a:gd name="connsiteX5" fmla="*/ 10501 w 23052"/>
                  <a:gd name="connsiteY5" fmla="*/ 174307 h 263576"/>
                  <a:gd name="connsiteX6" fmla="*/ 24 w 23052"/>
                  <a:gd name="connsiteY6" fmla="*/ 252317 h 26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2" h="263576">
                    <a:moveTo>
                      <a:pt x="24" y="252317"/>
                    </a:moveTo>
                    <a:cubicBezTo>
                      <a:pt x="-738" y="271367"/>
                      <a:pt x="16883" y="265843"/>
                      <a:pt x="20884" y="238792"/>
                    </a:cubicBezTo>
                    <a:cubicBezTo>
                      <a:pt x="26789" y="198120"/>
                      <a:pt x="18503" y="158591"/>
                      <a:pt x="20884" y="111538"/>
                    </a:cubicBezTo>
                    <a:cubicBezTo>
                      <a:pt x="17074" y="57912"/>
                      <a:pt x="19169" y="1429"/>
                      <a:pt x="8120" y="0"/>
                    </a:cubicBezTo>
                    <a:cubicBezTo>
                      <a:pt x="8120" y="9525"/>
                      <a:pt x="4310" y="45910"/>
                      <a:pt x="4310" y="45910"/>
                    </a:cubicBezTo>
                    <a:cubicBezTo>
                      <a:pt x="5834" y="86011"/>
                      <a:pt x="13835" y="133255"/>
                      <a:pt x="10501" y="174307"/>
                    </a:cubicBezTo>
                    <a:cubicBezTo>
                      <a:pt x="7358" y="210502"/>
                      <a:pt x="691" y="232981"/>
                      <a:pt x="24" y="2523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0" name="任意多边形: 形状 1489">
                <a:extLst>
                  <a:ext uri="{FF2B5EF4-FFF2-40B4-BE49-F238E27FC236}">
                    <a16:creationId xmlns:a16="http://schemas.microsoft.com/office/drawing/2014/main" id="{6368ACF2-F9FB-6AF5-96D5-0B8FB61024B5}"/>
                  </a:ext>
                </a:extLst>
              </p:cNvPr>
              <p:cNvSpPr/>
              <p:nvPr/>
            </p:nvSpPr>
            <p:spPr>
              <a:xfrm>
                <a:off x="-1753150" y="5083683"/>
                <a:ext cx="49499" cy="258728"/>
              </a:xfrm>
              <a:custGeom>
                <a:avLst/>
                <a:gdLst>
                  <a:gd name="connsiteX0" fmla="*/ 49257 w 49499"/>
                  <a:gd name="connsiteY0" fmla="*/ 246316 h 258728"/>
                  <a:gd name="connsiteX1" fmla="*/ 38494 w 49499"/>
                  <a:gd name="connsiteY1" fmla="*/ 185166 h 258728"/>
                  <a:gd name="connsiteX2" fmla="*/ 14015 w 49499"/>
                  <a:gd name="connsiteY2" fmla="*/ 43910 h 258728"/>
                  <a:gd name="connsiteX3" fmla="*/ 3442 w 49499"/>
                  <a:gd name="connsiteY3" fmla="*/ 0 h 258728"/>
                  <a:gd name="connsiteX4" fmla="*/ 6109 w 49499"/>
                  <a:gd name="connsiteY4" fmla="*/ 50102 h 258728"/>
                  <a:gd name="connsiteX5" fmla="*/ 15634 w 49499"/>
                  <a:gd name="connsiteY5" fmla="*/ 112871 h 258728"/>
                  <a:gd name="connsiteX6" fmla="*/ 26873 w 49499"/>
                  <a:gd name="connsiteY6" fmla="*/ 235458 h 258728"/>
                  <a:gd name="connsiteX7" fmla="*/ 49257 w 49499"/>
                  <a:gd name="connsiteY7" fmla="*/ 246316 h 25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99" h="258728">
                    <a:moveTo>
                      <a:pt x="49257" y="246316"/>
                    </a:moveTo>
                    <a:cubicBezTo>
                      <a:pt x="46494" y="227266"/>
                      <a:pt x="40589" y="221456"/>
                      <a:pt x="38494" y="185166"/>
                    </a:cubicBezTo>
                    <a:cubicBezTo>
                      <a:pt x="36398" y="148876"/>
                      <a:pt x="19444" y="83344"/>
                      <a:pt x="14015" y="43910"/>
                    </a:cubicBezTo>
                    <a:cubicBezTo>
                      <a:pt x="12490" y="31718"/>
                      <a:pt x="3442" y="381"/>
                      <a:pt x="3442" y="0"/>
                    </a:cubicBezTo>
                    <a:cubicBezTo>
                      <a:pt x="-3702" y="2953"/>
                      <a:pt x="1823" y="25718"/>
                      <a:pt x="6109" y="50102"/>
                    </a:cubicBezTo>
                    <a:cubicBezTo>
                      <a:pt x="10395" y="74486"/>
                      <a:pt x="13348" y="89535"/>
                      <a:pt x="15634" y="112871"/>
                    </a:cubicBezTo>
                    <a:cubicBezTo>
                      <a:pt x="22873" y="159448"/>
                      <a:pt x="21920" y="208121"/>
                      <a:pt x="26873" y="235458"/>
                    </a:cubicBezTo>
                    <a:cubicBezTo>
                      <a:pt x="31826" y="262795"/>
                      <a:pt x="51924" y="265557"/>
                      <a:pt x="49257" y="24631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1" name="任意多边形: 形状 1490">
                <a:extLst>
                  <a:ext uri="{FF2B5EF4-FFF2-40B4-BE49-F238E27FC236}">
                    <a16:creationId xmlns:a16="http://schemas.microsoft.com/office/drawing/2014/main" id="{6F02B997-59C5-42BB-38C8-6CA4BF9D6CC2}"/>
                  </a:ext>
                </a:extLst>
              </p:cNvPr>
              <p:cNvSpPr/>
              <p:nvPr/>
            </p:nvSpPr>
            <p:spPr>
              <a:xfrm>
                <a:off x="-1712752" y="5312626"/>
                <a:ext cx="97038" cy="18520"/>
              </a:xfrm>
              <a:custGeom>
                <a:avLst/>
                <a:gdLst>
                  <a:gd name="connsiteX0" fmla="*/ 4381 w 97038"/>
                  <a:gd name="connsiteY0" fmla="*/ 18135 h 18520"/>
                  <a:gd name="connsiteX1" fmla="*/ 5905 w 97038"/>
                  <a:gd name="connsiteY1" fmla="*/ 18135 h 18520"/>
                  <a:gd name="connsiteX2" fmla="*/ 91630 w 97038"/>
                  <a:gd name="connsiteY2" fmla="*/ 13373 h 18520"/>
                  <a:gd name="connsiteX3" fmla="*/ 96831 w 97038"/>
                  <a:gd name="connsiteY3" fmla="*/ 10820 h 18520"/>
                  <a:gd name="connsiteX4" fmla="*/ 96869 w 97038"/>
                  <a:gd name="connsiteY4" fmla="*/ 10706 h 18520"/>
                  <a:gd name="connsiteX5" fmla="*/ 94202 w 97038"/>
                  <a:gd name="connsiteY5" fmla="*/ 5562 h 18520"/>
                  <a:gd name="connsiteX6" fmla="*/ 2381 w 97038"/>
                  <a:gd name="connsiteY6" fmla="*/ 10706 h 18520"/>
                  <a:gd name="connsiteX7" fmla="*/ 381 w 97038"/>
                  <a:gd name="connsiteY7" fmla="*/ 16144 h 18520"/>
                  <a:gd name="connsiteX8" fmla="*/ 4286 w 97038"/>
                  <a:gd name="connsiteY8" fmla="*/ 18516 h 1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38" h="18520">
                    <a:moveTo>
                      <a:pt x="4381" y="18135"/>
                    </a:moveTo>
                    <a:cubicBezTo>
                      <a:pt x="4886" y="18231"/>
                      <a:pt x="5400" y="18231"/>
                      <a:pt x="5905" y="18135"/>
                    </a:cubicBezTo>
                    <a:cubicBezTo>
                      <a:pt x="33128" y="6953"/>
                      <a:pt x="63331" y="5276"/>
                      <a:pt x="91630" y="13373"/>
                    </a:cubicBezTo>
                    <a:cubicBezTo>
                      <a:pt x="93774" y="14106"/>
                      <a:pt x="96097" y="12963"/>
                      <a:pt x="96831" y="10820"/>
                    </a:cubicBezTo>
                    <a:cubicBezTo>
                      <a:pt x="96840" y="10782"/>
                      <a:pt x="96860" y="10744"/>
                      <a:pt x="96869" y="10706"/>
                    </a:cubicBezTo>
                    <a:cubicBezTo>
                      <a:pt x="97498" y="8553"/>
                      <a:pt x="96326" y="6286"/>
                      <a:pt x="94202" y="5562"/>
                    </a:cubicBezTo>
                    <a:cubicBezTo>
                      <a:pt x="63913" y="-3334"/>
                      <a:pt x="31490" y="-1515"/>
                      <a:pt x="2381" y="10706"/>
                    </a:cubicBezTo>
                    <a:cubicBezTo>
                      <a:pt x="324" y="11649"/>
                      <a:pt x="-572" y="14087"/>
                      <a:pt x="381" y="16144"/>
                    </a:cubicBezTo>
                    <a:cubicBezTo>
                      <a:pt x="1076" y="17649"/>
                      <a:pt x="2619" y="18592"/>
                      <a:pt x="4286" y="18516"/>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2" name="任意多边形: 形状 1491">
                <a:extLst>
                  <a:ext uri="{FF2B5EF4-FFF2-40B4-BE49-F238E27FC236}">
                    <a16:creationId xmlns:a16="http://schemas.microsoft.com/office/drawing/2014/main" id="{4965FE60-C2C6-34A8-3473-C00E76CF622A}"/>
                  </a:ext>
                </a:extLst>
              </p:cNvPr>
              <p:cNvSpPr/>
              <p:nvPr/>
            </p:nvSpPr>
            <p:spPr>
              <a:xfrm>
                <a:off x="-1722022" y="5272395"/>
                <a:ext cx="111156" cy="19377"/>
              </a:xfrm>
              <a:custGeom>
                <a:avLst/>
                <a:gdLst>
                  <a:gd name="connsiteX0" fmla="*/ 4317 w 111156"/>
                  <a:gd name="connsiteY0" fmla="*/ 19313 h 19377"/>
                  <a:gd name="connsiteX1" fmla="*/ 5746 w 111156"/>
                  <a:gd name="connsiteY1" fmla="*/ 19313 h 19377"/>
                  <a:gd name="connsiteX2" fmla="*/ 105949 w 111156"/>
                  <a:gd name="connsiteY2" fmla="*/ 12836 h 19377"/>
                  <a:gd name="connsiteX3" fmla="*/ 110997 w 111156"/>
                  <a:gd name="connsiteY3" fmla="*/ 9988 h 19377"/>
                  <a:gd name="connsiteX4" fmla="*/ 110997 w 111156"/>
                  <a:gd name="connsiteY4" fmla="*/ 9979 h 19377"/>
                  <a:gd name="connsiteX5" fmla="*/ 108235 w 111156"/>
                  <a:gd name="connsiteY5" fmla="*/ 4930 h 19377"/>
                  <a:gd name="connsiteX6" fmla="*/ 2508 w 111156"/>
                  <a:gd name="connsiteY6" fmla="*/ 11693 h 19377"/>
                  <a:gd name="connsiteX7" fmla="*/ 317 w 111156"/>
                  <a:gd name="connsiteY7" fmla="*/ 17122 h 19377"/>
                  <a:gd name="connsiteX8" fmla="*/ 4317 w 111156"/>
                  <a:gd name="connsiteY8" fmla="*/ 19313 h 1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56" h="19377">
                    <a:moveTo>
                      <a:pt x="4317" y="19313"/>
                    </a:moveTo>
                    <a:cubicBezTo>
                      <a:pt x="4794" y="19399"/>
                      <a:pt x="5270" y="19399"/>
                      <a:pt x="5746" y="19313"/>
                    </a:cubicBezTo>
                    <a:cubicBezTo>
                      <a:pt x="6222" y="19313"/>
                      <a:pt x="56610" y="-1165"/>
                      <a:pt x="105949" y="12836"/>
                    </a:cubicBezTo>
                    <a:cubicBezTo>
                      <a:pt x="108130" y="13446"/>
                      <a:pt x="110388" y="12170"/>
                      <a:pt x="110997" y="9988"/>
                    </a:cubicBezTo>
                    <a:cubicBezTo>
                      <a:pt x="110997" y="9988"/>
                      <a:pt x="110997" y="9979"/>
                      <a:pt x="110997" y="9979"/>
                    </a:cubicBezTo>
                    <a:cubicBezTo>
                      <a:pt x="111616" y="7826"/>
                      <a:pt x="110378" y="5578"/>
                      <a:pt x="108235" y="4930"/>
                    </a:cubicBezTo>
                    <a:cubicBezTo>
                      <a:pt x="73107" y="-3461"/>
                      <a:pt x="36274" y="-1099"/>
                      <a:pt x="2508" y="11693"/>
                    </a:cubicBezTo>
                    <a:cubicBezTo>
                      <a:pt x="421" y="12608"/>
                      <a:pt x="-550" y="15018"/>
                      <a:pt x="317" y="17122"/>
                    </a:cubicBezTo>
                    <a:cubicBezTo>
                      <a:pt x="1079" y="18599"/>
                      <a:pt x="2660" y="19466"/>
                      <a:pt x="4317" y="19313"/>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3" name="任意多边形: 形状 1492">
                <a:extLst>
                  <a:ext uri="{FF2B5EF4-FFF2-40B4-BE49-F238E27FC236}">
                    <a16:creationId xmlns:a16="http://schemas.microsoft.com/office/drawing/2014/main" id="{5869108A-42D5-3449-7452-0DF2FA7FDFA1}"/>
                  </a:ext>
                </a:extLst>
              </p:cNvPr>
              <p:cNvSpPr/>
              <p:nvPr/>
            </p:nvSpPr>
            <p:spPr>
              <a:xfrm>
                <a:off x="-1727446" y="5237583"/>
                <a:ext cx="122351" cy="17924"/>
              </a:xfrm>
              <a:custGeom>
                <a:avLst/>
                <a:gdLst>
                  <a:gd name="connsiteX0" fmla="*/ 118612 w 122351"/>
                  <a:gd name="connsiteY0" fmla="*/ 16216 h 17924"/>
                  <a:gd name="connsiteX1" fmla="*/ 122327 w 122351"/>
                  <a:gd name="connsiteY1" fmla="*/ 11596 h 17924"/>
                  <a:gd name="connsiteX2" fmla="*/ 119851 w 122351"/>
                  <a:gd name="connsiteY2" fmla="*/ 8215 h 17924"/>
                  <a:gd name="connsiteX3" fmla="*/ 2407 w 122351"/>
                  <a:gd name="connsiteY3" fmla="*/ 10120 h 17924"/>
                  <a:gd name="connsiteX4" fmla="*/ 331 w 122351"/>
                  <a:gd name="connsiteY4" fmla="*/ 15378 h 17924"/>
                  <a:gd name="connsiteX5" fmla="*/ 407 w 122351"/>
                  <a:gd name="connsiteY5" fmla="*/ 15549 h 17924"/>
                  <a:gd name="connsiteX6" fmla="*/ 5836 w 122351"/>
                  <a:gd name="connsiteY6" fmla="*/ 17550 h 17924"/>
                  <a:gd name="connsiteX7" fmla="*/ 116802 w 122351"/>
                  <a:gd name="connsiteY7" fmla="*/ 15930 h 17924"/>
                  <a:gd name="connsiteX8" fmla="*/ 118612 w 122351"/>
                  <a:gd name="connsiteY8" fmla="*/ 16216 h 1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1" h="17924">
                    <a:moveTo>
                      <a:pt x="118612" y="16216"/>
                    </a:moveTo>
                    <a:cubicBezTo>
                      <a:pt x="120917" y="15968"/>
                      <a:pt x="122574" y="13901"/>
                      <a:pt x="122327" y="11596"/>
                    </a:cubicBezTo>
                    <a:cubicBezTo>
                      <a:pt x="122165" y="10110"/>
                      <a:pt x="121222" y="8815"/>
                      <a:pt x="119851" y="8215"/>
                    </a:cubicBezTo>
                    <a:cubicBezTo>
                      <a:pt x="70987" y="-10835"/>
                      <a:pt x="4503" y="9072"/>
                      <a:pt x="2407" y="10120"/>
                    </a:cubicBezTo>
                    <a:cubicBezTo>
                      <a:pt x="378" y="10996"/>
                      <a:pt x="-546" y="13359"/>
                      <a:pt x="331" y="15378"/>
                    </a:cubicBezTo>
                    <a:cubicBezTo>
                      <a:pt x="350" y="15435"/>
                      <a:pt x="378" y="15492"/>
                      <a:pt x="407" y="15549"/>
                    </a:cubicBezTo>
                    <a:cubicBezTo>
                      <a:pt x="1359" y="17597"/>
                      <a:pt x="3788" y="18492"/>
                      <a:pt x="5836" y="17550"/>
                    </a:cubicBezTo>
                    <a:cubicBezTo>
                      <a:pt x="6312" y="17550"/>
                      <a:pt x="71368" y="-2072"/>
                      <a:pt x="116802" y="15930"/>
                    </a:cubicBezTo>
                    <a:cubicBezTo>
                      <a:pt x="117384" y="16121"/>
                      <a:pt x="118003" y="16216"/>
                      <a:pt x="118612" y="16216"/>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4" name="任意多边形: 形状 1493">
                <a:extLst>
                  <a:ext uri="{FF2B5EF4-FFF2-40B4-BE49-F238E27FC236}">
                    <a16:creationId xmlns:a16="http://schemas.microsoft.com/office/drawing/2014/main" id="{C9A8A1B1-B135-45A4-FB3C-1BA00DC36F92}"/>
                  </a:ext>
                </a:extLst>
              </p:cNvPr>
              <p:cNvSpPr/>
              <p:nvPr/>
            </p:nvSpPr>
            <p:spPr>
              <a:xfrm>
                <a:off x="-1729390" y="5202065"/>
                <a:ext cx="118110" cy="22508"/>
              </a:xfrm>
              <a:custGeom>
                <a:avLst/>
                <a:gdLst>
                  <a:gd name="connsiteX0" fmla="*/ 114174 w 118110"/>
                  <a:gd name="connsiteY0" fmla="*/ 16586 h 22508"/>
                  <a:gd name="connsiteX1" fmla="*/ 118108 w 118110"/>
                  <a:gd name="connsiteY1" fmla="*/ 12329 h 22508"/>
                  <a:gd name="connsiteX2" fmla="*/ 115508 w 118110"/>
                  <a:gd name="connsiteY2" fmla="*/ 8681 h 22508"/>
                  <a:gd name="connsiteX3" fmla="*/ 2160 w 118110"/>
                  <a:gd name="connsiteY3" fmla="*/ 14777 h 22508"/>
                  <a:gd name="connsiteX4" fmla="*/ 493 w 118110"/>
                  <a:gd name="connsiteY4" fmla="*/ 20349 h 22508"/>
                  <a:gd name="connsiteX5" fmla="*/ 6065 w 118110"/>
                  <a:gd name="connsiteY5" fmla="*/ 22016 h 22508"/>
                  <a:gd name="connsiteX6" fmla="*/ 112364 w 118110"/>
                  <a:gd name="connsiteY6" fmla="*/ 16300 h 22508"/>
                  <a:gd name="connsiteX7" fmla="*/ 114174 w 118110"/>
                  <a:gd name="connsiteY7" fmla="*/ 16586 h 2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 h="22508">
                    <a:moveTo>
                      <a:pt x="114174" y="16586"/>
                    </a:moveTo>
                    <a:cubicBezTo>
                      <a:pt x="116432" y="16501"/>
                      <a:pt x="118194" y="14596"/>
                      <a:pt x="118108" y="12329"/>
                    </a:cubicBezTo>
                    <a:cubicBezTo>
                      <a:pt x="118041" y="10710"/>
                      <a:pt x="117022" y="9271"/>
                      <a:pt x="115508" y="8681"/>
                    </a:cubicBezTo>
                    <a:cubicBezTo>
                      <a:pt x="61787" y="-13513"/>
                      <a:pt x="4160" y="13729"/>
                      <a:pt x="2160" y="14777"/>
                    </a:cubicBezTo>
                    <a:cubicBezTo>
                      <a:pt x="160" y="15853"/>
                      <a:pt x="-583" y="18349"/>
                      <a:pt x="493" y="20349"/>
                    </a:cubicBezTo>
                    <a:cubicBezTo>
                      <a:pt x="1570" y="22349"/>
                      <a:pt x="4065" y="23092"/>
                      <a:pt x="6065" y="22016"/>
                    </a:cubicBezTo>
                    <a:cubicBezTo>
                      <a:pt x="6542" y="22016"/>
                      <a:pt x="62358" y="-4369"/>
                      <a:pt x="112364" y="16300"/>
                    </a:cubicBezTo>
                    <a:cubicBezTo>
                      <a:pt x="112945" y="16491"/>
                      <a:pt x="113565" y="16586"/>
                      <a:pt x="114174" y="16586"/>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5" name="任意多边形: 形状 1494">
                <a:extLst>
                  <a:ext uri="{FF2B5EF4-FFF2-40B4-BE49-F238E27FC236}">
                    <a16:creationId xmlns:a16="http://schemas.microsoft.com/office/drawing/2014/main" id="{7D2F85FE-88E6-023D-71A0-EE06442E00D6}"/>
                  </a:ext>
                </a:extLst>
              </p:cNvPr>
              <p:cNvSpPr/>
              <p:nvPr/>
            </p:nvSpPr>
            <p:spPr>
              <a:xfrm>
                <a:off x="-1731648" y="5160040"/>
                <a:ext cx="118981" cy="23262"/>
              </a:xfrm>
              <a:custGeom>
                <a:avLst/>
                <a:gdLst>
                  <a:gd name="connsiteX0" fmla="*/ 115098 w 118981"/>
                  <a:gd name="connsiteY0" fmla="*/ 16130 h 23262"/>
                  <a:gd name="connsiteX1" fmla="*/ 118623 w 118981"/>
                  <a:gd name="connsiteY1" fmla="*/ 13654 h 23262"/>
                  <a:gd name="connsiteX2" fmla="*/ 116565 w 118981"/>
                  <a:gd name="connsiteY2" fmla="*/ 8243 h 23262"/>
                  <a:gd name="connsiteX3" fmla="*/ 116527 w 118981"/>
                  <a:gd name="connsiteY3" fmla="*/ 8224 h 23262"/>
                  <a:gd name="connsiteX4" fmla="*/ 2227 w 118981"/>
                  <a:gd name="connsiteY4" fmla="*/ 15463 h 23262"/>
                  <a:gd name="connsiteX5" fmla="*/ 465 w 118981"/>
                  <a:gd name="connsiteY5" fmla="*/ 21035 h 23262"/>
                  <a:gd name="connsiteX6" fmla="*/ 6037 w 118981"/>
                  <a:gd name="connsiteY6" fmla="*/ 22798 h 23262"/>
                  <a:gd name="connsiteX7" fmla="*/ 113098 w 118981"/>
                  <a:gd name="connsiteY7" fmla="*/ 15844 h 23262"/>
                  <a:gd name="connsiteX8" fmla="*/ 115098 w 118981"/>
                  <a:gd name="connsiteY8" fmla="*/ 16130 h 2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81" h="23262">
                    <a:moveTo>
                      <a:pt x="115098" y="16130"/>
                    </a:moveTo>
                    <a:cubicBezTo>
                      <a:pt x="116651" y="16063"/>
                      <a:pt x="118032" y="15092"/>
                      <a:pt x="118623" y="13654"/>
                    </a:cubicBezTo>
                    <a:cubicBezTo>
                      <a:pt x="119546" y="11587"/>
                      <a:pt x="118623" y="9167"/>
                      <a:pt x="116565" y="8243"/>
                    </a:cubicBezTo>
                    <a:cubicBezTo>
                      <a:pt x="116546" y="8234"/>
                      <a:pt x="116537" y="8234"/>
                      <a:pt x="116527" y="8224"/>
                    </a:cubicBezTo>
                    <a:cubicBezTo>
                      <a:pt x="66140" y="-13398"/>
                      <a:pt x="4513" y="14320"/>
                      <a:pt x="2227" y="15463"/>
                    </a:cubicBezTo>
                    <a:cubicBezTo>
                      <a:pt x="198" y="16511"/>
                      <a:pt x="-583" y="19006"/>
                      <a:pt x="465" y="21035"/>
                    </a:cubicBezTo>
                    <a:cubicBezTo>
                      <a:pt x="1513" y="23064"/>
                      <a:pt x="4008" y="23845"/>
                      <a:pt x="6037" y="22798"/>
                    </a:cubicBezTo>
                    <a:cubicBezTo>
                      <a:pt x="6037" y="22798"/>
                      <a:pt x="66425" y="-4349"/>
                      <a:pt x="113098" y="15844"/>
                    </a:cubicBezTo>
                    <a:cubicBezTo>
                      <a:pt x="113736" y="16092"/>
                      <a:pt x="114422" y="16187"/>
                      <a:pt x="115098" y="16130"/>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6" name="任意多边形: 形状 1495">
                <a:extLst>
                  <a:ext uri="{FF2B5EF4-FFF2-40B4-BE49-F238E27FC236}">
                    <a16:creationId xmlns:a16="http://schemas.microsoft.com/office/drawing/2014/main" id="{4A3BCB64-E007-FBA2-C1C7-8C107CECF56E}"/>
                  </a:ext>
                </a:extLst>
              </p:cNvPr>
              <p:cNvSpPr/>
              <p:nvPr/>
            </p:nvSpPr>
            <p:spPr>
              <a:xfrm>
                <a:off x="-2165737" y="3849909"/>
                <a:ext cx="565666" cy="1172003"/>
              </a:xfrm>
              <a:custGeom>
                <a:avLst/>
                <a:gdLst>
                  <a:gd name="connsiteX0" fmla="*/ 252293 w 565666"/>
                  <a:gd name="connsiteY0" fmla="*/ 452533 h 1172003"/>
                  <a:gd name="connsiteX1" fmla="*/ 225052 w 565666"/>
                  <a:gd name="connsiteY1" fmla="*/ 663416 h 1172003"/>
                  <a:gd name="connsiteX2" fmla="*/ 224004 w 565666"/>
                  <a:gd name="connsiteY2" fmla="*/ 805339 h 1172003"/>
                  <a:gd name="connsiteX3" fmla="*/ 175236 w 565666"/>
                  <a:gd name="connsiteY3" fmla="*/ 1114901 h 1172003"/>
                  <a:gd name="connsiteX4" fmla="*/ 22836 w 565666"/>
                  <a:gd name="connsiteY4" fmla="*/ 1116330 h 1172003"/>
                  <a:gd name="connsiteX5" fmla="*/ 1500 w 565666"/>
                  <a:gd name="connsiteY5" fmla="*/ 649605 h 1172003"/>
                  <a:gd name="connsiteX6" fmla="*/ 14740 w 565666"/>
                  <a:gd name="connsiteY6" fmla="*/ 0 h 1172003"/>
                  <a:gd name="connsiteX7" fmla="*/ 490323 w 565666"/>
                  <a:gd name="connsiteY7" fmla="*/ 1429 h 1172003"/>
                  <a:gd name="connsiteX8" fmla="*/ 508230 w 565666"/>
                  <a:gd name="connsiteY8" fmla="*/ 209550 h 1172003"/>
                  <a:gd name="connsiteX9" fmla="*/ 536043 w 565666"/>
                  <a:gd name="connsiteY9" fmla="*/ 668179 h 1172003"/>
                  <a:gd name="connsiteX10" fmla="*/ 552712 w 565666"/>
                  <a:gd name="connsiteY10" fmla="*/ 1147191 h 1172003"/>
                  <a:gd name="connsiteX11" fmla="*/ 393644 w 565666"/>
                  <a:gd name="connsiteY11" fmla="*/ 1155097 h 1172003"/>
                  <a:gd name="connsiteX12" fmla="*/ 325255 w 565666"/>
                  <a:gd name="connsiteY12" fmla="*/ 826770 h 1172003"/>
                  <a:gd name="connsiteX13" fmla="*/ 252484 w 565666"/>
                  <a:gd name="connsiteY13" fmla="*/ 452342 h 11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666" h="1172003">
                    <a:moveTo>
                      <a:pt x="252293" y="452533"/>
                    </a:moveTo>
                    <a:lnTo>
                      <a:pt x="225052" y="663416"/>
                    </a:lnTo>
                    <a:cubicBezTo>
                      <a:pt x="225052" y="663416"/>
                      <a:pt x="227433" y="735711"/>
                      <a:pt x="224004" y="805339"/>
                    </a:cubicBezTo>
                    <a:cubicBezTo>
                      <a:pt x="220575" y="874966"/>
                      <a:pt x="190476" y="1040892"/>
                      <a:pt x="175236" y="1114901"/>
                    </a:cubicBezTo>
                    <a:cubicBezTo>
                      <a:pt x="128249" y="1142238"/>
                      <a:pt x="70328" y="1142781"/>
                      <a:pt x="22836" y="1116330"/>
                    </a:cubicBezTo>
                    <a:cubicBezTo>
                      <a:pt x="22836" y="1116330"/>
                      <a:pt x="7691" y="747617"/>
                      <a:pt x="1500" y="649605"/>
                    </a:cubicBezTo>
                    <a:cubicBezTo>
                      <a:pt x="-4691" y="551593"/>
                      <a:pt x="9977" y="155162"/>
                      <a:pt x="14740" y="0"/>
                    </a:cubicBezTo>
                    <a:lnTo>
                      <a:pt x="490323" y="1429"/>
                    </a:lnTo>
                    <a:cubicBezTo>
                      <a:pt x="490323" y="1429"/>
                      <a:pt x="499848" y="84868"/>
                      <a:pt x="508230" y="209550"/>
                    </a:cubicBezTo>
                    <a:cubicBezTo>
                      <a:pt x="516612" y="334232"/>
                      <a:pt x="536043" y="668179"/>
                      <a:pt x="536043" y="668179"/>
                    </a:cubicBezTo>
                    <a:cubicBezTo>
                      <a:pt x="580906" y="818960"/>
                      <a:pt x="564618" y="890683"/>
                      <a:pt x="552712" y="1147191"/>
                    </a:cubicBezTo>
                    <a:cubicBezTo>
                      <a:pt x="480322" y="1197959"/>
                      <a:pt x="393644" y="1155097"/>
                      <a:pt x="393644" y="1155097"/>
                    </a:cubicBezTo>
                    <a:cubicBezTo>
                      <a:pt x="393644" y="1155097"/>
                      <a:pt x="350401" y="938022"/>
                      <a:pt x="325255" y="826770"/>
                    </a:cubicBezTo>
                    <a:cubicBezTo>
                      <a:pt x="300109" y="715518"/>
                      <a:pt x="280392" y="573786"/>
                      <a:pt x="252484" y="452342"/>
                    </a:cubicBezTo>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7" name="任意多边形: 形状 1496">
                <a:extLst>
                  <a:ext uri="{FF2B5EF4-FFF2-40B4-BE49-F238E27FC236}">
                    <a16:creationId xmlns:a16="http://schemas.microsoft.com/office/drawing/2014/main" id="{DD1499A8-BC4E-C714-303B-6AE50C271F88}"/>
                  </a:ext>
                </a:extLst>
              </p:cNvPr>
              <p:cNvSpPr/>
              <p:nvPr/>
            </p:nvSpPr>
            <p:spPr>
              <a:xfrm>
                <a:off x="-2125089" y="4092130"/>
                <a:ext cx="35623" cy="707612"/>
              </a:xfrm>
              <a:custGeom>
                <a:avLst/>
                <a:gdLst>
                  <a:gd name="connsiteX0" fmla="*/ 35624 w 35623"/>
                  <a:gd name="connsiteY0" fmla="*/ 0 h 707612"/>
                  <a:gd name="connsiteX1" fmla="*/ 21908 w 35623"/>
                  <a:gd name="connsiteY1" fmla="*/ 190500 h 707612"/>
                  <a:gd name="connsiteX2" fmla="*/ 13716 w 35623"/>
                  <a:gd name="connsiteY2" fmla="*/ 317754 h 707612"/>
                  <a:gd name="connsiteX3" fmla="*/ 11239 w 35623"/>
                  <a:gd name="connsiteY3" fmla="*/ 442913 h 707612"/>
                  <a:gd name="connsiteX4" fmla="*/ 9525 w 35623"/>
                  <a:gd name="connsiteY4" fmla="*/ 707612 h 707612"/>
                  <a:gd name="connsiteX5" fmla="*/ 0 w 35623"/>
                  <a:gd name="connsiteY5" fmla="*/ 409099 h 707612"/>
                  <a:gd name="connsiteX6" fmla="*/ 13621 w 35623"/>
                  <a:gd name="connsiteY6" fmla="*/ 190024 h 707612"/>
                  <a:gd name="connsiteX7" fmla="*/ 35624 w 35623"/>
                  <a:gd name="connsiteY7" fmla="*/ 0 h 70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23" h="707612">
                    <a:moveTo>
                      <a:pt x="35624" y="0"/>
                    </a:moveTo>
                    <a:lnTo>
                      <a:pt x="21908" y="190500"/>
                    </a:lnTo>
                    <a:cubicBezTo>
                      <a:pt x="21050" y="220885"/>
                      <a:pt x="14288" y="287369"/>
                      <a:pt x="13716" y="317754"/>
                    </a:cubicBezTo>
                    <a:cubicBezTo>
                      <a:pt x="13145" y="348139"/>
                      <a:pt x="10859" y="389954"/>
                      <a:pt x="11239" y="442913"/>
                    </a:cubicBezTo>
                    <a:cubicBezTo>
                      <a:pt x="11621" y="495871"/>
                      <a:pt x="11906" y="646652"/>
                      <a:pt x="9525" y="707612"/>
                    </a:cubicBezTo>
                    <a:cubicBezTo>
                      <a:pt x="476" y="640080"/>
                      <a:pt x="0" y="488537"/>
                      <a:pt x="0" y="409099"/>
                    </a:cubicBezTo>
                    <a:cubicBezTo>
                      <a:pt x="0" y="329660"/>
                      <a:pt x="5525" y="277939"/>
                      <a:pt x="13621" y="190024"/>
                    </a:cubicBezTo>
                    <a:cubicBezTo>
                      <a:pt x="21717" y="102108"/>
                      <a:pt x="27908" y="60770"/>
                      <a:pt x="35624"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8" name="任意多边形: 形状 1497">
                <a:extLst>
                  <a:ext uri="{FF2B5EF4-FFF2-40B4-BE49-F238E27FC236}">
                    <a16:creationId xmlns:a16="http://schemas.microsoft.com/office/drawing/2014/main" id="{9B14CEE0-9B1E-1028-DEB2-A103D71D9F6F}"/>
                  </a:ext>
                </a:extLst>
              </p:cNvPr>
              <p:cNvSpPr/>
              <p:nvPr/>
            </p:nvSpPr>
            <p:spPr>
              <a:xfrm>
                <a:off x="-1829719" y="4088606"/>
                <a:ext cx="103632" cy="766476"/>
              </a:xfrm>
              <a:custGeom>
                <a:avLst/>
                <a:gdLst>
                  <a:gd name="connsiteX0" fmla="*/ 0 w 103632"/>
                  <a:gd name="connsiteY0" fmla="*/ 0 h 766476"/>
                  <a:gd name="connsiteX1" fmla="*/ 52483 w 103632"/>
                  <a:gd name="connsiteY1" fmla="*/ 404527 h 766476"/>
                  <a:gd name="connsiteX2" fmla="*/ 103632 w 103632"/>
                  <a:gd name="connsiteY2" fmla="*/ 766477 h 766476"/>
                  <a:gd name="connsiteX3" fmla="*/ 38481 w 103632"/>
                  <a:gd name="connsiteY3" fmla="*/ 406622 h 766476"/>
                  <a:gd name="connsiteX4" fmla="*/ 0 w 103632"/>
                  <a:gd name="connsiteY4" fmla="*/ 0 h 76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32" h="766476">
                    <a:moveTo>
                      <a:pt x="0" y="0"/>
                    </a:moveTo>
                    <a:cubicBezTo>
                      <a:pt x="17716" y="120587"/>
                      <a:pt x="43624" y="335566"/>
                      <a:pt x="52483" y="404527"/>
                    </a:cubicBezTo>
                    <a:cubicBezTo>
                      <a:pt x="61341" y="473488"/>
                      <a:pt x="96869" y="696659"/>
                      <a:pt x="103632" y="766477"/>
                    </a:cubicBezTo>
                    <a:cubicBezTo>
                      <a:pt x="91440" y="697611"/>
                      <a:pt x="48101" y="476060"/>
                      <a:pt x="38481" y="406622"/>
                    </a:cubicBezTo>
                    <a:cubicBezTo>
                      <a:pt x="28861" y="337185"/>
                      <a:pt x="6287" y="132016"/>
                      <a:pt x="0"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9" name="任意多边形: 形状 1498">
                <a:extLst>
                  <a:ext uri="{FF2B5EF4-FFF2-40B4-BE49-F238E27FC236}">
                    <a16:creationId xmlns:a16="http://schemas.microsoft.com/office/drawing/2014/main" id="{AA064880-4C38-E749-4329-F65CA9BEFCB3}"/>
                  </a:ext>
                </a:extLst>
              </p:cNvPr>
              <p:cNvSpPr/>
              <p:nvPr/>
            </p:nvSpPr>
            <p:spPr>
              <a:xfrm>
                <a:off x="-2082703" y="3995547"/>
                <a:ext cx="169544" cy="517778"/>
              </a:xfrm>
              <a:custGeom>
                <a:avLst/>
                <a:gdLst>
                  <a:gd name="connsiteX0" fmla="*/ 131445 w 169544"/>
                  <a:gd name="connsiteY0" fmla="*/ 87344 h 517778"/>
                  <a:gd name="connsiteX1" fmla="*/ 169545 w 169544"/>
                  <a:gd name="connsiteY1" fmla="*/ 306896 h 517778"/>
                  <a:gd name="connsiteX2" fmla="*/ 142304 w 169544"/>
                  <a:gd name="connsiteY2" fmla="*/ 517779 h 517778"/>
                  <a:gd name="connsiteX3" fmla="*/ 148971 w 169544"/>
                  <a:gd name="connsiteY3" fmla="*/ 315754 h 517778"/>
                  <a:gd name="connsiteX4" fmla="*/ 104775 w 169544"/>
                  <a:gd name="connsiteY4" fmla="*/ 109156 h 517778"/>
                  <a:gd name="connsiteX5" fmla="*/ 0 w 169544"/>
                  <a:gd name="connsiteY5" fmla="*/ 0 h 517778"/>
                  <a:gd name="connsiteX6" fmla="*/ 131445 w 169544"/>
                  <a:gd name="connsiteY6" fmla="*/ 87344 h 51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44" h="517778">
                    <a:moveTo>
                      <a:pt x="131445" y="87344"/>
                    </a:moveTo>
                    <a:lnTo>
                      <a:pt x="169545" y="306896"/>
                    </a:lnTo>
                    <a:lnTo>
                      <a:pt x="142304" y="517779"/>
                    </a:lnTo>
                    <a:lnTo>
                      <a:pt x="148971" y="315754"/>
                    </a:lnTo>
                    <a:lnTo>
                      <a:pt x="104775" y="109156"/>
                    </a:lnTo>
                    <a:cubicBezTo>
                      <a:pt x="104775" y="109156"/>
                      <a:pt x="21622" y="84582"/>
                      <a:pt x="0" y="0"/>
                    </a:cubicBezTo>
                    <a:cubicBezTo>
                      <a:pt x="42100" y="68008"/>
                      <a:pt x="131445" y="87344"/>
                      <a:pt x="131445" y="87344"/>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00" name="图形 4">
              <a:extLst>
                <a:ext uri="{FF2B5EF4-FFF2-40B4-BE49-F238E27FC236}">
                  <a16:creationId xmlns:a16="http://schemas.microsoft.com/office/drawing/2014/main" id="{66F6292E-5F8E-038B-8F3A-C2FF09034471}"/>
                </a:ext>
              </a:extLst>
            </p:cNvPr>
            <p:cNvGrpSpPr/>
            <p:nvPr/>
          </p:nvGrpSpPr>
          <p:grpSpPr>
            <a:xfrm>
              <a:off x="-2668906" y="2803018"/>
              <a:ext cx="1178931" cy="1153327"/>
              <a:chOff x="-2668906" y="2803018"/>
              <a:chExt cx="1178931" cy="1153327"/>
            </a:xfrm>
          </p:grpSpPr>
          <p:sp>
            <p:nvSpPr>
              <p:cNvPr id="1501" name="任意多边形: 形状 1500">
                <a:extLst>
                  <a:ext uri="{FF2B5EF4-FFF2-40B4-BE49-F238E27FC236}">
                    <a16:creationId xmlns:a16="http://schemas.microsoft.com/office/drawing/2014/main" id="{D096B47E-5AC3-8C61-9B33-4531DA25D875}"/>
                  </a:ext>
                </a:extLst>
              </p:cNvPr>
              <p:cNvSpPr/>
              <p:nvPr/>
            </p:nvSpPr>
            <p:spPr>
              <a:xfrm>
                <a:off x="-2668906" y="3254120"/>
                <a:ext cx="599062" cy="453791"/>
              </a:xfrm>
              <a:custGeom>
                <a:avLst/>
                <a:gdLst>
                  <a:gd name="connsiteX0" fmla="*/ 131385 w 599062"/>
                  <a:gd name="connsiteY0" fmla="*/ 276511 h 453791"/>
                  <a:gd name="connsiteX1" fmla="*/ 203394 w 599062"/>
                  <a:gd name="connsiteY1" fmla="*/ 338138 h 453791"/>
                  <a:gd name="connsiteX2" fmla="*/ 333220 w 599062"/>
                  <a:gd name="connsiteY2" fmla="*/ 433388 h 453791"/>
                  <a:gd name="connsiteX3" fmla="*/ 459521 w 599062"/>
                  <a:gd name="connsiteY3" fmla="*/ 408146 h 453791"/>
                  <a:gd name="connsiteX4" fmla="*/ 599062 w 599062"/>
                  <a:gd name="connsiteY4" fmla="*/ 221075 h 453791"/>
                  <a:gd name="connsiteX5" fmla="*/ 591061 w 599062"/>
                  <a:gd name="connsiteY5" fmla="*/ 0 h 453791"/>
                  <a:gd name="connsiteX6" fmla="*/ 487144 w 599062"/>
                  <a:gd name="connsiteY6" fmla="*/ 90107 h 453791"/>
                  <a:gd name="connsiteX7" fmla="*/ 365319 w 599062"/>
                  <a:gd name="connsiteY7" fmla="*/ 286798 h 453791"/>
                  <a:gd name="connsiteX8" fmla="*/ 208252 w 599062"/>
                  <a:gd name="connsiteY8" fmla="*/ 198692 h 453791"/>
                  <a:gd name="connsiteX9" fmla="*/ 179105 w 599062"/>
                  <a:gd name="connsiteY9" fmla="*/ 160592 h 453791"/>
                  <a:gd name="connsiteX10" fmla="*/ 164151 w 599062"/>
                  <a:gd name="connsiteY10" fmla="*/ 122492 h 453791"/>
                  <a:gd name="connsiteX11" fmla="*/ 149101 w 599062"/>
                  <a:gd name="connsiteY11" fmla="*/ 87535 h 453791"/>
                  <a:gd name="connsiteX12" fmla="*/ 134337 w 599062"/>
                  <a:gd name="connsiteY12" fmla="*/ 36481 h 453791"/>
                  <a:gd name="connsiteX13" fmla="*/ 111192 w 599062"/>
                  <a:gd name="connsiteY13" fmla="*/ 48006 h 453791"/>
                  <a:gd name="connsiteX14" fmla="*/ 108144 w 599062"/>
                  <a:gd name="connsiteY14" fmla="*/ 82201 h 453791"/>
                  <a:gd name="connsiteX15" fmla="*/ 109287 w 599062"/>
                  <a:gd name="connsiteY15" fmla="*/ 106775 h 453791"/>
                  <a:gd name="connsiteX16" fmla="*/ 76521 w 599062"/>
                  <a:gd name="connsiteY16" fmla="*/ 98298 h 453791"/>
                  <a:gd name="connsiteX17" fmla="*/ 32134 w 599062"/>
                  <a:gd name="connsiteY17" fmla="*/ 94488 h 453791"/>
                  <a:gd name="connsiteX18" fmla="*/ 18561 w 599062"/>
                  <a:gd name="connsiteY18" fmla="*/ 117758 h 453791"/>
                  <a:gd name="connsiteX19" fmla="*/ 19466 w 599062"/>
                  <a:gd name="connsiteY19" fmla="*/ 120396 h 453791"/>
                  <a:gd name="connsiteX20" fmla="*/ 28419 w 599062"/>
                  <a:gd name="connsiteY20" fmla="*/ 129921 h 453791"/>
                  <a:gd name="connsiteX21" fmla="*/ 12798 w 599062"/>
                  <a:gd name="connsiteY21" fmla="*/ 135160 h 453791"/>
                  <a:gd name="connsiteX22" fmla="*/ 12798 w 599062"/>
                  <a:gd name="connsiteY22" fmla="*/ 163735 h 453791"/>
                  <a:gd name="connsiteX23" fmla="*/ 511 w 599062"/>
                  <a:gd name="connsiteY23" fmla="*/ 175355 h 453791"/>
                  <a:gd name="connsiteX24" fmla="*/ 10036 w 599062"/>
                  <a:gd name="connsiteY24" fmla="*/ 198215 h 453791"/>
                  <a:gd name="connsiteX25" fmla="*/ 1654 w 599062"/>
                  <a:gd name="connsiteY25" fmla="*/ 204978 h 453791"/>
                  <a:gd name="connsiteX26" fmla="*/ 9750 w 599062"/>
                  <a:gd name="connsiteY26" fmla="*/ 226124 h 453791"/>
                  <a:gd name="connsiteX27" fmla="*/ 37659 w 599062"/>
                  <a:gd name="connsiteY27" fmla="*/ 231934 h 453791"/>
                  <a:gd name="connsiteX28" fmla="*/ 48517 w 599062"/>
                  <a:gd name="connsiteY28" fmla="*/ 239935 h 453791"/>
                  <a:gd name="connsiteX29" fmla="*/ 79854 w 599062"/>
                  <a:gd name="connsiteY29" fmla="*/ 255842 h 453791"/>
                  <a:gd name="connsiteX30" fmla="*/ 131385 w 599062"/>
                  <a:gd name="connsiteY30" fmla="*/ 276511 h 45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9062" h="453791">
                    <a:moveTo>
                      <a:pt x="131385" y="276511"/>
                    </a:moveTo>
                    <a:cubicBezTo>
                      <a:pt x="150435" y="290608"/>
                      <a:pt x="170723" y="312992"/>
                      <a:pt x="203394" y="338138"/>
                    </a:cubicBezTo>
                    <a:cubicBezTo>
                      <a:pt x="236064" y="363284"/>
                      <a:pt x="285975" y="407575"/>
                      <a:pt x="333220" y="433388"/>
                    </a:cubicBezTo>
                    <a:cubicBezTo>
                      <a:pt x="380463" y="459200"/>
                      <a:pt x="403704" y="469773"/>
                      <a:pt x="459521" y="408146"/>
                    </a:cubicBezTo>
                    <a:cubicBezTo>
                      <a:pt x="510527" y="349272"/>
                      <a:pt x="557162" y="286750"/>
                      <a:pt x="599062" y="221075"/>
                    </a:cubicBezTo>
                    <a:lnTo>
                      <a:pt x="591061" y="0"/>
                    </a:lnTo>
                    <a:cubicBezTo>
                      <a:pt x="542865" y="16192"/>
                      <a:pt x="515719" y="43148"/>
                      <a:pt x="487144" y="90107"/>
                    </a:cubicBezTo>
                    <a:cubicBezTo>
                      <a:pt x="433137" y="178594"/>
                      <a:pt x="396561" y="235744"/>
                      <a:pt x="365319" y="286798"/>
                    </a:cubicBezTo>
                    <a:cubicBezTo>
                      <a:pt x="365319" y="286798"/>
                      <a:pt x="226349" y="210598"/>
                      <a:pt x="208252" y="198692"/>
                    </a:cubicBezTo>
                    <a:cubicBezTo>
                      <a:pt x="194507" y="189652"/>
                      <a:pt x="184239" y="176222"/>
                      <a:pt x="179105" y="160592"/>
                    </a:cubicBezTo>
                    <a:cubicBezTo>
                      <a:pt x="174876" y="147609"/>
                      <a:pt x="169875" y="134883"/>
                      <a:pt x="164151" y="122492"/>
                    </a:cubicBezTo>
                    <a:cubicBezTo>
                      <a:pt x="158245" y="109252"/>
                      <a:pt x="155959" y="104204"/>
                      <a:pt x="149101" y="87535"/>
                    </a:cubicBezTo>
                    <a:cubicBezTo>
                      <a:pt x="142243" y="70866"/>
                      <a:pt x="136623" y="42672"/>
                      <a:pt x="134337" y="36481"/>
                    </a:cubicBezTo>
                    <a:cubicBezTo>
                      <a:pt x="130242" y="29528"/>
                      <a:pt x="119669" y="30480"/>
                      <a:pt x="111192" y="48006"/>
                    </a:cubicBezTo>
                    <a:cubicBezTo>
                      <a:pt x="107277" y="58960"/>
                      <a:pt x="106229" y="70733"/>
                      <a:pt x="108144" y="82201"/>
                    </a:cubicBezTo>
                    <a:cubicBezTo>
                      <a:pt x="109001" y="92488"/>
                      <a:pt x="112430" y="104966"/>
                      <a:pt x="109287" y="106775"/>
                    </a:cubicBezTo>
                    <a:cubicBezTo>
                      <a:pt x="106144" y="108585"/>
                      <a:pt x="91380" y="101441"/>
                      <a:pt x="76521" y="98298"/>
                    </a:cubicBezTo>
                    <a:cubicBezTo>
                      <a:pt x="61662" y="95155"/>
                      <a:pt x="48422" y="88773"/>
                      <a:pt x="32134" y="94488"/>
                    </a:cubicBezTo>
                    <a:cubicBezTo>
                      <a:pt x="21961" y="97165"/>
                      <a:pt x="15884" y="107585"/>
                      <a:pt x="18561" y="117758"/>
                    </a:cubicBezTo>
                    <a:cubicBezTo>
                      <a:pt x="18799" y="118663"/>
                      <a:pt x="19104" y="119539"/>
                      <a:pt x="19466" y="120396"/>
                    </a:cubicBezTo>
                    <a:cubicBezTo>
                      <a:pt x="21552" y="124311"/>
                      <a:pt x="24638" y="127597"/>
                      <a:pt x="28419" y="129921"/>
                    </a:cubicBezTo>
                    <a:cubicBezTo>
                      <a:pt x="22714" y="129464"/>
                      <a:pt x="17075" y="131350"/>
                      <a:pt x="12798" y="135160"/>
                    </a:cubicBezTo>
                    <a:cubicBezTo>
                      <a:pt x="6007" y="143475"/>
                      <a:pt x="6007" y="155419"/>
                      <a:pt x="12798" y="163735"/>
                    </a:cubicBezTo>
                    <a:cubicBezTo>
                      <a:pt x="6388" y="164030"/>
                      <a:pt x="1168" y="168974"/>
                      <a:pt x="511" y="175355"/>
                    </a:cubicBezTo>
                    <a:cubicBezTo>
                      <a:pt x="-1013" y="184880"/>
                      <a:pt x="511" y="194405"/>
                      <a:pt x="10036" y="198215"/>
                    </a:cubicBezTo>
                    <a:cubicBezTo>
                      <a:pt x="10036" y="198215"/>
                      <a:pt x="2035" y="200311"/>
                      <a:pt x="1654" y="204978"/>
                    </a:cubicBezTo>
                    <a:cubicBezTo>
                      <a:pt x="464" y="212960"/>
                      <a:pt x="3540" y="220980"/>
                      <a:pt x="9750" y="226124"/>
                    </a:cubicBezTo>
                    <a:cubicBezTo>
                      <a:pt x="18590" y="229838"/>
                      <a:pt x="28067" y="231810"/>
                      <a:pt x="37659" y="231934"/>
                    </a:cubicBezTo>
                    <a:cubicBezTo>
                      <a:pt x="37659" y="231934"/>
                      <a:pt x="39183" y="235458"/>
                      <a:pt x="48517" y="239935"/>
                    </a:cubicBezTo>
                    <a:cubicBezTo>
                      <a:pt x="58547" y="246021"/>
                      <a:pt x="69015" y="251346"/>
                      <a:pt x="79854" y="255842"/>
                    </a:cubicBezTo>
                    <a:cubicBezTo>
                      <a:pt x="92523" y="260604"/>
                      <a:pt x="116145" y="265271"/>
                      <a:pt x="131385" y="276511"/>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2" name="任意多边形: 形状 1501">
                <a:extLst>
                  <a:ext uri="{FF2B5EF4-FFF2-40B4-BE49-F238E27FC236}">
                    <a16:creationId xmlns:a16="http://schemas.microsoft.com/office/drawing/2014/main" id="{E0F26992-4506-A2B7-E884-6B8E4F9EF00C}"/>
                  </a:ext>
                </a:extLst>
              </p:cNvPr>
              <p:cNvSpPr/>
              <p:nvPr/>
            </p:nvSpPr>
            <p:spPr>
              <a:xfrm>
                <a:off x="-2303587" y="3531393"/>
                <a:ext cx="48892" cy="79533"/>
              </a:xfrm>
              <a:custGeom>
                <a:avLst/>
                <a:gdLst>
                  <a:gd name="connsiteX0" fmla="*/ 0 w 48892"/>
                  <a:gd name="connsiteY0" fmla="*/ 9716 h 79533"/>
                  <a:gd name="connsiteX1" fmla="*/ 48578 w 48892"/>
                  <a:gd name="connsiteY1" fmla="*/ 79534 h 79533"/>
                  <a:gd name="connsiteX2" fmla="*/ 5905 w 48892"/>
                  <a:gd name="connsiteY2" fmla="*/ 0 h 79533"/>
                </a:gdLst>
                <a:ahLst/>
                <a:cxnLst>
                  <a:cxn ang="0">
                    <a:pos x="connsiteX0" y="connsiteY0"/>
                  </a:cxn>
                  <a:cxn ang="0">
                    <a:pos x="connsiteX1" y="connsiteY1"/>
                  </a:cxn>
                  <a:cxn ang="0">
                    <a:pos x="connsiteX2" y="connsiteY2"/>
                  </a:cxn>
                </a:cxnLst>
                <a:rect l="l" t="t" r="r" b="b"/>
                <a:pathLst>
                  <a:path w="48892" h="79533">
                    <a:moveTo>
                      <a:pt x="0" y="9716"/>
                    </a:moveTo>
                    <a:cubicBezTo>
                      <a:pt x="25079" y="25337"/>
                      <a:pt x="42643" y="50587"/>
                      <a:pt x="48578" y="79534"/>
                    </a:cubicBezTo>
                    <a:cubicBezTo>
                      <a:pt x="51435" y="46901"/>
                      <a:pt x="34680" y="15669"/>
                      <a:pt x="5905" y="0"/>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3" name="任意多边形: 形状 1502">
                <a:extLst>
                  <a:ext uri="{FF2B5EF4-FFF2-40B4-BE49-F238E27FC236}">
                    <a16:creationId xmlns:a16="http://schemas.microsoft.com/office/drawing/2014/main" id="{F06E56AA-D93B-FD67-C9EF-43796C25DFE6}"/>
                  </a:ext>
                </a:extLst>
              </p:cNvPr>
              <p:cNvSpPr/>
              <p:nvPr/>
            </p:nvSpPr>
            <p:spPr>
              <a:xfrm>
                <a:off x="-2267488" y="3253263"/>
                <a:ext cx="201358" cy="351758"/>
              </a:xfrm>
              <a:custGeom>
                <a:avLst/>
                <a:gdLst>
                  <a:gd name="connsiteX0" fmla="*/ 189643 w 201358"/>
                  <a:gd name="connsiteY0" fmla="*/ 0 h 351758"/>
                  <a:gd name="connsiteX1" fmla="*/ 118681 w 201358"/>
                  <a:gd name="connsiteY1" fmla="*/ 44387 h 351758"/>
                  <a:gd name="connsiteX2" fmla="*/ 43148 w 201358"/>
                  <a:gd name="connsiteY2" fmla="*/ 158210 h 351758"/>
                  <a:gd name="connsiteX3" fmla="*/ 0 w 201358"/>
                  <a:gd name="connsiteY3" fmla="*/ 226314 h 351758"/>
                  <a:gd name="connsiteX4" fmla="*/ 108871 w 201358"/>
                  <a:gd name="connsiteY4" fmla="*/ 351758 h 351758"/>
                  <a:gd name="connsiteX5" fmla="*/ 201358 w 201358"/>
                  <a:gd name="connsiteY5" fmla="*/ 224504 h 3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58" h="351758">
                    <a:moveTo>
                      <a:pt x="189643" y="0"/>
                    </a:moveTo>
                    <a:cubicBezTo>
                      <a:pt x="162335" y="7944"/>
                      <a:pt x="137770" y="23308"/>
                      <a:pt x="118681" y="44387"/>
                    </a:cubicBezTo>
                    <a:cubicBezTo>
                      <a:pt x="98869" y="65532"/>
                      <a:pt x="64008" y="125158"/>
                      <a:pt x="43148" y="158210"/>
                    </a:cubicBezTo>
                    <a:cubicBezTo>
                      <a:pt x="22288" y="191262"/>
                      <a:pt x="0" y="226314"/>
                      <a:pt x="0" y="226314"/>
                    </a:cubicBezTo>
                    <a:cubicBezTo>
                      <a:pt x="0" y="226314"/>
                      <a:pt x="1619" y="310229"/>
                      <a:pt x="108871" y="351758"/>
                    </a:cubicBezTo>
                    <a:lnTo>
                      <a:pt x="201358" y="224504"/>
                    </a:lnTo>
                    <a:close/>
                  </a:path>
                </a:pathLst>
              </a:custGeom>
              <a:solidFill>
                <a:schemeClr val="accent2">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4" name="任意多边形: 形状 1503">
                <a:extLst>
                  <a:ext uri="{FF2B5EF4-FFF2-40B4-BE49-F238E27FC236}">
                    <a16:creationId xmlns:a16="http://schemas.microsoft.com/office/drawing/2014/main" id="{37FD1B0F-A694-F5D1-223D-D57189F73BC2}"/>
                  </a:ext>
                </a:extLst>
              </p:cNvPr>
              <p:cNvSpPr/>
              <p:nvPr/>
            </p:nvSpPr>
            <p:spPr>
              <a:xfrm>
                <a:off x="-2658108" y="3360134"/>
                <a:ext cx="119824" cy="126248"/>
              </a:xfrm>
              <a:custGeom>
                <a:avLst/>
                <a:gdLst>
                  <a:gd name="connsiteX0" fmla="*/ 53054 w 119824"/>
                  <a:gd name="connsiteY0" fmla="*/ 102965 h 126248"/>
                  <a:gd name="connsiteX1" fmla="*/ 51245 w 119824"/>
                  <a:gd name="connsiteY1" fmla="*/ 110014 h 126248"/>
                  <a:gd name="connsiteX2" fmla="*/ 44482 w 119824"/>
                  <a:gd name="connsiteY2" fmla="*/ 117062 h 126248"/>
                  <a:gd name="connsiteX3" fmla="*/ 40767 w 119824"/>
                  <a:gd name="connsiteY3" fmla="*/ 120301 h 126248"/>
                  <a:gd name="connsiteX4" fmla="*/ 36766 w 119824"/>
                  <a:gd name="connsiteY4" fmla="*/ 122492 h 126248"/>
                  <a:gd name="connsiteX5" fmla="*/ 27241 w 119824"/>
                  <a:gd name="connsiteY5" fmla="*/ 126206 h 126248"/>
                  <a:gd name="connsiteX6" fmla="*/ 37529 w 119824"/>
                  <a:gd name="connsiteY6" fmla="*/ 125158 h 126248"/>
                  <a:gd name="connsiteX7" fmla="*/ 42672 w 119824"/>
                  <a:gd name="connsiteY7" fmla="*/ 122968 h 126248"/>
                  <a:gd name="connsiteX8" fmla="*/ 46863 w 119824"/>
                  <a:gd name="connsiteY8" fmla="*/ 119729 h 126248"/>
                  <a:gd name="connsiteX9" fmla="*/ 53530 w 119824"/>
                  <a:gd name="connsiteY9" fmla="*/ 111442 h 126248"/>
                  <a:gd name="connsiteX10" fmla="*/ 54864 w 119824"/>
                  <a:gd name="connsiteY10" fmla="*/ 106013 h 126248"/>
                  <a:gd name="connsiteX11" fmla="*/ 53626 w 119824"/>
                  <a:gd name="connsiteY11" fmla="*/ 102775 h 126248"/>
                  <a:gd name="connsiteX12" fmla="*/ 61246 w 119824"/>
                  <a:gd name="connsiteY12" fmla="*/ 99631 h 126248"/>
                  <a:gd name="connsiteX13" fmla="*/ 71914 w 119824"/>
                  <a:gd name="connsiteY13" fmla="*/ 91821 h 126248"/>
                  <a:gd name="connsiteX14" fmla="*/ 74009 w 119824"/>
                  <a:gd name="connsiteY14" fmla="*/ 85439 h 126248"/>
                  <a:gd name="connsiteX15" fmla="*/ 74009 w 119824"/>
                  <a:gd name="connsiteY15" fmla="*/ 83248 h 126248"/>
                  <a:gd name="connsiteX16" fmla="*/ 76867 w 119824"/>
                  <a:gd name="connsiteY16" fmla="*/ 78867 h 126248"/>
                  <a:gd name="connsiteX17" fmla="*/ 91249 w 119824"/>
                  <a:gd name="connsiteY17" fmla="*/ 101727 h 126248"/>
                  <a:gd name="connsiteX18" fmla="*/ 119824 w 119824"/>
                  <a:gd name="connsiteY18" fmla="*/ 119158 h 126248"/>
                  <a:gd name="connsiteX19" fmla="*/ 95060 w 119824"/>
                  <a:gd name="connsiteY19" fmla="*/ 96488 h 126248"/>
                  <a:gd name="connsiteX20" fmla="*/ 89916 w 119824"/>
                  <a:gd name="connsiteY20" fmla="*/ 46768 h 126248"/>
                  <a:gd name="connsiteX21" fmla="*/ 90678 w 119824"/>
                  <a:gd name="connsiteY21" fmla="*/ 46768 h 126248"/>
                  <a:gd name="connsiteX22" fmla="*/ 93631 w 119824"/>
                  <a:gd name="connsiteY22" fmla="*/ 42863 h 126248"/>
                  <a:gd name="connsiteX23" fmla="*/ 93631 w 119824"/>
                  <a:gd name="connsiteY23" fmla="*/ 33338 h 126248"/>
                  <a:gd name="connsiteX24" fmla="*/ 89345 w 119824"/>
                  <a:gd name="connsiteY24" fmla="*/ 25908 h 126248"/>
                  <a:gd name="connsiteX25" fmla="*/ 60770 w 119824"/>
                  <a:gd name="connsiteY25" fmla="*/ 10668 h 126248"/>
                  <a:gd name="connsiteX26" fmla="*/ 56579 w 119824"/>
                  <a:gd name="connsiteY26" fmla="*/ 4858 h 126248"/>
                  <a:gd name="connsiteX27" fmla="*/ 50863 w 119824"/>
                  <a:gd name="connsiteY27" fmla="*/ 0 h 126248"/>
                  <a:gd name="connsiteX28" fmla="*/ 56007 w 119824"/>
                  <a:gd name="connsiteY28" fmla="*/ 5334 h 126248"/>
                  <a:gd name="connsiteX29" fmla="*/ 59627 w 119824"/>
                  <a:gd name="connsiteY29" fmla="*/ 11525 h 126248"/>
                  <a:gd name="connsiteX30" fmla="*/ 59627 w 119824"/>
                  <a:gd name="connsiteY30" fmla="*/ 11525 h 126248"/>
                  <a:gd name="connsiteX31" fmla="*/ 59627 w 119824"/>
                  <a:gd name="connsiteY31" fmla="*/ 11525 h 126248"/>
                  <a:gd name="connsiteX32" fmla="*/ 85915 w 119824"/>
                  <a:gd name="connsiteY32" fmla="*/ 27432 h 126248"/>
                  <a:gd name="connsiteX33" fmla="*/ 89440 w 119824"/>
                  <a:gd name="connsiteY33" fmla="*/ 40481 h 126248"/>
                  <a:gd name="connsiteX34" fmla="*/ 84772 w 119824"/>
                  <a:gd name="connsiteY34" fmla="*/ 43243 h 126248"/>
                  <a:gd name="connsiteX35" fmla="*/ 76962 w 119824"/>
                  <a:gd name="connsiteY35" fmla="*/ 42196 h 126248"/>
                  <a:gd name="connsiteX36" fmla="*/ 60865 w 119824"/>
                  <a:gd name="connsiteY36" fmla="*/ 41053 h 126248"/>
                  <a:gd name="connsiteX37" fmla="*/ 45625 w 119824"/>
                  <a:gd name="connsiteY37" fmla="*/ 37529 h 126248"/>
                  <a:gd name="connsiteX38" fmla="*/ 31052 w 119824"/>
                  <a:gd name="connsiteY38" fmla="*/ 31051 h 126248"/>
                  <a:gd name="connsiteX39" fmla="*/ 16954 w 119824"/>
                  <a:gd name="connsiteY39" fmla="*/ 23431 h 126248"/>
                  <a:gd name="connsiteX40" fmla="*/ 45339 w 119824"/>
                  <a:gd name="connsiteY40" fmla="*/ 40291 h 126248"/>
                  <a:gd name="connsiteX41" fmla="*/ 61150 w 119824"/>
                  <a:gd name="connsiteY41" fmla="*/ 44577 h 126248"/>
                  <a:gd name="connsiteX42" fmla="*/ 77153 w 119824"/>
                  <a:gd name="connsiteY42" fmla="*/ 46006 h 126248"/>
                  <a:gd name="connsiteX43" fmla="*/ 80296 w 119824"/>
                  <a:gd name="connsiteY43" fmla="*/ 46482 h 126248"/>
                  <a:gd name="connsiteX44" fmla="*/ 83915 w 119824"/>
                  <a:gd name="connsiteY44" fmla="*/ 52673 h 126248"/>
                  <a:gd name="connsiteX45" fmla="*/ 78677 w 119824"/>
                  <a:gd name="connsiteY45" fmla="*/ 63436 h 126248"/>
                  <a:gd name="connsiteX46" fmla="*/ 67151 w 119824"/>
                  <a:gd name="connsiteY46" fmla="*/ 70294 h 126248"/>
                  <a:gd name="connsiteX47" fmla="*/ 54578 w 119824"/>
                  <a:gd name="connsiteY47" fmla="*/ 73628 h 126248"/>
                  <a:gd name="connsiteX48" fmla="*/ 28670 w 119824"/>
                  <a:gd name="connsiteY48" fmla="*/ 66294 h 126248"/>
                  <a:gd name="connsiteX49" fmla="*/ 2381 w 119824"/>
                  <a:gd name="connsiteY49" fmla="*/ 57721 h 126248"/>
                  <a:gd name="connsiteX50" fmla="*/ 27622 w 119824"/>
                  <a:gd name="connsiteY50" fmla="*/ 68961 h 126248"/>
                  <a:gd name="connsiteX51" fmla="*/ 40577 w 119824"/>
                  <a:gd name="connsiteY51" fmla="*/ 74104 h 126248"/>
                  <a:gd name="connsiteX52" fmla="*/ 54578 w 119824"/>
                  <a:gd name="connsiteY52" fmla="*/ 77152 h 126248"/>
                  <a:gd name="connsiteX53" fmla="*/ 63246 w 119824"/>
                  <a:gd name="connsiteY53" fmla="*/ 75247 h 126248"/>
                  <a:gd name="connsiteX54" fmla="*/ 70580 w 119824"/>
                  <a:gd name="connsiteY54" fmla="*/ 79724 h 126248"/>
                  <a:gd name="connsiteX55" fmla="*/ 71819 w 119824"/>
                  <a:gd name="connsiteY55" fmla="*/ 84772 h 126248"/>
                  <a:gd name="connsiteX56" fmla="*/ 69723 w 119824"/>
                  <a:gd name="connsiteY56" fmla="*/ 90106 h 126248"/>
                  <a:gd name="connsiteX57" fmla="*/ 60198 w 119824"/>
                  <a:gd name="connsiteY57" fmla="*/ 96393 h 126248"/>
                  <a:gd name="connsiteX58" fmla="*/ 49149 w 119824"/>
                  <a:gd name="connsiteY58" fmla="*/ 99631 h 126248"/>
                  <a:gd name="connsiteX59" fmla="*/ 37529 w 119824"/>
                  <a:gd name="connsiteY59" fmla="*/ 96393 h 126248"/>
                  <a:gd name="connsiteX60" fmla="*/ 25051 w 119824"/>
                  <a:gd name="connsiteY60" fmla="*/ 94107 h 126248"/>
                  <a:gd name="connsiteX61" fmla="*/ 0 w 119824"/>
                  <a:gd name="connsiteY61" fmla="*/ 92202 h 126248"/>
                  <a:gd name="connsiteX62" fmla="*/ 24574 w 119824"/>
                  <a:gd name="connsiteY62" fmla="*/ 96869 h 126248"/>
                  <a:gd name="connsiteX63" fmla="*/ 36576 w 119824"/>
                  <a:gd name="connsiteY63" fmla="*/ 99536 h 126248"/>
                  <a:gd name="connsiteX64" fmla="*/ 49054 w 119824"/>
                  <a:gd name="connsiteY64" fmla="*/ 103156 h 126248"/>
                  <a:gd name="connsiteX65" fmla="*/ 53054 w 119824"/>
                  <a:gd name="connsiteY65" fmla="*/ 102965 h 126248"/>
                  <a:gd name="connsiteX66" fmla="*/ 82201 w 119824"/>
                  <a:gd name="connsiteY66" fmla="*/ 47244 h 126248"/>
                  <a:gd name="connsiteX67" fmla="*/ 82201 w 119824"/>
                  <a:gd name="connsiteY67" fmla="*/ 47244 h 126248"/>
                  <a:gd name="connsiteX68" fmla="*/ 82201 w 119824"/>
                  <a:gd name="connsiteY68" fmla="*/ 47244 h 12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9824" h="126248">
                    <a:moveTo>
                      <a:pt x="53054" y="102965"/>
                    </a:moveTo>
                    <a:cubicBezTo>
                      <a:pt x="53530" y="105470"/>
                      <a:pt x="52864" y="108052"/>
                      <a:pt x="51245" y="110014"/>
                    </a:cubicBezTo>
                    <a:cubicBezTo>
                      <a:pt x="49168" y="112528"/>
                      <a:pt x="46901" y="114881"/>
                      <a:pt x="44482" y="117062"/>
                    </a:cubicBezTo>
                    <a:cubicBezTo>
                      <a:pt x="43339" y="118243"/>
                      <a:pt x="42091" y="119329"/>
                      <a:pt x="40767" y="120301"/>
                    </a:cubicBezTo>
                    <a:cubicBezTo>
                      <a:pt x="39557" y="121234"/>
                      <a:pt x="38205" y="121977"/>
                      <a:pt x="36766" y="122492"/>
                    </a:cubicBezTo>
                    <a:lnTo>
                      <a:pt x="27241" y="126206"/>
                    </a:lnTo>
                    <a:cubicBezTo>
                      <a:pt x="30699" y="126378"/>
                      <a:pt x="34176" y="126025"/>
                      <a:pt x="37529" y="125158"/>
                    </a:cubicBezTo>
                    <a:cubicBezTo>
                      <a:pt x="39376" y="124796"/>
                      <a:pt x="41129" y="124044"/>
                      <a:pt x="42672" y="122968"/>
                    </a:cubicBezTo>
                    <a:cubicBezTo>
                      <a:pt x="44129" y="121968"/>
                      <a:pt x="45529" y="120891"/>
                      <a:pt x="46863" y="119729"/>
                    </a:cubicBezTo>
                    <a:cubicBezTo>
                      <a:pt x="49387" y="117224"/>
                      <a:pt x="51625" y="114443"/>
                      <a:pt x="53530" y="111442"/>
                    </a:cubicBezTo>
                    <a:cubicBezTo>
                      <a:pt x="54359" y="109747"/>
                      <a:pt x="54816" y="107899"/>
                      <a:pt x="54864" y="106013"/>
                    </a:cubicBezTo>
                    <a:cubicBezTo>
                      <a:pt x="54673" y="104861"/>
                      <a:pt x="54245" y="103765"/>
                      <a:pt x="53626" y="102775"/>
                    </a:cubicBezTo>
                    <a:cubicBezTo>
                      <a:pt x="56255" y="101956"/>
                      <a:pt x="58807" y="100908"/>
                      <a:pt x="61246" y="99631"/>
                    </a:cubicBezTo>
                    <a:cubicBezTo>
                      <a:pt x="65446" y="98050"/>
                      <a:pt x="69132" y="95345"/>
                      <a:pt x="71914" y="91821"/>
                    </a:cubicBezTo>
                    <a:cubicBezTo>
                      <a:pt x="72962" y="89830"/>
                      <a:pt x="73676" y="87668"/>
                      <a:pt x="74009" y="85439"/>
                    </a:cubicBezTo>
                    <a:cubicBezTo>
                      <a:pt x="74104" y="84715"/>
                      <a:pt x="74104" y="83972"/>
                      <a:pt x="74009" y="83248"/>
                    </a:cubicBezTo>
                    <a:lnTo>
                      <a:pt x="76867" y="78867"/>
                    </a:lnTo>
                    <a:cubicBezTo>
                      <a:pt x="79800" y="87506"/>
                      <a:pt x="84725" y="95336"/>
                      <a:pt x="91249" y="101727"/>
                    </a:cubicBezTo>
                    <a:cubicBezTo>
                      <a:pt x="99203" y="109785"/>
                      <a:pt x="109014" y="115767"/>
                      <a:pt x="119824" y="119158"/>
                    </a:cubicBezTo>
                    <a:cubicBezTo>
                      <a:pt x="109595" y="114081"/>
                      <a:pt x="101013" y="106223"/>
                      <a:pt x="95060" y="96488"/>
                    </a:cubicBezTo>
                    <a:cubicBezTo>
                      <a:pt x="86363" y="81401"/>
                      <a:pt x="84496" y="63322"/>
                      <a:pt x="89916" y="46768"/>
                    </a:cubicBezTo>
                    <a:lnTo>
                      <a:pt x="90678" y="46768"/>
                    </a:lnTo>
                    <a:cubicBezTo>
                      <a:pt x="92021" y="45777"/>
                      <a:pt x="93050" y="44425"/>
                      <a:pt x="93631" y="42863"/>
                    </a:cubicBezTo>
                    <a:cubicBezTo>
                      <a:pt x="94926" y="39814"/>
                      <a:pt x="94926" y="36385"/>
                      <a:pt x="93631" y="33338"/>
                    </a:cubicBezTo>
                    <a:cubicBezTo>
                      <a:pt x="92659" y="30623"/>
                      <a:pt x="91211" y="28108"/>
                      <a:pt x="89345" y="25908"/>
                    </a:cubicBezTo>
                    <a:cubicBezTo>
                      <a:pt x="81896" y="17650"/>
                      <a:pt x="71781" y="12259"/>
                      <a:pt x="60770" y="10668"/>
                    </a:cubicBezTo>
                    <a:cubicBezTo>
                      <a:pt x="59703" y="8515"/>
                      <a:pt x="58293" y="6544"/>
                      <a:pt x="56579" y="4858"/>
                    </a:cubicBezTo>
                    <a:cubicBezTo>
                      <a:pt x="54855" y="3038"/>
                      <a:pt x="52940" y="1410"/>
                      <a:pt x="50863" y="0"/>
                    </a:cubicBezTo>
                    <a:cubicBezTo>
                      <a:pt x="52673" y="1686"/>
                      <a:pt x="54388" y="3467"/>
                      <a:pt x="56007" y="5334"/>
                    </a:cubicBezTo>
                    <a:cubicBezTo>
                      <a:pt x="57502" y="7220"/>
                      <a:pt x="58712" y="9306"/>
                      <a:pt x="59627" y="11525"/>
                    </a:cubicBezTo>
                    <a:lnTo>
                      <a:pt x="59627" y="11525"/>
                    </a:lnTo>
                    <a:lnTo>
                      <a:pt x="59627" y="11525"/>
                    </a:lnTo>
                    <a:cubicBezTo>
                      <a:pt x="69856" y="13897"/>
                      <a:pt x="79067" y="19469"/>
                      <a:pt x="85915" y="27432"/>
                    </a:cubicBezTo>
                    <a:cubicBezTo>
                      <a:pt x="89287" y="30871"/>
                      <a:pt x="90621" y="35814"/>
                      <a:pt x="89440" y="40481"/>
                    </a:cubicBezTo>
                    <a:cubicBezTo>
                      <a:pt x="88202" y="42863"/>
                      <a:pt x="87344" y="43529"/>
                      <a:pt x="84772" y="43243"/>
                    </a:cubicBezTo>
                    <a:cubicBezTo>
                      <a:pt x="82201" y="42958"/>
                      <a:pt x="79629" y="42481"/>
                      <a:pt x="76962" y="42196"/>
                    </a:cubicBezTo>
                    <a:cubicBezTo>
                      <a:pt x="71438" y="41529"/>
                      <a:pt x="66104" y="41529"/>
                      <a:pt x="60865" y="41053"/>
                    </a:cubicBezTo>
                    <a:cubicBezTo>
                      <a:pt x="55664" y="40500"/>
                      <a:pt x="50540" y="39319"/>
                      <a:pt x="45625" y="37529"/>
                    </a:cubicBezTo>
                    <a:cubicBezTo>
                      <a:pt x="40672" y="35719"/>
                      <a:pt x="36100" y="33338"/>
                      <a:pt x="31052" y="31051"/>
                    </a:cubicBezTo>
                    <a:cubicBezTo>
                      <a:pt x="26184" y="28832"/>
                      <a:pt x="21479" y="26289"/>
                      <a:pt x="16954" y="23431"/>
                    </a:cubicBezTo>
                    <a:cubicBezTo>
                      <a:pt x="25679" y="30204"/>
                      <a:pt x="35214" y="35871"/>
                      <a:pt x="45339" y="40291"/>
                    </a:cubicBezTo>
                    <a:cubicBezTo>
                      <a:pt x="50359" y="42529"/>
                      <a:pt x="55693" y="43967"/>
                      <a:pt x="61150" y="44577"/>
                    </a:cubicBezTo>
                    <a:cubicBezTo>
                      <a:pt x="66580" y="45244"/>
                      <a:pt x="72009" y="45244"/>
                      <a:pt x="77153" y="46006"/>
                    </a:cubicBezTo>
                    <a:lnTo>
                      <a:pt x="80296" y="46482"/>
                    </a:lnTo>
                    <a:cubicBezTo>
                      <a:pt x="82267" y="47996"/>
                      <a:pt x="83563" y="50216"/>
                      <a:pt x="83915" y="52673"/>
                    </a:cubicBezTo>
                    <a:cubicBezTo>
                      <a:pt x="84487" y="56988"/>
                      <a:pt x="82420" y="61227"/>
                      <a:pt x="78677" y="63436"/>
                    </a:cubicBezTo>
                    <a:cubicBezTo>
                      <a:pt x="75086" y="66113"/>
                      <a:pt x="71218" y="68418"/>
                      <a:pt x="67151" y="70294"/>
                    </a:cubicBezTo>
                    <a:cubicBezTo>
                      <a:pt x="63198" y="72152"/>
                      <a:pt x="58941" y="73285"/>
                      <a:pt x="54578" y="73628"/>
                    </a:cubicBezTo>
                    <a:cubicBezTo>
                      <a:pt x="45634" y="72466"/>
                      <a:pt x="36900" y="69990"/>
                      <a:pt x="28670" y="66294"/>
                    </a:cubicBezTo>
                    <a:cubicBezTo>
                      <a:pt x="20003" y="63341"/>
                      <a:pt x="11239" y="60293"/>
                      <a:pt x="2381" y="57721"/>
                    </a:cubicBezTo>
                    <a:cubicBezTo>
                      <a:pt x="10668" y="61722"/>
                      <a:pt x="19145" y="65437"/>
                      <a:pt x="27622" y="68961"/>
                    </a:cubicBezTo>
                    <a:cubicBezTo>
                      <a:pt x="31909" y="70866"/>
                      <a:pt x="36195" y="72485"/>
                      <a:pt x="40577" y="74104"/>
                    </a:cubicBezTo>
                    <a:cubicBezTo>
                      <a:pt x="45025" y="75952"/>
                      <a:pt x="49768" y="76991"/>
                      <a:pt x="54578" y="77152"/>
                    </a:cubicBezTo>
                    <a:cubicBezTo>
                      <a:pt x="57531" y="76867"/>
                      <a:pt x="60446" y="76228"/>
                      <a:pt x="63246" y="75247"/>
                    </a:cubicBezTo>
                    <a:cubicBezTo>
                      <a:pt x="66113" y="75905"/>
                      <a:pt x="68685" y="77476"/>
                      <a:pt x="70580" y="79724"/>
                    </a:cubicBezTo>
                    <a:cubicBezTo>
                      <a:pt x="71723" y="81134"/>
                      <a:pt x="72180" y="82991"/>
                      <a:pt x="71819" y="84772"/>
                    </a:cubicBezTo>
                    <a:cubicBezTo>
                      <a:pt x="71390" y="86649"/>
                      <a:pt x="70685" y="88449"/>
                      <a:pt x="69723" y="90106"/>
                    </a:cubicBezTo>
                    <a:cubicBezTo>
                      <a:pt x="67027" y="92850"/>
                      <a:pt x="63779" y="94993"/>
                      <a:pt x="60198" y="96393"/>
                    </a:cubicBezTo>
                    <a:cubicBezTo>
                      <a:pt x="56798" y="98279"/>
                      <a:pt x="53026" y="99384"/>
                      <a:pt x="49149" y="99631"/>
                    </a:cubicBezTo>
                    <a:cubicBezTo>
                      <a:pt x="45148" y="99060"/>
                      <a:pt x="41243" y="97974"/>
                      <a:pt x="37529" y="96393"/>
                    </a:cubicBezTo>
                    <a:cubicBezTo>
                      <a:pt x="33433" y="95307"/>
                      <a:pt x="29261" y="94545"/>
                      <a:pt x="25051" y="94107"/>
                    </a:cubicBezTo>
                    <a:cubicBezTo>
                      <a:pt x="16669" y="93154"/>
                      <a:pt x="8382" y="92488"/>
                      <a:pt x="0" y="92202"/>
                    </a:cubicBezTo>
                    <a:cubicBezTo>
                      <a:pt x="8191" y="93917"/>
                      <a:pt x="16478" y="95345"/>
                      <a:pt x="24574" y="96869"/>
                    </a:cubicBezTo>
                    <a:cubicBezTo>
                      <a:pt x="28623" y="97546"/>
                      <a:pt x="32623" y="98441"/>
                      <a:pt x="36576" y="99536"/>
                    </a:cubicBezTo>
                    <a:cubicBezTo>
                      <a:pt x="40529" y="101374"/>
                      <a:pt x="44739" y="102594"/>
                      <a:pt x="49054" y="103156"/>
                    </a:cubicBezTo>
                    <a:cubicBezTo>
                      <a:pt x="50387" y="103260"/>
                      <a:pt x="51730" y="103194"/>
                      <a:pt x="53054" y="102965"/>
                    </a:cubicBezTo>
                    <a:close/>
                    <a:moveTo>
                      <a:pt x="82201" y="47244"/>
                    </a:moveTo>
                    <a:lnTo>
                      <a:pt x="82201" y="47244"/>
                    </a:lnTo>
                    <a:lnTo>
                      <a:pt x="82201" y="47244"/>
                    </a:ln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5" name="任意多边形: 形状 1504">
                <a:extLst>
                  <a:ext uri="{FF2B5EF4-FFF2-40B4-BE49-F238E27FC236}">
                    <a16:creationId xmlns:a16="http://schemas.microsoft.com/office/drawing/2014/main" id="{1B4037FD-DE9D-AB41-C852-ACAF65FCA418}"/>
                  </a:ext>
                </a:extLst>
              </p:cNvPr>
              <p:cNvSpPr/>
              <p:nvPr/>
            </p:nvSpPr>
            <p:spPr>
              <a:xfrm>
                <a:off x="-2157760" y="3227832"/>
                <a:ext cx="506428" cy="728513"/>
              </a:xfrm>
              <a:custGeom>
                <a:avLst/>
                <a:gdLst>
                  <a:gd name="connsiteX0" fmla="*/ 332232 w 506428"/>
                  <a:gd name="connsiteY0" fmla="*/ 0 h 728513"/>
                  <a:gd name="connsiteX1" fmla="*/ 463201 w 506428"/>
                  <a:gd name="connsiteY1" fmla="*/ 31337 h 728513"/>
                  <a:gd name="connsiteX2" fmla="*/ 493014 w 506428"/>
                  <a:gd name="connsiteY2" fmla="*/ 338233 h 728513"/>
                  <a:gd name="connsiteX3" fmla="*/ 481298 w 506428"/>
                  <a:gd name="connsiteY3" fmla="*/ 515493 h 728513"/>
                  <a:gd name="connsiteX4" fmla="*/ 492157 w 506428"/>
                  <a:gd name="connsiteY4" fmla="*/ 686943 h 728513"/>
                  <a:gd name="connsiteX5" fmla="*/ 197453 w 506428"/>
                  <a:gd name="connsiteY5" fmla="*/ 724376 h 728513"/>
                  <a:gd name="connsiteX6" fmla="*/ 0 w 506428"/>
                  <a:gd name="connsiteY6" fmla="*/ 648176 h 728513"/>
                  <a:gd name="connsiteX7" fmla="*/ 0 w 506428"/>
                  <a:gd name="connsiteY7" fmla="*/ 303562 h 728513"/>
                  <a:gd name="connsiteX8" fmla="*/ 79248 w 506428"/>
                  <a:gd name="connsiteY8" fmla="*/ 25622 h 728513"/>
                  <a:gd name="connsiteX9" fmla="*/ 194596 w 506428"/>
                  <a:gd name="connsiteY9" fmla="*/ 3810 h 7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6428" h="728513">
                    <a:moveTo>
                      <a:pt x="332232" y="0"/>
                    </a:moveTo>
                    <a:cubicBezTo>
                      <a:pt x="406051" y="16192"/>
                      <a:pt x="428244" y="23336"/>
                      <a:pt x="463201" y="31337"/>
                    </a:cubicBezTo>
                    <a:cubicBezTo>
                      <a:pt x="463201" y="31337"/>
                      <a:pt x="535591" y="98012"/>
                      <a:pt x="493014" y="338233"/>
                    </a:cubicBezTo>
                    <a:cubicBezTo>
                      <a:pt x="483994" y="396869"/>
                      <a:pt x="480070" y="456181"/>
                      <a:pt x="481298" y="515493"/>
                    </a:cubicBezTo>
                    <a:cubicBezTo>
                      <a:pt x="482441" y="568833"/>
                      <a:pt x="490823" y="650272"/>
                      <a:pt x="492157" y="686943"/>
                    </a:cubicBezTo>
                    <a:cubicBezTo>
                      <a:pt x="492157" y="686943"/>
                      <a:pt x="403670" y="744093"/>
                      <a:pt x="197453" y="724376"/>
                    </a:cubicBezTo>
                    <a:cubicBezTo>
                      <a:pt x="35528" y="709041"/>
                      <a:pt x="0" y="648176"/>
                      <a:pt x="0" y="648176"/>
                    </a:cubicBezTo>
                    <a:lnTo>
                      <a:pt x="0" y="303562"/>
                    </a:lnTo>
                    <a:cubicBezTo>
                      <a:pt x="0" y="106394"/>
                      <a:pt x="35243" y="60579"/>
                      <a:pt x="79248" y="25622"/>
                    </a:cubicBezTo>
                    <a:cubicBezTo>
                      <a:pt x="85058" y="22098"/>
                      <a:pt x="194596" y="3810"/>
                      <a:pt x="194596" y="3810"/>
                    </a:cubicBezTo>
                    <a:close/>
                  </a:path>
                </a:pathLst>
              </a:custGeom>
              <a:solidFill>
                <a:schemeClr val="accent2">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506" name="图形 4">
                <a:extLst>
                  <a:ext uri="{FF2B5EF4-FFF2-40B4-BE49-F238E27FC236}">
                    <a16:creationId xmlns:a16="http://schemas.microsoft.com/office/drawing/2014/main" id="{234596D6-6B63-77E8-4590-20B5616E38BE}"/>
                  </a:ext>
                </a:extLst>
              </p:cNvPr>
              <p:cNvGrpSpPr/>
              <p:nvPr/>
            </p:nvGrpSpPr>
            <p:grpSpPr>
              <a:xfrm>
                <a:off x="-2119826" y="2803018"/>
                <a:ext cx="366084" cy="504668"/>
                <a:chOff x="-2119826" y="2803018"/>
                <a:chExt cx="366084" cy="504668"/>
              </a:xfrm>
            </p:grpSpPr>
            <p:sp>
              <p:nvSpPr>
                <p:cNvPr id="1507" name="任意多边形: 形状 1506">
                  <a:extLst>
                    <a:ext uri="{FF2B5EF4-FFF2-40B4-BE49-F238E27FC236}">
                      <a16:creationId xmlns:a16="http://schemas.microsoft.com/office/drawing/2014/main" id="{48A28AFB-7CE4-7ADB-EDC9-17905F89E9B3}"/>
                    </a:ext>
                  </a:extLst>
                </p:cNvPr>
                <p:cNvSpPr/>
                <p:nvPr/>
              </p:nvSpPr>
              <p:spPr>
                <a:xfrm>
                  <a:off x="-2085170" y="2827114"/>
                  <a:ext cx="331428" cy="340615"/>
                </a:xfrm>
                <a:custGeom>
                  <a:avLst/>
                  <a:gdLst>
                    <a:gd name="connsiteX0" fmla="*/ 102956 w 331428"/>
                    <a:gd name="connsiteY0" fmla="*/ 5811 h 340615"/>
                    <a:gd name="connsiteX1" fmla="*/ 271263 w 331428"/>
                    <a:gd name="connsiteY1" fmla="*/ 58104 h 340615"/>
                    <a:gd name="connsiteX2" fmla="*/ 329080 w 331428"/>
                    <a:gd name="connsiteY2" fmla="*/ 116968 h 340615"/>
                    <a:gd name="connsiteX3" fmla="*/ 245831 w 331428"/>
                    <a:gd name="connsiteY3" fmla="*/ 340615 h 340615"/>
                    <a:gd name="connsiteX4" fmla="*/ 1515 w 331428"/>
                    <a:gd name="connsiteY4" fmla="*/ 150115 h 340615"/>
                    <a:gd name="connsiteX5" fmla="*/ 102956 w 331428"/>
                    <a:gd name="connsiteY5" fmla="*/ 5811 h 34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428" h="340615">
                      <a:moveTo>
                        <a:pt x="102956" y="5811"/>
                      </a:moveTo>
                      <a:cubicBezTo>
                        <a:pt x="181728" y="-13239"/>
                        <a:pt x="237925" y="17241"/>
                        <a:pt x="271263" y="58104"/>
                      </a:cubicBezTo>
                      <a:cubicBezTo>
                        <a:pt x="304600" y="58104"/>
                        <a:pt x="323841" y="84297"/>
                        <a:pt x="329080" y="116968"/>
                      </a:cubicBezTo>
                      <a:cubicBezTo>
                        <a:pt x="346796" y="227268"/>
                        <a:pt x="258880" y="286227"/>
                        <a:pt x="245831" y="340615"/>
                      </a:cubicBezTo>
                      <a:lnTo>
                        <a:pt x="1515" y="150115"/>
                      </a:lnTo>
                      <a:cubicBezTo>
                        <a:pt x="-3724" y="111158"/>
                        <a:pt x="-867" y="30386"/>
                        <a:pt x="102956" y="5811"/>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8" name="任意多边形: 形状 1507">
                  <a:extLst>
                    <a:ext uri="{FF2B5EF4-FFF2-40B4-BE49-F238E27FC236}">
                      <a16:creationId xmlns:a16="http://schemas.microsoft.com/office/drawing/2014/main" id="{6BFE1DA2-8A9F-444B-DBAE-2BB459A1924B}"/>
                    </a:ext>
                  </a:extLst>
                </p:cNvPr>
                <p:cNvSpPr/>
                <p:nvPr/>
              </p:nvSpPr>
              <p:spPr>
                <a:xfrm>
                  <a:off x="-1816574" y="2868072"/>
                  <a:ext cx="45785" cy="32235"/>
                </a:xfrm>
                <a:custGeom>
                  <a:avLst/>
                  <a:gdLst>
                    <a:gd name="connsiteX0" fmla="*/ 43529 w 45785"/>
                    <a:gd name="connsiteY0" fmla="*/ 0 h 32235"/>
                    <a:gd name="connsiteX1" fmla="*/ 0 w 45785"/>
                    <a:gd name="connsiteY1" fmla="*/ 18002 h 32235"/>
                    <a:gd name="connsiteX2" fmla="*/ 31718 w 45785"/>
                    <a:gd name="connsiteY2" fmla="*/ 30480 h 32235"/>
                    <a:gd name="connsiteX3" fmla="*/ 44205 w 45785"/>
                    <a:gd name="connsiteY3" fmla="*/ 1543 h 32235"/>
                    <a:gd name="connsiteX4" fmla="*/ 43529 w 45785"/>
                    <a:gd name="connsiteY4" fmla="*/ 0 h 32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5" h="32235">
                      <a:moveTo>
                        <a:pt x="43529" y="0"/>
                      </a:moveTo>
                      <a:lnTo>
                        <a:pt x="0" y="18002"/>
                      </a:lnTo>
                      <a:cubicBezTo>
                        <a:pt x="5648" y="29861"/>
                        <a:pt x="19507" y="35309"/>
                        <a:pt x="31718" y="30480"/>
                      </a:cubicBezTo>
                      <a:cubicBezTo>
                        <a:pt x="43158" y="25936"/>
                        <a:pt x="48749" y="12983"/>
                        <a:pt x="44205" y="1543"/>
                      </a:cubicBezTo>
                      <a:cubicBezTo>
                        <a:pt x="44005" y="1019"/>
                        <a:pt x="43777" y="505"/>
                        <a:pt x="43529"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9" name="任意多边形: 形状 1508">
                  <a:extLst>
                    <a:ext uri="{FF2B5EF4-FFF2-40B4-BE49-F238E27FC236}">
                      <a16:creationId xmlns:a16="http://schemas.microsoft.com/office/drawing/2014/main" id="{7DD5E80E-84FD-8F91-092F-D26C373601F4}"/>
                    </a:ext>
                  </a:extLst>
                </p:cNvPr>
                <p:cNvSpPr/>
                <p:nvPr/>
              </p:nvSpPr>
              <p:spPr>
                <a:xfrm>
                  <a:off x="-1816574" y="2841021"/>
                  <a:ext cx="27111" cy="45858"/>
                </a:xfrm>
                <a:custGeom>
                  <a:avLst/>
                  <a:gdLst>
                    <a:gd name="connsiteX0" fmla="*/ 6001 w 27111"/>
                    <a:gd name="connsiteY0" fmla="*/ 0 h 45858"/>
                    <a:gd name="connsiteX1" fmla="*/ 0 w 27111"/>
                    <a:gd name="connsiteY1" fmla="*/ 45720 h 45858"/>
                    <a:gd name="connsiteX2" fmla="*/ 26956 w 27111"/>
                    <a:gd name="connsiteY2" fmla="*/ 25051 h 45858"/>
                    <a:gd name="connsiteX3" fmla="*/ 7239 w 27111"/>
                    <a:gd name="connsiteY3" fmla="*/ 114 h 45858"/>
                    <a:gd name="connsiteX4" fmla="*/ 6001 w 27111"/>
                    <a:gd name="connsiteY4" fmla="*/ 0 h 4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1" h="45858">
                      <a:moveTo>
                        <a:pt x="6001" y="0"/>
                      </a:moveTo>
                      <a:lnTo>
                        <a:pt x="0" y="45720"/>
                      </a:lnTo>
                      <a:cubicBezTo>
                        <a:pt x="13049" y="47101"/>
                        <a:pt x="24898" y="38014"/>
                        <a:pt x="26956" y="25051"/>
                      </a:cubicBezTo>
                      <a:cubicBezTo>
                        <a:pt x="28403" y="12716"/>
                        <a:pt x="19574" y="1553"/>
                        <a:pt x="7239" y="114"/>
                      </a:cubicBezTo>
                      <a:cubicBezTo>
                        <a:pt x="6829" y="67"/>
                        <a:pt x="6420" y="28"/>
                        <a:pt x="6001" y="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0" name="任意多边形: 形状 1509">
                  <a:extLst>
                    <a:ext uri="{FF2B5EF4-FFF2-40B4-BE49-F238E27FC236}">
                      <a16:creationId xmlns:a16="http://schemas.microsoft.com/office/drawing/2014/main" id="{20C1FC32-6F43-C287-E770-7C7815A6084D}"/>
                    </a:ext>
                  </a:extLst>
                </p:cNvPr>
                <p:cNvSpPr/>
                <p:nvPr/>
              </p:nvSpPr>
              <p:spPr>
                <a:xfrm>
                  <a:off x="-2096415" y="2890120"/>
                  <a:ext cx="338128" cy="417565"/>
                </a:xfrm>
                <a:custGeom>
                  <a:avLst/>
                  <a:gdLst>
                    <a:gd name="connsiteX0" fmla="*/ 168398 w 338128"/>
                    <a:gd name="connsiteY0" fmla="*/ 34055 h 417565"/>
                    <a:gd name="connsiteX1" fmla="*/ 180495 w 338128"/>
                    <a:gd name="connsiteY1" fmla="*/ 53867 h 417565"/>
                    <a:gd name="connsiteX2" fmla="*/ 214499 w 338128"/>
                    <a:gd name="connsiteY2" fmla="*/ 81489 h 417565"/>
                    <a:gd name="connsiteX3" fmla="*/ 220024 w 338128"/>
                    <a:gd name="connsiteY3" fmla="*/ 120065 h 417565"/>
                    <a:gd name="connsiteX4" fmla="*/ 232978 w 338128"/>
                    <a:gd name="connsiteY4" fmla="*/ 142068 h 417565"/>
                    <a:gd name="connsiteX5" fmla="*/ 274221 w 338128"/>
                    <a:gd name="connsiteY5" fmla="*/ 114731 h 417565"/>
                    <a:gd name="connsiteX6" fmla="*/ 326208 w 338128"/>
                    <a:gd name="connsiteY6" fmla="*/ 118560 h 417565"/>
                    <a:gd name="connsiteX7" fmla="*/ 331371 w 338128"/>
                    <a:gd name="connsiteY7" fmla="*/ 126352 h 417565"/>
                    <a:gd name="connsiteX8" fmla="*/ 313655 w 338128"/>
                    <a:gd name="connsiteY8" fmla="*/ 209981 h 417565"/>
                    <a:gd name="connsiteX9" fmla="*/ 266696 w 338128"/>
                    <a:gd name="connsiteY9" fmla="*/ 208838 h 417565"/>
                    <a:gd name="connsiteX10" fmla="*/ 278222 w 338128"/>
                    <a:gd name="connsiteY10" fmla="*/ 348856 h 417565"/>
                    <a:gd name="connsiteX11" fmla="*/ 146015 w 338128"/>
                    <a:gd name="connsiteY11" fmla="*/ 417436 h 417565"/>
                    <a:gd name="connsiteX12" fmla="*/ 120869 w 338128"/>
                    <a:gd name="connsiteY12" fmla="*/ 363905 h 417565"/>
                    <a:gd name="connsiteX13" fmla="*/ 116582 w 338128"/>
                    <a:gd name="connsiteY13" fmla="*/ 315423 h 417565"/>
                    <a:gd name="connsiteX14" fmla="*/ 70291 w 338128"/>
                    <a:gd name="connsiteY14" fmla="*/ 312566 h 417565"/>
                    <a:gd name="connsiteX15" fmla="*/ 7331 w 338128"/>
                    <a:gd name="connsiteY15" fmla="*/ 241795 h 417565"/>
                    <a:gd name="connsiteX16" fmla="*/ 3140 w 338128"/>
                    <a:gd name="connsiteY16" fmla="*/ 113874 h 417565"/>
                    <a:gd name="connsiteX17" fmla="*/ 10950 w 338128"/>
                    <a:gd name="connsiteY17" fmla="*/ 37674 h 417565"/>
                    <a:gd name="connsiteX18" fmla="*/ 72386 w 338128"/>
                    <a:gd name="connsiteY18" fmla="*/ 10813 h 417565"/>
                    <a:gd name="connsiteX19" fmla="*/ 161445 w 338128"/>
                    <a:gd name="connsiteY19" fmla="*/ 7480 h 417565"/>
                    <a:gd name="connsiteX20" fmla="*/ 165065 w 338128"/>
                    <a:gd name="connsiteY20" fmla="*/ 9956 h 417565"/>
                    <a:gd name="connsiteX21" fmla="*/ 166303 w 338128"/>
                    <a:gd name="connsiteY21" fmla="*/ 17862 h 417565"/>
                    <a:gd name="connsiteX22" fmla="*/ 168398 w 338128"/>
                    <a:gd name="connsiteY22" fmla="*/ 34055 h 41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128" h="417565">
                      <a:moveTo>
                        <a:pt x="168398" y="34055"/>
                      </a:moveTo>
                      <a:cubicBezTo>
                        <a:pt x="171056" y="41408"/>
                        <a:pt x="175171" y="48142"/>
                        <a:pt x="180495" y="53867"/>
                      </a:cubicBezTo>
                      <a:cubicBezTo>
                        <a:pt x="190020" y="64820"/>
                        <a:pt x="205546" y="70059"/>
                        <a:pt x="214499" y="81489"/>
                      </a:cubicBezTo>
                      <a:cubicBezTo>
                        <a:pt x="223453" y="92919"/>
                        <a:pt x="218119" y="106349"/>
                        <a:pt x="220024" y="120065"/>
                      </a:cubicBezTo>
                      <a:cubicBezTo>
                        <a:pt x="220833" y="128971"/>
                        <a:pt x="225586" y="137039"/>
                        <a:pt x="232978" y="142068"/>
                      </a:cubicBezTo>
                      <a:cubicBezTo>
                        <a:pt x="252790" y="153498"/>
                        <a:pt x="261553" y="123780"/>
                        <a:pt x="274221" y="114731"/>
                      </a:cubicBezTo>
                      <a:cubicBezTo>
                        <a:pt x="289633" y="101434"/>
                        <a:pt x="312912" y="103149"/>
                        <a:pt x="326208" y="118560"/>
                      </a:cubicBezTo>
                      <a:cubicBezTo>
                        <a:pt x="328256" y="120922"/>
                        <a:pt x="329990" y="123542"/>
                        <a:pt x="331371" y="126352"/>
                      </a:cubicBezTo>
                      <a:cubicBezTo>
                        <a:pt x="344906" y="155041"/>
                        <a:pt x="337657" y="189236"/>
                        <a:pt x="313655" y="209981"/>
                      </a:cubicBezTo>
                      <a:cubicBezTo>
                        <a:pt x="299872" y="221268"/>
                        <a:pt x="279908" y="220783"/>
                        <a:pt x="266696" y="208838"/>
                      </a:cubicBezTo>
                      <a:lnTo>
                        <a:pt x="278222" y="348856"/>
                      </a:lnTo>
                      <a:cubicBezTo>
                        <a:pt x="257362" y="389242"/>
                        <a:pt x="202022" y="419817"/>
                        <a:pt x="146015" y="417436"/>
                      </a:cubicBezTo>
                      <a:cubicBezTo>
                        <a:pt x="90007" y="415055"/>
                        <a:pt x="101819" y="386384"/>
                        <a:pt x="120869" y="363905"/>
                      </a:cubicBezTo>
                      <a:lnTo>
                        <a:pt x="116582" y="315423"/>
                      </a:lnTo>
                      <a:cubicBezTo>
                        <a:pt x="101095" y="316699"/>
                        <a:pt x="85502" y="315737"/>
                        <a:pt x="70291" y="312566"/>
                      </a:cubicBezTo>
                      <a:cubicBezTo>
                        <a:pt x="35715" y="304184"/>
                        <a:pt x="17713" y="277704"/>
                        <a:pt x="7331" y="241795"/>
                      </a:cubicBezTo>
                      <a:cubicBezTo>
                        <a:pt x="-5243" y="198075"/>
                        <a:pt x="1901" y="152641"/>
                        <a:pt x="3140" y="113874"/>
                      </a:cubicBezTo>
                      <a:cubicBezTo>
                        <a:pt x="3711" y="96538"/>
                        <a:pt x="-4" y="62725"/>
                        <a:pt x="10950" y="37674"/>
                      </a:cubicBezTo>
                      <a:cubicBezTo>
                        <a:pt x="21904" y="12623"/>
                        <a:pt x="47621" y="20624"/>
                        <a:pt x="72386" y="10813"/>
                      </a:cubicBezTo>
                      <a:cubicBezTo>
                        <a:pt x="100961" y="-331"/>
                        <a:pt x="133632" y="-5093"/>
                        <a:pt x="161445" y="7480"/>
                      </a:cubicBezTo>
                      <a:cubicBezTo>
                        <a:pt x="162826" y="8013"/>
                        <a:pt x="164065" y="8861"/>
                        <a:pt x="165065" y="9956"/>
                      </a:cubicBezTo>
                      <a:cubicBezTo>
                        <a:pt x="166436" y="12347"/>
                        <a:pt x="166874" y="15166"/>
                        <a:pt x="166303" y="17862"/>
                      </a:cubicBezTo>
                      <a:cubicBezTo>
                        <a:pt x="165960" y="23348"/>
                        <a:pt x="166674" y="28835"/>
                        <a:pt x="168398" y="34055"/>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1" name="任意多边形: 形状 1510">
                  <a:extLst>
                    <a:ext uri="{FF2B5EF4-FFF2-40B4-BE49-F238E27FC236}">
                      <a16:creationId xmlns:a16="http://schemas.microsoft.com/office/drawing/2014/main" id="{F54854E4-B015-FCF4-6F64-CB6BAB462882}"/>
                    </a:ext>
                  </a:extLst>
                </p:cNvPr>
                <p:cNvSpPr/>
                <p:nvPr/>
              </p:nvSpPr>
              <p:spPr>
                <a:xfrm>
                  <a:off x="-2050794" y="2992088"/>
                  <a:ext cx="55435" cy="91344"/>
                </a:xfrm>
                <a:custGeom>
                  <a:avLst/>
                  <a:gdLst>
                    <a:gd name="connsiteX0" fmla="*/ 55435 w 55435"/>
                    <a:gd name="connsiteY0" fmla="*/ 0 h 91344"/>
                    <a:gd name="connsiteX1" fmla="*/ 45815 w 55435"/>
                    <a:gd name="connsiteY1" fmla="*/ 91345 h 91344"/>
                    <a:gd name="connsiteX2" fmla="*/ 0 w 55435"/>
                    <a:gd name="connsiteY2" fmla="*/ 74581 h 91344"/>
                    <a:gd name="connsiteX3" fmla="*/ 55435 w 55435"/>
                    <a:gd name="connsiteY3" fmla="*/ 0 h 91344"/>
                  </a:gdLst>
                  <a:ahLst/>
                  <a:cxnLst>
                    <a:cxn ang="0">
                      <a:pos x="connsiteX0" y="connsiteY0"/>
                    </a:cxn>
                    <a:cxn ang="0">
                      <a:pos x="connsiteX1" y="connsiteY1"/>
                    </a:cxn>
                    <a:cxn ang="0">
                      <a:pos x="connsiteX2" y="connsiteY2"/>
                    </a:cxn>
                    <a:cxn ang="0">
                      <a:pos x="connsiteX3" y="connsiteY3"/>
                    </a:cxn>
                  </a:cxnLst>
                  <a:rect l="l" t="t" r="r" b="b"/>
                  <a:pathLst>
                    <a:path w="55435" h="91344">
                      <a:moveTo>
                        <a:pt x="55435" y="0"/>
                      </a:moveTo>
                      <a:lnTo>
                        <a:pt x="45815" y="91345"/>
                      </a:lnTo>
                      <a:lnTo>
                        <a:pt x="0" y="74581"/>
                      </a:lnTo>
                      <a:lnTo>
                        <a:pt x="55435" y="0"/>
                      </a:ln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2" name="任意多边形: 形状 1511">
                  <a:extLst>
                    <a:ext uri="{FF2B5EF4-FFF2-40B4-BE49-F238E27FC236}">
                      <a16:creationId xmlns:a16="http://schemas.microsoft.com/office/drawing/2014/main" id="{3D700DDE-32B5-B262-C24C-92469EEFCC96}"/>
                    </a:ext>
                  </a:extLst>
                </p:cNvPr>
                <p:cNvSpPr/>
                <p:nvPr/>
              </p:nvSpPr>
              <p:spPr>
                <a:xfrm>
                  <a:off x="-2004598" y="3100006"/>
                  <a:ext cx="48778" cy="34621"/>
                </a:xfrm>
                <a:custGeom>
                  <a:avLst/>
                  <a:gdLst>
                    <a:gd name="connsiteX0" fmla="*/ 47149 w 48778"/>
                    <a:gd name="connsiteY0" fmla="*/ 0 h 34621"/>
                    <a:gd name="connsiteX1" fmla="*/ 0 w 48778"/>
                    <a:gd name="connsiteY1" fmla="*/ 18193 h 34621"/>
                    <a:gd name="connsiteX2" fmla="*/ 31985 w 48778"/>
                    <a:gd name="connsiteY2" fmla="*/ 33109 h 34621"/>
                    <a:gd name="connsiteX3" fmla="*/ 32385 w 48778"/>
                    <a:gd name="connsiteY3" fmla="*/ 32956 h 34621"/>
                    <a:gd name="connsiteX4" fmla="*/ 47149 w 48778"/>
                    <a:gd name="connsiteY4" fmla="*/ 0 h 3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8" h="34621">
                      <a:moveTo>
                        <a:pt x="47149" y="0"/>
                      </a:moveTo>
                      <a:lnTo>
                        <a:pt x="0" y="18193"/>
                      </a:lnTo>
                      <a:cubicBezTo>
                        <a:pt x="4715" y="31147"/>
                        <a:pt x="19041" y="37824"/>
                        <a:pt x="31985" y="33109"/>
                      </a:cubicBezTo>
                      <a:cubicBezTo>
                        <a:pt x="32118" y="33061"/>
                        <a:pt x="32252" y="33004"/>
                        <a:pt x="32385" y="32956"/>
                      </a:cubicBezTo>
                      <a:cubicBezTo>
                        <a:pt x="45491" y="27851"/>
                        <a:pt x="52064" y="13173"/>
                        <a:pt x="47149" y="0"/>
                      </a:cubicBezTo>
                      <a:close/>
                    </a:path>
                  </a:pathLst>
                </a:custGeom>
                <a:solidFill>
                  <a:srgbClr val="B1666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3" name="任意多边形: 形状 1512">
                  <a:extLst>
                    <a:ext uri="{FF2B5EF4-FFF2-40B4-BE49-F238E27FC236}">
                      <a16:creationId xmlns:a16="http://schemas.microsoft.com/office/drawing/2014/main" id="{33A3BD60-4F77-D194-4F6A-B0EAEDFB6111}"/>
                    </a:ext>
                  </a:extLst>
                </p:cNvPr>
                <p:cNvSpPr/>
                <p:nvPr/>
              </p:nvSpPr>
              <p:spPr>
                <a:xfrm>
                  <a:off x="-1974869" y="3108674"/>
                  <a:ext cx="19234" cy="25145"/>
                </a:xfrm>
                <a:custGeom>
                  <a:avLst/>
                  <a:gdLst>
                    <a:gd name="connsiteX0" fmla="*/ 3132 w 19234"/>
                    <a:gd name="connsiteY0" fmla="*/ 24289 h 25145"/>
                    <a:gd name="connsiteX1" fmla="*/ 180 w 19234"/>
                    <a:gd name="connsiteY1" fmla="*/ 25146 h 25145"/>
                    <a:gd name="connsiteX2" fmla="*/ 19230 w 19234"/>
                    <a:gd name="connsiteY2" fmla="*/ 0 h 25145"/>
                    <a:gd name="connsiteX3" fmla="*/ 3132 w 19234"/>
                    <a:gd name="connsiteY3" fmla="*/ 24289 h 25145"/>
                  </a:gdLst>
                  <a:ahLst/>
                  <a:cxnLst>
                    <a:cxn ang="0">
                      <a:pos x="connsiteX0" y="connsiteY0"/>
                    </a:cxn>
                    <a:cxn ang="0">
                      <a:pos x="connsiteX1" y="connsiteY1"/>
                    </a:cxn>
                    <a:cxn ang="0">
                      <a:pos x="connsiteX2" y="connsiteY2"/>
                    </a:cxn>
                    <a:cxn ang="0">
                      <a:pos x="connsiteX3" y="connsiteY3"/>
                    </a:cxn>
                  </a:cxnLst>
                  <a:rect l="l" t="t" r="r" b="b"/>
                  <a:pathLst>
                    <a:path w="19234" h="25145">
                      <a:moveTo>
                        <a:pt x="3132" y="24289"/>
                      </a:moveTo>
                      <a:cubicBezTo>
                        <a:pt x="2180" y="24289"/>
                        <a:pt x="1132" y="24860"/>
                        <a:pt x="180" y="25146"/>
                      </a:cubicBezTo>
                      <a:cubicBezTo>
                        <a:pt x="-1354" y="12983"/>
                        <a:pt x="7104" y="1819"/>
                        <a:pt x="19230" y="0"/>
                      </a:cubicBezTo>
                      <a:cubicBezTo>
                        <a:pt x="19439" y="10659"/>
                        <a:pt x="13029" y="20326"/>
                        <a:pt x="3132" y="24289"/>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4" name="任意多边形: 形状 1513">
                  <a:extLst>
                    <a:ext uri="{FF2B5EF4-FFF2-40B4-BE49-F238E27FC236}">
                      <a16:creationId xmlns:a16="http://schemas.microsoft.com/office/drawing/2014/main" id="{B6DA5664-3115-30B9-62F3-FF8A14E164D6}"/>
                    </a:ext>
                  </a:extLst>
                </p:cNvPr>
                <p:cNvSpPr/>
                <p:nvPr/>
              </p:nvSpPr>
              <p:spPr>
                <a:xfrm>
                  <a:off x="-1955925" y="2958536"/>
                  <a:ext cx="34531" cy="26027"/>
                </a:xfrm>
                <a:custGeom>
                  <a:avLst/>
                  <a:gdLst>
                    <a:gd name="connsiteX0" fmla="*/ 0 w 34531"/>
                    <a:gd name="connsiteY0" fmla="*/ 10787 h 26027"/>
                    <a:gd name="connsiteX1" fmla="*/ 33052 w 34531"/>
                    <a:gd name="connsiteY1" fmla="*/ 26027 h 26027"/>
                    <a:gd name="connsiteX2" fmla="*/ 24003 w 34531"/>
                    <a:gd name="connsiteY2" fmla="*/ 1643 h 26027"/>
                    <a:gd name="connsiteX3" fmla="*/ 133 w 34531"/>
                    <a:gd name="connsiteY3" fmla="*/ 10492 h 26027"/>
                    <a:gd name="connsiteX4" fmla="*/ 0 w 34531"/>
                    <a:gd name="connsiteY4" fmla="*/ 10787 h 26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31" h="26027">
                      <a:moveTo>
                        <a:pt x="0" y="10787"/>
                      </a:moveTo>
                      <a:lnTo>
                        <a:pt x="33052" y="26027"/>
                      </a:lnTo>
                      <a:cubicBezTo>
                        <a:pt x="36919" y="16788"/>
                        <a:pt x="32966" y="6130"/>
                        <a:pt x="24003" y="1643"/>
                      </a:cubicBezTo>
                      <a:cubicBezTo>
                        <a:pt x="14964" y="-2500"/>
                        <a:pt x="4277" y="1462"/>
                        <a:pt x="133" y="10492"/>
                      </a:cubicBezTo>
                      <a:cubicBezTo>
                        <a:pt x="86" y="10587"/>
                        <a:pt x="48" y="10692"/>
                        <a:pt x="0" y="1078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5" name="任意多边形: 形状 1514">
                  <a:extLst>
                    <a:ext uri="{FF2B5EF4-FFF2-40B4-BE49-F238E27FC236}">
                      <a16:creationId xmlns:a16="http://schemas.microsoft.com/office/drawing/2014/main" id="{9BC2E94E-F4DB-FAB6-7E65-51E57F08D8C0}"/>
                    </a:ext>
                  </a:extLst>
                </p:cNvPr>
                <p:cNvSpPr/>
                <p:nvPr/>
              </p:nvSpPr>
              <p:spPr>
                <a:xfrm>
                  <a:off x="-1968117" y="3002279"/>
                  <a:ext cx="29527" cy="29527"/>
                </a:xfrm>
                <a:custGeom>
                  <a:avLst/>
                  <a:gdLst>
                    <a:gd name="connsiteX0" fmla="*/ 29528 w 29527"/>
                    <a:gd name="connsiteY0" fmla="*/ 14764 h 29527"/>
                    <a:gd name="connsiteX1" fmla="*/ 14764 w 29527"/>
                    <a:gd name="connsiteY1" fmla="*/ 29528 h 29527"/>
                    <a:gd name="connsiteX2" fmla="*/ 0 w 29527"/>
                    <a:gd name="connsiteY2" fmla="*/ 14764 h 29527"/>
                    <a:gd name="connsiteX3" fmla="*/ 14764 w 29527"/>
                    <a:gd name="connsiteY3" fmla="*/ 0 h 29527"/>
                    <a:gd name="connsiteX4" fmla="*/ 29528 w 29527"/>
                    <a:gd name="connsiteY4" fmla="*/ 14764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29527">
                      <a:moveTo>
                        <a:pt x="29528" y="14764"/>
                      </a:moveTo>
                      <a:cubicBezTo>
                        <a:pt x="29528" y="22917"/>
                        <a:pt x="22917" y="29528"/>
                        <a:pt x="14764" y="29528"/>
                      </a:cubicBezTo>
                      <a:cubicBezTo>
                        <a:pt x="6610" y="29528"/>
                        <a:pt x="0" y="22917"/>
                        <a:pt x="0" y="14764"/>
                      </a:cubicBezTo>
                      <a:cubicBezTo>
                        <a:pt x="0" y="6610"/>
                        <a:pt x="6610" y="0"/>
                        <a:pt x="14764" y="0"/>
                      </a:cubicBezTo>
                      <a:cubicBezTo>
                        <a:pt x="22898" y="48"/>
                        <a:pt x="29480" y="6629"/>
                        <a:pt x="29528" y="1476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6" name="任意多边形: 形状 1515">
                  <a:extLst>
                    <a:ext uri="{FF2B5EF4-FFF2-40B4-BE49-F238E27FC236}">
                      <a16:creationId xmlns:a16="http://schemas.microsoft.com/office/drawing/2014/main" id="{134444C3-34C7-00C5-0447-41A5C14BE4A1}"/>
                    </a:ext>
                  </a:extLst>
                </p:cNvPr>
                <p:cNvSpPr/>
                <p:nvPr/>
              </p:nvSpPr>
              <p:spPr>
                <a:xfrm>
                  <a:off x="-2075369" y="3002279"/>
                  <a:ext cx="29527" cy="29527"/>
                </a:xfrm>
                <a:custGeom>
                  <a:avLst/>
                  <a:gdLst>
                    <a:gd name="connsiteX0" fmla="*/ 29528 w 29527"/>
                    <a:gd name="connsiteY0" fmla="*/ 14764 h 29527"/>
                    <a:gd name="connsiteX1" fmla="*/ 14764 w 29527"/>
                    <a:gd name="connsiteY1" fmla="*/ 29528 h 29527"/>
                    <a:gd name="connsiteX2" fmla="*/ 0 w 29527"/>
                    <a:gd name="connsiteY2" fmla="*/ 14764 h 29527"/>
                    <a:gd name="connsiteX3" fmla="*/ 14764 w 29527"/>
                    <a:gd name="connsiteY3" fmla="*/ 0 h 29527"/>
                    <a:gd name="connsiteX4" fmla="*/ 29528 w 29527"/>
                    <a:gd name="connsiteY4" fmla="*/ 14764 h 2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 h="29527">
                      <a:moveTo>
                        <a:pt x="29528" y="14764"/>
                      </a:moveTo>
                      <a:cubicBezTo>
                        <a:pt x="29528" y="22917"/>
                        <a:pt x="22917" y="29528"/>
                        <a:pt x="14764" y="29528"/>
                      </a:cubicBezTo>
                      <a:cubicBezTo>
                        <a:pt x="6610" y="29528"/>
                        <a:pt x="0" y="22917"/>
                        <a:pt x="0" y="14764"/>
                      </a:cubicBezTo>
                      <a:cubicBezTo>
                        <a:pt x="0" y="6610"/>
                        <a:pt x="6610" y="0"/>
                        <a:pt x="14764" y="0"/>
                      </a:cubicBezTo>
                      <a:cubicBezTo>
                        <a:pt x="22917" y="0"/>
                        <a:pt x="29528" y="6610"/>
                        <a:pt x="29528" y="1476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7" name="任意多边形: 形状 1516">
                  <a:extLst>
                    <a:ext uri="{FF2B5EF4-FFF2-40B4-BE49-F238E27FC236}">
                      <a16:creationId xmlns:a16="http://schemas.microsoft.com/office/drawing/2014/main" id="{5DEFF3E4-634B-58F8-3F2D-6FC68F3D151B}"/>
                    </a:ext>
                  </a:extLst>
                </p:cNvPr>
                <p:cNvSpPr/>
                <p:nvPr/>
              </p:nvSpPr>
              <p:spPr>
                <a:xfrm>
                  <a:off x="-1980214" y="3134963"/>
                  <a:ext cx="125349" cy="86296"/>
                </a:xfrm>
                <a:custGeom>
                  <a:avLst/>
                  <a:gdLst>
                    <a:gd name="connsiteX0" fmla="*/ 0 w 125349"/>
                    <a:gd name="connsiteY0" fmla="*/ 70485 h 86296"/>
                    <a:gd name="connsiteX1" fmla="*/ 72866 w 125349"/>
                    <a:gd name="connsiteY1" fmla="*/ 53911 h 86296"/>
                    <a:gd name="connsiteX2" fmla="*/ 125349 w 125349"/>
                    <a:gd name="connsiteY2" fmla="*/ 0 h 86296"/>
                    <a:gd name="connsiteX3" fmla="*/ 106299 w 125349"/>
                    <a:gd name="connsiteY3" fmla="*/ 48196 h 86296"/>
                    <a:gd name="connsiteX4" fmla="*/ 1524 w 125349"/>
                    <a:gd name="connsiteY4" fmla="*/ 86296 h 8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49" h="86296">
                      <a:moveTo>
                        <a:pt x="0" y="70485"/>
                      </a:moveTo>
                      <a:cubicBezTo>
                        <a:pt x="24870" y="67942"/>
                        <a:pt x="49340" y="62370"/>
                        <a:pt x="72866" y="53911"/>
                      </a:cubicBezTo>
                      <a:cubicBezTo>
                        <a:pt x="100584" y="42005"/>
                        <a:pt x="112491" y="32861"/>
                        <a:pt x="125349" y="0"/>
                      </a:cubicBezTo>
                      <a:cubicBezTo>
                        <a:pt x="124711" y="17774"/>
                        <a:pt x="117986" y="34785"/>
                        <a:pt x="106299" y="48196"/>
                      </a:cubicBezTo>
                      <a:cubicBezTo>
                        <a:pt x="74581" y="80200"/>
                        <a:pt x="1524" y="86296"/>
                        <a:pt x="1524" y="86296"/>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8" name="任意多边形: 形状 1517">
                  <a:extLst>
                    <a:ext uri="{FF2B5EF4-FFF2-40B4-BE49-F238E27FC236}">
                      <a16:creationId xmlns:a16="http://schemas.microsoft.com/office/drawing/2014/main" id="{CB312C12-D0C7-E39E-CED9-D35D101A827E}"/>
                    </a:ext>
                  </a:extLst>
                </p:cNvPr>
                <p:cNvSpPr/>
                <p:nvPr/>
              </p:nvSpPr>
              <p:spPr>
                <a:xfrm>
                  <a:off x="-2119826" y="2803018"/>
                  <a:ext cx="307633" cy="178906"/>
                </a:xfrm>
                <a:custGeom>
                  <a:avLst/>
                  <a:gdLst>
                    <a:gd name="connsiteX0" fmla="*/ 184761 w 307633"/>
                    <a:gd name="connsiteY0" fmla="*/ 118871 h 178906"/>
                    <a:gd name="connsiteX1" fmla="*/ 178760 w 307633"/>
                    <a:gd name="connsiteY1" fmla="*/ 122109 h 178906"/>
                    <a:gd name="connsiteX2" fmla="*/ 168473 w 307633"/>
                    <a:gd name="connsiteY2" fmla="*/ 133349 h 178906"/>
                    <a:gd name="connsiteX3" fmla="*/ 119419 w 307633"/>
                    <a:gd name="connsiteY3" fmla="*/ 174878 h 178906"/>
                    <a:gd name="connsiteX4" fmla="*/ 81319 w 307633"/>
                    <a:gd name="connsiteY4" fmla="*/ 177735 h 178906"/>
                    <a:gd name="connsiteX5" fmla="*/ 100941 w 307633"/>
                    <a:gd name="connsiteY5" fmla="*/ 156590 h 178906"/>
                    <a:gd name="connsiteX6" fmla="*/ 49697 w 307633"/>
                    <a:gd name="connsiteY6" fmla="*/ 171068 h 178906"/>
                    <a:gd name="connsiteX7" fmla="*/ 27980 w 307633"/>
                    <a:gd name="connsiteY7" fmla="*/ 157542 h 178906"/>
                    <a:gd name="connsiteX8" fmla="*/ 26551 w 307633"/>
                    <a:gd name="connsiteY8" fmla="*/ 132682 h 178906"/>
                    <a:gd name="connsiteX9" fmla="*/ 11882 w 307633"/>
                    <a:gd name="connsiteY9" fmla="*/ 157828 h 178906"/>
                    <a:gd name="connsiteX10" fmla="*/ 2357 w 307633"/>
                    <a:gd name="connsiteY10" fmla="*/ 111346 h 178906"/>
                    <a:gd name="connsiteX11" fmla="*/ 31980 w 307633"/>
                    <a:gd name="connsiteY11" fmla="*/ 71817 h 178906"/>
                    <a:gd name="connsiteX12" fmla="*/ 15502 w 307633"/>
                    <a:gd name="connsiteY12" fmla="*/ 33717 h 178906"/>
                    <a:gd name="connsiteX13" fmla="*/ 17026 w 307633"/>
                    <a:gd name="connsiteY13" fmla="*/ 31622 h 178906"/>
                    <a:gd name="connsiteX14" fmla="*/ 19598 w 307633"/>
                    <a:gd name="connsiteY14" fmla="*/ 32289 h 178906"/>
                    <a:gd name="connsiteX15" fmla="*/ 89701 w 307633"/>
                    <a:gd name="connsiteY15" fmla="*/ 23526 h 178906"/>
                    <a:gd name="connsiteX16" fmla="*/ 176665 w 307633"/>
                    <a:gd name="connsiteY16" fmla="*/ 189 h 178906"/>
                    <a:gd name="connsiteX17" fmla="*/ 307634 w 307633"/>
                    <a:gd name="connsiteY17" fmla="*/ 81533 h 178906"/>
                    <a:gd name="connsiteX18" fmla="*/ 247626 w 307633"/>
                    <a:gd name="connsiteY18" fmla="*/ 95820 h 178906"/>
                    <a:gd name="connsiteX19" fmla="*/ 228576 w 307633"/>
                    <a:gd name="connsiteY19" fmla="*/ 108584 h 178906"/>
                    <a:gd name="connsiteX20" fmla="*/ 200001 w 307633"/>
                    <a:gd name="connsiteY20" fmla="*/ 118680 h 178906"/>
                    <a:gd name="connsiteX21" fmla="*/ 184761 w 307633"/>
                    <a:gd name="connsiteY21" fmla="*/ 118871 h 1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7633" h="178906">
                      <a:moveTo>
                        <a:pt x="184761" y="118871"/>
                      </a:moveTo>
                      <a:cubicBezTo>
                        <a:pt x="182599" y="119614"/>
                        <a:pt x="180570" y="120709"/>
                        <a:pt x="178760" y="122109"/>
                      </a:cubicBezTo>
                      <a:cubicBezTo>
                        <a:pt x="174893" y="125434"/>
                        <a:pt x="171445" y="129206"/>
                        <a:pt x="168473" y="133349"/>
                      </a:cubicBezTo>
                      <a:cubicBezTo>
                        <a:pt x="156415" y="151580"/>
                        <a:pt x="139394" y="165991"/>
                        <a:pt x="119419" y="174878"/>
                      </a:cubicBezTo>
                      <a:cubicBezTo>
                        <a:pt x="107161" y="178993"/>
                        <a:pt x="94064" y="179974"/>
                        <a:pt x="81319" y="177735"/>
                      </a:cubicBezTo>
                      <a:cubicBezTo>
                        <a:pt x="91111" y="174611"/>
                        <a:pt x="98560" y="166591"/>
                        <a:pt x="100941" y="156590"/>
                      </a:cubicBezTo>
                      <a:cubicBezTo>
                        <a:pt x="86406" y="167934"/>
                        <a:pt x="68013" y="173125"/>
                        <a:pt x="49697" y="171068"/>
                      </a:cubicBezTo>
                      <a:cubicBezTo>
                        <a:pt x="40972" y="169563"/>
                        <a:pt x="33180" y="164705"/>
                        <a:pt x="27980" y="157542"/>
                      </a:cubicBezTo>
                      <a:cubicBezTo>
                        <a:pt x="22884" y="150180"/>
                        <a:pt x="22331" y="140578"/>
                        <a:pt x="26551" y="132682"/>
                      </a:cubicBezTo>
                      <a:cubicBezTo>
                        <a:pt x="18912" y="139130"/>
                        <a:pt x="13730" y="148008"/>
                        <a:pt x="11882" y="157828"/>
                      </a:cubicBezTo>
                      <a:cubicBezTo>
                        <a:pt x="-1072" y="147160"/>
                        <a:pt x="-2024" y="126300"/>
                        <a:pt x="2357" y="111346"/>
                      </a:cubicBezTo>
                      <a:cubicBezTo>
                        <a:pt x="7568" y="95249"/>
                        <a:pt x="17988" y="81342"/>
                        <a:pt x="31980" y="71817"/>
                      </a:cubicBezTo>
                      <a:cubicBezTo>
                        <a:pt x="18550" y="64264"/>
                        <a:pt x="11806" y="48681"/>
                        <a:pt x="15502" y="33717"/>
                      </a:cubicBezTo>
                      <a:cubicBezTo>
                        <a:pt x="15502" y="32860"/>
                        <a:pt x="16168" y="31908"/>
                        <a:pt x="17026" y="31622"/>
                      </a:cubicBezTo>
                      <a:cubicBezTo>
                        <a:pt x="17883" y="31336"/>
                        <a:pt x="18835" y="31622"/>
                        <a:pt x="19598" y="32289"/>
                      </a:cubicBezTo>
                      <a:cubicBezTo>
                        <a:pt x="43410" y="46386"/>
                        <a:pt x="67223" y="34003"/>
                        <a:pt x="89701" y="23526"/>
                      </a:cubicBezTo>
                      <a:cubicBezTo>
                        <a:pt x="116895" y="10152"/>
                        <a:pt x="146432" y="2228"/>
                        <a:pt x="176665" y="189"/>
                      </a:cubicBezTo>
                      <a:cubicBezTo>
                        <a:pt x="225433" y="-2287"/>
                        <a:pt x="306300" y="19239"/>
                        <a:pt x="307634" y="81533"/>
                      </a:cubicBezTo>
                      <a:cubicBezTo>
                        <a:pt x="307634" y="77532"/>
                        <a:pt x="252293" y="93439"/>
                        <a:pt x="247626" y="95820"/>
                      </a:cubicBezTo>
                      <a:cubicBezTo>
                        <a:pt x="240768" y="99249"/>
                        <a:pt x="235720" y="105345"/>
                        <a:pt x="228576" y="108584"/>
                      </a:cubicBezTo>
                      <a:cubicBezTo>
                        <a:pt x="221432" y="111822"/>
                        <a:pt x="208478" y="120204"/>
                        <a:pt x="200001" y="118680"/>
                      </a:cubicBezTo>
                      <a:cubicBezTo>
                        <a:pt x="194991" y="117433"/>
                        <a:pt x="189742" y="117499"/>
                        <a:pt x="184761" y="118871"/>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19" name="图形 4">
                <a:extLst>
                  <a:ext uri="{FF2B5EF4-FFF2-40B4-BE49-F238E27FC236}">
                    <a16:creationId xmlns:a16="http://schemas.microsoft.com/office/drawing/2014/main" id="{E8EF9FDA-43E5-94EB-C797-503319FFF936}"/>
                  </a:ext>
                </a:extLst>
              </p:cNvPr>
              <p:cNvGrpSpPr/>
              <p:nvPr/>
            </p:nvGrpSpPr>
            <p:grpSpPr>
              <a:xfrm>
                <a:off x="-2361443" y="3259169"/>
                <a:ext cx="871468" cy="697172"/>
                <a:chOff x="-2361443" y="3259169"/>
                <a:chExt cx="871468" cy="697172"/>
              </a:xfrm>
            </p:grpSpPr>
            <p:sp>
              <p:nvSpPr>
                <p:cNvPr id="1520" name="任意多边形: 形状 1519">
                  <a:extLst>
                    <a:ext uri="{FF2B5EF4-FFF2-40B4-BE49-F238E27FC236}">
                      <a16:creationId xmlns:a16="http://schemas.microsoft.com/office/drawing/2014/main" id="{2516974D-2DD2-0C9D-A2CE-AD9754A61E15}"/>
                    </a:ext>
                  </a:extLst>
                </p:cNvPr>
                <p:cNvSpPr/>
                <p:nvPr/>
              </p:nvSpPr>
              <p:spPr>
                <a:xfrm>
                  <a:off x="-2361314" y="3553783"/>
                  <a:ext cx="519445" cy="402558"/>
                </a:xfrm>
                <a:custGeom>
                  <a:avLst/>
                  <a:gdLst>
                    <a:gd name="connsiteX0" fmla="*/ 3148 w 519445"/>
                    <a:gd name="connsiteY0" fmla="*/ 13329 h 402558"/>
                    <a:gd name="connsiteX1" fmla="*/ 3148 w 519445"/>
                    <a:gd name="connsiteY1" fmla="*/ 13329 h 402558"/>
                    <a:gd name="connsiteX2" fmla="*/ 14769 w 519445"/>
                    <a:gd name="connsiteY2" fmla="*/ 2565 h 402558"/>
                    <a:gd name="connsiteX3" fmla="*/ 14769 w 519445"/>
                    <a:gd name="connsiteY3" fmla="*/ 2565 h 402558"/>
                    <a:gd name="connsiteX4" fmla="*/ 27056 w 519445"/>
                    <a:gd name="connsiteY4" fmla="*/ 755 h 402558"/>
                    <a:gd name="connsiteX5" fmla="*/ 383481 w 519445"/>
                    <a:gd name="connsiteY5" fmla="*/ 83242 h 402558"/>
                    <a:gd name="connsiteX6" fmla="*/ 413771 w 519445"/>
                    <a:gd name="connsiteY6" fmla="*/ 109341 h 402558"/>
                    <a:gd name="connsiteX7" fmla="*/ 517879 w 519445"/>
                    <a:gd name="connsiteY7" fmla="*/ 374897 h 402558"/>
                    <a:gd name="connsiteX8" fmla="*/ 516641 w 519445"/>
                    <a:gd name="connsiteY8" fmla="*/ 388709 h 402558"/>
                    <a:gd name="connsiteX9" fmla="*/ 516641 w 519445"/>
                    <a:gd name="connsiteY9" fmla="*/ 388709 h 402558"/>
                    <a:gd name="connsiteX10" fmla="*/ 504640 w 519445"/>
                    <a:gd name="connsiteY10" fmla="*/ 399853 h 402558"/>
                    <a:gd name="connsiteX11" fmla="*/ 504640 w 519445"/>
                    <a:gd name="connsiteY11" fmla="*/ 399853 h 402558"/>
                    <a:gd name="connsiteX12" fmla="*/ 492257 w 519445"/>
                    <a:gd name="connsiteY12" fmla="*/ 401853 h 402558"/>
                    <a:gd name="connsiteX13" fmla="*/ 135831 w 519445"/>
                    <a:gd name="connsiteY13" fmla="*/ 319367 h 402558"/>
                    <a:gd name="connsiteX14" fmla="*/ 105542 w 519445"/>
                    <a:gd name="connsiteY14" fmla="*/ 293268 h 402558"/>
                    <a:gd name="connsiteX15" fmla="*/ 1339 w 519445"/>
                    <a:gd name="connsiteY15" fmla="*/ 27616 h 402558"/>
                    <a:gd name="connsiteX16" fmla="*/ 3148 w 519445"/>
                    <a:gd name="connsiteY16" fmla="*/ 13329 h 40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445" h="402558">
                      <a:moveTo>
                        <a:pt x="3148" y="13329"/>
                      </a:moveTo>
                      <a:lnTo>
                        <a:pt x="3148" y="13329"/>
                      </a:lnTo>
                      <a:lnTo>
                        <a:pt x="14769" y="2565"/>
                      </a:lnTo>
                      <a:lnTo>
                        <a:pt x="14769" y="2565"/>
                      </a:lnTo>
                      <a:cubicBezTo>
                        <a:pt x="18312" y="-25"/>
                        <a:pt x="22913" y="-702"/>
                        <a:pt x="27056" y="755"/>
                      </a:cubicBezTo>
                      <a:lnTo>
                        <a:pt x="383481" y="83242"/>
                      </a:lnTo>
                      <a:cubicBezTo>
                        <a:pt x="396921" y="87081"/>
                        <a:pt x="407990" y="96615"/>
                        <a:pt x="413771" y="109341"/>
                      </a:cubicBezTo>
                      <a:lnTo>
                        <a:pt x="517879" y="374897"/>
                      </a:lnTo>
                      <a:cubicBezTo>
                        <a:pt x="520356" y="379317"/>
                        <a:pt x="519861" y="384804"/>
                        <a:pt x="516641" y="388709"/>
                      </a:cubicBezTo>
                      <a:lnTo>
                        <a:pt x="516641" y="388709"/>
                      </a:lnTo>
                      <a:lnTo>
                        <a:pt x="504640" y="399853"/>
                      </a:lnTo>
                      <a:lnTo>
                        <a:pt x="504640" y="399853"/>
                      </a:lnTo>
                      <a:cubicBezTo>
                        <a:pt x="501096" y="402520"/>
                        <a:pt x="496458" y="403272"/>
                        <a:pt x="492257" y="401853"/>
                      </a:cubicBezTo>
                      <a:lnTo>
                        <a:pt x="135831" y="319367"/>
                      </a:lnTo>
                      <a:cubicBezTo>
                        <a:pt x="122392" y="315528"/>
                        <a:pt x="111324" y="305994"/>
                        <a:pt x="105542" y="293268"/>
                      </a:cubicBezTo>
                      <a:lnTo>
                        <a:pt x="1339" y="27616"/>
                      </a:lnTo>
                      <a:cubicBezTo>
                        <a:pt x="-947" y="21044"/>
                        <a:pt x="-281" y="15996"/>
                        <a:pt x="3148" y="13329"/>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1" name="任意多边形: 形状 1520">
                  <a:extLst>
                    <a:ext uri="{FF2B5EF4-FFF2-40B4-BE49-F238E27FC236}">
                      <a16:creationId xmlns:a16="http://schemas.microsoft.com/office/drawing/2014/main" id="{2562745E-A548-36C5-E4DF-0201EC67F2BD}"/>
                    </a:ext>
                  </a:extLst>
                </p:cNvPr>
                <p:cNvSpPr/>
                <p:nvPr/>
              </p:nvSpPr>
              <p:spPr>
                <a:xfrm>
                  <a:off x="-1975261" y="3644931"/>
                  <a:ext cx="133222" cy="307943"/>
                </a:xfrm>
                <a:custGeom>
                  <a:avLst/>
                  <a:gdLst>
                    <a:gd name="connsiteX0" fmla="*/ 0 w 133222"/>
                    <a:gd name="connsiteY0" fmla="*/ 9906 h 307943"/>
                    <a:gd name="connsiteX1" fmla="*/ 15812 w 133222"/>
                    <a:gd name="connsiteY1" fmla="*/ 28956 h 307943"/>
                    <a:gd name="connsiteX2" fmla="*/ 120015 w 133222"/>
                    <a:gd name="connsiteY2" fmla="*/ 294418 h 307943"/>
                    <a:gd name="connsiteX3" fmla="*/ 119253 w 133222"/>
                    <a:gd name="connsiteY3" fmla="*/ 307943 h 307943"/>
                    <a:gd name="connsiteX4" fmla="*/ 130397 w 133222"/>
                    <a:gd name="connsiteY4" fmla="*/ 297561 h 307943"/>
                    <a:gd name="connsiteX5" fmla="*/ 130397 w 133222"/>
                    <a:gd name="connsiteY5" fmla="*/ 297561 h 307943"/>
                    <a:gd name="connsiteX6" fmla="*/ 131636 w 133222"/>
                    <a:gd name="connsiteY6" fmla="*/ 283750 h 307943"/>
                    <a:gd name="connsiteX7" fmla="*/ 27527 w 133222"/>
                    <a:gd name="connsiteY7" fmla="*/ 18193 h 307943"/>
                    <a:gd name="connsiteX8" fmla="*/ 12859 w 133222"/>
                    <a:gd name="connsiteY8" fmla="*/ 0 h 30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22" h="307943">
                      <a:moveTo>
                        <a:pt x="0" y="9906"/>
                      </a:moveTo>
                      <a:cubicBezTo>
                        <a:pt x="6886" y="14716"/>
                        <a:pt x="12354" y="21298"/>
                        <a:pt x="15812" y="28956"/>
                      </a:cubicBezTo>
                      <a:lnTo>
                        <a:pt x="120015" y="294418"/>
                      </a:lnTo>
                      <a:cubicBezTo>
                        <a:pt x="122301" y="298714"/>
                        <a:pt x="122015" y="303933"/>
                        <a:pt x="119253" y="307943"/>
                      </a:cubicBezTo>
                      <a:lnTo>
                        <a:pt x="130397" y="297561"/>
                      </a:lnTo>
                      <a:lnTo>
                        <a:pt x="130397" y="297561"/>
                      </a:lnTo>
                      <a:cubicBezTo>
                        <a:pt x="133645" y="293665"/>
                        <a:pt x="134141" y="288160"/>
                        <a:pt x="131636" y="283750"/>
                      </a:cubicBezTo>
                      <a:lnTo>
                        <a:pt x="27527" y="18193"/>
                      </a:lnTo>
                      <a:cubicBezTo>
                        <a:pt x="24289" y="10963"/>
                        <a:pt x="19231" y="4696"/>
                        <a:pt x="12859"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2" name="任意多边形: 形状 1521">
                  <a:extLst>
                    <a:ext uri="{FF2B5EF4-FFF2-40B4-BE49-F238E27FC236}">
                      <a16:creationId xmlns:a16="http://schemas.microsoft.com/office/drawing/2014/main" id="{B69AB1B8-980E-453E-BDF1-DFA4F7A6410D}"/>
                    </a:ext>
                  </a:extLst>
                </p:cNvPr>
                <p:cNvSpPr/>
                <p:nvPr/>
              </p:nvSpPr>
              <p:spPr>
                <a:xfrm>
                  <a:off x="-2361443" y="3564804"/>
                  <a:ext cx="507607" cy="391330"/>
                </a:xfrm>
                <a:custGeom>
                  <a:avLst/>
                  <a:gdLst>
                    <a:gd name="connsiteX0" fmla="*/ 506102 w 507607"/>
                    <a:gd name="connsiteY0" fmla="*/ 374735 h 391330"/>
                    <a:gd name="connsiteX1" fmla="*/ 401994 w 507607"/>
                    <a:gd name="connsiteY1" fmla="*/ 109178 h 391330"/>
                    <a:gd name="connsiteX2" fmla="*/ 371799 w 507607"/>
                    <a:gd name="connsiteY2" fmla="*/ 83080 h 391330"/>
                    <a:gd name="connsiteX3" fmla="*/ 15279 w 507607"/>
                    <a:gd name="connsiteY3" fmla="*/ 593 h 391330"/>
                    <a:gd name="connsiteX4" fmla="*/ 1467 w 507607"/>
                    <a:gd name="connsiteY4" fmla="*/ 16595 h 391330"/>
                    <a:gd name="connsiteX5" fmla="*/ 105576 w 507607"/>
                    <a:gd name="connsiteY5" fmla="*/ 282152 h 391330"/>
                    <a:gd name="connsiteX6" fmla="*/ 135865 w 507607"/>
                    <a:gd name="connsiteY6" fmla="*/ 308251 h 391330"/>
                    <a:gd name="connsiteX7" fmla="*/ 492291 w 507607"/>
                    <a:gd name="connsiteY7" fmla="*/ 390737 h 391330"/>
                    <a:gd name="connsiteX8" fmla="*/ 506102 w 507607"/>
                    <a:gd name="connsiteY8" fmla="*/ 374735 h 3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607" h="391330">
                      <a:moveTo>
                        <a:pt x="506102" y="374735"/>
                      </a:moveTo>
                      <a:lnTo>
                        <a:pt x="401994" y="109178"/>
                      </a:lnTo>
                      <a:cubicBezTo>
                        <a:pt x="396183" y="96520"/>
                        <a:pt x="385172" y="86995"/>
                        <a:pt x="371799" y="83080"/>
                      </a:cubicBezTo>
                      <a:lnTo>
                        <a:pt x="15279" y="593"/>
                      </a:lnTo>
                      <a:cubicBezTo>
                        <a:pt x="3087" y="-2169"/>
                        <a:pt x="-3009" y="4975"/>
                        <a:pt x="1467" y="16595"/>
                      </a:cubicBezTo>
                      <a:lnTo>
                        <a:pt x="105576" y="282152"/>
                      </a:lnTo>
                      <a:cubicBezTo>
                        <a:pt x="111357" y="294878"/>
                        <a:pt x="122425" y="304412"/>
                        <a:pt x="135865" y="308251"/>
                      </a:cubicBezTo>
                      <a:lnTo>
                        <a:pt x="492291" y="390737"/>
                      </a:lnTo>
                      <a:cubicBezTo>
                        <a:pt x="504483" y="393500"/>
                        <a:pt x="510674" y="386356"/>
                        <a:pt x="506102" y="374735"/>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3" name="任意多边形: 形状 1522">
                  <a:extLst>
                    <a:ext uri="{FF2B5EF4-FFF2-40B4-BE49-F238E27FC236}">
                      <a16:creationId xmlns:a16="http://schemas.microsoft.com/office/drawing/2014/main" id="{A1A54651-F602-F48F-E318-AFE36BDCAF81}"/>
                    </a:ext>
                  </a:extLst>
                </p:cNvPr>
                <p:cNvSpPr/>
                <p:nvPr/>
              </p:nvSpPr>
              <p:spPr>
                <a:xfrm>
                  <a:off x="-2009454" y="3670171"/>
                  <a:ext cx="52385" cy="63385"/>
                </a:xfrm>
                <a:custGeom>
                  <a:avLst/>
                  <a:gdLst>
                    <a:gd name="connsiteX0" fmla="*/ 52101 w 52385"/>
                    <a:gd name="connsiteY0" fmla="*/ 60294 h 63385"/>
                    <a:gd name="connsiteX1" fmla="*/ 33051 w 52385"/>
                    <a:gd name="connsiteY1" fmla="*/ 10574 h 63385"/>
                    <a:gd name="connsiteX2" fmla="*/ 27336 w 52385"/>
                    <a:gd name="connsiteY2" fmla="*/ 5716 h 63385"/>
                    <a:gd name="connsiteX3" fmla="*/ 2856 w 52385"/>
                    <a:gd name="connsiteY3" fmla="*/ 97 h 63385"/>
                    <a:gd name="connsiteX4" fmla="*/ 285 w 52385"/>
                    <a:gd name="connsiteY4" fmla="*/ 3049 h 63385"/>
                    <a:gd name="connsiteX5" fmla="*/ 19335 w 52385"/>
                    <a:gd name="connsiteY5" fmla="*/ 52770 h 63385"/>
                    <a:gd name="connsiteX6" fmla="*/ 24954 w 52385"/>
                    <a:gd name="connsiteY6" fmla="*/ 57627 h 63385"/>
                    <a:gd name="connsiteX7" fmla="*/ 49529 w 52385"/>
                    <a:gd name="connsiteY7" fmla="*/ 63343 h 63385"/>
                    <a:gd name="connsiteX8" fmla="*/ 52101 w 52385"/>
                    <a:gd name="connsiteY8" fmla="*/ 60294 h 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5" h="63385">
                      <a:moveTo>
                        <a:pt x="52101" y="60294"/>
                      </a:moveTo>
                      <a:lnTo>
                        <a:pt x="33051" y="10574"/>
                      </a:lnTo>
                      <a:cubicBezTo>
                        <a:pt x="31888" y="8240"/>
                        <a:pt x="29821" y="6488"/>
                        <a:pt x="27336" y="5716"/>
                      </a:cubicBezTo>
                      <a:lnTo>
                        <a:pt x="2856" y="97"/>
                      </a:lnTo>
                      <a:cubicBezTo>
                        <a:pt x="570" y="-380"/>
                        <a:pt x="-573" y="954"/>
                        <a:pt x="285" y="3049"/>
                      </a:cubicBezTo>
                      <a:lnTo>
                        <a:pt x="19335" y="52770"/>
                      </a:lnTo>
                      <a:cubicBezTo>
                        <a:pt x="20401" y="55132"/>
                        <a:pt x="22459" y="56913"/>
                        <a:pt x="24954" y="57627"/>
                      </a:cubicBezTo>
                      <a:lnTo>
                        <a:pt x="49529" y="63343"/>
                      </a:lnTo>
                      <a:cubicBezTo>
                        <a:pt x="51815" y="63628"/>
                        <a:pt x="52958" y="62485"/>
                        <a:pt x="52101" y="60294"/>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4" name="任意多边形: 形状 1523">
                  <a:extLst>
                    <a:ext uri="{FF2B5EF4-FFF2-40B4-BE49-F238E27FC236}">
                      <a16:creationId xmlns:a16="http://schemas.microsoft.com/office/drawing/2014/main" id="{FA1CB774-215C-6E65-5729-8F531D0FF684}"/>
                    </a:ext>
                  </a:extLst>
                </p:cNvPr>
                <p:cNvSpPr/>
                <p:nvPr/>
              </p:nvSpPr>
              <p:spPr>
                <a:xfrm>
                  <a:off x="-1999449" y="3680540"/>
                  <a:ext cx="22562" cy="19751"/>
                </a:xfrm>
                <a:custGeom>
                  <a:avLst/>
                  <a:gdLst>
                    <a:gd name="connsiteX0" fmla="*/ 21902 w 22562"/>
                    <a:gd name="connsiteY0" fmla="*/ 12302 h 19751"/>
                    <a:gd name="connsiteX1" fmla="*/ 7519 w 22562"/>
                    <a:gd name="connsiteY1" fmla="*/ 300 h 19751"/>
                    <a:gd name="connsiteX2" fmla="*/ 661 w 22562"/>
                    <a:gd name="connsiteY2" fmla="*/ 7444 h 19751"/>
                    <a:gd name="connsiteX3" fmla="*/ 15044 w 22562"/>
                    <a:gd name="connsiteY3" fmla="*/ 19445 h 19751"/>
                    <a:gd name="connsiteX4" fmla="*/ 21902 w 22562"/>
                    <a:gd name="connsiteY4" fmla="*/ 12302 h 1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9751">
                      <a:moveTo>
                        <a:pt x="21902" y="12302"/>
                      </a:moveTo>
                      <a:cubicBezTo>
                        <a:pt x="19082" y="6396"/>
                        <a:pt x="13834" y="2015"/>
                        <a:pt x="7519" y="300"/>
                      </a:cubicBezTo>
                      <a:cubicBezTo>
                        <a:pt x="1614" y="-1033"/>
                        <a:pt x="-1434" y="2205"/>
                        <a:pt x="661" y="7444"/>
                      </a:cubicBezTo>
                      <a:cubicBezTo>
                        <a:pt x="3461" y="13359"/>
                        <a:pt x="8719" y="17750"/>
                        <a:pt x="15044" y="19445"/>
                      </a:cubicBezTo>
                      <a:cubicBezTo>
                        <a:pt x="20949" y="20779"/>
                        <a:pt x="23997" y="17636"/>
                        <a:pt x="21902" y="1230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5" name="任意多边形: 形状 1524">
                  <a:extLst>
                    <a:ext uri="{FF2B5EF4-FFF2-40B4-BE49-F238E27FC236}">
                      <a16:creationId xmlns:a16="http://schemas.microsoft.com/office/drawing/2014/main" id="{B9AC616D-2C02-349B-212C-428965D303EA}"/>
                    </a:ext>
                  </a:extLst>
                </p:cNvPr>
                <p:cNvSpPr/>
                <p:nvPr/>
              </p:nvSpPr>
              <p:spPr>
                <a:xfrm>
                  <a:off x="-1989924" y="3705681"/>
                  <a:ext cx="22552" cy="19751"/>
                </a:xfrm>
                <a:custGeom>
                  <a:avLst/>
                  <a:gdLst>
                    <a:gd name="connsiteX0" fmla="*/ 21902 w 22552"/>
                    <a:gd name="connsiteY0" fmla="*/ 12307 h 19751"/>
                    <a:gd name="connsiteX1" fmla="*/ 7519 w 22552"/>
                    <a:gd name="connsiteY1" fmla="*/ 306 h 19751"/>
                    <a:gd name="connsiteX2" fmla="*/ 661 w 22552"/>
                    <a:gd name="connsiteY2" fmla="*/ 7450 h 19751"/>
                    <a:gd name="connsiteX3" fmla="*/ 15044 w 22552"/>
                    <a:gd name="connsiteY3" fmla="*/ 19451 h 19751"/>
                    <a:gd name="connsiteX4" fmla="*/ 21902 w 22552"/>
                    <a:gd name="connsiteY4" fmla="*/ 12307 h 19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2" h="19751">
                      <a:moveTo>
                        <a:pt x="21902" y="12307"/>
                      </a:moveTo>
                      <a:cubicBezTo>
                        <a:pt x="19102" y="6392"/>
                        <a:pt x="13844" y="2001"/>
                        <a:pt x="7519" y="306"/>
                      </a:cubicBezTo>
                      <a:cubicBezTo>
                        <a:pt x="1614" y="-1028"/>
                        <a:pt x="-1434" y="2116"/>
                        <a:pt x="661" y="7450"/>
                      </a:cubicBezTo>
                      <a:cubicBezTo>
                        <a:pt x="3480" y="13355"/>
                        <a:pt x="8729" y="17737"/>
                        <a:pt x="15044" y="19451"/>
                      </a:cubicBezTo>
                      <a:cubicBezTo>
                        <a:pt x="20854" y="20785"/>
                        <a:pt x="23997" y="17546"/>
                        <a:pt x="21902" y="1230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6" name="任意多边形: 形状 1525">
                  <a:extLst>
                    <a:ext uri="{FF2B5EF4-FFF2-40B4-BE49-F238E27FC236}">
                      <a16:creationId xmlns:a16="http://schemas.microsoft.com/office/drawing/2014/main" id="{814CB499-6243-9210-6ADB-681508020593}"/>
                    </a:ext>
                  </a:extLst>
                </p:cNvPr>
                <p:cNvSpPr/>
                <p:nvPr/>
              </p:nvSpPr>
              <p:spPr>
                <a:xfrm>
                  <a:off x="-2040292" y="3641920"/>
                  <a:ext cx="550317" cy="275977"/>
                </a:xfrm>
                <a:custGeom>
                  <a:avLst/>
                  <a:gdLst>
                    <a:gd name="connsiteX0" fmla="*/ 139327 w 550317"/>
                    <a:gd name="connsiteY0" fmla="*/ 140933 h 275977"/>
                    <a:gd name="connsiteX1" fmla="*/ 144946 w 550317"/>
                    <a:gd name="connsiteY1" fmla="*/ 155126 h 275977"/>
                    <a:gd name="connsiteX2" fmla="*/ 83224 w 550317"/>
                    <a:gd name="connsiteY2" fmla="*/ 165127 h 275977"/>
                    <a:gd name="connsiteX3" fmla="*/ 28265 w 550317"/>
                    <a:gd name="connsiteY3" fmla="*/ 147125 h 275977"/>
                    <a:gd name="connsiteX4" fmla="*/ 3976 w 550317"/>
                    <a:gd name="connsiteY4" fmla="*/ 163127 h 275977"/>
                    <a:gd name="connsiteX5" fmla="*/ 23026 w 550317"/>
                    <a:gd name="connsiteY5" fmla="*/ 176176 h 275977"/>
                    <a:gd name="connsiteX6" fmla="*/ 25884 w 550317"/>
                    <a:gd name="connsiteY6" fmla="*/ 208942 h 275977"/>
                    <a:gd name="connsiteX7" fmla="*/ 33599 w 550317"/>
                    <a:gd name="connsiteY7" fmla="*/ 235802 h 275977"/>
                    <a:gd name="connsiteX8" fmla="*/ 94369 w 550317"/>
                    <a:gd name="connsiteY8" fmla="*/ 273902 h 275977"/>
                    <a:gd name="connsiteX9" fmla="*/ 173045 w 550317"/>
                    <a:gd name="connsiteY9" fmla="*/ 271616 h 275977"/>
                    <a:gd name="connsiteX10" fmla="*/ 219908 w 550317"/>
                    <a:gd name="connsiteY10" fmla="*/ 238850 h 275977"/>
                    <a:gd name="connsiteX11" fmla="*/ 282297 w 550317"/>
                    <a:gd name="connsiteY11" fmla="*/ 204370 h 275977"/>
                    <a:gd name="connsiteX12" fmla="*/ 497848 w 550317"/>
                    <a:gd name="connsiteY12" fmla="*/ 113882 h 275977"/>
                    <a:gd name="connsiteX13" fmla="*/ 534995 w 550317"/>
                    <a:gd name="connsiteY13" fmla="*/ 35015 h 275977"/>
                    <a:gd name="connsiteX14" fmla="*/ 385262 w 550317"/>
                    <a:gd name="connsiteY14" fmla="*/ 15965 h 275977"/>
                    <a:gd name="connsiteX15" fmla="*/ 222385 w 550317"/>
                    <a:gd name="connsiteY15" fmla="*/ 111215 h 275977"/>
                    <a:gd name="connsiteX16" fmla="*/ 186761 w 550317"/>
                    <a:gd name="connsiteY16" fmla="*/ 118550 h 275977"/>
                    <a:gd name="connsiteX17" fmla="*/ 131135 w 550317"/>
                    <a:gd name="connsiteY17" fmla="*/ 119407 h 27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0317" h="275977">
                      <a:moveTo>
                        <a:pt x="139327" y="140933"/>
                      </a:moveTo>
                      <a:lnTo>
                        <a:pt x="144946" y="155126"/>
                      </a:lnTo>
                      <a:cubicBezTo>
                        <a:pt x="124706" y="160279"/>
                        <a:pt x="104055" y="163632"/>
                        <a:pt x="83224" y="165127"/>
                      </a:cubicBezTo>
                      <a:cubicBezTo>
                        <a:pt x="76176" y="165127"/>
                        <a:pt x="49792" y="152744"/>
                        <a:pt x="28265" y="147125"/>
                      </a:cubicBezTo>
                      <a:cubicBezTo>
                        <a:pt x="6739" y="141505"/>
                        <a:pt x="-7263" y="154459"/>
                        <a:pt x="3976" y="163127"/>
                      </a:cubicBezTo>
                      <a:cubicBezTo>
                        <a:pt x="9948" y="168004"/>
                        <a:pt x="16321" y="172366"/>
                        <a:pt x="23026" y="176176"/>
                      </a:cubicBezTo>
                      <a:cubicBezTo>
                        <a:pt x="13978" y="185130"/>
                        <a:pt x="7691" y="193607"/>
                        <a:pt x="25884" y="208942"/>
                      </a:cubicBezTo>
                      <a:cubicBezTo>
                        <a:pt x="22531" y="218629"/>
                        <a:pt x="25617" y="229373"/>
                        <a:pt x="33599" y="235802"/>
                      </a:cubicBezTo>
                      <a:cubicBezTo>
                        <a:pt x="51744" y="251595"/>
                        <a:pt x="72252" y="264444"/>
                        <a:pt x="94369" y="273902"/>
                      </a:cubicBezTo>
                      <a:cubicBezTo>
                        <a:pt x="106275" y="278474"/>
                        <a:pt x="167902" y="274474"/>
                        <a:pt x="173045" y="271616"/>
                      </a:cubicBezTo>
                      <a:cubicBezTo>
                        <a:pt x="189476" y="261901"/>
                        <a:pt x="205144" y="250947"/>
                        <a:pt x="219908" y="238850"/>
                      </a:cubicBezTo>
                      <a:cubicBezTo>
                        <a:pt x="239472" y="225258"/>
                        <a:pt x="260380" y="213705"/>
                        <a:pt x="282297" y="204370"/>
                      </a:cubicBezTo>
                      <a:cubicBezTo>
                        <a:pt x="301347" y="198083"/>
                        <a:pt x="468320" y="128932"/>
                        <a:pt x="497848" y="113882"/>
                      </a:cubicBezTo>
                      <a:cubicBezTo>
                        <a:pt x="527375" y="98833"/>
                        <a:pt x="575000" y="66257"/>
                        <a:pt x="534995" y="35015"/>
                      </a:cubicBezTo>
                      <a:cubicBezTo>
                        <a:pt x="494990" y="3773"/>
                        <a:pt x="433459" y="-15277"/>
                        <a:pt x="385262" y="15965"/>
                      </a:cubicBezTo>
                      <a:cubicBezTo>
                        <a:pt x="350305" y="38635"/>
                        <a:pt x="261437" y="87689"/>
                        <a:pt x="222385" y="111215"/>
                      </a:cubicBezTo>
                      <a:cubicBezTo>
                        <a:pt x="211888" y="118121"/>
                        <a:pt x="199134" y="120750"/>
                        <a:pt x="186761" y="118550"/>
                      </a:cubicBezTo>
                      <a:cubicBezTo>
                        <a:pt x="168245" y="116873"/>
                        <a:pt x="149595" y="117169"/>
                        <a:pt x="131135" y="119407"/>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7" name="任意多边形: 形状 1526">
                  <a:extLst>
                    <a:ext uri="{FF2B5EF4-FFF2-40B4-BE49-F238E27FC236}">
                      <a16:creationId xmlns:a16="http://schemas.microsoft.com/office/drawing/2014/main" id="{BBA0B722-352C-4C54-AC8D-E6ECB0F7796E}"/>
                    </a:ext>
                  </a:extLst>
                </p:cNvPr>
                <p:cNvSpPr/>
                <p:nvPr/>
              </p:nvSpPr>
              <p:spPr>
                <a:xfrm>
                  <a:off x="-1728056" y="3262883"/>
                  <a:ext cx="237821" cy="469677"/>
                </a:xfrm>
                <a:custGeom>
                  <a:avLst/>
                  <a:gdLst>
                    <a:gd name="connsiteX0" fmla="*/ 35402 w 237821"/>
                    <a:gd name="connsiteY0" fmla="*/ 0 h 469677"/>
                    <a:gd name="connsiteX1" fmla="*/ 150845 w 237821"/>
                    <a:gd name="connsiteY1" fmla="*/ 76962 h 469677"/>
                    <a:gd name="connsiteX2" fmla="*/ 237808 w 237821"/>
                    <a:gd name="connsiteY2" fmla="*/ 435102 h 469677"/>
                    <a:gd name="connsiteX3" fmla="*/ 96552 w 237821"/>
                    <a:gd name="connsiteY3" fmla="*/ 469678 h 469677"/>
                    <a:gd name="connsiteX4" fmla="*/ 72740 w 237821"/>
                    <a:gd name="connsiteY4" fmla="*/ 395192 h 469677"/>
                    <a:gd name="connsiteX5" fmla="*/ 12256 w 237821"/>
                    <a:gd name="connsiteY5" fmla="*/ 191357 h 469677"/>
                    <a:gd name="connsiteX6" fmla="*/ 35402 w 237821"/>
                    <a:gd name="connsiteY6" fmla="*/ 0 h 46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1" h="469677">
                      <a:moveTo>
                        <a:pt x="35402" y="0"/>
                      </a:moveTo>
                      <a:cubicBezTo>
                        <a:pt x="111602" y="21908"/>
                        <a:pt x="135128" y="35528"/>
                        <a:pt x="150845" y="76962"/>
                      </a:cubicBezTo>
                      <a:cubicBezTo>
                        <a:pt x="176277" y="144304"/>
                        <a:pt x="234570" y="374904"/>
                        <a:pt x="237808" y="435102"/>
                      </a:cubicBezTo>
                      <a:cubicBezTo>
                        <a:pt x="239427" y="464820"/>
                        <a:pt x="96552" y="469678"/>
                        <a:pt x="96552" y="469678"/>
                      </a:cubicBezTo>
                      <a:lnTo>
                        <a:pt x="72740" y="395192"/>
                      </a:lnTo>
                      <a:cubicBezTo>
                        <a:pt x="72740" y="395192"/>
                        <a:pt x="23495" y="226981"/>
                        <a:pt x="12256" y="191357"/>
                      </a:cubicBezTo>
                      <a:cubicBezTo>
                        <a:pt x="-507" y="151257"/>
                        <a:pt x="-15081" y="38862"/>
                        <a:pt x="35402" y="0"/>
                      </a:cubicBezTo>
                      <a:close/>
                    </a:path>
                  </a:pathLst>
                </a:custGeom>
                <a:solidFill>
                  <a:srgbClr val="FFBDA7"/>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8" name="任意多边形: 形状 1527">
                  <a:extLst>
                    <a:ext uri="{FF2B5EF4-FFF2-40B4-BE49-F238E27FC236}">
                      <a16:creationId xmlns:a16="http://schemas.microsoft.com/office/drawing/2014/main" id="{C00509FB-129A-E15D-837D-91329FDADFA9}"/>
                    </a:ext>
                  </a:extLst>
                </p:cNvPr>
                <p:cNvSpPr/>
                <p:nvPr/>
              </p:nvSpPr>
              <p:spPr>
                <a:xfrm>
                  <a:off x="-1658745" y="3633283"/>
                  <a:ext cx="103155" cy="24792"/>
                </a:xfrm>
                <a:custGeom>
                  <a:avLst/>
                  <a:gdLst>
                    <a:gd name="connsiteX0" fmla="*/ 3429 w 103155"/>
                    <a:gd name="connsiteY0" fmla="*/ 24793 h 24792"/>
                    <a:gd name="connsiteX1" fmla="*/ 103156 w 103155"/>
                    <a:gd name="connsiteY1" fmla="*/ 16982 h 24792"/>
                    <a:gd name="connsiteX2" fmla="*/ 0 w 103155"/>
                    <a:gd name="connsiteY2" fmla="*/ 14315 h 24792"/>
                  </a:gdLst>
                  <a:ahLst/>
                  <a:cxnLst>
                    <a:cxn ang="0">
                      <a:pos x="connsiteX0" y="connsiteY0"/>
                    </a:cxn>
                    <a:cxn ang="0">
                      <a:pos x="connsiteX1" y="connsiteY1"/>
                    </a:cxn>
                    <a:cxn ang="0">
                      <a:pos x="connsiteX2" y="connsiteY2"/>
                    </a:cxn>
                  </a:cxnLst>
                  <a:rect l="l" t="t" r="r" b="b"/>
                  <a:pathLst>
                    <a:path w="103155" h="24792">
                      <a:moveTo>
                        <a:pt x="3429" y="24793"/>
                      </a:moveTo>
                      <a:cubicBezTo>
                        <a:pt x="28956" y="8124"/>
                        <a:pt x="76962" y="5743"/>
                        <a:pt x="103156" y="16982"/>
                      </a:cubicBezTo>
                      <a:cubicBezTo>
                        <a:pt x="84106" y="-7211"/>
                        <a:pt x="26956" y="-3211"/>
                        <a:pt x="0" y="14315"/>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9" name="任意多边形: 形状 1528">
                  <a:extLst>
                    <a:ext uri="{FF2B5EF4-FFF2-40B4-BE49-F238E27FC236}">
                      <a16:creationId xmlns:a16="http://schemas.microsoft.com/office/drawing/2014/main" id="{456E9E37-4606-6A63-21E2-6F6432050537}"/>
                    </a:ext>
                  </a:extLst>
                </p:cNvPr>
                <p:cNvSpPr/>
                <p:nvPr/>
              </p:nvSpPr>
              <p:spPr>
                <a:xfrm>
                  <a:off x="-2017552" y="3818096"/>
                  <a:ext cx="111061" cy="32682"/>
                </a:xfrm>
                <a:custGeom>
                  <a:avLst/>
                  <a:gdLst>
                    <a:gd name="connsiteX0" fmla="*/ 0 w 111061"/>
                    <a:gd name="connsiteY0" fmla="*/ 0 h 32682"/>
                    <a:gd name="connsiteX1" fmla="*/ 25622 w 111061"/>
                    <a:gd name="connsiteY1" fmla="*/ 15812 h 32682"/>
                    <a:gd name="connsiteX2" fmla="*/ 38195 w 111061"/>
                    <a:gd name="connsiteY2" fmla="*/ 24098 h 32682"/>
                    <a:gd name="connsiteX3" fmla="*/ 44005 w 111061"/>
                    <a:gd name="connsiteY3" fmla="*/ 26670 h 32682"/>
                    <a:gd name="connsiteX4" fmla="*/ 51245 w 111061"/>
                    <a:gd name="connsiteY4" fmla="*/ 27432 h 32682"/>
                    <a:gd name="connsiteX5" fmla="*/ 111062 w 111061"/>
                    <a:gd name="connsiteY5" fmla="*/ 30480 h 32682"/>
                    <a:gd name="connsiteX6" fmla="*/ 81058 w 111061"/>
                    <a:gd name="connsiteY6" fmla="*/ 32290 h 32682"/>
                    <a:gd name="connsiteX7" fmla="*/ 50863 w 111061"/>
                    <a:gd name="connsiteY7" fmla="*/ 32290 h 32682"/>
                    <a:gd name="connsiteX8" fmla="*/ 43244 w 111061"/>
                    <a:gd name="connsiteY8" fmla="*/ 31337 h 32682"/>
                    <a:gd name="connsiteX9" fmla="*/ 38957 w 111061"/>
                    <a:gd name="connsiteY9" fmla="*/ 30099 h 32682"/>
                    <a:gd name="connsiteX10" fmla="*/ 35528 w 111061"/>
                    <a:gd name="connsiteY10" fmla="*/ 27813 h 32682"/>
                    <a:gd name="connsiteX11" fmla="*/ 23527 w 111061"/>
                    <a:gd name="connsiteY11" fmla="*/ 18955 h 32682"/>
                    <a:gd name="connsiteX12" fmla="*/ 0 w 111061"/>
                    <a:gd name="connsiteY12" fmla="*/ 0 h 3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61" h="32682">
                      <a:moveTo>
                        <a:pt x="0" y="0"/>
                      </a:moveTo>
                      <a:cubicBezTo>
                        <a:pt x="8668" y="4953"/>
                        <a:pt x="17145" y="10382"/>
                        <a:pt x="25622" y="15812"/>
                      </a:cubicBezTo>
                      <a:cubicBezTo>
                        <a:pt x="29908" y="18479"/>
                        <a:pt x="34004" y="21336"/>
                        <a:pt x="38195" y="24098"/>
                      </a:cubicBezTo>
                      <a:cubicBezTo>
                        <a:pt x="39824" y="25527"/>
                        <a:pt x="41853" y="26432"/>
                        <a:pt x="44005" y="26670"/>
                      </a:cubicBezTo>
                      <a:lnTo>
                        <a:pt x="51245" y="27432"/>
                      </a:lnTo>
                      <a:cubicBezTo>
                        <a:pt x="70961" y="28861"/>
                        <a:pt x="91059" y="28861"/>
                        <a:pt x="111062" y="30480"/>
                      </a:cubicBezTo>
                      <a:cubicBezTo>
                        <a:pt x="101060" y="31432"/>
                        <a:pt x="91059" y="32004"/>
                        <a:pt x="81058" y="32290"/>
                      </a:cubicBezTo>
                      <a:cubicBezTo>
                        <a:pt x="70999" y="32814"/>
                        <a:pt x="60922" y="32814"/>
                        <a:pt x="50863" y="32290"/>
                      </a:cubicBezTo>
                      <a:lnTo>
                        <a:pt x="43244" y="31337"/>
                      </a:lnTo>
                      <a:cubicBezTo>
                        <a:pt x="41767" y="31090"/>
                        <a:pt x="40329" y="30680"/>
                        <a:pt x="38957" y="30099"/>
                      </a:cubicBezTo>
                      <a:cubicBezTo>
                        <a:pt x="37757" y="29423"/>
                        <a:pt x="36614" y="28661"/>
                        <a:pt x="35528" y="27813"/>
                      </a:cubicBezTo>
                      <a:cubicBezTo>
                        <a:pt x="31528" y="24860"/>
                        <a:pt x="27432" y="22003"/>
                        <a:pt x="23527" y="18955"/>
                      </a:cubicBezTo>
                      <a:cubicBezTo>
                        <a:pt x="15526" y="12573"/>
                        <a:pt x="7715" y="6477"/>
                        <a:pt x="0" y="0"/>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0" name="任意多边形: 形状 1529">
                  <a:extLst>
                    <a:ext uri="{FF2B5EF4-FFF2-40B4-BE49-F238E27FC236}">
                      <a16:creationId xmlns:a16="http://schemas.microsoft.com/office/drawing/2014/main" id="{BDE807C4-6B25-3691-5FBA-ABB440D9C1BA}"/>
                    </a:ext>
                  </a:extLst>
                </p:cNvPr>
                <p:cNvSpPr/>
                <p:nvPr/>
              </p:nvSpPr>
              <p:spPr>
                <a:xfrm>
                  <a:off x="-2014694" y="3850862"/>
                  <a:ext cx="110585" cy="34752"/>
                </a:xfrm>
                <a:custGeom>
                  <a:avLst/>
                  <a:gdLst>
                    <a:gd name="connsiteX0" fmla="*/ 0 w 110585"/>
                    <a:gd name="connsiteY0" fmla="*/ 0 h 34752"/>
                    <a:gd name="connsiteX1" fmla="*/ 25051 w 110585"/>
                    <a:gd name="connsiteY1" fmla="*/ 16478 h 34752"/>
                    <a:gd name="connsiteX2" fmla="*/ 37910 w 110585"/>
                    <a:gd name="connsiteY2" fmla="*/ 24193 h 34752"/>
                    <a:gd name="connsiteX3" fmla="*/ 44291 w 110585"/>
                    <a:gd name="connsiteY3" fmla="*/ 27718 h 34752"/>
                    <a:gd name="connsiteX4" fmla="*/ 50863 w 110585"/>
                    <a:gd name="connsiteY4" fmla="*/ 29242 h 34752"/>
                    <a:gd name="connsiteX5" fmla="*/ 80582 w 110585"/>
                    <a:gd name="connsiteY5" fmla="*/ 31242 h 34752"/>
                    <a:gd name="connsiteX6" fmla="*/ 110585 w 110585"/>
                    <a:gd name="connsiteY6" fmla="*/ 33147 h 34752"/>
                    <a:gd name="connsiteX7" fmla="*/ 50292 w 110585"/>
                    <a:gd name="connsiteY7" fmla="*/ 33623 h 34752"/>
                    <a:gd name="connsiteX8" fmla="*/ 42291 w 110585"/>
                    <a:gd name="connsiteY8" fmla="*/ 31623 h 34752"/>
                    <a:gd name="connsiteX9" fmla="*/ 35719 w 110585"/>
                    <a:gd name="connsiteY9" fmla="*/ 27813 h 34752"/>
                    <a:gd name="connsiteX10" fmla="*/ 23146 w 110585"/>
                    <a:gd name="connsiteY10" fmla="*/ 19336 h 34752"/>
                    <a:gd name="connsiteX11" fmla="*/ 0 w 110585"/>
                    <a:gd name="connsiteY11" fmla="*/ 0 h 3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585" h="34752">
                      <a:moveTo>
                        <a:pt x="0" y="0"/>
                      </a:moveTo>
                      <a:cubicBezTo>
                        <a:pt x="8287" y="5715"/>
                        <a:pt x="16574" y="11239"/>
                        <a:pt x="25051" y="16478"/>
                      </a:cubicBezTo>
                      <a:cubicBezTo>
                        <a:pt x="29337" y="19050"/>
                        <a:pt x="33528" y="21717"/>
                        <a:pt x="37910" y="24193"/>
                      </a:cubicBezTo>
                      <a:cubicBezTo>
                        <a:pt x="40005" y="25337"/>
                        <a:pt x="42196" y="26670"/>
                        <a:pt x="44291" y="27718"/>
                      </a:cubicBezTo>
                      <a:cubicBezTo>
                        <a:pt x="46415" y="28480"/>
                        <a:pt x="48625" y="28994"/>
                        <a:pt x="50863" y="29242"/>
                      </a:cubicBezTo>
                      <a:cubicBezTo>
                        <a:pt x="60388" y="30480"/>
                        <a:pt x="70676" y="30671"/>
                        <a:pt x="80582" y="31242"/>
                      </a:cubicBezTo>
                      <a:cubicBezTo>
                        <a:pt x="90488" y="31813"/>
                        <a:pt x="100584" y="32004"/>
                        <a:pt x="110585" y="33147"/>
                      </a:cubicBezTo>
                      <a:cubicBezTo>
                        <a:pt x="90545" y="35118"/>
                        <a:pt x="70361" y="35271"/>
                        <a:pt x="50292" y="33623"/>
                      </a:cubicBezTo>
                      <a:cubicBezTo>
                        <a:pt x="47549" y="33318"/>
                        <a:pt x="44853" y="32642"/>
                        <a:pt x="42291" y="31623"/>
                      </a:cubicBezTo>
                      <a:lnTo>
                        <a:pt x="35719" y="27813"/>
                      </a:lnTo>
                      <a:cubicBezTo>
                        <a:pt x="31433" y="25146"/>
                        <a:pt x="27146" y="22384"/>
                        <a:pt x="23146" y="19336"/>
                      </a:cubicBezTo>
                      <a:cubicBezTo>
                        <a:pt x="14926" y="13525"/>
                        <a:pt x="7182" y="7058"/>
                        <a:pt x="0" y="0"/>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1" name="任意多边形: 形状 1530">
                  <a:extLst>
                    <a:ext uri="{FF2B5EF4-FFF2-40B4-BE49-F238E27FC236}">
                      <a16:creationId xmlns:a16="http://schemas.microsoft.com/office/drawing/2014/main" id="{4D2128B4-296A-3A5C-5295-98EE43B66C1C}"/>
                    </a:ext>
                  </a:extLst>
                </p:cNvPr>
                <p:cNvSpPr/>
                <p:nvPr/>
              </p:nvSpPr>
              <p:spPr>
                <a:xfrm>
                  <a:off x="-1990787" y="3890772"/>
                  <a:ext cx="84200" cy="18109"/>
                </a:xfrm>
                <a:custGeom>
                  <a:avLst/>
                  <a:gdLst>
                    <a:gd name="connsiteX0" fmla="*/ 0 w 84200"/>
                    <a:gd name="connsiteY0" fmla="*/ 0 h 18109"/>
                    <a:gd name="connsiteX1" fmla="*/ 20193 w 84200"/>
                    <a:gd name="connsiteY1" fmla="*/ 8096 h 18109"/>
                    <a:gd name="connsiteX2" fmla="*/ 40862 w 84200"/>
                    <a:gd name="connsiteY2" fmla="*/ 13144 h 18109"/>
                    <a:gd name="connsiteX3" fmla="*/ 62294 w 84200"/>
                    <a:gd name="connsiteY3" fmla="*/ 13621 h 18109"/>
                    <a:gd name="connsiteX4" fmla="*/ 84201 w 84200"/>
                    <a:gd name="connsiteY4" fmla="*/ 14954 h 18109"/>
                    <a:gd name="connsiteX5" fmla="*/ 62484 w 84200"/>
                    <a:gd name="connsiteY5" fmla="*/ 17431 h 18109"/>
                    <a:gd name="connsiteX6" fmla="*/ 40291 w 84200"/>
                    <a:gd name="connsiteY6" fmla="*/ 17431 h 18109"/>
                    <a:gd name="connsiteX7" fmla="*/ 0 w 84200"/>
                    <a:gd name="connsiteY7" fmla="*/ 0 h 1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00" h="18109">
                      <a:moveTo>
                        <a:pt x="0" y="0"/>
                      </a:moveTo>
                      <a:cubicBezTo>
                        <a:pt x="6763" y="2762"/>
                        <a:pt x="13430" y="5715"/>
                        <a:pt x="20193" y="8096"/>
                      </a:cubicBezTo>
                      <a:cubicBezTo>
                        <a:pt x="26879" y="10525"/>
                        <a:pt x="33814" y="12220"/>
                        <a:pt x="40862" y="13144"/>
                      </a:cubicBezTo>
                      <a:cubicBezTo>
                        <a:pt x="47987" y="13830"/>
                        <a:pt x="55150" y="13992"/>
                        <a:pt x="62294" y="13621"/>
                      </a:cubicBezTo>
                      <a:cubicBezTo>
                        <a:pt x="69618" y="13402"/>
                        <a:pt x="76953" y="13849"/>
                        <a:pt x="84201" y="14954"/>
                      </a:cubicBezTo>
                      <a:lnTo>
                        <a:pt x="62484" y="17431"/>
                      </a:lnTo>
                      <a:cubicBezTo>
                        <a:pt x="55112" y="18336"/>
                        <a:pt x="47663" y="18336"/>
                        <a:pt x="40291" y="17431"/>
                      </a:cubicBezTo>
                      <a:cubicBezTo>
                        <a:pt x="25660" y="14916"/>
                        <a:pt x="11849" y="8944"/>
                        <a:pt x="0" y="0"/>
                      </a:cubicBezTo>
                      <a:close/>
                    </a:path>
                  </a:pathLst>
                </a:custGeom>
                <a:solidFill>
                  <a:srgbClr val="F0997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2" name="任意多边形: 形状 1531">
                  <a:extLst>
                    <a:ext uri="{FF2B5EF4-FFF2-40B4-BE49-F238E27FC236}">
                      <a16:creationId xmlns:a16="http://schemas.microsoft.com/office/drawing/2014/main" id="{D273C9FB-2A32-5F05-8023-B02B813C286F}"/>
                    </a:ext>
                  </a:extLst>
                </p:cNvPr>
                <p:cNvSpPr/>
                <p:nvPr/>
              </p:nvSpPr>
              <p:spPr>
                <a:xfrm>
                  <a:off x="-1735125" y="3259169"/>
                  <a:ext cx="225351" cy="353551"/>
                </a:xfrm>
                <a:custGeom>
                  <a:avLst/>
                  <a:gdLst>
                    <a:gd name="connsiteX0" fmla="*/ 40566 w 225351"/>
                    <a:gd name="connsiteY0" fmla="*/ 0 h 353551"/>
                    <a:gd name="connsiteX1" fmla="*/ 137435 w 225351"/>
                    <a:gd name="connsiteY1" fmla="*/ 42767 h 353551"/>
                    <a:gd name="connsiteX2" fmla="*/ 182298 w 225351"/>
                    <a:gd name="connsiteY2" fmla="*/ 145161 h 353551"/>
                    <a:gd name="connsiteX3" fmla="*/ 225351 w 225351"/>
                    <a:gd name="connsiteY3" fmla="*/ 311944 h 353551"/>
                    <a:gd name="connsiteX4" fmla="*/ 151437 w 225351"/>
                    <a:gd name="connsiteY4" fmla="*/ 350044 h 353551"/>
                    <a:gd name="connsiteX5" fmla="*/ 61712 w 225351"/>
                    <a:gd name="connsiteY5" fmla="*/ 345853 h 353551"/>
                    <a:gd name="connsiteX6" fmla="*/ 9039 w 225351"/>
                    <a:gd name="connsiteY6" fmla="*/ 179165 h 353551"/>
                    <a:gd name="connsiteX7" fmla="*/ 40566 w 225351"/>
                    <a:gd name="connsiteY7" fmla="*/ 0 h 35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351" h="353551">
                      <a:moveTo>
                        <a:pt x="40566" y="0"/>
                      </a:moveTo>
                      <a:cubicBezTo>
                        <a:pt x="104765" y="16097"/>
                        <a:pt x="116290" y="25241"/>
                        <a:pt x="137435" y="42767"/>
                      </a:cubicBezTo>
                      <a:cubicBezTo>
                        <a:pt x="158581" y="60293"/>
                        <a:pt x="167154" y="90392"/>
                        <a:pt x="182298" y="145161"/>
                      </a:cubicBezTo>
                      <a:cubicBezTo>
                        <a:pt x="197443" y="199930"/>
                        <a:pt x="225351" y="311944"/>
                        <a:pt x="225351" y="311944"/>
                      </a:cubicBezTo>
                      <a:cubicBezTo>
                        <a:pt x="205444" y="332251"/>
                        <a:pt x="179526" y="345605"/>
                        <a:pt x="151437" y="350044"/>
                      </a:cubicBezTo>
                      <a:cubicBezTo>
                        <a:pt x="121624" y="355864"/>
                        <a:pt x="90849" y="354425"/>
                        <a:pt x="61712" y="345853"/>
                      </a:cubicBezTo>
                      <a:cubicBezTo>
                        <a:pt x="61712" y="345853"/>
                        <a:pt x="16849" y="204597"/>
                        <a:pt x="9039" y="179165"/>
                      </a:cubicBezTo>
                      <a:cubicBezTo>
                        <a:pt x="1228" y="153734"/>
                        <a:pt x="-17060" y="33242"/>
                        <a:pt x="40566" y="0"/>
                      </a:cubicBezTo>
                      <a:close/>
                    </a:path>
                  </a:pathLst>
                </a:custGeom>
                <a:solidFill>
                  <a:schemeClr val="accent2">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grpSp>
      <p:grpSp>
        <p:nvGrpSpPr>
          <p:cNvPr id="1533" name="图形 4">
            <a:extLst>
              <a:ext uri="{FF2B5EF4-FFF2-40B4-BE49-F238E27FC236}">
                <a16:creationId xmlns:a16="http://schemas.microsoft.com/office/drawing/2014/main" id="{04C86761-6D1C-A17C-9402-0FF056E70F30}"/>
              </a:ext>
            </a:extLst>
          </p:cNvPr>
          <p:cNvGrpSpPr/>
          <p:nvPr/>
        </p:nvGrpSpPr>
        <p:grpSpPr>
          <a:xfrm>
            <a:off x="1381467" y="2550244"/>
            <a:ext cx="1353074" cy="2358114"/>
            <a:chOff x="-4316189" y="4101652"/>
            <a:chExt cx="1140409" cy="1709264"/>
          </a:xfrm>
        </p:grpSpPr>
        <p:grpSp>
          <p:nvGrpSpPr>
            <p:cNvPr id="1534" name="图形 4">
              <a:extLst>
                <a:ext uri="{FF2B5EF4-FFF2-40B4-BE49-F238E27FC236}">
                  <a16:creationId xmlns:a16="http://schemas.microsoft.com/office/drawing/2014/main" id="{02D5AAF0-E30F-5EE5-619F-2D8CB51730EC}"/>
                </a:ext>
              </a:extLst>
            </p:cNvPr>
            <p:cNvGrpSpPr/>
            <p:nvPr/>
          </p:nvGrpSpPr>
          <p:grpSpPr>
            <a:xfrm>
              <a:off x="-4204038" y="4970465"/>
              <a:ext cx="1019294" cy="840451"/>
              <a:chOff x="-4204038" y="4970465"/>
              <a:chExt cx="1019294" cy="840451"/>
            </a:xfrm>
          </p:grpSpPr>
          <p:sp>
            <p:nvSpPr>
              <p:cNvPr id="1535" name="任意多边形: 形状 1534">
                <a:extLst>
                  <a:ext uri="{FF2B5EF4-FFF2-40B4-BE49-F238E27FC236}">
                    <a16:creationId xmlns:a16="http://schemas.microsoft.com/office/drawing/2014/main" id="{5657D6C0-C68A-E683-534B-A1E106BEDE0E}"/>
                  </a:ext>
                </a:extLst>
              </p:cNvPr>
              <p:cNvSpPr/>
              <p:nvPr/>
            </p:nvSpPr>
            <p:spPr>
              <a:xfrm>
                <a:off x="-3666712" y="5314759"/>
                <a:ext cx="247175" cy="250316"/>
              </a:xfrm>
              <a:custGeom>
                <a:avLst/>
                <a:gdLst>
                  <a:gd name="connsiteX0" fmla="*/ 60200 w 247175"/>
                  <a:gd name="connsiteY0" fmla="*/ 117919 h 250316"/>
                  <a:gd name="connsiteX1" fmla="*/ 126875 w 247175"/>
                  <a:gd name="connsiteY1" fmla="*/ 0 h 250316"/>
                  <a:gd name="connsiteX2" fmla="*/ 247176 w 247175"/>
                  <a:gd name="connsiteY2" fmla="*/ 77533 h 250316"/>
                  <a:gd name="connsiteX3" fmla="*/ 87251 w 247175"/>
                  <a:gd name="connsiteY3" fmla="*/ 250317 h 250316"/>
                  <a:gd name="connsiteX4" fmla="*/ 1526 w 247175"/>
                  <a:gd name="connsiteY4" fmla="*/ 200120 h 250316"/>
                  <a:gd name="connsiteX5" fmla="*/ 60200 w 247175"/>
                  <a:gd name="connsiteY5" fmla="*/ 117919 h 25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175" h="250316">
                    <a:moveTo>
                      <a:pt x="60200" y="117919"/>
                    </a:moveTo>
                    <a:lnTo>
                      <a:pt x="126875" y="0"/>
                    </a:lnTo>
                    <a:lnTo>
                      <a:pt x="247176" y="77533"/>
                    </a:lnTo>
                    <a:lnTo>
                      <a:pt x="87251" y="250317"/>
                    </a:lnTo>
                    <a:cubicBezTo>
                      <a:pt x="87251" y="250317"/>
                      <a:pt x="12194" y="240030"/>
                      <a:pt x="1526" y="200120"/>
                    </a:cubicBezTo>
                    <a:cubicBezTo>
                      <a:pt x="-9142" y="160210"/>
                      <a:pt x="38864" y="130112"/>
                      <a:pt x="60200" y="117919"/>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6" name="任意多边形: 形状 1535">
                <a:extLst>
                  <a:ext uri="{FF2B5EF4-FFF2-40B4-BE49-F238E27FC236}">
                    <a16:creationId xmlns:a16="http://schemas.microsoft.com/office/drawing/2014/main" id="{7242A941-35D0-E768-E82A-453B7794FFEC}"/>
                  </a:ext>
                </a:extLst>
              </p:cNvPr>
              <p:cNvSpPr/>
              <p:nvPr/>
            </p:nvSpPr>
            <p:spPr>
              <a:xfrm>
                <a:off x="-3760237" y="5476303"/>
                <a:ext cx="132995" cy="334613"/>
              </a:xfrm>
              <a:custGeom>
                <a:avLst/>
                <a:gdLst>
                  <a:gd name="connsiteX0" fmla="*/ 64475 w 132995"/>
                  <a:gd name="connsiteY0" fmla="*/ 0 h 334613"/>
                  <a:gd name="connsiteX1" fmla="*/ 46568 w 132995"/>
                  <a:gd name="connsiteY1" fmla="*/ 17907 h 334613"/>
                  <a:gd name="connsiteX2" fmla="*/ 35709 w 132995"/>
                  <a:gd name="connsiteY2" fmla="*/ 77248 h 334613"/>
                  <a:gd name="connsiteX3" fmla="*/ 17517 w 132995"/>
                  <a:gd name="connsiteY3" fmla="*/ 118300 h 334613"/>
                  <a:gd name="connsiteX4" fmla="*/ 6372 w 132995"/>
                  <a:gd name="connsiteY4" fmla="*/ 221266 h 334613"/>
                  <a:gd name="connsiteX5" fmla="*/ 74381 w 132995"/>
                  <a:gd name="connsiteY5" fmla="*/ 326041 h 334613"/>
                  <a:gd name="connsiteX6" fmla="*/ 104004 w 132995"/>
                  <a:gd name="connsiteY6" fmla="*/ 334613 h 334613"/>
                  <a:gd name="connsiteX7" fmla="*/ 132579 w 132995"/>
                  <a:gd name="connsiteY7" fmla="*/ 304229 h 334613"/>
                  <a:gd name="connsiteX8" fmla="*/ 64475 w 132995"/>
                  <a:gd name="connsiteY8" fmla="*/ 0 h 3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995" h="334613">
                    <a:moveTo>
                      <a:pt x="64475" y="0"/>
                    </a:moveTo>
                    <a:cubicBezTo>
                      <a:pt x="57331" y="4667"/>
                      <a:pt x="51235" y="10763"/>
                      <a:pt x="46568" y="17907"/>
                    </a:cubicBezTo>
                    <a:cubicBezTo>
                      <a:pt x="41234" y="25051"/>
                      <a:pt x="41234" y="60865"/>
                      <a:pt x="35709" y="77248"/>
                    </a:cubicBezTo>
                    <a:cubicBezTo>
                      <a:pt x="30185" y="93631"/>
                      <a:pt x="26184" y="97822"/>
                      <a:pt x="17517" y="118300"/>
                    </a:cubicBezTo>
                    <a:cubicBezTo>
                      <a:pt x="7992" y="140875"/>
                      <a:pt x="-9439" y="161258"/>
                      <a:pt x="6372" y="221266"/>
                    </a:cubicBezTo>
                    <a:cubicBezTo>
                      <a:pt x="22184" y="281273"/>
                      <a:pt x="50188" y="310705"/>
                      <a:pt x="74381" y="326041"/>
                    </a:cubicBezTo>
                    <a:cubicBezTo>
                      <a:pt x="83449" y="331175"/>
                      <a:pt x="93593" y="334108"/>
                      <a:pt x="104004" y="334613"/>
                    </a:cubicBezTo>
                    <a:cubicBezTo>
                      <a:pt x="104004" y="334613"/>
                      <a:pt x="137055" y="323755"/>
                      <a:pt x="132579" y="304229"/>
                    </a:cubicBezTo>
                    <a:cubicBezTo>
                      <a:pt x="128102" y="284702"/>
                      <a:pt x="64475" y="0"/>
                      <a:pt x="64475"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7" name="任意多边形: 形状 1536">
                <a:extLst>
                  <a:ext uri="{FF2B5EF4-FFF2-40B4-BE49-F238E27FC236}">
                    <a16:creationId xmlns:a16="http://schemas.microsoft.com/office/drawing/2014/main" id="{FBDDC251-985D-93E9-3C96-06C8B2CCA809}"/>
                  </a:ext>
                </a:extLst>
              </p:cNvPr>
              <p:cNvSpPr/>
              <p:nvPr/>
            </p:nvSpPr>
            <p:spPr>
              <a:xfrm>
                <a:off x="-3748377" y="5429606"/>
                <a:ext cx="192868" cy="374422"/>
              </a:xfrm>
              <a:custGeom>
                <a:avLst/>
                <a:gdLst>
                  <a:gd name="connsiteX0" fmla="*/ 192728 w 192868"/>
                  <a:gd name="connsiteY0" fmla="*/ 117944 h 374422"/>
                  <a:gd name="connsiteX1" fmla="*/ 178917 w 192868"/>
                  <a:gd name="connsiteY1" fmla="*/ 137756 h 374422"/>
                  <a:gd name="connsiteX2" fmla="*/ 155295 w 192868"/>
                  <a:gd name="connsiteY2" fmla="*/ 196049 h 374422"/>
                  <a:gd name="connsiteX3" fmla="*/ 115099 w 192868"/>
                  <a:gd name="connsiteY3" fmla="*/ 371023 h 374422"/>
                  <a:gd name="connsiteX4" fmla="*/ 26517 w 192868"/>
                  <a:gd name="connsiteY4" fmla="*/ 314636 h 374422"/>
                  <a:gd name="connsiteX5" fmla="*/ 4038 w 192868"/>
                  <a:gd name="connsiteY5" fmla="*/ 193192 h 374422"/>
                  <a:gd name="connsiteX6" fmla="*/ 34613 w 192868"/>
                  <a:gd name="connsiteY6" fmla="*/ 126517 h 374422"/>
                  <a:gd name="connsiteX7" fmla="*/ 52996 w 192868"/>
                  <a:gd name="connsiteY7" fmla="*/ 46793 h 374422"/>
                  <a:gd name="connsiteX8" fmla="*/ 83286 w 192868"/>
                  <a:gd name="connsiteY8" fmla="*/ 22885 h 374422"/>
                  <a:gd name="connsiteX9" fmla="*/ 121386 w 192868"/>
                  <a:gd name="connsiteY9" fmla="*/ 6788 h 374422"/>
                  <a:gd name="connsiteX10" fmla="*/ 141579 w 192868"/>
                  <a:gd name="connsiteY10" fmla="*/ 3168 h 374422"/>
                  <a:gd name="connsiteX11" fmla="*/ 130530 w 192868"/>
                  <a:gd name="connsiteY11" fmla="*/ 15741 h 374422"/>
                  <a:gd name="connsiteX12" fmla="*/ 117385 w 192868"/>
                  <a:gd name="connsiteY12" fmla="*/ 53841 h 374422"/>
                  <a:gd name="connsiteX13" fmla="*/ 109575 w 192868"/>
                  <a:gd name="connsiteY13" fmla="*/ 91941 h 374422"/>
                  <a:gd name="connsiteX14" fmla="*/ 139959 w 192868"/>
                  <a:gd name="connsiteY14" fmla="*/ 67843 h 374422"/>
                  <a:gd name="connsiteX15" fmla="*/ 171678 w 192868"/>
                  <a:gd name="connsiteY15" fmla="*/ 88036 h 374422"/>
                  <a:gd name="connsiteX16" fmla="*/ 192728 w 192868"/>
                  <a:gd name="connsiteY16" fmla="*/ 117944 h 37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68" h="374422">
                    <a:moveTo>
                      <a:pt x="192728" y="117944"/>
                    </a:moveTo>
                    <a:cubicBezTo>
                      <a:pt x="189280" y="125288"/>
                      <a:pt x="184613" y="131984"/>
                      <a:pt x="178917" y="137756"/>
                    </a:cubicBezTo>
                    <a:cubicBezTo>
                      <a:pt x="167306" y="155454"/>
                      <a:pt x="159286" y="175266"/>
                      <a:pt x="155295" y="196049"/>
                    </a:cubicBezTo>
                    <a:cubicBezTo>
                      <a:pt x="131958" y="288918"/>
                      <a:pt x="167106" y="338162"/>
                      <a:pt x="115099" y="371023"/>
                    </a:cubicBezTo>
                    <a:cubicBezTo>
                      <a:pt x="100145" y="379596"/>
                      <a:pt x="69951" y="375691"/>
                      <a:pt x="26517" y="314636"/>
                    </a:cubicBezTo>
                    <a:cubicBezTo>
                      <a:pt x="4323" y="283489"/>
                      <a:pt x="-6440" y="220910"/>
                      <a:pt x="4038" y="193192"/>
                    </a:cubicBezTo>
                    <a:cubicBezTo>
                      <a:pt x="14515" y="165474"/>
                      <a:pt x="27755" y="147757"/>
                      <a:pt x="34613" y="126517"/>
                    </a:cubicBezTo>
                    <a:cubicBezTo>
                      <a:pt x="41471" y="105276"/>
                      <a:pt x="40233" y="64795"/>
                      <a:pt x="52996" y="46793"/>
                    </a:cubicBezTo>
                    <a:cubicBezTo>
                      <a:pt x="61188" y="36667"/>
                      <a:pt x="71532" y="28505"/>
                      <a:pt x="83286" y="22885"/>
                    </a:cubicBezTo>
                    <a:cubicBezTo>
                      <a:pt x="92811" y="17837"/>
                      <a:pt x="112337" y="11550"/>
                      <a:pt x="121386" y="6788"/>
                    </a:cubicBezTo>
                    <a:cubicBezTo>
                      <a:pt x="130434" y="2025"/>
                      <a:pt x="136054" y="-3690"/>
                      <a:pt x="141579" y="3168"/>
                    </a:cubicBezTo>
                    <a:lnTo>
                      <a:pt x="130530" y="15741"/>
                    </a:lnTo>
                    <a:cubicBezTo>
                      <a:pt x="113099" y="37744"/>
                      <a:pt x="117480" y="41268"/>
                      <a:pt x="117385" y="53841"/>
                    </a:cubicBezTo>
                    <a:cubicBezTo>
                      <a:pt x="116071" y="66776"/>
                      <a:pt x="113461" y="79539"/>
                      <a:pt x="109575" y="91941"/>
                    </a:cubicBezTo>
                    <a:cubicBezTo>
                      <a:pt x="121957" y="77654"/>
                      <a:pt x="127291" y="64985"/>
                      <a:pt x="139959" y="67843"/>
                    </a:cubicBezTo>
                    <a:cubicBezTo>
                      <a:pt x="152628" y="70700"/>
                      <a:pt x="154152" y="70129"/>
                      <a:pt x="171678" y="88036"/>
                    </a:cubicBezTo>
                    <a:cubicBezTo>
                      <a:pt x="189204" y="105943"/>
                      <a:pt x="193776" y="112515"/>
                      <a:pt x="192728" y="117944"/>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8" name="任意多边形: 形状 1537">
                <a:extLst>
                  <a:ext uri="{FF2B5EF4-FFF2-40B4-BE49-F238E27FC236}">
                    <a16:creationId xmlns:a16="http://schemas.microsoft.com/office/drawing/2014/main" id="{D09E1573-2468-BC44-FA0E-AFAC57CE3DF6}"/>
                  </a:ext>
                </a:extLst>
              </p:cNvPr>
              <p:cNvSpPr/>
              <p:nvPr/>
            </p:nvSpPr>
            <p:spPr>
              <a:xfrm>
                <a:off x="-3748377" y="5429606"/>
                <a:ext cx="192868" cy="374422"/>
              </a:xfrm>
              <a:custGeom>
                <a:avLst/>
                <a:gdLst>
                  <a:gd name="connsiteX0" fmla="*/ 192728 w 192868"/>
                  <a:gd name="connsiteY0" fmla="*/ 117944 h 374422"/>
                  <a:gd name="connsiteX1" fmla="*/ 178917 w 192868"/>
                  <a:gd name="connsiteY1" fmla="*/ 137756 h 374422"/>
                  <a:gd name="connsiteX2" fmla="*/ 155295 w 192868"/>
                  <a:gd name="connsiteY2" fmla="*/ 196049 h 374422"/>
                  <a:gd name="connsiteX3" fmla="*/ 115099 w 192868"/>
                  <a:gd name="connsiteY3" fmla="*/ 371023 h 374422"/>
                  <a:gd name="connsiteX4" fmla="*/ 26517 w 192868"/>
                  <a:gd name="connsiteY4" fmla="*/ 314636 h 374422"/>
                  <a:gd name="connsiteX5" fmla="*/ 4038 w 192868"/>
                  <a:gd name="connsiteY5" fmla="*/ 193192 h 374422"/>
                  <a:gd name="connsiteX6" fmla="*/ 34613 w 192868"/>
                  <a:gd name="connsiteY6" fmla="*/ 126517 h 374422"/>
                  <a:gd name="connsiteX7" fmla="*/ 52996 w 192868"/>
                  <a:gd name="connsiteY7" fmla="*/ 46793 h 374422"/>
                  <a:gd name="connsiteX8" fmla="*/ 83286 w 192868"/>
                  <a:gd name="connsiteY8" fmla="*/ 22885 h 374422"/>
                  <a:gd name="connsiteX9" fmla="*/ 121386 w 192868"/>
                  <a:gd name="connsiteY9" fmla="*/ 6788 h 374422"/>
                  <a:gd name="connsiteX10" fmla="*/ 141579 w 192868"/>
                  <a:gd name="connsiteY10" fmla="*/ 3168 h 374422"/>
                  <a:gd name="connsiteX11" fmla="*/ 130530 w 192868"/>
                  <a:gd name="connsiteY11" fmla="*/ 15741 h 374422"/>
                  <a:gd name="connsiteX12" fmla="*/ 117385 w 192868"/>
                  <a:gd name="connsiteY12" fmla="*/ 53841 h 374422"/>
                  <a:gd name="connsiteX13" fmla="*/ 109575 w 192868"/>
                  <a:gd name="connsiteY13" fmla="*/ 91941 h 374422"/>
                  <a:gd name="connsiteX14" fmla="*/ 139959 w 192868"/>
                  <a:gd name="connsiteY14" fmla="*/ 67843 h 374422"/>
                  <a:gd name="connsiteX15" fmla="*/ 171678 w 192868"/>
                  <a:gd name="connsiteY15" fmla="*/ 88036 h 374422"/>
                  <a:gd name="connsiteX16" fmla="*/ 192728 w 192868"/>
                  <a:gd name="connsiteY16" fmla="*/ 117944 h 37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68" h="374422">
                    <a:moveTo>
                      <a:pt x="192728" y="117944"/>
                    </a:moveTo>
                    <a:cubicBezTo>
                      <a:pt x="189280" y="125288"/>
                      <a:pt x="184613" y="131984"/>
                      <a:pt x="178917" y="137756"/>
                    </a:cubicBezTo>
                    <a:cubicBezTo>
                      <a:pt x="167306" y="155454"/>
                      <a:pt x="159286" y="175266"/>
                      <a:pt x="155295" y="196049"/>
                    </a:cubicBezTo>
                    <a:cubicBezTo>
                      <a:pt x="131958" y="288918"/>
                      <a:pt x="167106" y="338162"/>
                      <a:pt x="115099" y="371023"/>
                    </a:cubicBezTo>
                    <a:cubicBezTo>
                      <a:pt x="100145" y="379596"/>
                      <a:pt x="69951" y="375691"/>
                      <a:pt x="26517" y="314636"/>
                    </a:cubicBezTo>
                    <a:cubicBezTo>
                      <a:pt x="4323" y="283489"/>
                      <a:pt x="-6440" y="220910"/>
                      <a:pt x="4038" y="193192"/>
                    </a:cubicBezTo>
                    <a:cubicBezTo>
                      <a:pt x="14515" y="165474"/>
                      <a:pt x="27755" y="147757"/>
                      <a:pt x="34613" y="126517"/>
                    </a:cubicBezTo>
                    <a:cubicBezTo>
                      <a:pt x="41471" y="105276"/>
                      <a:pt x="40233" y="64795"/>
                      <a:pt x="52996" y="46793"/>
                    </a:cubicBezTo>
                    <a:cubicBezTo>
                      <a:pt x="61188" y="36667"/>
                      <a:pt x="71532" y="28505"/>
                      <a:pt x="83286" y="22885"/>
                    </a:cubicBezTo>
                    <a:cubicBezTo>
                      <a:pt x="92811" y="17837"/>
                      <a:pt x="112337" y="11550"/>
                      <a:pt x="121386" y="6788"/>
                    </a:cubicBezTo>
                    <a:cubicBezTo>
                      <a:pt x="130434" y="2025"/>
                      <a:pt x="136054" y="-3690"/>
                      <a:pt x="141579" y="3168"/>
                    </a:cubicBezTo>
                    <a:lnTo>
                      <a:pt x="130530" y="15741"/>
                    </a:lnTo>
                    <a:cubicBezTo>
                      <a:pt x="113099" y="37744"/>
                      <a:pt x="117480" y="41268"/>
                      <a:pt x="117385" y="53841"/>
                    </a:cubicBezTo>
                    <a:cubicBezTo>
                      <a:pt x="116071" y="66776"/>
                      <a:pt x="113461" y="79539"/>
                      <a:pt x="109575" y="91941"/>
                    </a:cubicBezTo>
                    <a:cubicBezTo>
                      <a:pt x="121957" y="77654"/>
                      <a:pt x="127291" y="64985"/>
                      <a:pt x="139959" y="67843"/>
                    </a:cubicBezTo>
                    <a:cubicBezTo>
                      <a:pt x="152628" y="70700"/>
                      <a:pt x="154152" y="70129"/>
                      <a:pt x="171678" y="88036"/>
                    </a:cubicBezTo>
                    <a:cubicBezTo>
                      <a:pt x="189204" y="105943"/>
                      <a:pt x="193776" y="112515"/>
                      <a:pt x="192728" y="117944"/>
                    </a:cubicBezTo>
                    <a:close/>
                  </a:path>
                </a:pathLst>
              </a:custGeom>
              <a:solidFill>
                <a:srgbClr val="FFC000">
                  <a:alpha val="4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9" name="任意多边形: 形状 1538">
                <a:extLst>
                  <a:ext uri="{FF2B5EF4-FFF2-40B4-BE49-F238E27FC236}">
                    <a16:creationId xmlns:a16="http://schemas.microsoft.com/office/drawing/2014/main" id="{D3680B9B-71F9-8B5B-BBB7-0D6C436DF47F}"/>
                  </a:ext>
                </a:extLst>
              </p:cNvPr>
              <p:cNvSpPr/>
              <p:nvPr/>
            </p:nvSpPr>
            <p:spPr>
              <a:xfrm>
                <a:off x="-3748377" y="5596032"/>
                <a:ext cx="145198" cy="207829"/>
              </a:xfrm>
              <a:custGeom>
                <a:avLst/>
                <a:gdLst>
                  <a:gd name="connsiteX0" fmla="*/ 26517 w 145198"/>
                  <a:gd name="connsiteY0" fmla="*/ 148209 h 207829"/>
                  <a:gd name="connsiteX1" fmla="*/ 4038 w 145198"/>
                  <a:gd name="connsiteY1" fmla="*/ 26765 h 207829"/>
                  <a:gd name="connsiteX2" fmla="*/ 16039 w 145198"/>
                  <a:gd name="connsiteY2" fmla="*/ 0 h 207829"/>
                  <a:gd name="connsiteX3" fmla="*/ 14515 w 145198"/>
                  <a:gd name="connsiteY3" fmla="*/ 5429 h 207829"/>
                  <a:gd name="connsiteX4" fmla="*/ 12705 w 145198"/>
                  <a:gd name="connsiteY4" fmla="*/ 16288 h 207829"/>
                  <a:gd name="connsiteX5" fmla="*/ 15468 w 145198"/>
                  <a:gd name="connsiteY5" fmla="*/ 59055 h 207829"/>
                  <a:gd name="connsiteX6" fmla="*/ 46900 w 145198"/>
                  <a:gd name="connsiteY6" fmla="*/ 102108 h 207829"/>
                  <a:gd name="connsiteX7" fmla="*/ 67665 w 145198"/>
                  <a:gd name="connsiteY7" fmla="*/ 84677 h 207829"/>
                  <a:gd name="connsiteX8" fmla="*/ 72141 w 145198"/>
                  <a:gd name="connsiteY8" fmla="*/ 69247 h 207829"/>
                  <a:gd name="connsiteX9" fmla="*/ 112432 w 145198"/>
                  <a:gd name="connsiteY9" fmla="*/ 87725 h 207829"/>
                  <a:gd name="connsiteX10" fmla="*/ 133578 w 145198"/>
                  <a:gd name="connsiteY10" fmla="*/ 106775 h 207829"/>
                  <a:gd name="connsiteX11" fmla="*/ 131958 w 145198"/>
                  <a:gd name="connsiteY11" fmla="*/ 126873 h 207829"/>
                  <a:gd name="connsiteX12" fmla="*/ 139578 w 145198"/>
                  <a:gd name="connsiteY12" fmla="*/ 147161 h 207829"/>
                  <a:gd name="connsiteX13" fmla="*/ 145198 w 145198"/>
                  <a:gd name="connsiteY13" fmla="*/ 152114 h 207829"/>
                  <a:gd name="connsiteX14" fmla="*/ 115099 w 145198"/>
                  <a:gd name="connsiteY14" fmla="*/ 204216 h 207829"/>
                  <a:gd name="connsiteX15" fmla="*/ 26517 w 145198"/>
                  <a:gd name="connsiteY15" fmla="*/ 148209 h 20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198" h="207829">
                    <a:moveTo>
                      <a:pt x="26517" y="148209"/>
                    </a:moveTo>
                    <a:cubicBezTo>
                      <a:pt x="4323" y="117062"/>
                      <a:pt x="-6440" y="54483"/>
                      <a:pt x="4038" y="26765"/>
                    </a:cubicBezTo>
                    <a:cubicBezTo>
                      <a:pt x="7524" y="17621"/>
                      <a:pt x="11524" y="8687"/>
                      <a:pt x="16039" y="0"/>
                    </a:cubicBezTo>
                    <a:cubicBezTo>
                      <a:pt x="16039" y="1905"/>
                      <a:pt x="14896" y="3810"/>
                      <a:pt x="14515" y="5429"/>
                    </a:cubicBezTo>
                    <a:cubicBezTo>
                      <a:pt x="13848" y="9049"/>
                      <a:pt x="13182" y="12668"/>
                      <a:pt x="12705" y="16288"/>
                    </a:cubicBezTo>
                    <a:cubicBezTo>
                      <a:pt x="9896" y="30537"/>
                      <a:pt x="10848" y="45282"/>
                      <a:pt x="15468" y="59055"/>
                    </a:cubicBezTo>
                    <a:cubicBezTo>
                      <a:pt x="20230" y="70961"/>
                      <a:pt x="31184" y="100774"/>
                      <a:pt x="46900" y="102108"/>
                    </a:cubicBezTo>
                    <a:cubicBezTo>
                      <a:pt x="55854" y="102870"/>
                      <a:pt x="63759" y="94488"/>
                      <a:pt x="67665" y="84677"/>
                    </a:cubicBezTo>
                    <a:cubicBezTo>
                      <a:pt x="69284" y="80486"/>
                      <a:pt x="72141" y="69247"/>
                      <a:pt x="72141" y="69247"/>
                    </a:cubicBezTo>
                    <a:cubicBezTo>
                      <a:pt x="86476" y="73209"/>
                      <a:pt x="100078" y="79448"/>
                      <a:pt x="112432" y="87725"/>
                    </a:cubicBezTo>
                    <a:cubicBezTo>
                      <a:pt x="134625" y="103918"/>
                      <a:pt x="133578" y="106775"/>
                      <a:pt x="133578" y="106775"/>
                    </a:cubicBezTo>
                    <a:cubicBezTo>
                      <a:pt x="131958" y="113347"/>
                      <a:pt x="131406" y="120129"/>
                      <a:pt x="131958" y="126873"/>
                    </a:cubicBezTo>
                    <a:cubicBezTo>
                      <a:pt x="132978" y="134112"/>
                      <a:pt x="135578" y="141036"/>
                      <a:pt x="139578" y="147161"/>
                    </a:cubicBezTo>
                    <a:cubicBezTo>
                      <a:pt x="141255" y="149019"/>
                      <a:pt x="143141" y="150676"/>
                      <a:pt x="145198" y="152114"/>
                    </a:cubicBezTo>
                    <a:cubicBezTo>
                      <a:pt x="145036" y="173564"/>
                      <a:pt x="133606" y="193357"/>
                      <a:pt x="115099" y="204216"/>
                    </a:cubicBezTo>
                    <a:cubicBezTo>
                      <a:pt x="100240" y="213170"/>
                      <a:pt x="69951" y="209264"/>
                      <a:pt x="26517" y="148209"/>
                    </a:cubicBezTo>
                    <a:close/>
                  </a:path>
                </a:pathLst>
              </a:custGeom>
              <a:solidFill>
                <a:srgbClr val="000000">
                  <a:alpha val="3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0" name="任意多边形: 形状 1539">
                <a:extLst>
                  <a:ext uri="{FF2B5EF4-FFF2-40B4-BE49-F238E27FC236}">
                    <a16:creationId xmlns:a16="http://schemas.microsoft.com/office/drawing/2014/main" id="{D444AD99-3352-9B52-66E5-87A4E26C50CB}"/>
                  </a:ext>
                </a:extLst>
              </p:cNvPr>
              <p:cNvSpPr/>
              <p:nvPr/>
            </p:nvSpPr>
            <p:spPr>
              <a:xfrm>
                <a:off x="-3620332" y="5604986"/>
                <a:ext cx="32584" cy="114051"/>
              </a:xfrm>
              <a:custGeom>
                <a:avLst/>
                <a:gdLst>
                  <a:gd name="connsiteX0" fmla="*/ 27250 w 32584"/>
                  <a:gd name="connsiteY0" fmla="*/ 20669 h 114051"/>
                  <a:gd name="connsiteX1" fmla="*/ 17725 w 32584"/>
                  <a:gd name="connsiteY1" fmla="*/ 95250 h 114051"/>
                  <a:gd name="connsiteX2" fmla="*/ 9 w 32584"/>
                  <a:gd name="connsiteY2" fmla="*/ 105346 h 114051"/>
                  <a:gd name="connsiteX3" fmla="*/ 32584 w 32584"/>
                  <a:gd name="connsiteY3" fmla="*/ 0 h 114051"/>
                  <a:gd name="connsiteX4" fmla="*/ 27250 w 32584"/>
                  <a:gd name="connsiteY4" fmla="*/ 20669 h 114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84" h="114051">
                    <a:moveTo>
                      <a:pt x="27250" y="20669"/>
                    </a:moveTo>
                    <a:cubicBezTo>
                      <a:pt x="21107" y="45063"/>
                      <a:pt x="17906" y="70094"/>
                      <a:pt x="17725" y="95250"/>
                    </a:cubicBezTo>
                    <a:cubicBezTo>
                      <a:pt x="8200" y="118872"/>
                      <a:pt x="485" y="117824"/>
                      <a:pt x="9" y="105346"/>
                    </a:cubicBezTo>
                    <a:cubicBezTo>
                      <a:pt x="-467" y="92869"/>
                      <a:pt x="18392" y="42005"/>
                      <a:pt x="32584" y="0"/>
                    </a:cubicBezTo>
                    <a:cubicBezTo>
                      <a:pt x="30775" y="6953"/>
                      <a:pt x="29346" y="14002"/>
                      <a:pt x="27250" y="20669"/>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1" name="任意多边形: 形状 1540">
                <a:extLst>
                  <a:ext uri="{FF2B5EF4-FFF2-40B4-BE49-F238E27FC236}">
                    <a16:creationId xmlns:a16="http://schemas.microsoft.com/office/drawing/2014/main" id="{7459F3E8-09EB-3B37-7078-A45C4BAAF8D9}"/>
                  </a:ext>
                </a:extLst>
              </p:cNvPr>
              <p:cNvSpPr/>
              <p:nvPr/>
            </p:nvSpPr>
            <p:spPr>
              <a:xfrm>
                <a:off x="-3687495" y="5429425"/>
                <a:ext cx="80982" cy="250806"/>
              </a:xfrm>
              <a:custGeom>
                <a:avLst/>
                <a:gdLst>
                  <a:gd name="connsiteX0" fmla="*/ 43931 w 80982"/>
                  <a:gd name="connsiteY0" fmla="*/ 43544 h 250806"/>
                  <a:gd name="connsiteX1" fmla="*/ 54694 w 80982"/>
                  <a:gd name="connsiteY1" fmla="*/ 9635 h 250806"/>
                  <a:gd name="connsiteX2" fmla="*/ 60790 w 80982"/>
                  <a:gd name="connsiteY2" fmla="*/ 6873 h 250806"/>
                  <a:gd name="connsiteX3" fmla="*/ 80983 w 80982"/>
                  <a:gd name="connsiteY3" fmla="*/ 3253 h 250806"/>
                  <a:gd name="connsiteX4" fmla="*/ 69934 w 80982"/>
                  <a:gd name="connsiteY4" fmla="*/ 15827 h 250806"/>
                  <a:gd name="connsiteX5" fmla="*/ 56789 w 80982"/>
                  <a:gd name="connsiteY5" fmla="*/ 53927 h 250806"/>
                  <a:gd name="connsiteX6" fmla="*/ 48979 w 80982"/>
                  <a:gd name="connsiteY6" fmla="*/ 92027 h 250806"/>
                  <a:gd name="connsiteX7" fmla="*/ 22118 w 80982"/>
                  <a:gd name="connsiteY7" fmla="*/ 183657 h 250806"/>
                  <a:gd name="connsiteX8" fmla="*/ 16975 w 80982"/>
                  <a:gd name="connsiteY8" fmla="*/ 250332 h 250806"/>
                  <a:gd name="connsiteX9" fmla="*/ 20 w 80982"/>
                  <a:gd name="connsiteY9" fmla="*/ 216614 h 250806"/>
                  <a:gd name="connsiteX10" fmla="*/ 25928 w 80982"/>
                  <a:gd name="connsiteY10" fmla="*/ 110505 h 250806"/>
                  <a:gd name="connsiteX11" fmla="*/ 43931 w 80982"/>
                  <a:gd name="connsiteY11" fmla="*/ 43544 h 25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2" h="250806">
                    <a:moveTo>
                      <a:pt x="43931" y="43544"/>
                    </a:moveTo>
                    <a:cubicBezTo>
                      <a:pt x="43416" y="31324"/>
                      <a:pt x="47236" y="19322"/>
                      <a:pt x="54694" y="9635"/>
                    </a:cubicBezTo>
                    <a:lnTo>
                      <a:pt x="60790" y="6873"/>
                    </a:lnTo>
                    <a:cubicBezTo>
                      <a:pt x="70982" y="1730"/>
                      <a:pt x="75458" y="-3604"/>
                      <a:pt x="80983" y="3253"/>
                    </a:cubicBezTo>
                    <a:lnTo>
                      <a:pt x="69934" y="15827"/>
                    </a:lnTo>
                    <a:cubicBezTo>
                      <a:pt x="52503" y="37829"/>
                      <a:pt x="56885" y="41353"/>
                      <a:pt x="56789" y="53927"/>
                    </a:cubicBezTo>
                    <a:cubicBezTo>
                      <a:pt x="55475" y="66862"/>
                      <a:pt x="52865" y="79625"/>
                      <a:pt x="48979" y="92027"/>
                    </a:cubicBezTo>
                    <a:cubicBezTo>
                      <a:pt x="37644" y="132222"/>
                      <a:pt x="28310" y="145462"/>
                      <a:pt x="22118" y="183657"/>
                    </a:cubicBezTo>
                    <a:cubicBezTo>
                      <a:pt x="15927" y="221852"/>
                      <a:pt x="22118" y="248046"/>
                      <a:pt x="16975" y="250332"/>
                    </a:cubicBezTo>
                    <a:cubicBezTo>
                      <a:pt x="11831" y="252618"/>
                      <a:pt x="687" y="247475"/>
                      <a:pt x="20" y="216614"/>
                    </a:cubicBezTo>
                    <a:cubicBezTo>
                      <a:pt x="-646" y="185753"/>
                      <a:pt x="15260" y="134603"/>
                      <a:pt x="25928" y="110505"/>
                    </a:cubicBezTo>
                    <a:cubicBezTo>
                      <a:pt x="36596" y="86407"/>
                      <a:pt x="45169" y="60023"/>
                      <a:pt x="43931" y="43544"/>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2" name="任意多边形: 形状 1541">
                <a:extLst>
                  <a:ext uri="{FF2B5EF4-FFF2-40B4-BE49-F238E27FC236}">
                    <a16:creationId xmlns:a16="http://schemas.microsoft.com/office/drawing/2014/main" id="{4D49D2ED-0C37-5C74-A914-88D1B7EAC1D0}"/>
                  </a:ext>
                </a:extLst>
              </p:cNvPr>
              <p:cNvSpPr/>
              <p:nvPr/>
            </p:nvSpPr>
            <p:spPr>
              <a:xfrm>
                <a:off x="-3680033" y="5661438"/>
                <a:ext cx="69592" cy="47700"/>
              </a:xfrm>
              <a:custGeom>
                <a:avLst/>
                <a:gdLst>
                  <a:gd name="connsiteX0" fmla="*/ 940 w 69592"/>
                  <a:gd name="connsiteY0" fmla="*/ 6412 h 47700"/>
                  <a:gd name="connsiteX1" fmla="*/ 2845 w 69592"/>
                  <a:gd name="connsiteY1" fmla="*/ 7555 h 47700"/>
                  <a:gd name="connsiteX2" fmla="*/ 62662 w 69592"/>
                  <a:gd name="connsiteY2" fmla="*/ 46227 h 47700"/>
                  <a:gd name="connsiteX3" fmla="*/ 68091 w 69592"/>
                  <a:gd name="connsiteY3" fmla="*/ 46893 h 47700"/>
                  <a:gd name="connsiteX4" fmla="*/ 68863 w 69592"/>
                  <a:gd name="connsiteY4" fmla="*/ 41693 h 47700"/>
                  <a:gd name="connsiteX5" fmla="*/ 68758 w 69592"/>
                  <a:gd name="connsiteY5" fmla="*/ 41559 h 47700"/>
                  <a:gd name="connsiteX6" fmla="*/ 4750 w 69592"/>
                  <a:gd name="connsiteY6" fmla="*/ 126 h 47700"/>
                  <a:gd name="connsiteX7" fmla="*/ 92 w 69592"/>
                  <a:gd name="connsiteY7" fmla="*/ 2840 h 47700"/>
                  <a:gd name="connsiteX8" fmla="*/ 83 w 69592"/>
                  <a:gd name="connsiteY8" fmla="*/ 2888 h 47700"/>
                  <a:gd name="connsiteX9" fmla="*/ 940 w 69592"/>
                  <a:gd name="connsiteY9" fmla="*/ 6412 h 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2" h="47700">
                    <a:moveTo>
                      <a:pt x="940" y="6412"/>
                    </a:moveTo>
                    <a:cubicBezTo>
                      <a:pt x="1464" y="6955"/>
                      <a:pt x="2121" y="7346"/>
                      <a:pt x="2845" y="7555"/>
                    </a:cubicBezTo>
                    <a:cubicBezTo>
                      <a:pt x="27181" y="11851"/>
                      <a:pt x="48756" y="25796"/>
                      <a:pt x="62662" y="46227"/>
                    </a:cubicBezTo>
                    <a:cubicBezTo>
                      <a:pt x="63986" y="47894"/>
                      <a:pt x="66405" y="48189"/>
                      <a:pt x="68091" y="46893"/>
                    </a:cubicBezTo>
                    <a:cubicBezTo>
                      <a:pt x="69739" y="45674"/>
                      <a:pt x="70082" y="43350"/>
                      <a:pt x="68863" y="41693"/>
                    </a:cubicBezTo>
                    <a:cubicBezTo>
                      <a:pt x="68834" y="41655"/>
                      <a:pt x="68796" y="41607"/>
                      <a:pt x="68758" y="41559"/>
                    </a:cubicBezTo>
                    <a:cubicBezTo>
                      <a:pt x="53832" y="19738"/>
                      <a:pt x="30772" y="4812"/>
                      <a:pt x="4750" y="126"/>
                    </a:cubicBezTo>
                    <a:cubicBezTo>
                      <a:pt x="2712" y="-407"/>
                      <a:pt x="635" y="802"/>
                      <a:pt x="92" y="2840"/>
                    </a:cubicBezTo>
                    <a:cubicBezTo>
                      <a:pt x="92" y="2859"/>
                      <a:pt x="83" y="2869"/>
                      <a:pt x="83" y="2888"/>
                    </a:cubicBezTo>
                    <a:cubicBezTo>
                      <a:pt x="-165" y="4136"/>
                      <a:pt x="150" y="5422"/>
                      <a:pt x="940" y="6412"/>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3" name="任意多边形: 形状 1542">
                <a:extLst>
                  <a:ext uri="{FF2B5EF4-FFF2-40B4-BE49-F238E27FC236}">
                    <a16:creationId xmlns:a16="http://schemas.microsoft.com/office/drawing/2014/main" id="{7502B50E-C426-1988-BEB0-05B7E4BDAA99}"/>
                  </a:ext>
                </a:extLst>
              </p:cNvPr>
              <p:cNvSpPr/>
              <p:nvPr/>
            </p:nvSpPr>
            <p:spPr>
              <a:xfrm>
                <a:off x="-3673527" y="5629428"/>
                <a:ext cx="72627" cy="51369"/>
              </a:xfrm>
              <a:custGeom>
                <a:avLst/>
                <a:gdLst>
                  <a:gd name="connsiteX0" fmla="*/ 721 w 72627"/>
                  <a:gd name="connsiteY0" fmla="*/ 6609 h 51369"/>
                  <a:gd name="connsiteX1" fmla="*/ 2626 w 72627"/>
                  <a:gd name="connsiteY1" fmla="*/ 7752 h 51369"/>
                  <a:gd name="connsiteX2" fmla="*/ 65586 w 72627"/>
                  <a:gd name="connsiteY2" fmla="*/ 49853 h 51369"/>
                  <a:gd name="connsiteX3" fmla="*/ 71063 w 72627"/>
                  <a:gd name="connsiteY3" fmla="*/ 50558 h 51369"/>
                  <a:gd name="connsiteX4" fmla="*/ 71111 w 72627"/>
                  <a:gd name="connsiteY4" fmla="*/ 50520 h 51369"/>
                  <a:gd name="connsiteX5" fmla="*/ 71815 w 72627"/>
                  <a:gd name="connsiteY5" fmla="*/ 45043 h 51369"/>
                  <a:gd name="connsiteX6" fmla="*/ 71777 w 72627"/>
                  <a:gd name="connsiteY6" fmla="*/ 44995 h 51369"/>
                  <a:gd name="connsiteX7" fmla="*/ 5102 w 72627"/>
                  <a:gd name="connsiteY7" fmla="*/ 132 h 51369"/>
                  <a:gd name="connsiteX8" fmla="*/ 245 w 72627"/>
                  <a:gd name="connsiteY8" fmla="*/ 2895 h 51369"/>
                  <a:gd name="connsiteX9" fmla="*/ 721 w 72627"/>
                  <a:gd name="connsiteY9" fmla="*/ 6609 h 5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27" h="51369">
                    <a:moveTo>
                      <a:pt x="721" y="6609"/>
                    </a:moveTo>
                    <a:cubicBezTo>
                      <a:pt x="1245" y="7152"/>
                      <a:pt x="1902" y="7543"/>
                      <a:pt x="2626" y="7752"/>
                    </a:cubicBezTo>
                    <a:cubicBezTo>
                      <a:pt x="28210" y="13258"/>
                      <a:pt x="50727" y="28317"/>
                      <a:pt x="65586" y="49853"/>
                    </a:cubicBezTo>
                    <a:cubicBezTo>
                      <a:pt x="66901" y="51558"/>
                      <a:pt x="69358" y="51872"/>
                      <a:pt x="71063" y="50558"/>
                    </a:cubicBezTo>
                    <a:cubicBezTo>
                      <a:pt x="71082" y="50548"/>
                      <a:pt x="71092" y="50529"/>
                      <a:pt x="71111" y="50520"/>
                    </a:cubicBezTo>
                    <a:cubicBezTo>
                      <a:pt x="72816" y="49205"/>
                      <a:pt x="73130" y="46748"/>
                      <a:pt x="71815" y="45043"/>
                    </a:cubicBezTo>
                    <a:cubicBezTo>
                      <a:pt x="71806" y="45024"/>
                      <a:pt x="71787" y="45014"/>
                      <a:pt x="71777" y="44995"/>
                    </a:cubicBezTo>
                    <a:cubicBezTo>
                      <a:pt x="55947" y="22230"/>
                      <a:pt x="32153" y="6219"/>
                      <a:pt x="5102" y="132"/>
                    </a:cubicBezTo>
                    <a:cubicBezTo>
                      <a:pt x="2997" y="-420"/>
                      <a:pt x="845" y="809"/>
                      <a:pt x="245" y="2895"/>
                    </a:cubicBezTo>
                    <a:cubicBezTo>
                      <a:pt x="-203" y="4142"/>
                      <a:pt x="-32" y="5523"/>
                      <a:pt x="721" y="6609"/>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4" name="任意多边形: 形状 1543">
                <a:extLst>
                  <a:ext uri="{FF2B5EF4-FFF2-40B4-BE49-F238E27FC236}">
                    <a16:creationId xmlns:a16="http://schemas.microsoft.com/office/drawing/2014/main" id="{A9605064-DAC2-94A9-C1CB-C6341C2E3ACD}"/>
                  </a:ext>
                </a:extLst>
              </p:cNvPr>
              <p:cNvSpPr/>
              <p:nvPr/>
            </p:nvSpPr>
            <p:spPr>
              <a:xfrm>
                <a:off x="-3673049" y="5593700"/>
                <a:ext cx="81287" cy="57489"/>
              </a:xfrm>
              <a:custGeom>
                <a:avLst/>
                <a:gdLst>
                  <a:gd name="connsiteX0" fmla="*/ 1100 w 81287"/>
                  <a:gd name="connsiteY0" fmla="*/ 7000 h 57489"/>
                  <a:gd name="connsiteX1" fmla="*/ 3195 w 81287"/>
                  <a:gd name="connsiteY1" fmla="*/ 8238 h 57489"/>
                  <a:gd name="connsiteX2" fmla="*/ 73585 w 81287"/>
                  <a:gd name="connsiteY2" fmla="*/ 55863 h 57489"/>
                  <a:gd name="connsiteX3" fmla="*/ 79681 w 81287"/>
                  <a:gd name="connsiteY3" fmla="*/ 56625 h 57489"/>
                  <a:gd name="connsiteX4" fmla="*/ 80348 w 81287"/>
                  <a:gd name="connsiteY4" fmla="*/ 50529 h 57489"/>
                  <a:gd name="connsiteX5" fmla="*/ 5481 w 81287"/>
                  <a:gd name="connsiteY5" fmla="*/ 142 h 57489"/>
                  <a:gd name="connsiteX6" fmla="*/ 138 w 81287"/>
                  <a:gd name="connsiteY6" fmla="*/ 3285 h 57489"/>
                  <a:gd name="connsiteX7" fmla="*/ 1100 w 81287"/>
                  <a:gd name="connsiteY7" fmla="*/ 7286 h 5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7" h="57489">
                    <a:moveTo>
                      <a:pt x="1100" y="7000"/>
                    </a:moveTo>
                    <a:cubicBezTo>
                      <a:pt x="1662" y="7610"/>
                      <a:pt x="2395" y="8038"/>
                      <a:pt x="3195" y="8238"/>
                    </a:cubicBezTo>
                    <a:cubicBezTo>
                      <a:pt x="31789" y="14744"/>
                      <a:pt x="56907" y="31736"/>
                      <a:pt x="73585" y="55863"/>
                    </a:cubicBezTo>
                    <a:cubicBezTo>
                      <a:pt x="75090" y="57692"/>
                      <a:pt x="77766" y="58025"/>
                      <a:pt x="79681" y="56625"/>
                    </a:cubicBezTo>
                    <a:cubicBezTo>
                      <a:pt x="81529" y="55111"/>
                      <a:pt x="81824" y="52406"/>
                      <a:pt x="80348" y="50529"/>
                    </a:cubicBezTo>
                    <a:cubicBezTo>
                      <a:pt x="62498" y="25040"/>
                      <a:pt x="35818" y="7086"/>
                      <a:pt x="5481" y="142"/>
                    </a:cubicBezTo>
                    <a:cubicBezTo>
                      <a:pt x="3138" y="-468"/>
                      <a:pt x="747" y="942"/>
                      <a:pt x="138" y="3285"/>
                    </a:cubicBezTo>
                    <a:cubicBezTo>
                      <a:pt x="-224" y="4695"/>
                      <a:pt x="138" y="6190"/>
                      <a:pt x="1100" y="7286"/>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5" name="任意多边形: 形状 1544">
                <a:extLst>
                  <a:ext uri="{FF2B5EF4-FFF2-40B4-BE49-F238E27FC236}">
                    <a16:creationId xmlns:a16="http://schemas.microsoft.com/office/drawing/2014/main" id="{CD94CB28-575F-4E66-0EAB-7CBC6BAACFA9}"/>
                  </a:ext>
                </a:extLst>
              </p:cNvPr>
              <p:cNvSpPr/>
              <p:nvPr/>
            </p:nvSpPr>
            <p:spPr>
              <a:xfrm>
                <a:off x="-3666575" y="5563664"/>
                <a:ext cx="79980" cy="56724"/>
              </a:xfrm>
              <a:custGeom>
                <a:avLst/>
                <a:gdLst>
                  <a:gd name="connsiteX0" fmla="*/ 1103 w 79980"/>
                  <a:gd name="connsiteY0" fmla="*/ 7127 h 56724"/>
                  <a:gd name="connsiteX1" fmla="*/ 3103 w 79980"/>
                  <a:gd name="connsiteY1" fmla="*/ 8365 h 56724"/>
                  <a:gd name="connsiteX2" fmla="*/ 71969 w 79980"/>
                  <a:gd name="connsiteY2" fmla="*/ 54561 h 56724"/>
                  <a:gd name="connsiteX3" fmla="*/ 77817 w 79980"/>
                  <a:gd name="connsiteY3" fmla="*/ 56161 h 56724"/>
                  <a:gd name="connsiteX4" fmla="*/ 79417 w 79980"/>
                  <a:gd name="connsiteY4" fmla="*/ 50313 h 56724"/>
                  <a:gd name="connsiteX5" fmla="*/ 78636 w 79980"/>
                  <a:gd name="connsiteY5" fmla="*/ 49323 h 56724"/>
                  <a:gd name="connsiteX6" fmla="*/ 5389 w 79980"/>
                  <a:gd name="connsiteY6" fmla="*/ 174 h 56724"/>
                  <a:gd name="connsiteX7" fmla="*/ 179 w 79980"/>
                  <a:gd name="connsiteY7" fmla="*/ 3002 h 56724"/>
                  <a:gd name="connsiteX8" fmla="*/ 150 w 79980"/>
                  <a:gd name="connsiteY8" fmla="*/ 3126 h 56724"/>
                  <a:gd name="connsiteX9" fmla="*/ 1103 w 79980"/>
                  <a:gd name="connsiteY9" fmla="*/ 7127 h 5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980" h="56724">
                    <a:moveTo>
                      <a:pt x="1103" y="7127"/>
                    </a:moveTo>
                    <a:cubicBezTo>
                      <a:pt x="1627" y="7727"/>
                      <a:pt x="2332" y="8165"/>
                      <a:pt x="3103" y="8365"/>
                    </a:cubicBezTo>
                    <a:cubicBezTo>
                      <a:pt x="31030" y="14604"/>
                      <a:pt x="55605" y="31082"/>
                      <a:pt x="71969" y="54561"/>
                    </a:cubicBezTo>
                    <a:cubicBezTo>
                      <a:pt x="73140" y="56619"/>
                      <a:pt x="75760" y="57333"/>
                      <a:pt x="77817" y="56161"/>
                    </a:cubicBezTo>
                    <a:cubicBezTo>
                      <a:pt x="79875" y="54990"/>
                      <a:pt x="80589" y="52370"/>
                      <a:pt x="79417" y="50313"/>
                    </a:cubicBezTo>
                    <a:cubicBezTo>
                      <a:pt x="79208" y="49942"/>
                      <a:pt x="78941" y="49608"/>
                      <a:pt x="78636" y="49323"/>
                    </a:cubicBezTo>
                    <a:cubicBezTo>
                      <a:pt x="61187" y="24396"/>
                      <a:pt x="35069" y="6879"/>
                      <a:pt x="5389" y="174"/>
                    </a:cubicBezTo>
                    <a:cubicBezTo>
                      <a:pt x="3170" y="-484"/>
                      <a:pt x="836" y="783"/>
                      <a:pt x="179" y="3002"/>
                    </a:cubicBezTo>
                    <a:cubicBezTo>
                      <a:pt x="169" y="3050"/>
                      <a:pt x="160" y="3088"/>
                      <a:pt x="150" y="3126"/>
                    </a:cubicBezTo>
                    <a:cubicBezTo>
                      <a:pt x="-231" y="4536"/>
                      <a:pt x="122" y="6041"/>
                      <a:pt x="1103" y="7127"/>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6" name="任意多边形: 形状 1545">
                <a:extLst>
                  <a:ext uri="{FF2B5EF4-FFF2-40B4-BE49-F238E27FC236}">
                    <a16:creationId xmlns:a16="http://schemas.microsoft.com/office/drawing/2014/main" id="{4E33ED55-3B87-D450-00B6-CA8B67D1C80E}"/>
                  </a:ext>
                </a:extLst>
              </p:cNvPr>
              <p:cNvSpPr/>
              <p:nvPr/>
            </p:nvSpPr>
            <p:spPr>
              <a:xfrm>
                <a:off x="-3654213" y="5534803"/>
                <a:ext cx="79491" cy="56180"/>
              </a:xfrm>
              <a:custGeom>
                <a:avLst/>
                <a:gdLst>
                  <a:gd name="connsiteX0" fmla="*/ 1124 w 79491"/>
                  <a:gd name="connsiteY0" fmla="*/ 7127 h 56180"/>
                  <a:gd name="connsiteX1" fmla="*/ 3124 w 79491"/>
                  <a:gd name="connsiteY1" fmla="*/ 8365 h 56180"/>
                  <a:gd name="connsiteX2" fmla="*/ 71895 w 79491"/>
                  <a:gd name="connsiteY2" fmla="*/ 54561 h 56180"/>
                  <a:gd name="connsiteX3" fmla="*/ 77895 w 79491"/>
                  <a:gd name="connsiteY3" fmla="*/ 55323 h 56180"/>
                  <a:gd name="connsiteX4" fmla="*/ 78562 w 79491"/>
                  <a:gd name="connsiteY4" fmla="*/ 49323 h 56180"/>
                  <a:gd name="connsiteX5" fmla="*/ 5410 w 79491"/>
                  <a:gd name="connsiteY5" fmla="*/ 174 h 56180"/>
                  <a:gd name="connsiteX6" fmla="*/ 200 w 79491"/>
                  <a:gd name="connsiteY6" fmla="*/ 3002 h 56180"/>
                  <a:gd name="connsiteX7" fmla="*/ 171 w 79491"/>
                  <a:gd name="connsiteY7" fmla="*/ 3126 h 56180"/>
                  <a:gd name="connsiteX8" fmla="*/ 1124 w 79491"/>
                  <a:gd name="connsiteY8" fmla="*/ 7127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491" h="56180">
                    <a:moveTo>
                      <a:pt x="1124" y="7127"/>
                    </a:moveTo>
                    <a:cubicBezTo>
                      <a:pt x="1638" y="7755"/>
                      <a:pt x="2333" y="8184"/>
                      <a:pt x="3124" y="8365"/>
                    </a:cubicBezTo>
                    <a:cubicBezTo>
                      <a:pt x="31013" y="14623"/>
                      <a:pt x="55559" y="31101"/>
                      <a:pt x="71895" y="54561"/>
                    </a:cubicBezTo>
                    <a:cubicBezTo>
                      <a:pt x="73371" y="56381"/>
                      <a:pt x="76009" y="56714"/>
                      <a:pt x="77895" y="55323"/>
                    </a:cubicBezTo>
                    <a:cubicBezTo>
                      <a:pt x="79724" y="53847"/>
                      <a:pt x="80029" y="51170"/>
                      <a:pt x="78562" y="49323"/>
                    </a:cubicBezTo>
                    <a:cubicBezTo>
                      <a:pt x="61150" y="24405"/>
                      <a:pt x="35061" y="6879"/>
                      <a:pt x="5410" y="174"/>
                    </a:cubicBezTo>
                    <a:cubicBezTo>
                      <a:pt x="3191" y="-484"/>
                      <a:pt x="857" y="783"/>
                      <a:pt x="200" y="3002"/>
                    </a:cubicBezTo>
                    <a:cubicBezTo>
                      <a:pt x="190" y="3050"/>
                      <a:pt x="181" y="3088"/>
                      <a:pt x="171" y="3126"/>
                    </a:cubicBezTo>
                    <a:cubicBezTo>
                      <a:pt x="-248" y="4536"/>
                      <a:pt x="114" y="6060"/>
                      <a:pt x="1124" y="7127"/>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7" name="任意多边形: 形状 1546">
                <a:extLst>
                  <a:ext uri="{FF2B5EF4-FFF2-40B4-BE49-F238E27FC236}">
                    <a16:creationId xmlns:a16="http://schemas.microsoft.com/office/drawing/2014/main" id="{1B67CAFB-ED73-C9F3-A5E6-20739D4F78DC}"/>
                  </a:ext>
                </a:extLst>
              </p:cNvPr>
              <p:cNvSpPr/>
              <p:nvPr/>
            </p:nvSpPr>
            <p:spPr>
              <a:xfrm>
                <a:off x="-3650803" y="5443823"/>
                <a:ext cx="198024" cy="194309"/>
              </a:xfrm>
              <a:custGeom>
                <a:avLst/>
                <a:gdLst>
                  <a:gd name="connsiteX0" fmla="*/ 77153 w 198024"/>
                  <a:gd name="connsiteY0" fmla="*/ 0 h 194309"/>
                  <a:gd name="connsiteX1" fmla="*/ 154114 w 198024"/>
                  <a:gd name="connsiteY1" fmla="*/ 68771 h 194309"/>
                  <a:gd name="connsiteX2" fmla="*/ 198025 w 198024"/>
                  <a:gd name="connsiteY2" fmla="*/ 99155 h 194309"/>
                  <a:gd name="connsiteX3" fmla="*/ 142208 w 198024"/>
                  <a:gd name="connsiteY3" fmla="*/ 194310 h 194309"/>
                  <a:gd name="connsiteX4" fmla="*/ 0 w 198024"/>
                  <a:gd name="connsiteY4" fmla="*/ 118396 h 194309"/>
                  <a:gd name="connsiteX5" fmla="*/ 77153 w 198024"/>
                  <a:gd name="connsiteY5" fmla="*/ 0 h 19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24" h="194309">
                    <a:moveTo>
                      <a:pt x="77153" y="0"/>
                    </a:moveTo>
                    <a:lnTo>
                      <a:pt x="154114" y="68771"/>
                    </a:lnTo>
                    <a:lnTo>
                      <a:pt x="198025" y="99155"/>
                    </a:lnTo>
                    <a:lnTo>
                      <a:pt x="142208" y="194310"/>
                    </a:lnTo>
                    <a:lnTo>
                      <a:pt x="0" y="118396"/>
                    </a:lnTo>
                    <a:lnTo>
                      <a:pt x="77153" y="0"/>
                    </a:ln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8" name="任意多边形: 形状 1547">
                <a:extLst>
                  <a:ext uri="{FF2B5EF4-FFF2-40B4-BE49-F238E27FC236}">
                    <a16:creationId xmlns:a16="http://schemas.microsoft.com/office/drawing/2014/main" id="{22D06EE7-FDE0-C8C1-44F4-BFD8A5EEBB6B}"/>
                  </a:ext>
                </a:extLst>
              </p:cNvPr>
              <p:cNvSpPr/>
              <p:nvPr/>
            </p:nvSpPr>
            <p:spPr>
              <a:xfrm>
                <a:off x="-3736433" y="4970465"/>
                <a:ext cx="551690" cy="496980"/>
              </a:xfrm>
              <a:custGeom>
                <a:avLst/>
                <a:gdLst>
                  <a:gd name="connsiteX0" fmla="*/ 0 w 551690"/>
                  <a:gd name="connsiteY0" fmla="*/ 13586 h 496980"/>
                  <a:gd name="connsiteX1" fmla="*/ 436245 w 551690"/>
                  <a:gd name="connsiteY1" fmla="*/ 1299 h 496980"/>
                  <a:gd name="connsiteX2" fmla="*/ 536353 w 551690"/>
                  <a:gd name="connsiteY2" fmla="*/ 160367 h 496980"/>
                  <a:gd name="connsiteX3" fmla="*/ 248888 w 551690"/>
                  <a:gd name="connsiteY3" fmla="*/ 496980 h 496980"/>
                  <a:gd name="connsiteX4" fmla="*/ 160211 w 551690"/>
                  <a:gd name="connsiteY4" fmla="*/ 398968 h 496980"/>
                  <a:gd name="connsiteX5" fmla="*/ 213360 w 551690"/>
                  <a:gd name="connsiteY5" fmla="*/ 290573 h 496980"/>
                  <a:gd name="connsiteX6" fmla="*/ 57245 w 551690"/>
                  <a:gd name="connsiteY6" fmla="*/ 332769 h 496980"/>
                  <a:gd name="connsiteX7" fmla="*/ 40672 w 551690"/>
                  <a:gd name="connsiteY7" fmla="*/ 310385 h 49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690" h="496980">
                    <a:moveTo>
                      <a:pt x="0" y="13586"/>
                    </a:moveTo>
                    <a:cubicBezTo>
                      <a:pt x="0" y="13586"/>
                      <a:pt x="312039" y="-4988"/>
                      <a:pt x="436245" y="1299"/>
                    </a:cubicBezTo>
                    <a:cubicBezTo>
                      <a:pt x="563118" y="7681"/>
                      <a:pt x="565690" y="100740"/>
                      <a:pt x="536353" y="160367"/>
                    </a:cubicBezTo>
                    <a:cubicBezTo>
                      <a:pt x="461486" y="312767"/>
                      <a:pt x="248888" y="496980"/>
                      <a:pt x="248888" y="496980"/>
                    </a:cubicBezTo>
                    <a:cubicBezTo>
                      <a:pt x="248888" y="496980"/>
                      <a:pt x="179356" y="461356"/>
                      <a:pt x="160211" y="398968"/>
                    </a:cubicBezTo>
                    <a:lnTo>
                      <a:pt x="213360" y="290573"/>
                    </a:lnTo>
                    <a:lnTo>
                      <a:pt x="57245" y="332769"/>
                    </a:lnTo>
                    <a:lnTo>
                      <a:pt x="40672" y="310385"/>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9" name="任意多边形: 形状 1548">
                <a:extLst>
                  <a:ext uri="{FF2B5EF4-FFF2-40B4-BE49-F238E27FC236}">
                    <a16:creationId xmlns:a16="http://schemas.microsoft.com/office/drawing/2014/main" id="{917C6739-05AF-1FFE-1A54-F34440DB507E}"/>
                  </a:ext>
                </a:extLst>
              </p:cNvPr>
              <p:cNvSpPr/>
              <p:nvPr/>
            </p:nvSpPr>
            <p:spPr>
              <a:xfrm>
                <a:off x="-3562412" y="5083206"/>
                <a:ext cx="169830" cy="188499"/>
              </a:xfrm>
              <a:custGeom>
                <a:avLst/>
                <a:gdLst>
                  <a:gd name="connsiteX0" fmla="*/ 68771 w 169830"/>
                  <a:gd name="connsiteY0" fmla="*/ 84772 h 188499"/>
                  <a:gd name="connsiteX1" fmla="*/ 0 w 169830"/>
                  <a:gd name="connsiteY1" fmla="*/ 188500 h 188499"/>
                  <a:gd name="connsiteX2" fmla="*/ 39338 w 169830"/>
                  <a:gd name="connsiteY2" fmla="*/ 177832 h 188499"/>
                  <a:gd name="connsiteX3" fmla="*/ 169831 w 169830"/>
                  <a:gd name="connsiteY3" fmla="*/ 0 h 188499"/>
                  <a:gd name="connsiteX4" fmla="*/ 68771 w 169830"/>
                  <a:gd name="connsiteY4" fmla="*/ 84772 h 18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30" h="188499">
                    <a:moveTo>
                      <a:pt x="68771" y="84772"/>
                    </a:moveTo>
                    <a:cubicBezTo>
                      <a:pt x="43891" y="118005"/>
                      <a:pt x="20926" y="152638"/>
                      <a:pt x="0" y="188500"/>
                    </a:cubicBezTo>
                    <a:lnTo>
                      <a:pt x="39338" y="177832"/>
                    </a:lnTo>
                    <a:cubicBezTo>
                      <a:pt x="87535" y="75628"/>
                      <a:pt x="97822" y="45720"/>
                      <a:pt x="169831" y="0"/>
                    </a:cubicBezTo>
                    <a:cubicBezTo>
                      <a:pt x="169831" y="0"/>
                      <a:pt x="118872" y="16669"/>
                      <a:pt x="68771" y="84772"/>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0" name="任意多边形: 形状 1549">
                <a:extLst>
                  <a:ext uri="{FF2B5EF4-FFF2-40B4-BE49-F238E27FC236}">
                    <a16:creationId xmlns:a16="http://schemas.microsoft.com/office/drawing/2014/main" id="{BF0BCE1F-AEFC-3964-A75A-2CC6832240CA}"/>
                  </a:ext>
                </a:extLst>
              </p:cNvPr>
              <p:cNvSpPr/>
              <p:nvPr/>
            </p:nvSpPr>
            <p:spPr>
              <a:xfrm>
                <a:off x="-4198216" y="4984051"/>
                <a:ext cx="678968" cy="628268"/>
              </a:xfrm>
              <a:custGeom>
                <a:avLst/>
                <a:gdLst>
                  <a:gd name="connsiteX0" fmla="*/ 461782 w 678968"/>
                  <a:gd name="connsiteY0" fmla="*/ 0 h 628268"/>
                  <a:gd name="connsiteX1" fmla="*/ 29538 w 678968"/>
                  <a:gd name="connsiteY1" fmla="*/ 79153 h 628268"/>
                  <a:gd name="connsiteX2" fmla="*/ 11440 w 678968"/>
                  <a:gd name="connsiteY2" fmla="*/ 345853 h 628268"/>
                  <a:gd name="connsiteX3" fmla="*/ 191558 w 678968"/>
                  <a:gd name="connsiteY3" fmla="*/ 488728 h 628268"/>
                  <a:gd name="connsiteX4" fmla="*/ 340243 w 678968"/>
                  <a:gd name="connsiteY4" fmla="*/ 479203 h 628268"/>
                  <a:gd name="connsiteX5" fmla="*/ 417682 w 678968"/>
                  <a:gd name="connsiteY5" fmla="*/ 529495 h 628268"/>
                  <a:gd name="connsiteX6" fmla="*/ 628946 w 678968"/>
                  <a:gd name="connsiteY6" fmla="*/ 628269 h 628268"/>
                  <a:gd name="connsiteX7" fmla="*/ 678952 w 678968"/>
                  <a:gd name="connsiteY7" fmla="*/ 501777 h 628268"/>
                  <a:gd name="connsiteX8" fmla="*/ 502454 w 678968"/>
                  <a:gd name="connsiteY8" fmla="*/ 296799 h 62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968" h="628268">
                    <a:moveTo>
                      <a:pt x="461782" y="0"/>
                    </a:moveTo>
                    <a:lnTo>
                      <a:pt x="29538" y="79153"/>
                    </a:lnTo>
                    <a:cubicBezTo>
                      <a:pt x="29538" y="79153"/>
                      <a:pt x="-22373" y="245173"/>
                      <a:pt x="11440" y="345853"/>
                    </a:cubicBezTo>
                    <a:cubicBezTo>
                      <a:pt x="45254" y="446532"/>
                      <a:pt x="143838" y="482822"/>
                      <a:pt x="191558" y="488728"/>
                    </a:cubicBezTo>
                    <a:cubicBezTo>
                      <a:pt x="259852" y="497014"/>
                      <a:pt x="340243" y="479203"/>
                      <a:pt x="340243" y="479203"/>
                    </a:cubicBezTo>
                    <a:cubicBezTo>
                      <a:pt x="363903" y="499072"/>
                      <a:pt x="389907" y="515960"/>
                      <a:pt x="417682" y="529495"/>
                    </a:cubicBezTo>
                    <a:cubicBezTo>
                      <a:pt x="457020" y="547211"/>
                      <a:pt x="628946" y="628269"/>
                      <a:pt x="628946" y="628269"/>
                    </a:cubicBezTo>
                    <a:cubicBezTo>
                      <a:pt x="628946" y="628269"/>
                      <a:pt x="680000" y="588835"/>
                      <a:pt x="678952" y="501777"/>
                    </a:cubicBezTo>
                    <a:lnTo>
                      <a:pt x="502454" y="296799"/>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1" name="任意多边形: 形状 1550">
                <a:extLst>
                  <a:ext uri="{FF2B5EF4-FFF2-40B4-BE49-F238E27FC236}">
                    <a16:creationId xmlns:a16="http://schemas.microsoft.com/office/drawing/2014/main" id="{FDD92370-8E33-F4ED-5E82-428BFC1D3922}"/>
                  </a:ext>
                </a:extLst>
              </p:cNvPr>
              <p:cNvSpPr/>
              <p:nvPr/>
            </p:nvSpPr>
            <p:spPr>
              <a:xfrm>
                <a:off x="-3892466" y="5403627"/>
                <a:ext cx="347675" cy="208978"/>
              </a:xfrm>
              <a:custGeom>
                <a:avLst/>
                <a:gdLst>
                  <a:gd name="connsiteX0" fmla="*/ 323196 w 347675"/>
                  <a:gd name="connsiteY0" fmla="*/ 208979 h 208978"/>
                  <a:gd name="connsiteX1" fmla="*/ 347675 w 347675"/>
                  <a:gd name="connsiteY1" fmla="*/ 179832 h 208978"/>
                  <a:gd name="connsiteX2" fmla="*/ 108979 w 347675"/>
                  <a:gd name="connsiteY2" fmla="*/ 79629 h 208978"/>
                  <a:gd name="connsiteX3" fmla="*/ 13 w 347675"/>
                  <a:gd name="connsiteY3" fmla="*/ 0 h 208978"/>
                  <a:gd name="connsiteX4" fmla="*/ 34493 w 347675"/>
                  <a:gd name="connsiteY4" fmla="*/ 59912 h 208978"/>
                  <a:gd name="connsiteX5" fmla="*/ 111932 w 347675"/>
                  <a:gd name="connsiteY5" fmla="*/ 110204 h 208978"/>
                  <a:gd name="connsiteX6" fmla="*/ 323196 w 347675"/>
                  <a:gd name="connsiteY6" fmla="*/ 208979 h 208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75" h="208978">
                    <a:moveTo>
                      <a:pt x="323196" y="208979"/>
                    </a:moveTo>
                    <a:cubicBezTo>
                      <a:pt x="323196" y="208979"/>
                      <a:pt x="332721" y="204978"/>
                      <a:pt x="347675" y="179832"/>
                    </a:cubicBezTo>
                    <a:cubicBezTo>
                      <a:pt x="302813" y="167164"/>
                      <a:pt x="156223" y="102203"/>
                      <a:pt x="108979" y="79629"/>
                    </a:cubicBezTo>
                    <a:cubicBezTo>
                      <a:pt x="24778" y="39529"/>
                      <a:pt x="13" y="0"/>
                      <a:pt x="13" y="0"/>
                    </a:cubicBezTo>
                    <a:cubicBezTo>
                      <a:pt x="13" y="0"/>
                      <a:pt x="-1702" y="25527"/>
                      <a:pt x="34493" y="59912"/>
                    </a:cubicBezTo>
                    <a:cubicBezTo>
                      <a:pt x="58153" y="79781"/>
                      <a:pt x="84157" y="96669"/>
                      <a:pt x="111932" y="110204"/>
                    </a:cubicBezTo>
                    <a:cubicBezTo>
                      <a:pt x="151270" y="127921"/>
                      <a:pt x="323196" y="208979"/>
                      <a:pt x="323196" y="208979"/>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2" name="任意多边形: 形状 1551">
                <a:extLst>
                  <a:ext uri="{FF2B5EF4-FFF2-40B4-BE49-F238E27FC236}">
                    <a16:creationId xmlns:a16="http://schemas.microsoft.com/office/drawing/2014/main" id="{D1BED7C8-B644-D7F7-69FA-0EEAFC2E37DA}"/>
                  </a:ext>
                </a:extLst>
              </p:cNvPr>
              <p:cNvSpPr/>
              <p:nvPr/>
            </p:nvSpPr>
            <p:spPr>
              <a:xfrm>
                <a:off x="-4204038" y="5081682"/>
                <a:ext cx="346065" cy="393580"/>
              </a:xfrm>
              <a:custGeom>
                <a:avLst/>
                <a:gdLst>
                  <a:gd name="connsiteX0" fmla="*/ 255102 w 346065"/>
                  <a:gd name="connsiteY0" fmla="*/ 361379 h 393580"/>
                  <a:gd name="connsiteX1" fmla="*/ 63554 w 346065"/>
                  <a:gd name="connsiteY1" fmla="*/ 257175 h 393580"/>
                  <a:gd name="connsiteX2" fmla="*/ 58696 w 346065"/>
                  <a:gd name="connsiteY2" fmla="*/ 0 h 393580"/>
                  <a:gd name="connsiteX3" fmla="*/ 44694 w 346065"/>
                  <a:gd name="connsiteY3" fmla="*/ 2667 h 393580"/>
                  <a:gd name="connsiteX4" fmla="*/ 5832 w 346065"/>
                  <a:gd name="connsiteY4" fmla="*/ 5715 h 393580"/>
                  <a:gd name="connsiteX5" fmla="*/ 17262 w 346065"/>
                  <a:gd name="connsiteY5" fmla="*/ 248507 h 393580"/>
                  <a:gd name="connsiteX6" fmla="*/ 197380 w 346065"/>
                  <a:gd name="connsiteY6" fmla="*/ 391382 h 393580"/>
                  <a:gd name="connsiteX7" fmla="*/ 346065 w 346065"/>
                  <a:gd name="connsiteY7" fmla="*/ 381857 h 393580"/>
                  <a:gd name="connsiteX8" fmla="*/ 324825 w 346065"/>
                  <a:gd name="connsiteY8" fmla="*/ 345662 h 393580"/>
                  <a:gd name="connsiteX9" fmla="*/ 255102 w 346065"/>
                  <a:gd name="connsiteY9" fmla="*/ 361379 h 39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065" h="393580">
                    <a:moveTo>
                      <a:pt x="255102" y="361379"/>
                    </a:moveTo>
                    <a:cubicBezTo>
                      <a:pt x="211953" y="366427"/>
                      <a:pt x="97463" y="340138"/>
                      <a:pt x="63554" y="257175"/>
                    </a:cubicBezTo>
                    <a:cubicBezTo>
                      <a:pt x="30407" y="175927"/>
                      <a:pt x="46980" y="81439"/>
                      <a:pt x="58696" y="0"/>
                    </a:cubicBezTo>
                    <a:lnTo>
                      <a:pt x="44694" y="2667"/>
                    </a:lnTo>
                    <a:lnTo>
                      <a:pt x="5832" y="5715"/>
                    </a:lnTo>
                    <a:cubicBezTo>
                      <a:pt x="975" y="53340"/>
                      <a:pt x="-8646" y="171069"/>
                      <a:pt x="17262" y="248507"/>
                    </a:cubicBezTo>
                    <a:cubicBezTo>
                      <a:pt x="51076" y="349377"/>
                      <a:pt x="149660" y="385477"/>
                      <a:pt x="197380" y="391382"/>
                    </a:cubicBezTo>
                    <a:cubicBezTo>
                      <a:pt x="265674" y="399669"/>
                      <a:pt x="346065" y="381857"/>
                      <a:pt x="346065" y="381857"/>
                    </a:cubicBezTo>
                    <a:lnTo>
                      <a:pt x="324825" y="345662"/>
                    </a:lnTo>
                    <a:cubicBezTo>
                      <a:pt x="302327" y="353787"/>
                      <a:pt x="278905" y="359064"/>
                      <a:pt x="255102" y="361379"/>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3" name="任意多边形: 形状 1552">
                <a:extLst>
                  <a:ext uri="{FF2B5EF4-FFF2-40B4-BE49-F238E27FC236}">
                    <a16:creationId xmlns:a16="http://schemas.microsoft.com/office/drawing/2014/main" id="{5C334EDB-EA4F-1904-8DBA-7B66DED510D8}"/>
                  </a:ext>
                </a:extLst>
              </p:cNvPr>
              <p:cNvSpPr/>
              <p:nvPr/>
            </p:nvSpPr>
            <p:spPr>
              <a:xfrm>
                <a:off x="-4018754" y="5192465"/>
                <a:ext cx="366712" cy="110387"/>
              </a:xfrm>
              <a:custGeom>
                <a:avLst/>
                <a:gdLst>
                  <a:gd name="connsiteX0" fmla="*/ 342043 w 366712"/>
                  <a:gd name="connsiteY0" fmla="*/ 110388 h 110387"/>
                  <a:gd name="connsiteX1" fmla="*/ 318325 w 366712"/>
                  <a:gd name="connsiteY1" fmla="*/ 79812 h 110387"/>
                  <a:gd name="connsiteX2" fmla="*/ 206121 w 366712"/>
                  <a:gd name="connsiteY2" fmla="*/ 19995 h 110387"/>
                  <a:gd name="connsiteX3" fmla="*/ 0 w 366712"/>
                  <a:gd name="connsiteY3" fmla="*/ 25806 h 110387"/>
                  <a:gd name="connsiteX4" fmla="*/ 191071 w 366712"/>
                  <a:gd name="connsiteY4" fmla="*/ 1993 h 110387"/>
                  <a:gd name="connsiteX5" fmla="*/ 298990 w 366712"/>
                  <a:gd name="connsiteY5" fmla="*/ 28949 h 110387"/>
                  <a:gd name="connsiteX6" fmla="*/ 366713 w 366712"/>
                  <a:gd name="connsiteY6" fmla="*/ 103530 h 11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712" h="110387">
                    <a:moveTo>
                      <a:pt x="342043" y="110388"/>
                    </a:moveTo>
                    <a:lnTo>
                      <a:pt x="318325" y="79812"/>
                    </a:lnTo>
                    <a:cubicBezTo>
                      <a:pt x="302324" y="59238"/>
                      <a:pt x="276606" y="20376"/>
                      <a:pt x="206121" y="19995"/>
                    </a:cubicBezTo>
                    <a:cubicBezTo>
                      <a:pt x="135636" y="19615"/>
                      <a:pt x="0" y="25806"/>
                      <a:pt x="0" y="25806"/>
                    </a:cubicBezTo>
                    <a:cubicBezTo>
                      <a:pt x="0" y="25806"/>
                      <a:pt x="142018" y="7994"/>
                      <a:pt x="191071" y="1993"/>
                    </a:cubicBezTo>
                    <a:cubicBezTo>
                      <a:pt x="240125" y="-4008"/>
                      <a:pt x="272320" y="3136"/>
                      <a:pt x="298990" y="28949"/>
                    </a:cubicBezTo>
                    <a:cubicBezTo>
                      <a:pt x="325660" y="54762"/>
                      <a:pt x="366713" y="103530"/>
                      <a:pt x="366713" y="10353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4" name="任意多边形: 形状 1553">
                <a:extLst>
                  <a:ext uri="{FF2B5EF4-FFF2-40B4-BE49-F238E27FC236}">
                    <a16:creationId xmlns:a16="http://schemas.microsoft.com/office/drawing/2014/main" id="{9218CC97-0286-03CB-E398-E1C8FBB35D6E}"/>
                  </a:ext>
                </a:extLst>
              </p:cNvPr>
              <p:cNvSpPr/>
              <p:nvPr/>
            </p:nvSpPr>
            <p:spPr>
              <a:xfrm>
                <a:off x="-3767199" y="5112448"/>
                <a:ext cx="40531" cy="110299"/>
              </a:xfrm>
              <a:custGeom>
                <a:avLst/>
                <a:gdLst>
                  <a:gd name="connsiteX0" fmla="*/ 0 w 40531"/>
                  <a:gd name="connsiteY0" fmla="*/ 96107 h 110299"/>
                  <a:gd name="connsiteX1" fmla="*/ 37147 w 40531"/>
                  <a:gd name="connsiteY1" fmla="*/ 0 h 110299"/>
                  <a:gd name="connsiteX2" fmla="*/ 22193 w 40531"/>
                  <a:gd name="connsiteY2" fmla="*/ 110300 h 110299"/>
                </a:gdLst>
                <a:ahLst/>
                <a:cxnLst>
                  <a:cxn ang="0">
                    <a:pos x="connsiteX0" y="connsiteY0"/>
                  </a:cxn>
                  <a:cxn ang="0">
                    <a:pos x="connsiteX1" y="connsiteY1"/>
                  </a:cxn>
                  <a:cxn ang="0">
                    <a:pos x="connsiteX2" y="connsiteY2"/>
                  </a:cxn>
                </a:cxnLst>
                <a:rect l="l" t="t" r="r" b="b"/>
                <a:pathLst>
                  <a:path w="40531" h="110299">
                    <a:moveTo>
                      <a:pt x="0" y="96107"/>
                    </a:moveTo>
                    <a:cubicBezTo>
                      <a:pt x="24165" y="69971"/>
                      <a:pt x="37452" y="35595"/>
                      <a:pt x="37147" y="0"/>
                    </a:cubicBezTo>
                    <a:cubicBezTo>
                      <a:pt x="37147" y="0"/>
                      <a:pt x="51149" y="64865"/>
                      <a:pt x="22193" y="110300"/>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5" name="任意多边形: 形状 1554">
                <a:extLst>
                  <a:ext uri="{FF2B5EF4-FFF2-40B4-BE49-F238E27FC236}">
                    <a16:creationId xmlns:a16="http://schemas.microsoft.com/office/drawing/2014/main" id="{420BA539-280F-DA63-C93A-4311E3457559}"/>
                  </a:ext>
                </a:extLst>
              </p:cNvPr>
              <p:cNvSpPr/>
              <p:nvPr/>
            </p:nvSpPr>
            <p:spPr>
              <a:xfrm>
                <a:off x="-3360005" y="5601747"/>
                <a:ext cx="170160" cy="166861"/>
              </a:xfrm>
              <a:custGeom>
                <a:avLst/>
                <a:gdLst>
                  <a:gd name="connsiteX0" fmla="*/ 88011 w 170160"/>
                  <a:gd name="connsiteY0" fmla="*/ 0 h 166861"/>
                  <a:gd name="connsiteX1" fmla="*/ 156972 w 170160"/>
                  <a:gd name="connsiteY1" fmla="*/ 50768 h 166861"/>
                  <a:gd name="connsiteX2" fmla="*/ 159639 w 170160"/>
                  <a:gd name="connsiteY2" fmla="*/ 117443 h 166861"/>
                  <a:gd name="connsiteX3" fmla="*/ 82105 w 170160"/>
                  <a:gd name="connsiteY3" fmla="*/ 166592 h 166861"/>
                  <a:gd name="connsiteX4" fmla="*/ 0 w 170160"/>
                  <a:gd name="connsiteY4" fmla="*/ 136398 h 16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60" h="166861">
                    <a:moveTo>
                      <a:pt x="88011" y="0"/>
                    </a:moveTo>
                    <a:cubicBezTo>
                      <a:pt x="121634" y="14954"/>
                      <a:pt x="142113" y="29528"/>
                      <a:pt x="156972" y="50768"/>
                    </a:cubicBezTo>
                    <a:cubicBezTo>
                      <a:pt x="171831" y="72009"/>
                      <a:pt x="176022" y="93250"/>
                      <a:pt x="159639" y="117443"/>
                    </a:cubicBezTo>
                    <a:cubicBezTo>
                      <a:pt x="143256" y="141637"/>
                      <a:pt x="114776" y="169926"/>
                      <a:pt x="82105" y="166592"/>
                    </a:cubicBezTo>
                    <a:cubicBezTo>
                      <a:pt x="49435" y="163259"/>
                      <a:pt x="29718" y="154210"/>
                      <a:pt x="0" y="13639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6" name="任意多边形: 形状 1555">
                <a:extLst>
                  <a:ext uri="{FF2B5EF4-FFF2-40B4-BE49-F238E27FC236}">
                    <a16:creationId xmlns:a16="http://schemas.microsoft.com/office/drawing/2014/main" id="{D6E72A24-1EFD-3DBE-EFEA-942489009DCC}"/>
                  </a:ext>
                </a:extLst>
              </p:cNvPr>
              <p:cNvSpPr/>
              <p:nvPr/>
            </p:nvSpPr>
            <p:spPr>
              <a:xfrm>
                <a:off x="-3546330" y="5511067"/>
                <a:ext cx="339049" cy="247271"/>
              </a:xfrm>
              <a:custGeom>
                <a:avLst/>
                <a:gdLst>
                  <a:gd name="connsiteX0" fmla="*/ 16 w 339049"/>
                  <a:gd name="connsiteY0" fmla="*/ 107540 h 247271"/>
                  <a:gd name="connsiteX1" fmla="*/ 85265 w 339049"/>
                  <a:gd name="connsiteY1" fmla="*/ 163451 h 247271"/>
                  <a:gd name="connsiteX2" fmla="*/ 181848 w 339049"/>
                  <a:gd name="connsiteY2" fmla="*/ 224983 h 247271"/>
                  <a:gd name="connsiteX3" fmla="*/ 277955 w 339049"/>
                  <a:gd name="connsiteY3" fmla="*/ 242985 h 247271"/>
                  <a:gd name="connsiteX4" fmla="*/ 330343 w 339049"/>
                  <a:gd name="connsiteY4" fmla="*/ 139829 h 247271"/>
                  <a:gd name="connsiteX5" fmla="*/ 229187 w 339049"/>
                  <a:gd name="connsiteY5" fmla="*/ 74964 h 247271"/>
                  <a:gd name="connsiteX6" fmla="*/ 118602 w 339049"/>
                  <a:gd name="connsiteY6" fmla="*/ 33816 h 247271"/>
                  <a:gd name="connsiteX7" fmla="*/ 49641 w 339049"/>
                  <a:gd name="connsiteY7" fmla="*/ 1526 h 247271"/>
                  <a:gd name="connsiteX8" fmla="*/ 82597 w 339049"/>
                  <a:gd name="connsiteY8" fmla="*/ 33911 h 247271"/>
                  <a:gd name="connsiteX9" fmla="*/ 66881 w 339049"/>
                  <a:gd name="connsiteY9" fmla="*/ 31625 h 247271"/>
                  <a:gd name="connsiteX10" fmla="*/ 54499 w 339049"/>
                  <a:gd name="connsiteY10" fmla="*/ 30482 h 247271"/>
                  <a:gd name="connsiteX11" fmla="*/ 44974 w 339049"/>
                  <a:gd name="connsiteY11" fmla="*/ 40865 h 247271"/>
                  <a:gd name="connsiteX12" fmla="*/ 32972 w 339049"/>
                  <a:gd name="connsiteY12" fmla="*/ 67820 h 247271"/>
                  <a:gd name="connsiteX13" fmla="*/ 28495 w 339049"/>
                  <a:gd name="connsiteY13" fmla="*/ 76679 h 247271"/>
                  <a:gd name="connsiteX14" fmla="*/ 20018 w 339049"/>
                  <a:gd name="connsiteY14" fmla="*/ 100872 h 247271"/>
                  <a:gd name="connsiteX15" fmla="*/ 26019 w 339049"/>
                  <a:gd name="connsiteY15" fmla="*/ 108302 h 247271"/>
                  <a:gd name="connsiteX16" fmla="*/ 35544 w 339049"/>
                  <a:gd name="connsiteY16" fmla="*/ 115255 h 247271"/>
                  <a:gd name="connsiteX17" fmla="*/ 37830 w 339049"/>
                  <a:gd name="connsiteY17" fmla="*/ 120684 h 247271"/>
                  <a:gd name="connsiteX18" fmla="*/ 28305 w 339049"/>
                  <a:gd name="connsiteY18" fmla="*/ 120684 h 247271"/>
                  <a:gd name="connsiteX19" fmla="*/ 18304 w 339049"/>
                  <a:gd name="connsiteY19" fmla="*/ 116874 h 247271"/>
                  <a:gd name="connsiteX20" fmla="*/ 16 w 339049"/>
                  <a:gd name="connsiteY20" fmla="*/ 107540 h 24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9049" h="247271">
                    <a:moveTo>
                      <a:pt x="16" y="107540"/>
                    </a:moveTo>
                    <a:cubicBezTo>
                      <a:pt x="-937" y="117827"/>
                      <a:pt x="41354" y="140115"/>
                      <a:pt x="85265" y="163451"/>
                    </a:cubicBezTo>
                    <a:cubicBezTo>
                      <a:pt x="132318" y="188502"/>
                      <a:pt x="143462" y="204028"/>
                      <a:pt x="181848" y="224983"/>
                    </a:cubicBezTo>
                    <a:cubicBezTo>
                      <a:pt x="225663" y="249081"/>
                      <a:pt x="242713" y="251081"/>
                      <a:pt x="277955" y="242985"/>
                    </a:cubicBezTo>
                    <a:cubicBezTo>
                      <a:pt x="313198" y="234889"/>
                      <a:pt x="358251" y="186883"/>
                      <a:pt x="330343" y="139829"/>
                    </a:cubicBezTo>
                    <a:cubicBezTo>
                      <a:pt x="307673" y="101729"/>
                      <a:pt x="276527" y="89728"/>
                      <a:pt x="229187" y="74964"/>
                    </a:cubicBezTo>
                    <a:cubicBezTo>
                      <a:pt x="191459" y="63706"/>
                      <a:pt x="154511" y="49961"/>
                      <a:pt x="118602" y="33816"/>
                    </a:cubicBezTo>
                    <a:cubicBezTo>
                      <a:pt x="84598" y="18862"/>
                      <a:pt x="57166" y="-6475"/>
                      <a:pt x="49641" y="1526"/>
                    </a:cubicBezTo>
                    <a:cubicBezTo>
                      <a:pt x="54499" y="4193"/>
                      <a:pt x="89741" y="28101"/>
                      <a:pt x="82597" y="33911"/>
                    </a:cubicBezTo>
                    <a:cubicBezTo>
                      <a:pt x="80788" y="36959"/>
                      <a:pt x="75644" y="35721"/>
                      <a:pt x="66881" y="31625"/>
                    </a:cubicBezTo>
                    <a:cubicBezTo>
                      <a:pt x="63100" y="29501"/>
                      <a:pt x="58604" y="29082"/>
                      <a:pt x="54499" y="30482"/>
                    </a:cubicBezTo>
                    <a:cubicBezTo>
                      <a:pt x="50374" y="32930"/>
                      <a:pt x="47060" y="36550"/>
                      <a:pt x="44974" y="40865"/>
                    </a:cubicBezTo>
                    <a:cubicBezTo>
                      <a:pt x="40487" y="49627"/>
                      <a:pt x="36487" y="58629"/>
                      <a:pt x="32972" y="67820"/>
                    </a:cubicBezTo>
                    <a:cubicBezTo>
                      <a:pt x="30019" y="74011"/>
                      <a:pt x="31258" y="70487"/>
                      <a:pt x="28495" y="76679"/>
                    </a:cubicBezTo>
                    <a:cubicBezTo>
                      <a:pt x="24152" y="84127"/>
                      <a:pt x="21276" y="92338"/>
                      <a:pt x="20018" y="100872"/>
                    </a:cubicBezTo>
                    <a:cubicBezTo>
                      <a:pt x="20018" y="104873"/>
                      <a:pt x="23066" y="106301"/>
                      <a:pt x="26019" y="108302"/>
                    </a:cubicBezTo>
                    <a:cubicBezTo>
                      <a:pt x="28972" y="110302"/>
                      <a:pt x="33163" y="112969"/>
                      <a:pt x="35544" y="115255"/>
                    </a:cubicBezTo>
                    <a:cubicBezTo>
                      <a:pt x="36687" y="116207"/>
                      <a:pt x="38592" y="119255"/>
                      <a:pt x="37830" y="120684"/>
                    </a:cubicBezTo>
                    <a:cubicBezTo>
                      <a:pt x="37068" y="122113"/>
                      <a:pt x="30496" y="121732"/>
                      <a:pt x="28305" y="120684"/>
                    </a:cubicBezTo>
                    <a:cubicBezTo>
                      <a:pt x="26114" y="119636"/>
                      <a:pt x="21447" y="118208"/>
                      <a:pt x="18304" y="116874"/>
                    </a:cubicBezTo>
                    <a:cubicBezTo>
                      <a:pt x="15161" y="115541"/>
                      <a:pt x="7731" y="111635"/>
                      <a:pt x="16" y="107540"/>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7" name="任意多边形: 形状 1556">
                <a:extLst>
                  <a:ext uri="{FF2B5EF4-FFF2-40B4-BE49-F238E27FC236}">
                    <a16:creationId xmlns:a16="http://schemas.microsoft.com/office/drawing/2014/main" id="{FEC6267A-3B78-EE83-5C0F-02FC1373995C}"/>
                  </a:ext>
                </a:extLst>
              </p:cNvPr>
              <p:cNvSpPr/>
              <p:nvPr/>
            </p:nvSpPr>
            <p:spPr>
              <a:xfrm>
                <a:off x="-3546330" y="5511067"/>
                <a:ext cx="339049" cy="247271"/>
              </a:xfrm>
              <a:custGeom>
                <a:avLst/>
                <a:gdLst>
                  <a:gd name="connsiteX0" fmla="*/ 16 w 339049"/>
                  <a:gd name="connsiteY0" fmla="*/ 107540 h 247271"/>
                  <a:gd name="connsiteX1" fmla="*/ 85265 w 339049"/>
                  <a:gd name="connsiteY1" fmla="*/ 163451 h 247271"/>
                  <a:gd name="connsiteX2" fmla="*/ 181848 w 339049"/>
                  <a:gd name="connsiteY2" fmla="*/ 224983 h 247271"/>
                  <a:gd name="connsiteX3" fmla="*/ 277955 w 339049"/>
                  <a:gd name="connsiteY3" fmla="*/ 242985 h 247271"/>
                  <a:gd name="connsiteX4" fmla="*/ 330343 w 339049"/>
                  <a:gd name="connsiteY4" fmla="*/ 139829 h 247271"/>
                  <a:gd name="connsiteX5" fmla="*/ 229187 w 339049"/>
                  <a:gd name="connsiteY5" fmla="*/ 74964 h 247271"/>
                  <a:gd name="connsiteX6" fmla="*/ 118602 w 339049"/>
                  <a:gd name="connsiteY6" fmla="*/ 33816 h 247271"/>
                  <a:gd name="connsiteX7" fmla="*/ 49641 w 339049"/>
                  <a:gd name="connsiteY7" fmla="*/ 1526 h 247271"/>
                  <a:gd name="connsiteX8" fmla="*/ 82597 w 339049"/>
                  <a:gd name="connsiteY8" fmla="*/ 33911 h 247271"/>
                  <a:gd name="connsiteX9" fmla="*/ 66881 w 339049"/>
                  <a:gd name="connsiteY9" fmla="*/ 31625 h 247271"/>
                  <a:gd name="connsiteX10" fmla="*/ 54499 w 339049"/>
                  <a:gd name="connsiteY10" fmla="*/ 30482 h 247271"/>
                  <a:gd name="connsiteX11" fmla="*/ 44974 w 339049"/>
                  <a:gd name="connsiteY11" fmla="*/ 40865 h 247271"/>
                  <a:gd name="connsiteX12" fmla="*/ 32972 w 339049"/>
                  <a:gd name="connsiteY12" fmla="*/ 67820 h 247271"/>
                  <a:gd name="connsiteX13" fmla="*/ 28495 w 339049"/>
                  <a:gd name="connsiteY13" fmla="*/ 76679 h 247271"/>
                  <a:gd name="connsiteX14" fmla="*/ 20018 w 339049"/>
                  <a:gd name="connsiteY14" fmla="*/ 100872 h 247271"/>
                  <a:gd name="connsiteX15" fmla="*/ 26019 w 339049"/>
                  <a:gd name="connsiteY15" fmla="*/ 108302 h 247271"/>
                  <a:gd name="connsiteX16" fmla="*/ 35544 w 339049"/>
                  <a:gd name="connsiteY16" fmla="*/ 115255 h 247271"/>
                  <a:gd name="connsiteX17" fmla="*/ 37830 w 339049"/>
                  <a:gd name="connsiteY17" fmla="*/ 120684 h 247271"/>
                  <a:gd name="connsiteX18" fmla="*/ 28305 w 339049"/>
                  <a:gd name="connsiteY18" fmla="*/ 120684 h 247271"/>
                  <a:gd name="connsiteX19" fmla="*/ 18304 w 339049"/>
                  <a:gd name="connsiteY19" fmla="*/ 116874 h 247271"/>
                  <a:gd name="connsiteX20" fmla="*/ 16 w 339049"/>
                  <a:gd name="connsiteY20" fmla="*/ 107540 h 24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9049" h="247271">
                    <a:moveTo>
                      <a:pt x="16" y="107540"/>
                    </a:moveTo>
                    <a:cubicBezTo>
                      <a:pt x="-937" y="117827"/>
                      <a:pt x="41354" y="140115"/>
                      <a:pt x="85265" y="163451"/>
                    </a:cubicBezTo>
                    <a:cubicBezTo>
                      <a:pt x="132318" y="188502"/>
                      <a:pt x="143462" y="204028"/>
                      <a:pt x="181848" y="224983"/>
                    </a:cubicBezTo>
                    <a:cubicBezTo>
                      <a:pt x="225663" y="249081"/>
                      <a:pt x="242713" y="251081"/>
                      <a:pt x="277955" y="242985"/>
                    </a:cubicBezTo>
                    <a:cubicBezTo>
                      <a:pt x="313198" y="234889"/>
                      <a:pt x="358251" y="186883"/>
                      <a:pt x="330343" y="139829"/>
                    </a:cubicBezTo>
                    <a:cubicBezTo>
                      <a:pt x="307673" y="101729"/>
                      <a:pt x="276527" y="89728"/>
                      <a:pt x="229187" y="74964"/>
                    </a:cubicBezTo>
                    <a:cubicBezTo>
                      <a:pt x="191459" y="63706"/>
                      <a:pt x="154511" y="49961"/>
                      <a:pt x="118602" y="33816"/>
                    </a:cubicBezTo>
                    <a:cubicBezTo>
                      <a:pt x="84598" y="18862"/>
                      <a:pt x="57166" y="-6475"/>
                      <a:pt x="49641" y="1526"/>
                    </a:cubicBezTo>
                    <a:cubicBezTo>
                      <a:pt x="54499" y="4193"/>
                      <a:pt x="89741" y="28101"/>
                      <a:pt x="82597" y="33911"/>
                    </a:cubicBezTo>
                    <a:cubicBezTo>
                      <a:pt x="80788" y="36959"/>
                      <a:pt x="75644" y="35721"/>
                      <a:pt x="66881" y="31625"/>
                    </a:cubicBezTo>
                    <a:cubicBezTo>
                      <a:pt x="63100" y="29501"/>
                      <a:pt x="58604" y="29082"/>
                      <a:pt x="54499" y="30482"/>
                    </a:cubicBezTo>
                    <a:cubicBezTo>
                      <a:pt x="50374" y="32930"/>
                      <a:pt x="47060" y="36550"/>
                      <a:pt x="44974" y="40865"/>
                    </a:cubicBezTo>
                    <a:cubicBezTo>
                      <a:pt x="40487" y="49627"/>
                      <a:pt x="36487" y="58629"/>
                      <a:pt x="32972" y="67820"/>
                    </a:cubicBezTo>
                    <a:cubicBezTo>
                      <a:pt x="30019" y="74011"/>
                      <a:pt x="31258" y="70487"/>
                      <a:pt x="28495" y="76679"/>
                    </a:cubicBezTo>
                    <a:cubicBezTo>
                      <a:pt x="24152" y="84127"/>
                      <a:pt x="21276" y="92338"/>
                      <a:pt x="20018" y="100872"/>
                    </a:cubicBezTo>
                    <a:cubicBezTo>
                      <a:pt x="20018" y="104873"/>
                      <a:pt x="23066" y="106301"/>
                      <a:pt x="26019" y="108302"/>
                    </a:cubicBezTo>
                    <a:cubicBezTo>
                      <a:pt x="28972" y="110302"/>
                      <a:pt x="33163" y="112969"/>
                      <a:pt x="35544" y="115255"/>
                    </a:cubicBezTo>
                    <a:cubicBezTo>
                      <a:pt x="36687" y="116207"/>
                      <a:pt x="38592" y="119255"/>
                      <a:pt x="37830" y="120684"/>
                    </a:cubicBezTo>
                    <a:cubicBezTo>
                      <a:pt x="37068" y="122113"/>
                      <a:pt x="30496" y="121732"/>
                      <a:pt x="28305" y="120684"/>
                    </a:cubicBezTo>
                    <a:cubicBezTo>
                      <a:pt x="26114" y="119636"/>
                      <a:pt x="21447" y="118208"/>
                      <a:pt x="18304" y="116874"/>
                    </a:cubicBezTo>
                    <a:cubicBezTo>
                      <a:pt x="15161" y="115541"/>
                      <a:pt x="7731" y="111635"/>
                      <a:pt x="16" y="107540"/>
                    </a:cubicBezTo>
                    <a:close/>
                  </a:path>
                </a:pathLst>
              </a:custGeom>
              <a:solidFill>
                <a:srgbClr val="FFC000">
                  <a:alpha val="4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8" name="任意多边形: 形状 1557">
                <a:extLst>
                  <a:ext uri="{FF2B5EF4-FFF2-40B4-BE49-F238E27FC236}">
                    <a16:creationId xmlns:a16="http://schemas.microsoft.com/office/drawing/2014/main" id="{0DF72E5D-7D34-65AA-DF84-FF84924E4CA9}"/>
                  </a:ext>
                </a:extLst>
              </p:cNvPr>
              <p:cNvSpPr/>
              <p:nvPr/>
            </p:nvSpPr>
            <p:spPr>
              <a:xfrm>
                <a:off x="-3379531" y="5587460"/>
                <a:ext cx="172240" cy="170889"/>
              </a:xfrm>
              <a:custGeom>
                <a:avLst/>
                <a:gdLst>
                  <a:gd name="connsiteX0" fmla="*/ 0 w 172240"/>
                  <a:gd name="connsiteY0" fmla="*/ 140494 h 170889"/>
                  <a:gd name="connsiteX1" fmla="*/ 59436 w 172240"/>
                  <a:gd name="connsiteY1" fmla="*/ 154019 h 170889"/>
                  <a:gd name="connsiteX2" fmla="*/ 42005 w 172240"/>
                  <a:gd name="connsiteY2" fmla="*/ 121253 h 170889"/>
                  <a:gd name="connsiteX3" fmla="*/ 77438 w 172240"/>
                  <a:gd name="connsiteY3" fmla="*/ 46863 h 170889"/>
                  <a:gd name="connsiteX4" fmla="*/ 110680 w 172240"/>
                  <a:gd name="connsiteY4" fmla="*/ 37338 h 170889"/>
                  <a:gd name="connsiteX5" fmla="*/ 66389 w 172240"/>
                  <a:gd name="connsiteY5" fmla="*/ 0 h 170889"/>
                  <a:gd name="connsiteX6" fmla="*/ 163544 w 172240"/>
                  <a:gd name="connsiteY6" fmla="*/ 63532 h 170889"/>
                  <a:gd name="connsiteX7" fmla="*/ 111157 w 172240"/>
                  <a:gd name="connsiteY7" fmla="*/ 166688 h 170889"/>
                  <a:gd name="connsiteX8" fmla="*/ 15049 w 172240"/>
                  <a:gd name="connsiteY8" fmla="*/ 148685 h 170889"/>
                  <a:gd name="connsiteX9" fmla="*/ 0 w 172240"/>
                  <a:gd name="connsiteY9" fmla="*/ 140494 h 17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240" h="170889">
                    <a:moveTo>
                      <a:pt x="0" y="140494"/>
                    </a:moveTo>
                    <a:cubicBezTo>
                      <a:pt x="6286" y="144018"/>
                      <a:pt x="46101" y="164783"/>
                      <a:pt x="59436" y="154019"/>
                    </a:cubicBezTo>
                    <a:cubicBezTo>
                      <a:pt x="72771" y="143256"/>
                      <a:pt x="42005" y="121253"/>
                      <a:pt x="42005" y="121253"/>
                    </a:cubicBezTo>
                    <a:cubicBezTo>
                      <a:pt x="42005" y="121253"/>
                      <a:pt x="38386" y="90392"/>
                      <a:pt x="77438" y="46863"/>
                    </a:cubicBezTo>
                    <a:cubicBezTo>
                      <a:pt x="83629" y="52102"/>
                      <a:pt x="110395" y="53054"/>
                      <a:pt x="110680" y="37338"/>
                    </a:cubicBezTo>
                    <a:cubicBezTo>
                      <a:pt x="110966" y="21622"/>
                      <a:pt x="67056" y="286"/>
                      <a:pt x="66389" y="0"/>
                    </a:cubicBezTo>
                    <a:cubicBezTo>
                      <a:pt x="111728" y="14288"/>
                      <a:pt x="141541" y="26194"/>
                      <a:pt x="163544" y="63532"/>
                    </a:cubicBezTo>
                    <a:cubicBezTo>
                      <a:pt x="191452" y="110585"/>
                      <a:pt x="146304" y="158782"/>
                      <a:pt x="111157" y="166688"/>
                    </a:cubicBezTo>
                    <a:cubicBezTo>
                      <a:pt x="76009" y="174593"/>
                      <a:pt x="58864" y="172784"/>
                      <a:pt x="15049" y="148685"/>
                    </a:cubicBezTo>
                    <a:cubicBezTo>
                      <a:pt x="10668" y="146590"/>
                      <a:pt x="3810" y="142970"/>
                      <a:pt x="0" y="140494"/>
                    </a:cubicBezTo>
                    <a:close/>
                  </a:path>
                </a:pathLst>
              </a:custGeom>
              <a:solidFill>
                <a:srgbClr val="000000">
                  <a:alpha val="3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9" name="任意多边形: 形状 1558">
                <a:extLst>
                  <a:ext uri="{FF2B5EF4-FFF2-40B4-BE49-F238E27FC236}">
                    <a16:creationId xmlns:a16="http://schemas.microsoft.com/office/drawing/2014/main" id="{038F8C57-5CD9-D650-C1FC-264B4BC2CD10}"/>
                  </a:ext>
                </a:extLst>
              </p:cNvPr>
              <p:cNvSpPr/>
              <p:nvPr/>
            </p:nvSpPr>
            <p:spPr>
              <a:xfrm>
                <a:off x="-3546937" y="5617654"/>
                <a:ext cx="221603" cy="104498"/>
              </a:xfrm>
              <a:custGeom>
                <a:avLst/>
                <a:gdLst>
                  <a:gd name="connsiteX0" fmla="*/ 213888 w 221603"/>
                  <a:gd name="connsiteY0" fmla="*/ 87821 h 104498"/>
                  <a:gd name="connsiteX1" fmla="*/ 193695 w 221603"/>
                  <a:gd name="connsiteY1" fmla="*/ 103061 h 104498"/>
                  <a:gd name="connsiteX2" fmla="*/ 85872 w 221603"/>
                  <a:gd name="connsiteY2" fmla="*/ 56483 h 104498"/>
                  <a:gd name="connsiteX3" fmla="*/ 147 w 221603"/>
                  <a:gd name="connsiteY3" fmla="*/ 0 h 104498"/>
                  <a:gd name="connsiteX4" fmla="*/ 24912 w 221603"/>
                  <a:gd name="connsiteY4" fmla="*/ 11239 h 104498"/>
                  <a:gd name="connsiteX5" fmla="*/ 36723 w 221603"/>
                  <a:gd name="connsiteY5" fmla="*/ 16478 h 104498"/>
                  <a:gd name="connsiteX6" fmla="*/ 143022 w 221603"/>
                  <a:gd name="connsiteY6" fmla="*/ 69437 h 104498"/>
                  <a:gd name="connsiteX7" fmla="*/ 213888 w 221603"/>
                  <a:gd name="connsiteY7" fmla="*/ 87821 h 10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603" h="104498">
                    <a:moveTo>
                      <a:pt x="213888" y="87821"/>
                    </a:moveTo>
                    <a:cubicBezTo>
                      <a:pt x="230652" y="94297"/>
                      <a:pt x="218365" y="109156"/>
                      <a:pt x="193695" y="103061"/>
                    </a:cubicBezTo>
                    <a:cubicBezTo>
                      <a:pt x="156738" y="93536"/>
                      <a:pt x="127020" y="71438"/>
                      <a:pt x="85872" y="56483"/>
                    </a:cubicBezTo>
                    <a:cubicBezTo>
                      <a:pt x="41962" y="33147"/>
                      <a:pt x="-2901" y="11239"/>
                      <a:pt x="147" y="0"/>
                    </a:cubicBezTo>
                    <a:cubicBezTo>
                      <a:pt x="8053" y="3334"/>
                      <a:pt x="24912" y="11239"/>
                      <a:pt x="24912" y="11239"/>
                    </a:cubicBezTo>
                    <a:cubicBezTo>
                      <a:pt x="28246" y="12859"/>
                      <a:pt x="36723" y="16478"/>
                      <a:pt x="36723" y="16478"/>
                    </a:cubicBezTo>
                    <a:cubicBezTo>
                      <a:pt x="70061" y="32671"/>
                      <a:pt x="106636" y="57912"/>
                      <a:pt x="143022" y="69437"/>
                    </a:cubicBezTo>
                    <a:cubicBezTo>
                      <a:pt x="175026" y="80105"/>
                      <a:pt x="197219" y="81820"/>
                      <a:pt x="213888" y="87821"/>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0" name="任意多边形: 形状 1559">
                <a:extLst>
                  <a:ext uri="{FF2B5EF4-FFF2-40B4-BE49-F238E27FC236}">
                    <a16:creationId xmlns:a16="http://schemas.microsoft.com/office/drawing/2014/main" id="{A80F7175-DEE2-628C-1599-4408F0A64083}"/>
                  </a:ext>
                </a:extLst>
              </p:cNvPr>
              <p:cNvSpPr/>
              <p:nvPr/>
            </p:nvSpPr>
            <p:spPr>
              <a:xfrm>
                <a:off x="-3497356" y="5510490"/>
                <a:ext cx="205693" cy="132033"/>
              </a:xfrm>
              <a:custGeom>
                <a:avLst/>
                <a:gdLst>
                  <a:gd name="connsiteX0" fmla="*/ 192119 w 205693"/>
                  <a:gd name="connsiteY0" fmla="*/ 129548 h 132033"/>
                  <a:gd name="connsiteX1" fmla="*/ 144494 w 205693"/>
                  <a:gd name="connsiteY1" fmla="*/ 96686 h 132033"/>
                  <a:gd name="connsiteX2" fmla="*/ 33433 w 205693"/>
                  <a:gd name="connsiteY2" fmla="*/ 29249 h 132033"/>
                  <a:gd name="connsiteX3" fmla="*/ 0 w 205693"/>
                  <a:gd name="connsiteY3" fmla="*/ 2103 h 132033"/>
                  <a:gd name="connsiteX4" fmla="*/ 43625 w 205693"/>
                  <a:gd name="connsiteY4" fmla="*/ 15819 h 132033"/>
                  <a:gd name="connsiteX5" fmla="*/ 92774 w 205693"/>
                  <a:gd name="connsiteY5" fmla="*/ 48109 h 132033"/>
                  <a:gd name="connsiteX6" fmla="*/ 191929 w 205693"/>
                  <a:gd name="connsiteY6" fmla="*/ 104021 h 132033"/>
                  <a:gd name="connsiteX7" fmla="*/ 192119 w 205693"/>
                  <a:gd name="connsiteY7" fmla="*/ 129548 h 13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693" h="132033">
                    <a:moveTo>
                      <a:pt x="192119" y="129548"/>
                    </a:moveTo>
                    <a:cubicBezTo>
                      <a:pt x="176975" y="120023"/>
                      <a:pt x="174593" y="112022"/>
                      <a:pt x="144494" y="96686"/>
                    </a:cubicBezTo>
                    <a:cubicBezTo>
                      <a:pt x="114395" y="81351"/>
                      <a:pt x="64484" y="49061"/>
                      <a:pt x="33433" y="29249"/>
                    </a:cubicBezTo>
                    <a:cubicBezTo>
                      <a:pt x="21822" y="20791"/>
                      <a:pt x="10668" y="11723"/>
                      <a:pt x="0" y="2103"/>
                    </a:cubicBezTo>
                    <a:cubicBezTo>
                      <a:pt x="5525" y="-3612"/>
                      <a:pt x="24765" y="2770"/>
                      <a:pt x="43625" y="15819"/>
                    </a:cubicBezTo>
                    <a:cubicBezTo>
                      <a:pt x="62484" y="28868"/>
                      <a:pt x="74009" y="37250"/>
                      <a:pt x="92774" y="48109"/>
                    </a:cubicBezTo>
                    <a:cubicBezTo>
                      <a:pt x="129159" y="72207"/>
                      <a:pt x="171164" y="89257"/>
                      <a:pt x="191929" y="104021"/>
                    </a:cubicBezTo>
                    <a:cubicBezTo>
                      <a:pt x="212693" y="118784"/>
                      <a:pt x="207645" y="139168"/>
                      <a:pt x="192119" y="129548"/>
                    </a:cubicBezTo>
                    <a:close/>
                  </a:path>
                </a:pathLst>
              </a:custGeom>
              <a:solidFill>
                <a:srgbClr val="37474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1" name="任意多边形: 形状 1560">
                <a:extLst>
                  <a:ext uri="{FF2B5EF4-FFF2-40B4-BE49-F238E27FC236}">
                    <a16:creationId xmlns:a16="http://schemas.microsoft.com/office/drawing/2014/main" id="{9A905000-E603-35BE-B7B6-2BAB2AF467BE}"/>
                  </a:ext>
                </a:extLst>
              </p:cNvPr>
              <p:cNvSpPr/>
              <p:nvPr/>
            </p:nvSpPr>
            <p:spPr>
              <a:xfrm>
                <a:off x="-3343423" y="5630001"/>
                <a:ext cx="41542" cy="85284"/>
              </a:xfrm>
              <a:custGeom>
                <a:avLst/>
                <a:gdLst>
                  <a:gd name="connsiteX0" fmla="*/ 41044 w 41542"/>
                  <a:gd name="connsiteY0" fmla="*/ 5941 h 85284"/>
                  <a:gd name="connsiteX1" fmla="*/ 40092 w 41542"/>
                  <a:gd name="connsiteY1" fmla="*/ 7275 h 85284"/>
                  <a:gd name="connsiteX2" fmla="*/ 7706 w 41542"/>
                  <a:gd name="connsiteY2" fmla="*/ 81284 h 85284"/>
                  <a:gd name="connsiteX3" fmla="*/ 3325 w 41542"/>
                  <a:gd name="connsiteY3" fmla="*/ 85285 h 85284"/>
                  <a:gd name="connsiteX4" fmla="*/ 20 w 41542"/>
                  <a:gd name="connsiteY4" fmla="*/ 81198 h 85284"/>
                  <a:gd name="connsiteX5" fmla="*/ 86 w 41542"/>
                  <a:gd name="connsiteY5" fmla="*/ 80808 h 85284"/>
                  <a:gd name="connsiteX6" fmla="*/ 35234 w 41542"/>
                  <a:gd name="connsiteY6" fmla="*/ 1274 h 85284"/>
                  <a:gd name="connsiteX7" fmla="*/ 40196 w 41542"/>
                  <a:gd name="connsiteY7" fmla="*/ 807 h 85284"/>
                  <a:gd name="connsiteX8" fmla="*/ 40663 w 41542"/>
                  <a:gd name="connsiteY8" fmla="*/ 1274 h 85284"/>
                  <a:gd name="connsiteX9" fmla="*/ 41044 w 41542"/>
                  <a:gd name="connsiteY9" fmla="*/ 5941 h 8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42" h="85284">
                    <a:moveTo>
                      <a:pt x="41044" y="5941"/>
                    </a:moveTo>
                    <a:cubicBezTo>
                      <a:pt x="40834" y="6456"/>
                      <a:pt x="40510" y="6913"/>
                      <a:pt x="40092" y="7275"/>
                    </a:cubicBezTo>
                    <a:cubicBezTo>
                      <a:pt x="22089" y="28125"/>
                      <a:pt x="10802" y="53919"/>
                      <a:pt x="7706" y="81284"/>
                    </a:cubicBezTo>
                    <a:cubicBezTo>
                      <a:pt x="7468" y="83532"/>
                      <a:pt x="5582" y="85246"/>
                      <a:pt x="3325" y="85285"/>
                    </a:cubicBezTo>
                    <a:cubicBezTo>
                      <a:pt x="1287" y="85065"/>
                      <a:pt x="-190" y="83237"/>
                      <a:pt x="20" y="81198"/>
                    </a:cubicBezTo>
                    <a:cubicBezTo>
                      <a:pt x="39" y="81065"/>
                      <a:pt x="58" y="80941"/>
                      <a:pt x="86" y="80808"/>
                    </a:cubicBezTo>
                    <a:cubicBezTo>
                      <a:pt x="3211" y="51280"/>
                      <a:pt x="15498" y="23467"/>
                      <a:pt x="35234" y="1274"/>
                    </a:cubicBezTo>
                    <a:cubicBezTo>
                      <a:pt x="36472" y="-221"/>
                      <a:pt x="38701" y="-431"/>
                      <a:pt x="40196" y="807"/>
                    </a:cubicBezTo>
                    <a:cubicBezTo>
                      <a:pt x="40368" y="950"/>
                      <a:pt x="40520" y="1102"/>
                      <a:pt x="40663" y="1274"/>
                    </a:cubicBezTo>
                    <a:cubicBezTo>
                      <a:pt x="41682" y="2627"/>
                      <a:pt x="41825" y="4446"/>
                      <a:pt x="41044" y="5941"/>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2" name="任意多边形: 形状 1561">
                <a:extLst>
                  <a:ext uri="{FF2B5EF4-FFF2-40B4-BE49-F238E27FC236}">
                    <a16:creationId xmlns:a16="http://schemas.microsoft.com/office/drawing/2014/main" id="{A96EB6BD-CBBA-B68E-E2FC-61749B2D06A7}"/>
                  </a:ext>
                </a:extLst>
              </p:cNvPr>
              <p:cNvSpPr/>
              <p:nvPr/>
            </p:nvSpPr>
            <p:spPr>
              <a:xfrm>
                <a:off x="-3380018" y="5606811"/>
                <a:ext cx="48938" cy="98094"/>
              </a:xfrm>
              <a:custGeom>
                <a:avLst/>
                <a:gdLst>
                  <a:gd name="connsiteX0" fmla="*/ 48493 w 48938"/>
                  <a:gd name="connsiteY0" fmla="*/ 5890 h 98094"/>
                  <a:gd name="connsiteX1" fmla="*/ 47636 w 48938"/>
                  <a:gd name="connsiteY1" fmla="*/ 7033 h 98094"/>
                  <a:gd name="connsiteX2" fmla="*/ 7726 w 48938"/>
                  <a:gd name="connsiteY2" fmla="*/ 94282 h 98094"/>
                  <a:gd name="connsiteX3" fmla="*/ 3249 w 48938"/>
                  <a:gd name="connsiteY3" fmla="*/ 98092 h 98094"/>
                  <a:gd name="connsiteX4" fmla="*/ 30 w 48938"/>
                  <a:gd name="connsiteY4" fmla="*/ 93939 h 98094"/>
                  <a:gd name="connsiteX5" fmla="*/ 106 w 48938"/>
                  <a:gd name="connsiteY5" fmla="*/ 93520 h 98094"/>
                  <a:gd name="connsiteX6" fmla="*/ 42587 w 48938"/>
                  <a:gd name="connsiteY6" fmla="*/ 1223 h 98094"/>
                  <a:gd name="connsiteX7" fmla="*/ 47693 w 48938"/>
                  <a:gd name="connsiteY7" fmla="*/ 899 h 98094"/>
                  <a:gd name="connsiteX8" fmla="*/ 48017 w 48938"/>
                  <a:gd name="connsiteY8" fmla="*/ 1223 h 98094"/>
                  <a:gd name="connsiteX9" fmla="*/ 48493 w 48938"/>
                  <a:gd name="connsiteY9" fmla="*/ 5890 h 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38" h="98094">
                    <a:moveTo>
                      <a:pt x="48493" y="5890"/>
                    </a:moveTo>
                    <a:cubicBezTo>
                      <a:pt x="48274" y="6319"/>
                      <a:pt x="47979" y="6700"/>
                      <a:pt x="47636" y="7033"/>
                    </a:cubicBezTo>
                    <a:cubicBezTo>
                      <a:pt x="26947" y="32141"/>
                      <a:pt x="13193" y="62221"/>
                      <a:pt x="7726" y="94282"/>
                    </a:cubicBezTo>
                    <a:cubicBezTo>
                      <a:pt x="7430" y="96511"/>
                      <a:pt x="5497" y="98159"/>
                      <a:pt x="3249" y="98092"/>
                    </a:cubicBezTo>
                    <a:cubicBezTo>
                      <a:pt x="1211" y="97835"/>
                      <a:pt x="-227" y="95978"/>
                      <a:pt x="30" y="93939"/>
                    </a:cubicBezTo>
                    <a:cubicBezTo>
                      <a:pt x="49" y="93797"/>
                      <a:pt x="68" y="93663"/>
                      <a:pt x="106" y="93520"/>
                    </a:cubicBezTo>
                    <a:cubicBezTo>
                      <a:pt x="5735" y="59497"/>
                      <a:pt x="20404" y="27626"/>
                      <a:pt x="42587" y="1223"/>
                    </a:cubicBezTo>
                    <a:cubicBezTo>
                      <a:pt x="43911" y="-272"/>
                      <a:pt x="46197" y="-415"/>
                      <a:pt x="47693" y="899"/>
                    </a:cubicBezTo>
                    <a:cubicBezTo>
                      <a:pt x="47807" y="1004"/>
                      <a:pt x="47921" y="1109"/>
                      <a:pt x="48017" y="1223"/>
                    </a:cubicBezTo>
                    <a:cubicBezTo>
                      <a:pt x="49045" y="2566"/>
                      <a:pt x="49226" y="4366"/>
                      <a:pt x="48493" y="5890"/>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3" name="任意多边形: 形状 1562">
                <a:extLst>
                  <a:ext uri="{FF2B5EF4-FFF2-40B4-BE49-F238E27FC236}">
                    <a16:creationId xmlns:a16="http://schemas.microsoft.com/office/drawing/2014/main" id="{C69CB442-DC3C-94FB-805F-7174F3527CC3}"/>
                  </a:ext>
                </a:extLst>
              </p:cNvPr>
              <p:cNvSpPr/>
              <p:nvPr/>
            </p:nvSpPr>
            <p:spPr>
              <a:xfrm>
                <a:off x="-3409005" y="5588091"/>
                <a:ext cx="49560" cy="111097"/>
              </a:xfrm>
              <a:custGeom>
                <a:avLst/>
                <a:gdLst>
                  <a:gd name="connsiteX0" fmla="*/ 7280 w 49560"/>
                  <a:gd name="connsiteY0" fmla="*/ 108526 h 111097"/>
                  <a:gd name="connsiteX1" fmla="*/ 3566 w 49560"/>
                  <a:gd name="connsiteY1" fmla="*/ 111097 h 111097"/>
                  <a:gd name="connsiteX2" fmla="*/ 3 w 49560"/>
                  <a:gd name="connsiteY2" fmla="*/ 107240 h 111097"/>
                  <a:gd name="connsiteX3" fmla="*/ 41 w 49560"/>
                  <a:gd name="connsiteY3" fmla="*/ 106811 h 111097"/>
                  <a:gd name="connsiteX4" fmla="*/ 43285 w 49560"/>
                  <a:gd name="connsiteY4" fmla="*/ 1274 h 111097"/>
                  <a:gd name="connsiteX5" fmla="*/ 48247 w 49560"/>
                  <a:gd name="connsiteY5" fmla="*/ 807 h 111097"/>
                  <a:gd name="connsiteX6" fmla="*/ 48714 w 49560"/>
                  <a:gd name="connsiteY6" fmla="*/ 1274 h 111097"/>
                  <a:gd name="connsiteX7" fmla="*/ 48143 w 49560"/>
                  <a:gd name="connsiteY7" fmla="*/ 7370 h 111097"/>
                  <a:gd name="connsiteX8" fmla="*/ 7757 w 49560"/>
                  <a:gd name="connsiteY8" fmla="*/ 106716 h 111097"/>
                  <a:gd name="connsiteX9" fmla="*/ 7280 w 49560"/>
                  <a:gd name="connsiteY9" fmla="*/ 108526 h 11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60" h="111097">
                    <a:moveTo>
                      <a:pt x="7280" y="108526"/>
                    </a:moveTo>
                    <a:cubicBezTo>
                      <a:pt x="6557" y="109954"/>
                      <a:pt x="5156" y="110916"/>
                      <a:pt x="3566" y="111097"/>
                    </a:cubicBezTo>
                    <a:cubicBezTo>
                      <a:pt x="1518" y="111021"/>
                      <a:pt x="-82" y="109288"/>
                      <a:pt x="3" y="107240"/>
                    </a:cubicBezTo>
                    <a:cubicBezTo>
                      <a:pt x="3" y="107097"/>
                      <a:pt x="22" y="106954"/>
                      <a:pt x="41" y="106811"/>
                    </a:cubicBezTo>
                    <a:cubicBezTo>
                      <a:pt x="4232" y="52519"/>
                      <a:pt x="41475" y="2988"/>
                      <a:pt x="43285" y="1274"/>
                    </a:cubicBezTo>
                    <a:cubicBezTo>
                      <a:pt x="44523" y="-221"/>
                      <a:pt x="46752" y="-431"/>
                      <a:pt x="48247" y="807"/>
                    </a:cubicBezTo>
                    <a:cubicBezTo>
                      <a:pt x="48419" y="950"/>
                      <a:pt x="48571" y="1103"/>
                      <a:pt x="48714" y="1274"/>
                    </a:cubicBezTo>
                    <a:cubicBezTo>
                      <a:pt x="50029" y="3179"/>
                      <a:pt x="49791" y="5741"/>
                      <a:pt x="48143" y="7370"/>
                    </a:cubicBezTo>
                    <a:cubicBezTo>
                      <a:pt x="48143" y="7370"/>
                      <a:pt x="11662" y="56138"/>
                      <a:pt x="7757" y="106716"/>
                    </a:cubicBezTo>
                    <a:cubicBezTo>
                      <a:pt x="7747" y="107345"/>
                      <a:pt x="7585" y="107973"/>
                      <a:pt x="7280" y="108526"/>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4" name="任意多边形: 形状 1563">
                <a:extLst>
                  <a:ext uri="{FF2B5EF4-FFF2-40B4-BE49-F238E27FC236}">
                    <a16:creationId xmlns:a16="http://schemas.microsoft.com/office/drawing/2014/main" id="{3D01192F-15E2-F6AE-5403-25C1175C6F9F}"/>
                  </a:ext>
                </a:extLst>
              </p:cNvPr>
              <p:cNvSpPr/>
              <p:nvPr/>
            </p:nvSpPr>
            <p:spPr>
              <a:xfrm>
                <a:off x="-3436419" y="5574874"/>
                <a:ext cx="51516" cy="105263"/>
              </a:xfrm>
              <a:custGeom>
                <a:avLst/>
                <a:gdLst>
                  <a:gd name="connsiteX0" fmla="*/ 7357 w 51516"/>
                  <a:gd name="connsiteY0" fmla="*/ 102692 h 105263"/>
                  <a:gd name="connsiteX1" fmla="*/ 3642 w 51516"/>
                  <a:gd name="connsiteY1" fmla="*/ 105264 h 105263"/>
                  <a:gd name="connsiteX2" fmla="*/ 4 w 51516"/>
                  <a:gd name="connsiteY2" fmla="*/ 101282 h 105263"/>
                  <a:gd name="connsiteX3" fmla="*/ 23 w 51516"/>
                  <a:gd name="connsiteY3" fmla="*/ 101073 h 105263"/>
                  <a:gd name="connsiteX4" fmla="*/ 45457 w 51516"/>
                  <a:gd name="connsiteY4" fmla="*/ 1060 h 105263"/>
                  <a:gd name="connsiteX5" fmla="*/ 50306 w 51516"/>
                  <a:gd name="connsiteY5" fmla="*/ 956 h 105263"/>
                  <a:gd name="connsiteX6" fmla="*/ 50791 w 51516"/>
                  <a:gd name="connsiteY6" fmla="*/ 1537 h 105263"/>
                  <a:gd name="connsiteX7" fmla="*/ 49934 w 51516"/>
                  <a:gd name="connsiteY7" fmla="*/ 7537 h 105263"/>
                  <a:gd name="connsiteX8" fmla="*/ 8119 w 51516"/>
                  <a:gd name="connsiteY8" fmla="*/ 100882 h 105263"/>
                  <a:gd name="connsiteX9" fmla="*/ 7357 w 51516"/>
                  <a:gd name="connsiteY9" fmla="*/ 102692 h 10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16" h="105263">
                    <a:moveTo>
                      <a:pt x="7357" y="102692"/>
                    </a:moveTo>
                    <a:cubicBezTo>
                      <a:pt x="6662" y="104140"/>
                      <a:pt x="5252" y="105121"/>
                      <a:pt x="3642" y="105264"/>
                    </a:cubicBezTo>
                    <a:cubicBezTo>
                      <a:pt x="1538" y="105169"/>
                      <a:pt x="-91" y="103388"/>
                      <a:pt x="4" y="101282"/>
                    </a:cubicBezTo>
                    <a:cubicBezTo>
                      <a:pt x="14" y="101216"/>
                      <a:pt x="14" y="101140"/>
                      <a:pt x="23" y="101073"/>
                    </a:cubicBezTo>
                    <a:cubicBezTo>
                      <a:pt x="2919" y="63420"/>
                      <a:pt x="19006" y="28007"/>
                      <a:pt x="45457" y="1060"/>
                    </a:cubicBezTo>
                    <a:cubicBezTo>
                      <a:pt x="46762" y="-311"/>
                      <a:pt x="48934" y="-359"/>
                      <a:pt x="50306" y="956"/>
                    </a:cubicBezTo>
                    <a:cubicBezTo>
                      <a:pt x="50487" y="1127"/>
                      <a:pt x="50649" y="1327"/>
                      <a:pt x="50791" y="1537"/>
                    </a:cubicBezTo>
                    <a:cubicBezTo>
                      <a:pt x="52020" y="3480"/>
                      <a:pt x="51658" y="6023"/>
                      <a:pt x="49934" y="7537"/>
                    </a:cubicBezTo>
                    <a:cubicBezTo>
                      <a:pt x="25750" y="32969"/>
                      <a:pt x="10996" y="65907"/>
                      <a:pt x="8119" y="100882"/>
                    </a:cubicBezTo>
                    <a:cubicBezTo>
                      <a:pt x="8024" y="101540"/>
                      <a:pt x="7757" y="102159"/>
                      <a:pt x="7357" y="102692"/>
                    </a:cubicBezTo>
                    <a:close/>
                  </a:path>
                </a:pathLst>
              </a:custGeom>
              <a:solidFill>
                <a:srgbClr val="F0F0F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5" name="任意多边形: 形状 1564">
                <a:extLst>
                  <a:ext uri="{FF2B5EF4-FFF2-40B4-BE49-F238E27FC236}">
                    <a16:creationId xmlns:a16="http://schemas.microsoft.com/office/drawing/2014/main" id="{5D12E4EE-ED94-CB02-6BEB-26066B88C2B0}"/>
                  </a:ext>
                </a:extLst>
              </p:cNvPr>
              <p:cNvSpPr/>
              <p:nvPr/>
            </p:nvSpPr>
            <p:spPr>
              <a:xfrm>
                <a:off x="-3471575" y="5557567"/>
                <a:ext cx="52605" cy="105714"/>
              </a:xfrm>
              <a:custGeom>
                <a:avLst/>
                <a:gdLst>
                  <a:gd name="connsiteX0" fmla="*/ 7366 w 52605"/>
                  <a:gd name="connsiteY0" fmla="*/ 103140 h 105714"/>
                  <a:gd name="connsiteX1" fmla="*/ 3747 w 52605"/>
                  <a:gd name="connsiteY1" fmla="*/ 105712 h 105714"/>
                  <a:gd name="connsiteX2" fmla="*/ 3 w 52605"/>
                  <a:gd name="connsiteY2" fmla="*/ 102226 h 105714"/>
                  <a:gd name="connsiteX3" fmla="*/ 32 w 52605"/>
                  <a:gd name="connsiteY3" fmla="*/ 101616 h 105714"/>
                  <a:gd name="connsiteX4" fmla="*/ 46419 w 52605"/>
                  <a:gd name="connsiteY4" fmla="*/ 1223 h 105714"/>
                  <a:gd name="connsiteX5" fmla="*/ 51524 w 52605"/>
                  <a:gd name="connsiteY5" fmla="*/ 899 h 105714"/>
                  <a:gd name="connsiteX6" fmla="*/ 51848 w 52605"/>
                  <a:gd name="connsiteY6" fmla="*/ 1223 h 105714"/>
                  <a:gd name="connsiteX7" fmla="*/ 50991 w 52605"/>
                  <a:gd name="connsiteY7" fmla="*/ 7224 h 105714"/>
                  <a:gd name="connsiteX8" fmla="*/ 7843 w 52605"/>
                  <a:gd name="connsiteY8" fmla="*/ 100854 h 105714"/>
                  <a:gd name="connsiteX9" fmla="*/ 7366 w 52605"/>
                  <a:gd name="connsiteY9" fmla="*/ 103140 h 10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05" h="105714">
                    <a:moveTo>
                      <a:pt x="7366" y="103140"/>
                    </a:moveTo>
                    <a:cubicBezTo>
                      <a:pt x="6681" y="104569"/>
                      <a:pt x="5319" y="105541"/>
                      <a:pt x="3747" y="105712"/>
                    </a:cubicBezTo>
                    <a:cubicBezTo>
                      <a:pt x="1747" y="105779"/>
                      <a:pt x="70" y="104217"/>
                      <a:pt x="3" y="102226"/>
                    </a:cubicBezTo>
                    <a:cubicBezTo>
                      <a:pt x="-6" y="102016"/>
                      <a:pt x="3" y="101816"/>
                      <a:pt x="32" y="101616"/>
                    </a:cubicBezTo>
                    <a:cubicBezTo>
                      <a:pt x="2794" y="45038"/>
                      <a:pt x="44514" y="2937"/>
                      <a:pt x="46419" y="1223"/>
                    </a:cubicBezTo>
                    <a:cubicBezTo>
                      <a:pt x="47743" y="-273"/>
                      <a:pt x="50029" y="-415"/>
                      <a:pt x="51524" y="899"/>
                    </a:cubicBezTo>
                    <a:cubicBezTo>
                      <a:pt x="51639" y="1004"/>
                      <a:pt x="51753" y="1109"/>
                      <a:pt x="51848" y="1223"/>
                    </a:cubicBezTo>
                    <a:cubicBezTo>
                      <a:pt x="53125" y="3157"/>
                      <a:pt x="52753" y="5728"/>
                      <a:pt x="50991" y="7224"/>
                    </a:cubicBezTo>
                    <a:cubicBezTo>
                      <a:pt x="50991" y="7224"/>
                      <a:pt x="10319" y="48276"/>
                      <a:pt x="7843" y="100854"/>
                    </a:cubicBezTo>
                    <a:cubicBezTo>
                      <a:pt x="7833" y="101635"/>
                      <a:pt x="7671" y="102416"/>
                      <a:pt x="7366" y="103140"/>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66" name="图形 4">
              <a:extLst>
                <a:ext uri="{FF2B5EF4-FFF2-40B4-BE49-F238E27FC236}">
                  <a16:creationId xmlns:a16="http://schemas.microsoft.com/office/drawing/2014/main" id="{6524C4ED-CE8C-3A76-9A48-51A73456CA0D}"/>
                </a:ext>
              </a:extLst>
            </p:cNvPr>
            <p:cNvGrpSpPr/>
            <p:nvPr/>
          </p:nvGrpSpPr>
          <p:grpSpPr>
            <a:xfrm>
              <a:off x="-4316189" y="4101652"/>
              <a:ext cx="1140409" cy="1310743"/>
              <a:chOff x="-4316189" y="4101652"/>
              <a:chExt cx="1140409" cy="1310743"/>
            </a:xfrm>
          </p:grpSpPr>
          <p:sp>
            <p:nvSpPr>
              <p:cNvPr id="1567" name="任意多边形: 形状 1566">
                <a:extLst>
                  <a:ext uri="{FF2B5EF4-FFF2-40B4-BE49-F238E27FC236}">
                    <a16:creationId xmlns:a16="http://schemas.microsoft.com/office/drawing/2014/main" id="{D663C0D1-AE50-2230-1CA8-C9BE5F512FA7}"/>
                  </a:ext>
                </a:extLst>
              </p:cNvPr>
              <p:cNvSpPr/>
              <p:nvPr/>
            </p:nvSpPr>
            <p:spPr>
              <a:xfrm>
                <a:off x="-3882163" y="4340141"/>
                <a:ext cx="633204" cy="564768"/>
              </a:xfrm>
              <a:custGeom>
                <a:avLst/>
                <a:gdLst>
                  <a:gd name="connsiteX0" fmla="*/ 103725 w 633204"/>
                  <a:gd name="connsiteY0" fmla="*/ 189473 h 564768"/>
                  <a:gd name="connsiteX1" fmla="*/ 291177 w 633204"/>
                  <a:gd name="connsiteY1" fmla="*/ 361399 h 564768"/>
                  <a:gd name="connsiteX2" fmla="*/ 347279 w 633204"/>
                  <a:gd name="connsiteY2" fmla="*/ 208332 h 564768"/>
                  <a:gd name="connsiteX3" fmla="*/ 376426 w 633204"/>
                  <a:gd name="connsiteY3" fmla="*/ 125750 h 564768"/>
                  <a:gd name="connsiteX4" fmla="*/ 470056 w 633204"/>
                  <a:gd name="connsiteY4" fmla="*/ 24023 h 564768"/>
                  <a:gd name="connsiteX5" fmla="*/ 489106 w 633204"/>
                  <a:gd name="connsiteY5" fmla="*/ 10117 h 564768"/>
                  <a:gd name="connsiteX6" fmla="*/ 498631 w 633204"/>
                  <a:gd name="connsiteY6" fmla="*/ 3164 h 564768"/>
                  <a:gd name="connsiteX7" fmla="*/ 507585 w 633204"/>
                  <a:gd name="connsiteY7" fmla="*/ 1068 h 564768"/>
                  <a:gd name="connsiteX8" fmla="*/ 512824 w 633204"/>
                  <a:gd name="connsiteY8" fmla="*/ 8974 h 564768"/>
                  <a:gd name="connsiteX9" fmla="*/ 506918 w 633204"/>
                  <a:gd name="connsiteY9" fmla="*/ 39644 h 564768"/>
                  <a:gd name="connsiteX10" fmla="*/ 486249 w 633204"/>
                  <a:gd name="connsiteY10" fmla="*/ 64314 h 564768"/>
                  <a:gd name="connsiteX11" fmla="*/ 494536 w 633204"/>
                  <a:gd name="connsiteY11" fmla="*/ 71077 h 564768"/>
                  <a:gd name="connsiteX12" fmla="*/ 563021 w 633204"/>
                  <a:gd name="connsiteY12" fmla="*/ 37644 h 564768"/>
                  <a:gd name="connsiteX13" fmla="*/ 597882 w 633204"/>
                  <a:gd name="connsiteY13" fmla="*/ 13165 h 564768"/>
                  <a:gd name="connsiteX14" fmla="*/ 623409 w 633204"/>
                  <a:gd name="connsiteY14" fmla="*/ 8593 h 564768"/>
                  <a:gd name="connsiteX15" fmla="*/ 632934 w 633204"/>
                  <a:gd name="connsiteY15" fmla="*/ 19642 h 564768"/>
                  <a:gd name="connsiteX16" fmla="*/ 625123 w 633204"/>
                  <a:gd name="connsiteY16" fmla="*/ 31072 h 564768"/>
                  <a:gd name="connsiteX17" fmla="*/ 613693 w 633204"/>
                  <a:gd name="connsiteY17" fmla="*/ 54885 h 564768"/>
                  <a:gd name="connsiteX18" fmla="*/ 614360 w 633204"/>
                  <a:gd name="connsiteY18" fmla="*/ 73935 h 564768"/>
                  <a:gd name="connsiteX19" fmla="*/ 604168 w 633204"/>
                  <a:gd name="connsiteY19" fmla="*/ 96032 h 564768"/>
                  <a:gd name="connsiteX20" fmla="*/ 602454 w 633204"/>
                  <a:gd name="connsiteY20" fmla="*/ 116797 h 564768"/>
                  <a:gd name="connsiteX21" fmla="*/ 588452 w 633204"/>
                  <a:gd name="connsiteY21" fmla="*/ 137466 h 564768"/>
                  <a:gd name="connsiteX22" fmla="*/ 550352 w 633204"/>
                  <a:gd name="connsiteY22" fmla="*/ 171947 h 564768"/>
                  <a:gd name="connsiteX23" fmla="*/ 499298 w 633204"/>
                  <a:gd name="connsiteY23" fmla="*/ 200522 h 564768"/>
                  <a:gd name="connsiteX24" fmla="*/ 455483 w 633204"/>
                  <a:gd name="connsiteY24" fmla="*/ 227001 h 564768"/>
                  <a:gd name="connsiteX25" fmla="*/ 432718 w 633204"/>
                  <a:gd name="connsiteY25" fmla="*/ 356541 h 564768"/>
                  <a:gd name="connsiteX26" fmla="*/ 363472 w 633204"/>
                  <a:gd name="connsiteY26" fmla="*/ 546184 h 564768"/>
                  <a:gd name="connsiteX27" fmla="*/ 266984 w 633204"/>
                  <a:gd name="connsiteY27" fmla="*/ 538278 h 564768"/>
                  <a:gd name="connsiteX28" fmla="*/ 72102 w 633204"/>
                  <a:gd name="connsiteY28" fmla="*/ 382735 h 564768"/>
                  <a:gd name="connsiteX29" fmla="*/ 93 w 633204"/>
                  <a:gd name="connsiteY29" fmla="*/ 165279 h 564768"/>
                  <a:gd name="connsiteX30" fmla="*/ 103725 w 633204"/>
                  <a:gd name="connsiteY30" fmla="*/ 189473 h 5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3204" h="564768">
                    <a:moveTo>
                      <a:pt x="103725" y="189473"/>
                    </a:moveTo>
                    <a:cubicBezTo>
                      <a:pt x="134491" y="212809"/>
                      <a:pt x="291177" y="361399"/>
                      <a:pt x="291177" y="361399"/>
                    </a:cubicBezTo>
                    <a:cubicBezTo>
                      <a:pt x="307846" y="316536"/>
                      <a:pt x="340897" y="227287"/>
                      <a:pt x="347279" y="208332"/>
                    </a:cubicBezTo>
                    <a:cubicBezTo>
                      <a:pt x="357852" y="180710"/>
                      <a:pt x="373568" y="132132"/>
                      <a:pt x="376426" y="125750"/>
                    </a:cubicBezTo>
                    <a:cubicBezTo>
                      <a:pt x="395476" y="82602"/>
                      <a:pt x="432718" y="51265"/>
                      <a:pt x="470056" y="24023"/>
                    </a:cubicBezTo>
                    <a:cubicBezTo>
                      <a:pt x="476438" y="19261"/>
                      <a:pt x="482915" y="14498"/>
                      <a:pt x="489106" y="10117"/>
                    </a:cubicBezTo>
                    <a:cubicBezTo>
                      <a:pt x="492421" y="8002"/>
                      <a:pt x="495603" y="5678"/>
                      <a:pt x="498631" y="3164"/>
                    </a:cubicBezTo>
                    <a:cubicBezTo>
                      <a:pt x="501203" y="687"/>
                      <a:pt x="503584" y="-1313"/>
                      <a:pt x="507585" y="1068"/>
                    </a:cubicBezTo>
                    <a:cubicBezTo>
                      <a:pt x="510262" y="2954"/>
                      <a:pt x="512128" y="5774"/>
                      <a:pt x="512824" y="8974"/>
                    </a:cubicBezTo>
                    <a:cubicBezTo>
                      <a:pt x="515329" y="19575"/>
                      <a:pt x="513176" y="30739"/>
                      <a:pt x="506918" y="39644"/>
                    </a:cubicBezTo>
                    <a:cubicBezTo>
                      <a:pt x="500775" y="48465"/>
                      <a:pt x="493850" y="56713"/>
                      <a:pt x="486249" y="64314"/>
                    </a:cubicBezTo>
                    <a:cubicBezTo>
                      <a:pt x="480724" y="70505"/>
                      <a:pt x="490059" y="71363"/>
                      <a:pt x="494536" y="71077"/>
                    </a:cubicBezTo>
                    <a:cubicBezTo>
                      <a:pt x="516539" y="69839"/>
                      <a:pt x="545209" y="49836"/>
                      <a:pt x="563021" y="37644"/>
                    </a:cubicBezTo>
                    <a:cubicBezTo>
                      <a:pt x="574022" y="28634"/>
                      <a:pt x="585671" y="20451"/>
                      <a:pt x="597882" y="13165"/>
                    </a:cubicBezTo>
                    <a:cubicBezTo>
                      <a:pt x="605721" y="9069"/>
                      <a:pt x="614637" y="7478"/>
                      <a:pt x="623409" y="8593"/>
                    </a:cubicBezTo>
                    <a:cubicBezTo>
                      <a:pt x="629314" y="9545"/>
                      <a:pt x="634458" y="12403"/>
                      <a:pt x="632934" y="19642"/>
                    </a:cubicBezTo>
                    <a:cubicBezTo>
                      <a:pt x="631200" y="23976"/>
                      <a:pt x="628533" y="27881"/>
                      <a:pt x="625123" y="31072"/>
                    </a:cubicBezTo>
                    <a:cubicBezTo>
                      <a:pt x="618075" y="37006"/>
                      <a:pt x="613913" y="45674"/>
                      <a:pt x="613693" y="54885"/>
                    </a:cubicBezTo>
                    <a:cubicBezTo>
                      <a:pt x="614770" y="61180"/>
                      <a:pt x="614989" y="67581"/>
                      <a:pt x="614360" y="73935"/>
                    </a:cubicBezTo>
                    <a:cubicBezTo>
                      <a:pt x="611369" y="81478"/>
                      <a:pt x="607969" y="88860"/>
                      <a:pt x="604168" y="96032"/>
                    </a:cubicBezTo>
                    <a:cubicBezTo>
                      <a:pt x="603225" y="102919"/>
                      <a:pt x="602654" y="109853"/>
                      <a:pt x="602454" y="116797"/>
                    </a:cubicBezTo>
                    <a:cubicBezTo>
                      <a:pt x="599292" y="124598"/>
                      <a:pt x="594520" y="131637"/>
                      <a:pt x="588452" y="137466"/>
                    </a:cubicBezTo>
                    <a:cubicBezTo>
                      <a:pt x="577375" y="150639"/>
                      <a:pt x="564554" y="162241"/>
                      <a:pt x="550352" y="171947"/>
                    </a:cubicBezTo>
                    <a:cubicBezTo>
                      <a:pt x="534741" y="183796"/>
                      <a:pt x="517558" y="193416"/>
                      <a:pt x="499298" y="200522"/>
                    </a:cubicBezTo>
                    <a:cubicBezTo>
                      <a:pt x="486154" y="206141"/>
                      <a:pt x="465199" y="205189"/>
                      <a:pt x="455483" y="227001"/>
                    </a:cubicBezTo>
                    <a:cubicBezTo>
                      <a:pt x="445768" y="248813"/>
                      <a:pt x="443863" y="271959"/>
                      <a:pt x="432718" y="356541"/>
                    </a:cubicBezTo>
                    <a:cubicBezTo>
                      <a:pt x="424432" y="419406"/>
                      <a:pt x="418622" y="471889"/>
                      <a:pt x="363472" y="546184"/>
                    </a:cubicBezTo>
                    <a:cubicBezTo>
                      <a:pt x="341469" y="575711"/>
                      <a:pt x="303940" y="567806"/>
                      <a:pt x="266984" y="538278"/>
                    </a:cubicBezTo>
                    <a:lnTo>
                      <a:pt x="72102" y="382735"/>
                    </a:lnTo>
                    <a:cubicBezTo>
                      <a:pt x="7522" y="299010"/>
                      <a:pt x="-1050" y="240717"/>
                      <a:pt x="93" y="165279"/>
                    </a:cubicBezTo>
                    <a:cubicBezTo>
                      <a:pt x="-288" y="165184"/>
                      <a:pt x="63339" y="159183"/>
                      <a:pt x="103725" y="189473"/>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8" name="任意多边形: 形状 1567">
                <a:extLst>
                  <a:ext uri="{FF2B5EF4-FFF2-40B4-BE49-F238E27FC236}">
                    <a16:creationId xmlns:a16="http://schemas.microsoft.com/office/drawing/2014/main" id="{56FE5EAE-4238-AFC5-B4CF-2149973AA36C}"/>
                  </a:ext>
                </a:extLst>
              </p:cNvPr>
              <p:cNvSpPr/>
              <p:nvPr/>
            </p:nvSpPr>
            <p:spPr>
              <a:xfrm>
                <a:off x="-3622064" y="4686490"/>
                <a:ext cx="31077" cy="143732"/>
              </a:xfrm>
              <a:custGeom>
                <a:avLst/>
                <a:gdLst>
                  <a:gd name="connsiteX0" fmla="*/ 31077 w 31077"/>
                  <a:gd name="connsiteY0" fmla="*/ 15050 h 143732"/>
                  <a:gd name="connsiteX1" fmla="*/ 19838 w 31077"/>
                  <a:gd name="connsiteY1" fmla="*/ 143732 h 143732"/>
                  <a:gd name="connsiteX2" fmla="*/ 15266 w 31077"/>
                  <a:gd name="connsiteY2" fmla="*/ 0 h 143732"/>
                </a:gdLst>
                <a:ahLst/>
                <a:cxnLst>
                  <a:cxn ang="0">
                    <a:pos x="connsiteX0" y="connsiteY0"/>
                  </a:cxn>
                  <a:cxn ang="0">
                    <a:pos x="connsiteX1" y="connsiteY1"/>
                  </a:cxn>
                  <a:cxn ang="0">
                    <a:pos x="connsiteX2" y="connsiteY2"/>
                  </a:cxn>
                </a:cxnLst>
                <a:rect l="l" t="t" r="r" b="b"/>
                <a:pathLst>
                  <a:path w="31077" h="143732">
                    <a:moveTo>
                      <a:pt x="31077" y="15050"/>
                    </a:moveTo>
                    <a:cubicBezTo>
                      <a:pt x="14980" y="53816"/>
                      <a:pt x="5169" y="108966"/>
                      <a:pt x="19838" y="143732"/>
                    </a:cubicBezTo>
                    <a:cubicBezTo>
                      <a:pt x="-11309" y="99536"/>
                      <a:pt x="-165" y="38957"/>
                      <a:pt x="15266" y="0"/>
                    </a:cubicBezTo>
                    <a:close/>
                  </a:path>
                </a:pathLst>
              </a:custGeom>
              <a:solidFill>
                <a:srgbClr val="F5A48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69" name="任意多边形: 形状 1568">
                <a:extLst>
                  <a:ext uri="{FF2B5EF4-FFF2-40B4-BE49-F238E27FC236}">
                    <a16:creationId xmlns:a16="http://schemas.microsoft.com/office/drawing/2014/main" id="{AF256451-5284-8FCD-7470-2A793C1D0D81}"/>
                  </a:ext>
                </a:extLst>
              </p:cNvPr>
              <p:cNvSpPr/>
              <p:nvPr/>
            </p:nvSpPr>
            <p:spPr>
              <a:xfrm>
                <a:off x="-3883975" y="4500096"/>
                <a:ext cx="143340" cy="245639"/>
              </a:xfrm>
              <a:custGeom>
                <a:avLst/>
                <a:gdLst>
                  <a:gd name="connsiteX0" fmla="*/ 0 w 143340"/>
                  <a:gd name="connsiteY0" fmla="*/ 752 h 245639"/>
                  <a:gd name="connsiteX1" fmla="*/ 95250 w 143340"/>
                  <a:gd name="connsiteY1" fmla="*/ 21707 h 245639"/>
                  <a:gd name="connsiteX2" fmla="*/ 137255 w 143340"/>
                  <a:gd name="connsiteY2" fmla="*/ 57044 h 245639"/>
                  <a:gd name="connsiteX3" fmla="*/ 96774 w 143340"/>
                  <a:gd name="connsiteY3" fmla="*/ 245639 h 245639"/>
                  <a:gd name="connsiteX4" fmla="*/ 22765 w 143340"/>
                  <a:gd name="connsiteY4" fmla="*/ 203348 h 245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40" h="245639">
                    <a:moveTo>
                      <a:pt x="0" y="752"/>
                    </a:moveTo>
                    <a:cubicBezTo>
                      <a:pt x="33166" y="-2497"/>
                      <a:pt x="66513" y="4838"/>
                      <a:pt x="95250" y="21707"/>
                    </a:cubicBezTo>
                    <a:cubicBezTo>
                      <a:pt x="110519" y="31889"/>
                      <a:pt x="124606" y="43747"/>
                      <a:pt x="137255" y="57044"/>
                    </a:cubicBezTo>
                    <a:cubicBezTo>
                      <a:pt x="137255" y="57044"/>
                      <a:pt x="166497" y="207063"/>
                      <a:pt x="96774" y="245639"/>
                    </a:cubicBezTo>
                    <a:lnTo>
                      <a:pt x="22765" y="203348"/>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0" name="任意多边形: 形状 1569">
                <a:extLst>
                  <a:ext uri="{FF2B5EF4-FFF2-40B4-BE49-F238E27FC236}">
                    <a16:creationId xmlns:a16="http://schemas.microsoft.com/office/drawing/2014/main" id="{45E2676F-7103-BCD8-1E18-B3F0E03D5C87}"/>
                  </a:ext>
                </a:extLst>
              </p:cNvPr>
              <p:cNvSpPr/>
              <p:nvPr/>
            </p:nvSpPr>
            <p:spPr>
              <a:xfrm>
                <a:off x="-3468531" y="4456955"/>
                <a:ext cx="77954" cy="60243"/>
              </a:xfrm>
              <a:custGeom>
                <a:avLst/>
                <a:gdLst>
                  <a:gd name="connsiteX0" fmla="*/ 77569 w 77954"/>
                  <a:gd name="connsiteY0" fmla="*/ 2840 h 60243"/>
                  <a:gd name="connsiteX1" fmla="*/ 62615 w 77954"/>
                  <a:gd name="connsiteY1" fmla="*/ 268 h 60243"/>
                  <a:gd name="connsiteX2" fmla="*/ 48613 w 77954"/>
                  <a:gd name="connsiteY2" fmla="*/ 2078 h 60243"/>
                  <a:gd name="connsiteX3" fmla="*/ 22515 w 77954"/>
                  <a:gd name="connsiteY3" fmla="*/ 13222 h 60243"/>
                  <a:gd name="connsiteX4" fmla="*/ 4513 w 77954"/>
                  <a:gd name="connsiteY4" fmla="*/ 33129 h 60243"/>
                  <a:gd name="connsiteX5" fmla="*/ 131 w 77954"/>
                  <a:gd name="connsiteY5" fmla="*/ 44940 h 60243"/>
                  <a:gd name="connsiteX6" fmla="*/ 1751 w 77954"/>
                  <a:gd name="connsiteY6" fmla="*/ 59323 h 60243"/>
                  <a:gd name="connsiteX7" fmla="*/ 3465 w 77954"/>
                  <a:gd name="connsiteY7" fmla="*/ 59323 h 60243"/>
                  <a:gd name="connsiteX8" fmla="*/ 5751 w 77954"/>
                  <a:gd name="connsiteY8" fmla="*/ 53799 h 60243"/>
                  <a:gd name="connsiteX9" fmla="*/ 8418 w 77954"/>
                  <a:gd name="connsiteY9" fmla="*/ 47322 h 60243"/>
                  <a:gd name="connsiteX10" fmla="*/ 13371 w 77954"/>
                  <a:gd name="connsiteY10" fmla="*/ 37130 h 60243"/>
                  <a:gd name="connsiteX11" fmla="*/ 29944 w 77954"/>
                  <a:gd name="connsiteY11" fmla="*/ 19794 h 60243"/>
                  <a:gd name="connsiteX12" fmla="*/ 54328 w 77954"/>
                  <a:gd name="connsiteY12" fmla="*/ 9412 h 60243"/>
                  <a:gd name="connsiteX13" fmla="*/ 66139 w 77954"/>
                  <a:gd name="connsiteY13" fmla="*/ 7412 h 60243"/>
                  <a:gd name="connsiteX14" fmla="*/ 74236 w 77954"/>
                  <a:gd name="connsiteY14" fmla="*/ 6459 h 60243"/>
                  <a:gd name="connsiteX15" fmla="*/ 77665 w 77954"/>
                  <a:gd name="connsiteY15" fmla="*/ 4745 h 60243"/>
                  <a:gd name="connsiteX16" fmla="*/ 77569 w 77954"/>
                  <a:gd name="connsiteY16" fmla="*/ 2840 h 6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954" h="60243">
                    <a:moveTo>
                      <a:pt x="77569" y="2840"/>
                    </a:moveTo>
                    <a:cubicBezTo>
                      <a:pt x="72988" y="401"/>
                      <a:pt x="67749" y="-504"/>
                      <a:pt x="62615" y="268"/>
                    </a:cubicBezTo>
                    <a:cubicBezTo>
                      <a:pt x="57910" y="487"/>
                      <a:pt x="53224" y="1087"/>
                      <a:pt x="48613" y="2078"/>
                    </a:cubicBezTo>
                    <a:cubicBezTo>
                      <a:pt x="39279" y="4078"/>
                      <a:pt x="30421" y="7860"/>
                      <a:pt x="22515" y="13222"/>
                    </a:cubicBezTo>
                    <a:cubicBezTo>
                      <a:pt x="15019" y="18337"/>
                      <a:pt x="8847" y="25157"/>
                      <a:pt x="4513" y="33129"/>
                    </a:cubicBezTo>
                    <a:cubicBezTo>
                      <a:pt x="2370" y="36777"/>
                      <a:pt x="893" y="40778"/>
                      <a:pt x="131" y="44940"/>
                    </a:cubicBezTo>
                    <a:cubicBezTo>
                      <a:pt x="-278" y="49798"/>
                      <a:pt x="274" y="54684"/>
                      <a:pt x="1751" y="59323"/>
                    </a:cubicBezTo>
                    <a:cubicBezTo>
                      <a:pt x="1751" y="60085"/>
                      <a:pt x="3179" y="60942"/>
                      <a:pt x="3465" y="59323"/>
                    </a:cubicBezTo>
                    <a:cubicBezTo>
                      <a:pt x="4046" y="57409"/>
                      <a:pt x="4808" y="55561"/>
                      <a:pt x="5751" y="53799"/>
                    </a:cubicBezTo>
                    <a:cubicBezTo>
                      <a:pt x="6608" y="51608"/>
                      <a:pt x="7561" y="49512"/>
                      <a:pt x="8418" y="47322"/>
                    </a:cubicBezTo>
                    <a:cubicBezTo>
                      <a:pt x="9761" y="43778"/>
                      <a:pt x="11418" y="40368"/>
                      <a:pt x="13371" y="37130"/>
                    </a:cubicBezTo>
                    <a:cubicBezTo>
                      <a:pt x="17609" y="30243"/>
                      <a:pt x="23258" y="24338"/>
                      <a:pt x="29944" y="19794"/>
                    </a:cubicBezTo>
                    <a:cubicBezTo>
                      <a:pt x="37384" y="14898"/>
                      <a:pt x="45642" y="11384"/>
                      <a:pt x="54328" y="9412"/>
                    </a:cubicBezTo>
                    <a:cubicBezTo>
                      <a:pt x="58215" y="8460"/>
                      <a:pt x="62158" y="7793"/>
                      <a:pt x="66139" y="7412"/>
                    </a:cubicBezTo>
                    <a:lnTo>
                      <a:pt x="74236" y="6459"/>
                    </a:lnTo>
                    <a:cubicBezTo>
                      <a:pt x="75760" y="6459"/>
                      <a:pt x="76998" y="6459"/>
                      <a:pt x="77665" y="4745"/>
                    </a:cubicBezTo>
                    <a:cubicBezTo>
                      <a:pt x="78084" y="4164"/>
                      <a:pt x="78046" y="3373"/>
                      <a:pt x="77569" y="2840"/>
                    </a:cubicBezTo>
                    <a:close/>
                  </a:path>
                </a:pathLst>
              </a:custGeom>
              <a:solidFill>
                <a:srgbClr val="F5A48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571" name="图形 4">
                <a:extLst>
                  <a:ext uri="{FF2B5EF4-FFF2-40B4-BE49-F238E27FC236}">
                    <a16:creationId xmlns:a16="http://schemas.microsoft.com/office/drawing/2014/main" id="{BB58448E-1326-5194-728F-5F2AC7696A6F}"/>
                  </a:ext>
                </a:extLst>
              </p:cNvPr>
              <p:cNvGrpSpPr/>
              <p:nvPr/>
            </p:nvGrpSpPr>
            <p:grpSpPr>
              <a:xfrm>
                <a:off x="-4228452" y="4500848"/>
                <a:ext cx="503762" cy="602884"/>
                <a:chOff x="-4228452" y="4500848"/>
                <a:chExt cx="503762" cy="602884"/>
              </a:xfrm>
            </p:grpSpPr>
            <p:sp>
              <p:nvSpPr>
                <p:cNvPr id="1572" name="任意多边形: 形状 1571">
                  <a:extLst>
                    <a:ext uri="{FF2B5EF4-FFF2-40B4-BE49-F238E27FC236}">
                      <a16:creationId xmlns:a16="http://schemas.microsoft.com/office/drawing/2014/main" id="{1BA9DDDC-010B-83E6-0923-B77FF99A1F07}"/>
                    </a:ext>
                  </a:extLst>
                </p:cNvPr>
                <p:cNvSpPr/>
                <p:nvPr/>
              </p:nvSpPr>
              <p:spPr>
                <a:xfrm>
                  <a:off x="-4195633" y="4904803"/>
                  <a:ext cx="459200" cy="198929"/>
                </a:xfrm>
                <a:custGeom>
                  <a:avLst/>
                  <a:gdLst>
                    <a:gd name="connsiteX0" fmla="*/ 438150 w 459200"/>
                    <a:gd name="connsiteY0" fmla="*/ 0 h 198929"/>
                    <a:gd name="connsiteX1" fmla="*/ 459200 w 459200"/>
                    <a:gd name="connsiteY1" fmla="*/ 79248 h 198929"/>
                    <a:gd name="connsiteX2" fmla="*/ 280606 w 459200"/>
                    <a:gd name="connsiteY2" fmla="*/ 186499 h 198929"/>
                    <a:gd name="connsiteX3" fmla="*/ 0 w 459200"/>
                    <a:gd name="connsiteY3" fmla="*/ 186499 h 198929"/>
                    <a:gd name="connsiteX4" fmla="*/ 4572 w 459200"/>
                    <a:gd name="connsiteY4" fmla="*/ 76771 h 198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00" h="198929">
                      <a:moveTo>
                        <a:pt x="438150" y="0"/>
                      </a:moveTo>
                      <a:lnTo>
                        <a:pt x="459200" y="79248"/>
                      </a:lnTo>
                      <a:cubicBezTo>
                        <a:pt x="459200" y="79248"/>
                        <a:pt x="433959" y="158782"/>
                        <a:pt x="280606" y="186499"/>
                      </a:cubicBezTo>
                      <a:cubicBezTo>
                        <a:pt x="187804" y="203073"/>
                        <a:pt x="92802" y="203073"/>
                        <a:pt x="0" y="186499"/>
                      </a:cubicBezTo>
                      <a:lnTo>
                        <a:pt x="4572" y="76771"/>
                      </a:lnTo>
                      <a:close/>
                    </a:path>
                  </a:pathLst>
                </a:custGeom>
                <a:solidFill>
                  <a:srgbClr val="B1666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3" name="任意多边形: 形状 1572">
                  <a:extLst>
                    <a:ext uri="{FF2B5EF4-FFF2-40B4-BE49-F238E27FC236}">
                      <a16:creationId xmlns:a16="http://schemas.microsoft.com/office/drawing/2014/main" id="{E4FC8EE0-5109-116E-88BE-749817039D42}"/>
                    </a:ext>
                  </a:extLst>
                </p:cNvPr>
                <p:cNvSpPr/>
                <p:nvPr/>
              </p:nvSpPr>
              <p:spPr>
                <a:xfrm>
                  <a:off x="-4228452" y="4500848"/>
                  <a:ext cx="503762" cy="557877"/>
                </a:xfrm>
                <a:custGeom>
                  <a:avLst/>
                  <a:gdLst>
                    <a:gd name="connsiteX0" fmla="*/ 5100 w 503762"/>
                    <a:gd name="connsiteY0" fmla="*/ 307562 h 557877"/>
                    <a:gd name="connsiteX1" fmla="*/ 52725 w 503762"/>
                    <a:gd name="connsiteY1" fmla="*/ 80010 h 557877"/>
                    <a:gd name="connsiteX2" fmla="*/ 183218 w 503762"/>
                    <a:gd name="connsiteY2" fmla="*/ 29051 h 557877"/>
                    <a:gd name="connsiteX3" fmla="*/ 345143 w 503762"/>
                    <a:gd name="connsiteY3" fmla="*/ 0 h 557877"/>
                    <a:gd name="connsiteX4" fmla="*/ 489447 w 503762"/>
                    <a:gd name="connsiteY4" fmla="*/ 171450 h 557877"/>
                    <a:gd name="connsiteX5" fmla="*/ 474207 w 503762"/>
                    <a:gd name="connsiteY5" fmla="*/ 320040 h 557877"/>
                    <a:gd name="connsiteX6" fmla="*/ 488875 w 503762"/>
                    <a:gd name="connsiteY6" fmla="*/ 424815 h 557877"/>
                    <a:gd name="connsiteX7" fmla="*/ 346572 w 503762"/>
                    <a:gd name="connsiteY7" fmla="*/ 543401 h 557877"/>
                    <a:gd name="connsiteX8" fmla="*/ 3672 w 503762"/>
                    <a:gd name="connsiteY8" fmla="*/ 529209 h 557877"/>
                    <a:gd name="connsiteX9" fmla="*/ 5100 w 503762"/>
                    <a:gd name="connsiteY9" fmla="*/ 307562 h 55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762" h="557877">
                      <a:moveTo>
                        <a:pt x="5100" y="307562"/>
                      </a:moveTo>
                      <a:cubicBezTo>
                        <a:pt x="15673" y="152590"/>
                        <a:pt x="24150" y="122015"/>
                        <a:pt x="52725" y="80010"/>
                      </a:cubicBezTo>
                      <a:cubicBezTo>
                        <a:pt x="87015" y="65246"/>
                        <a:pt x="145975" y="41910"/>
                        <a:pt x="183218" y="29051"/>
                      </a:cubicBezTo>
                      <a:cubicBezTo>
                        <a:pt x="247893" y="6953"/>
                        <a:pt x="345143" y="0"/>
                        <a:pt x="345143" y="0"/>
                      </a:cubicBezTo>
                      <a:cubicBezTo>
                        <a:pt x="378385" y="31909"/>
                        <a:pt x="461062" y="106585"/>
                        <a:pt x="489447" y="171450"/>
                      </a:cubicBezTo>
                      <a:cubicBezTo>
                        <a:pt x="508497" y="214598"/>
                        <a:pt x="513164" y="281464"/>
                        <a:pt x="474207" y="320040"/>
                      </a:cubicBezTo>
                      <a:cubicBezTo>
                        <a:pt x="475893" y="355340"/>
                        <a:pt x="480807" y="390411"/>
                        <a:pt x="488875" y="424815"/>
                      </a:cubicBezTo>
                      <a:cubicBezTo>
                        <a:pt x="488875" y="424815"/>
                        <a:pt x="482398" y="506635"/>
                        <a:pt x="346572" y="543401"/>
                      </a:cubicBezTo>
                      <a:cubicBezTo>
                        <a:pt x="200839" y="582835"/>
                        <a:pt x="3672" y="529209"/>
                        <a:pt x="3672" y="529209"/>
                      </a:cubicBezTo>
                      <a:cubicBezTo>
                        <a:pt x="3672" y="529209"/>
                        <a:pt x="-5472" y="461105"/>
                        <a:pt x="5100" y="307562"/>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4" name="任意多边形: 形状 1573">
                  <a:extLst>
                    <a:ext uri="{FF2B5EF4-FFF2-40B4-BE49-F238E27FC236}">
                      <a16:creationId xmlns:a16="http://schemas.microsoft.com/office/drawing/2014/main" id="{93B17BD1-4DF7-FC3A-2B49-10D4B7EB7A1D}"/>
                    </a:ext>
                  </a:extLst>
                </p:cNvPr>
                <p:cNvSpPr/>
                <p:nvPr/>
              </p:nvSpPr>
              <p:spPr>
                <a:xfrm>
                  <a:off x="-4228452" y="4500848"/>
                  <a:ext cx="503762" cy="557877"/>
                </a:xfrm>
                <a:custGeom>
                  <a:avLst/>
                  <a:gdLst>
                    <a:gd name="connsiteX0" fmla="*/ 5100 w 503762"/>
                    <a:gd name="connsiteY0" fmla="*/ 307562 h 557877"/>
                    <a:gd name="connsiteX1" fmla="*/ 52725 w 503762"/>
                    <a:gd name="connsiteY1" fmla="*/ 80010 h 557877"/>
                    <a:gd name="connsiteX2" fmla="*/ 183218 w 503762"/>
                    <a:gd name="connsiteY2" fmla="*/ 29051 h 557877"/>
                    <a:gd name="connsiteX3" fmla="*/ 345143 w 503762"/>
                    <a:gd name="connsiteY3" fmla="*/ 0 h 557877"/>
                    <a:gd name="connsiteX4" fmla="*/ 489447 w 503762"/>
                    <a:gd name="connsiteY4" fmla="*/ 171450 h 557877"/>
                    <a:gd name="connsiteX5" fmla="*/ 474207 w 503762"/>
                    <a:gd name="connsiteY5" fmla="*/ 320040 h 557877"/>
                    <a:gd name="connsiteX6" fmla="*/ 488875 w 503762"/>
                    <a:gd name="connsiteY6" fmla="*/ 424815 h 557877"/>
                    <a:gd name="connsiteX7" fmla="*/ 346572 w 503762"/>
                    <a:gd name="connsiteY7" fmla="*/ 543401 h 557877"/>
                    <a:gd name="connsiteX8" fmla="*/ 3672 w 503762"/>
                    <a:gd name="connsiteY8" fmla="*/ 529209 h 557877"/>
                    <a:gd name="connsiteX9" fmla="*/ 5100 w 503762"/>
                    <a:gd name="connsiteY9" fmla="*/ 307562 h 55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762" h="557877">
                      <a:moveTo>
                        <a:pt x="5100" y="307562"/>
                      </a:moveTo>
                      <a:cubicBezTo>
                        <a:pt x="15673" y="152590"/>
                        <a:pt x="24150" y="122015"/>
                        <a:pt x="52725" y="80010"/>
                      </a:cubicBezTo>
                      <a:cubicBezTo>
                        <a:pt x="87015" y="65246"/>
                        <a:pt x="145975" y="41910"/>
                        <a:pt x="183218" y="29051"/>
                      </a:cubicBezTo>
                      <a:cubicBezTo>
                        <a:pt x="247893" y="6953"/>
                        <a:pt x="345143" y="0"/>
                        <a:pt x="345143" y="0"/>
                      </a:cubicBezTo>
                      <a:cubicBezTo>
                        <a:pt x="378385" y="31909"/>
                        <a:pt x="461062" y="106585"/>
                        <a:pt x="489447" y="171450"/>
                      </a:cubicBezTo>
                      <a:cubicBezTo>
                        <a:pt x="508497" y="214598"/>
                        <a:pt x="513164" y="281464"/>
                        <a:pt x="474207" y="320040"/>
                      </a:cubicBezTo>
                      <a:cubicBezTo>
                        <a:pt x="475893" y="355340"/>
                        <a:pt x="480807" y="390411"/>
                        <a:pt x="488875" y="424815"/>
                      </a:cubicBezTo>
                      <a:cubicBezTo>
                        <a:pt x="488875" y="424815"/>
                        <a:pt x="482398" y="506635"/>
                        <a:pt x="346572" y="543401"/>
                      </a:cubicBezTo>
                      <a:cubicBezTo>
                        <a:pt x="200839" y="582835"/>
                        <a:pt x="3672" y="529209"/>
                        <a:pt x="3672" y="529209"/>
                      </a:cubicBezTo>
                      <a:cubicBezTo>
                        <a:pt x="3672" y="529209"/>
                        <a:pt x="-5472" y="461105"/>
                        <a:pt x="5100" y="307562"/>
                      </a:cubicBezTo>
                      <a:close/>
                    </a:path>
                  </a:pathLst>
                </a:custGeom>
                <a:solidFill>
                  <a:srgbClr val="FFC000">
                    <a:alpha val="3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5" name="任意多边形: 形状 1574">
                  <a:extLst>
                    <a:ext uri="{FF2B5EF4-FFF2-40B4-BE49-F238E27FC236}">
                      <a16:creationId xmlns:a16="http://schemas.microsoft.com/office/drawing/2014/main" id="{BDF70ED8-113A-1C85-2547-8E9E8EE52D90}"/>
                    </a:ext>
                  </a:extLst>
                </p:cNvPr>
                <p:cNvSpPr/>
                <p:nvPr/>
              </p:nvSpPr>
              <p:spPr>
                <a:xfrm>
                  <a:off x="-4070666" y="4826698"/>
                  <a:ext cx="212216" cy="93698"/>
                </a:xfrm>
                <a:custGeom>
                  <a:avLst/>
                  <a:gdLst>
                    <a:gd name="connsiteX0" fmla="*/ 212217 w 212216"/>
                    <a:gd name="connsiteY0" fmla="*/ 26670 h 93698"/>
                    <a:gd name="connsiteX1" fmla="*/ 97917 w 212216"/>
                    <a:gd name="connsiteY1" fmla="*/ 70676 h 93698"/>
                    <a:gd name="connsiteX2" fmla="*/ 0 w 212216"/>
                    <a:gd name="connsiteY2" fmla="*/ 0 h 93698"/>
                    <a:gd name="connsiteX3" fmla="*/ 95250 w 212216"/>
                    <a:gd name="connsiteY3" fmla="*/ 92964 h 93698"/>
                    <a:gd name="connsiteX4" fmla="*/ 212217 w 212216"/>
                    <a:gd name="connsiteY4" fmla="*/ 26670 h 9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6" h="93698">
                      <a:moveTo>
                        <a:pt x="212217" y="26670"/>
                      </a:moveTo>
                      <a:cubicBezTo>
                        <a:pt x="212217" y="26670"/>
                        <a:pt x="175546" y="76010"/>
                        <a:pt x="97917" y="70676"/>
                      </a:cubicBezTo>
                      <a:cubicBezTo>
                        <a:pt x="18193" y="65056"/>
                        <a:pt x="0" y="0"/>
                        <a:pt x="0" y="0"/>
                      </a:cubicBezTo>
                      <a:cubicBezTo>
                        <a:pt x="0" y="0"/>
                        <a:pt x="0" y="86201"/>
                        <a:pt x="95250" y="92964"/>
                      </a:cubicBezTo>
                      <a:cubicBezTo>
                        <a:pt x="144485" y="98555"/>
                        <a:pt x="191719" y="71790"/>
                        <a:pt x="212217" y="26670"/>
                      </a:cubicBezTo>
                      <a:close/>
                    </a:path>
                  </a:pathLst>
                </a:custGeom>
                <a:solidFill>
                  <a:srgbClr val="B1666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76" name="图形 4">
                <a:extLst>
                  <a:ext uri="{FF2B5EF4-FFF2-40B4-BE49-F238E27FC236}">
                    <a16:creationId xmlns:a16="http://schemas.microsoft.com/office/drawing/2014/main" id="{FB619ADD-6E45-CB75-9D5B-B7EAC78F615B}"/>
                  </a:ext>
                </a:extLst>
              </p:cNvPr>
              <p:cNvGrpSpPr/>
              <p:nvPr/>
            </p:nvGrpSpPr>
            <p:grpSpPr>
              <a:xfrm>
                <a:off x="-3943439" y="4830222"/>
                <a:ext cx="767658" cy="582172"/>
                <a:chOff x="-3943439" y="4830222"/>
                <a:chExt cx="767658" cy="582172"/>
              </a:xfrm>
            </p:grpSpPr>
            <p:sp>
              <p:nvSpPr>
                <p:cNvPr id="1577" name="任意多边形: 形状 1576">
                  <a:extLst>
                    <a:ext uri="{FF2B5EF4-FFF2-40B4-BE49-F238E27FC236}">
                      <a16:creationId xmlns:a16="http://schemas.microsoft.com/office/drawing/2014/main" id="{CC42289F-DC03-7EBC-3E73-18B724C6FC73}"/>
                    </a:ext>
                  </a:extLst>
                </p:cNvPr>
                <p:cNvSpPr/>
                <p:nvPr/>
              </p:nvSpPr>
              <p:spPr>
                <a:xfrm>
                  <a:off x="-3943412" y="5138070"/>
                  <a:ext cx="702087" cy="274324"/>
                </a:xfrm>
                <a:custGeom>
                  <a:avLst/>
                  <a:gdLst>
                    <a:gd name="connsiteX0" fmla="*/ 0 w 702087"/>
                    <a:gd name="connsiteY0" fmla="*/ 108871 h 274324"/>
                    <a:gd name="connsiteX1" fmla="*/ 0 w 702087"/>
                    <a:gd name="connsiteY1" fmla="*/ 117443 h 274324"/>
                    <a:gd name="connsiteX2" fmla="*/ 12001 w 702087"/>
                    <a:gd name="connsiteY2" fmla="*/ 138398 h 274324"/>
                    <a:gd name="connsiteX3" fmla="*/ 242697 w 702087"/>
                    <a:gd name="connsiteY3" fmla="*/ 271082 h 274324"/>
                    <a:gd name="connsiteX4" fmla="*/ 266891 w 702087"/>
                    <a:gd name="connsiteY4" fmla="*/ 271082 h 274324"/>
                    <a:gd name="connsiteX5" fmla="*/ 689991 w 702087"/>
                    <a:gd name="connsiteY5" fmla="*/ 26861 h 274324"/>
                    <a:gd name="connsiteX6" fmla="*/ 702088 w 702087"/>
                    <a:gd name="connsiteY6" fmla="*/ 5905 h 274324"/>
                    <a:gd name="connsiteX7" fmla="*/ 702088 w 702087"/>
                    <a:gd name="connsiteY7" fmla="*/ 0 h 274324"/>
                    <a:gd name="connsiteX8" fmla="*/ 254413 w 702087"/>
                    <a:gd name="connsiteY8" fmla="*/ 258223 h 27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087" h="274324">
                      <a:moveTo>
                        <a:pt x="0" y="108871"/>
                      </a:moveTo>
                      <a:lnTo>
                        <a:pt x="0" y="117443"/>
                      </a:lnTo>
                      <a:cubicBezTo>
                        <a:pt x="19" y="126054"/>
                        <a:pt x="4582" y="134026"/>
                        <a:pt x="12001" y="138398"/>
                      </a:cubicBezTo>
                      <a:lnTo>
                        <a:pt x="242697" y="271082"/>
                      </a:lnTo>
                      <a:cubicBezTo>
                        <a:pt x="250184" y="275406"/>
                        <a:pt x="259404" y="275406"/>
                        <a:pt x="266891" y="271082"/>
                      </a:cubicBezTo>
                      <a:lnTo>
                        <a:pt x="689991" y="26861"/>
                      </a:lnTo>
                      <a:cubicBezTo>
                        <a:pt x="697430" y="22498"/>
                        <a:pt x="702031" y="14535"/>
                        <a:pt x="702088" y="5905"/>
                      </a:cubicBezTo>
                      <a:lnTo>
                        <a:pt x="702088" y="0"/>
                      </a:lnTo>
                      <a:lnTo>
                        <a:pt x="254413" y="258223"/>
                      </a:ln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8" name="任意多边形: 形状 1577">
                  <a:extLst>
                    <a:ext uri="{FF2B5EF4-FFF2-40B4-BE49-F238E27FC236}">
                      <a16:creationId xmlns:a16="http://schemas.microsoft.com/office/drawing/2014/main" id="{EC51C907-23FC-C571-2024-50B9F9EDFB87}"/>
                    </a:ext>
                  </a:extLst>
                </p:cNvPr>
                <p:cNvSpPr/>
                <p:nvPr/>
              </p:nvSpPr>
              <p:spPr>
                <a:xfrm>
                  <a:off x="-3943439" y="4991266"/>
                  <a:ext cx="702114" cy="405026"/>
                </a:xfrm>
                <a:custGeom>
                  <a:avLst/>
                  <a:gdLst>
                    <a:gd name="connsiteX0" fmla="*/ 702115 w 702114"/>
                    <a:gd name="connsiteY0" fmla="*/ 146804 h 405026"/>
                    <a:gd name="connsiteX1" fmla="*/ 451227 w 702114"/>
                    <a:gd name="connsiteY1" fmla="*/ 1929 h 405026"/>
                    <a:gd name="connsiteX2" fmla="*/ 436844 w 702114"/>
                    <a:gd name="connsiteY2" fmla="*/ 1929 h 405026"/>
                    <a:gd name="connsiteX3" fmla="*/ 1551 w 702114"/>
                    <a:gd name="connsiteY3" fmla="*/ 253293 h 405026"/>
                    <a:gd name="connsiteX4" fmla="*/ 475 w 702114"/>
                    <a:gd name="connsiteY4" fmla="*/ 257742 h 405026"/>
                    <a:gd name="connsiteX5" fmla="*/ 1551 w 702114"/>
                    <a:gd name="connsiteY5" fmla="*/ 258818 h 405026"/>
                    <a:gd name="connsiteX6" fmla="*/ 254821 w 702114"/>
                    <a:gd name="connsiteY6" fmla="*/ 405027 h 40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2114" h="405026">
                      <a:moveTo>
                        <a:pt x="702115" y="146804"/>
                      </a:moveTo>
                      <a:lnTo>
                        <a:pt x="451227" y="1929"/>
                      </a:lnTo>
                      <a:cubicBezTo>
                        <a:pt x="446779" y="-643"/>
                        <a:pt x="441292" y="-643"/>
                        <a:pt x="436844" y="1929"/>
                      </a:cubicBezTo>
                      <a:lnTo>
                        <a:pt x="1551" y="253293"/>
                      </a:lnTo>
                      <a:cubicBezTo>
                        <a:pt x="27" y="254227"/>
                        <a:pt x="-458" y="256218"/>
                        <a:pt x="475" y="257742"/>
                      </a:cubicBezTo>
                      <a:cubicBezTo>
                        <a:pt x="751" y="258180"/>
                        <a:pt x="1113" y="258551"/>
                        <a:pt x="1551" y="258818"/>
                      </a:cubicBezTo>
                      <a:lnTo>
                        <a:pt x="254821" y="405027"/>
                      </a:ln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79" name="任意多边形: 形状 1578">
                  <a:extLst>
                    <a:ext uri="{FF2B5EF4-FFF2-40B4-BE49-F238E27FC236}">
                      <a16:creationId xmlns:a16="http://schemas.microsoft.com/office/drawing/2014/main" id="{4B1F0144-BF5C-40EB-1EEC-365A970AFA75}"/>
                    </a:ext>
                  </a:extLst>
                </p:cNvPr>
                <p:cNvSpPr/>
                <p:nvPr/>
              </p:nvSpPr>
              <p:spPr>
                <a:xfrm>
                  <a:off x="-3826254" y="5068538"/>
                  <a:ext cx="531685" cy="306419"/>
                </a:xfrm>
                <a:custGeom>
                  <a:avLst/>
                  <a:gdLst>
                    <a:gd name="connsiteX0" fmla="*/ 135350 w 531685"/>
                    <a:gd name="connsiteY0" fmla="*/ 306419 h 306419"/>
                    <a:gd name="connsiteX1" fmla="*/ 0 w 531685"/>
                    <a:gd name="connsiteY1" fmla="*/ 228409 h 306419"/>
                    <a:gd name="connsiteX2" fmla="*/ 395668 w 531685"/>
                    <a:gd name="connsiteY2" fmla="*/ 0 h 306419"/>
                    <a:gd name="connsiteX3" fmla="*/ 531685 w 531685"/>
                    <a:gd name="connsiteY3" fmla="*/ 77629 h 306419"/>
                    <a:gd name="connsiteX4" fmla="*/ 135350 w 531685"/>
                    <a:gd name="connsiteY4" fmla="*/ 306419 h 3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685" h="306419">
                      <a:moveTo>
                        <a:pt x="135350" y="306419"/>
                      </a:moveTo>
                      <a:lnTo>
                        <a:pt x="0" y="228409"/>
                      </a:lnTo>
                      <a:lnTo>
                        <a:pt x="395668" y="0"/>
                      </a:lnTo>
                      <a:lnTo>
                        <a:pt x="531685" y="77629"/>
                      </a:lnTo>
                      <a:lnTo>
                        <a:pt x="135350" y="306419"/>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0" name="任意多边形: 形状 1579">
                  <a:extLst>
                    <a:ext uri="{FF2B5EF4-FFF2-40B4-BE49-F238E27FC236}">
                      <a16:creationId xmlns:a16="http://schemas.microsoft.com/office/drawing/2014/main" id="{5BA46C8E-2900-7FAC-CE55-CA2C899C8F1C}"/>
                    </a:ext>
                  </a:extLst>
                </p:cNvPr>
                <p:cNvSpPr/>
                <p:nvPr/>
              </p:nvSpPr>
              <p:spPr>
                <a:xfrm>
                  <a:off x="-3757388" y="5088445"/>
                  <a:ext cx="189166" cy="109156"/>
                </a:xfrm>
                <a:custGeom>
                  <a:avLst/>
                  <a:gdLst>
                    <a:gd name="connsiteX0" fmla="*/ 0 w 189166"/>
                    <a:gd name="connsiteY0" fmla="*/ 69437 h 109156"/>
                    <a:gd name="connsiteX1" fmla="*/ 2476 w 189166"/>
                    <a:gd name="connsiteY1" fmla="*/ 70866 h 109156"/>
                    <a:gd name="connsiteX2" fmla="*/ 68771 w 189166"/>
                    <a:gd name="connsiteY2" fmla="*/ 109156 h 109156"/>
                    <a:gd name="connsiteX3" fmla="*/ 186690 w 189166"/>
                    <a:gd name="connsiteY3" fmla="*/ 41053 h 109156"/>
                    <a:gd name="connsiteX4" fmla="*/ 189167 w 189166"/>
                    <a:gd name="connsiteY4" fmla="*/ 39719 h 109156"/>
                    <a:gd name="connsiteX5" fmla="*/ 120301 w 189166"/>
                    <a:gd name="connsiteY5" fmla="*/ 0 h 109156"/>
                    <a:gd name="connsiteX6" fmla="*/ 0 w 189166"/>
                    <a:gd name="connsiteY6" fmla="*/ 69437 h 1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66" h="109156">
                      <a:moveTo>
                        <a:pt x="0" y="69437"/>
                      </a:moveTo>
                      <a:lnTo>
                        <a:pt x="2476" y="70866"/>
                      </a:lnTo>
                      <a:lnTo>
                        <a:pt x="68771" y="109156"/>
                      </a:lnTo>
                      <a:lnTo>
                        <a:pt x="186690" y="41053"/>
                      </a:lnTo>
                      <a:lnTo>
                        <a:pt x="189167" y="39719"/>
                      </a:lnTo>
                      <a:lnTo>
                        <a:pt x="120301" y="0"/>
                      </a:lnTo>
                      <a:lnTo>
                        <a:pt x="0" y="69437"/>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1" name="任意多边形: 形状 1580">
                  <a:extLst>
                    <a:ext uri="{FF2B5EF4-FFF2-40B4-BE49-F238E27FC236}">
                      <a16:creationId xmlns:a16="http://schemas.microsoft.com/office/drawing/2014/main" id="{F1280542-EB7F-4593-EA78-0D7E35D6A547}"/>
                    </a:ext>
                  </a:extLst>
                </p:cNvPr>
                <p:cNvSpPr/>
                <p:nvPr/>
              </p:nvSpPr>
              <p:spPr>
                <a:xfrm>
                  <a:off x="-3754912" y="5091207"/>
                  <a:ext cx="184213" cy="106394"/>
                </a:xfrm>
                <a:custGeom>
                  <a:avLst/>
                  <a:gdLst>
                    <a:gd name="connsiteX0" fmla="*/ 0 w 184213"/>
                    <a:gd name="connsiteY0" fmla="*/ 68104 h 106394"/>
                    <a:gd name="connsiteX1" fmla="*/ 66294 w 184213"/>
                    <a:gd name="connsiteY1" fmla="*/ 106394 h 106394"/>
                    <a:gd name="connsiteX2" fmla="*/ 184214 w 184213"/>
                    <a:gd name="connsiteY2" fmla="*/ 38290 h 106394"/>
                    <a:gd name="connsiteX3" fmla="*/ 117824 w 184213"/>
                    <a:gd name="connsiteY3" fmla="*/ 0 h 106394"/>
                    <a:gd name="connsiteX4" fmla="*/ 0 w 184213"/>
                    <a:gd name="connsiteY4" fmla="*/ 68104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13" h="106394">
                      <a:moveTo>
                        <a:pt x="0" y="68104"/>
                      </a:moveTo>
                      <a:lnTo>
                        <a:pt x="66294" y="106394"/>
                      </a:lnTo>
                      <a:lnTo>
                        <a:pt x="184214" y="38290"/>
                      </a:lnTo>
                      <a:lnTo>
                        <a:pt x="117824" y="0"/>
                      </a:lnTo>
                      <a:lnTo>
                        <a:pt x="0" y="68104"/>
                      </a:lnTo>
                      <a:close/>
                    </a:path>
                  </a:pathLst>
                </a:custGeom>
                <a:solidFill>
                  <a:srgbClr val="E6E6E6"/>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2" name="任意多边形: 形状 1581">
                  <a:extLst>
                    <a:ext uri="{FF2B5EF4-FFF2-40B4-BE49-F238E27FC236}">
                      <a16:creationId xmlns:a16="http://schemas.microsoft.com/office/drawing/2014/main" id="{3DD68302-3F85-2AD2-D3AB-674DD14D1E1C}"/>
                    </a:ext>
                  </a:extLst>
                </p:cNvPr>
                <p:cNvSpPr/>
                <p:nvPr/>
              </p:nvSpPr>
              <p:spPr>
                <a:xfrm>
                  <a:off x="-3688618" y="5138070"/>
                  <a:ext cx="447293" cy="274320"/>
                </a:xfrm>
                <a:custGeom>
                  <a:avLst/>
                  <a:gdLst>
                    <a:gd name="connsiteX0" fmla="*/ 0 w 447293"/>
                    <a:gd name="connsiteY0" fmla="*/ 258223 h 274320"/>
                    <a:gd name="connsiteX1" fmla="*/ 0 w 447293"/>
                    <a:gd name="connsiteY1" fmla="*/ 274320 h 274320"/>
                    <a:gd name="connsiteX2" fmla="*/ 12097 w 447293"/>
                    <a:gd name="connsiteY2" fmla="*/ 271082 h 274320"/>
                    <a:gd name="connsiteX3" fmla="*/ 435197 w 447293"/>
                    <a:gd name="connsiteY3" fmla="*/ 26861 h 274320"/>
                    <a:gd name="connsiteX4" fmla="*/ 447294 w 447293"/>
                    <a:gd name="connsiteY4" fmla="*/ 5905 h 274320"/>
                    <a:gd name="connsiteX5" fmla="*/ 447294 w 447293"/>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293" h="274320">
                      <a:moveTo>
                        <a:pt x="0" y="258223"/>
                      </a:moveTo>
                      <a:lnTo>
                        <a:pt x="0" y="274320"/>
                      </a:lnTo>
                      <a:cubicBezTo>
                        <a:pt x="4248" y="274349"/>
                        <a:pt x="8430" y="273225"/>
                        <a:pt x="12097" y="271082"/>
                      </a:cubicBezTo>
                      <a:lnTo>
                        <a:pt x="435197" y="26861"/>
                      </a:lnTo>
                      <a:cubicBezTo>
                        <a:pt x="442636" y="22498"/>
                        <a:pt x="447237" y="14535"/>
                        <a:pt x="447294" y="5905"/>
                      </a:cubicBezTo>
                      <a:lnTo>
                        <a:pt x="447294" y="0"/>
                      </a:ln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3" name="任意多边形: 形状 1582">
                  <a:extLst>
                    <a:ext uri="{FF2B5EF4-FFF2-40B4-BE49-F238E27FC236}">
                      <a16:creationId xmlns:a16="http://schemas.microsoft.com/office/drawing/2014/main" id="{3E750EAE-CE8F-CF13-4A9F-3589ADB95FA8}"/>
                    </a:ext>
                  </a:extLst>
                </p:cNvPr>
                <p:cNvSpPr/>
                <p:nvPr/>
              </p:nvSpPr>
              <p:spPr>
                <a:xfrm>
                  <a:off x="-3688618" y="5138070"/>
                  <a:ext cx="447293" cy="274320"/>
                </a:xfrm>
                <a:custGeom>
                  <a:avLst/>
                  <a:gdLst>
                    <a:gd name="connsiteX0" fmla="*/ 0 w 447293"/>
                    <a:gd name="connsiteY0" fmla="*/ 258223 h 274320"/>
                    <a:gd name="connsiteX1" fmla="*/ 0 w 447293"/>
                    <a:gd name="connsiteY1" fmla="*/ 274320 h 274320"/>
                    <a:gd name="connsiteX2" fmla="*/ 12097 w 447293"/>
                    <a:gd name="connsiteY2" fmla="*/ 271082 h 274320"/>
                    <a:gd name="connsiteX3" fmla="*/ 435197 w 447293"/>
                    <a:gd name="connsiteY3" fmla="*/ 26861 h 274320"/>
                    <a:gd name="connsiteX4" fmla="*/ 447294 w 447293"/>
                    <a:gd name="connsiteY4" fmla="*/ 5905 h 274320"/>
                    <a:gd name="connsiteX5" fmla="*/ 447294 w 447293"/>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293" h="274320">
                      <a:moveTo>
                        <a:pt x="0" y="258223"/>
                      </a:moveTo>
                      <a:lnTo>
                        <a:pt x="0" y="274320"/>
                      </a:lnTo>
                      <a:cubicBezTo>
                        <a:pt x="4248" y="274349"/>
                        <a:pt x="8430" y="273225"/>
                        <a:pt x="12097" y="271082"/>
                      </a:cubicBezTo>
                      <a:lnTo>
                        <a:pt x="435197" y="26861"/>
                      </a:lnTo>
                      <a:cubicBezTo>
                        <a:pt x="442636" y="22498"/>
                        <a:pt x="447237" y="14535"/>
                        <a:pt x="447294" y="5905"/>
                      </a:cubicBezTo>
                      <a:lnTo>
                        <a:pt x="447294" y="0"/>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4" name="任意多边形: 形状 1583">
                  <a:extLst>
                    <a:ext uri="{FF2B5EF4-FFF2-40B4-BE49-F238E27FC236}">
                      <a16:creationId xmlns:a16="http://schemas.microsoft.com/office/drawing/2014/main" id="{10F802BB-EFF5-94E9-F902-69D7E47AE9F7}"/>
                    </a:ext>
                  </a:extLst>
                </p:cNvPr>
                <p:cNvSpPr/>
                <p:nvPr/>
              </p:nvSpPr>
              <p:spPr>
                <a:xfrm>
                  <a:off x="-3681760" y="4834604"/>
                  <a:ext cx="505979" cy="567153"/>
                </a:xfrm>
                <a:custGeom>
                  <a:avLst/>
                  <a:gdLst>
                    <a:gd name="connsiteX0" fmla="*/ 0 w 505979"/>
                    <a:gd name="connsiteY0" fmla="*/ 565213 h 567153"/>
                    <a:gd name="connsiteX1" fmla="*/ 24670 w 505979"/>
                    <a:gd name="connsiteY1" fmla="*/ 563308 h 567153"/>
                    <a:gd name="connsiteX2" fmla="*/ 445865 w 505979"/>
                    <a:gd name="connsiteY2" fmla="*/ 320135 h 567153"/>
                    <a:gd name="connsiteX3" fmla="*/ 459772 w 505979"/>
                    <a:gd name="connsiteY3" fmla="*/ 300133 h 567153"/>
                    <a:gd name="connsiteX4" fmla="*/ 505873 w 505979"/>
                    <a:gd name="connsiteY4" fmla="*/ 25146 h 567153"/>
                    <a:gd name="connsiteX5" fmla="*/ 505873 w 505979"/>
                    <a:gd name="connsiteY5" fmla="*/ 20383 h 567153"/>
                    <a:gd name="connsiteX6" fmla="*/ 497491 w 505979"/>
                    <a:gd name="connsiteY6" fmla="*/ 0 h 567153"/>
                    <a:gd name="connsiteX7" fmla="*/ 59341 w 505979"/>
                    <a:gd name="connsiteY7" fmla="*/ 252793 h 567153"/>
                    <a:gd name="connsiteX8" fmla="*/ 49054 w 505979"/>
                    <a:gd name="connsiteY8" fmla="*/ 267653 h 56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79" h="567153">
                      <a:moveTo>
                        <a:pt x="0" y="565213"/>
                      </a:moveTo>
                      <a:cubicBezTo>
                        <a:pt x="8087" y="568357"/>
                        <a:pt x="17164" y="567652"/>
                        <a:pt x="24670" y="563308"/>
                      </a:cubicBezTo>
                      <a:lnTo>
                        <a:pt x="445865" y="320135"/>
                      </a:lnTo>
                      <a:cubicBezTo>
                        <a:pt x="453257" y="315878"/>
                        <a:pt x="458353" y="308543"/>
                        <a:pt x="459772" y="300133"/>
                      </a:cubicBezTo>
                      <a:lnTo>
                        <a:pt x="505873" y="25146"/>
                      </a:lnTo>
                      <a:cubicBezTo>
                        <a:pt x="506016" y="23565"/>
                        <a:pt x="506016" y="21965"/>
                        <a:pt x="505873" y="20383"/>
                      </a:cubicBezTo>
                      <a:cubicBezTo>
                        <a:pt x="505854" y="12754"/>
                        <a:pt x="502844" y="5439"/>
                        <a:pt x="497491" y="0"/>
                      </a:cubicBezTo>
                      <a:lnTo>
                        <a:pt x="59341" y="252793"/>
                      </a:lnTo>
                      <a:cubicBezTo>
                        <a:pt x="53864" y="255956"/>
                        <a:pt x="50082" y="261414"/>
                        <a:pt x="49054" y="267653"/>
                      </a:cubicBezTo>
                      <a:close/>
                    </a:path>
                  </a:pathLst>
                </a:custGeom>
                <a:solidFill>
                  <a:srgbClr val="BA68C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5" name="任意多边形: 形状 1584">
                  <a:extLst>
                    <a:ext uri="{FF2B5EF4-FFF2-40B4-BE49-F238E27FC236}">
                      <a16:creationId xmlns:a16="http://schemas.microsoft.com/office/drawing/2014/main" id="{A2BFD179-854C-DD07-5A18-FEDBB76894DF}"/>
                    </a:ext>
                  </a:extLst>
                </p:cNvPr>
                <p:cNvSpPr/>
                <p:nvPr/>
              </p:nvSpPr>
              <p:spPr>
                <a:xfrm>
                  <a:off x="-3681760" y="4834604"/>
                  <a:ext cx="505979" cy="567153"/>
                </a:xfrm>
                <a:custGeom>
                  <a:avLst/>
                  <a:gdLst>
                    <a:gd name="connsiteX0" fmla="*/ 0 w 505979"/>
                    <a:gd name="connsiteY0" fmla="*/ 565213 h 567153"/>
                    <a:gd name="connsiteX1" fmla="*/ 24670 w 505979"/>
                    <a:gd name="connsiteY1" fmla="*/ 563308 h 567153"/>
                    <a:gd name="connsiteX2" fmla="*/ 445865 w 505979"/>
                    <a:gd name="connsiteY2" fmla="*/ 320135 h 567153"/>
                    <a:gd name="connsiteX3" fmla="*/ 459772 w 505979"/>
                    <a:gd name="connsiteY3" fmla="*/ 300133 h 567153"/>
                    <a:gd name="connsiteX4" fmla="*/ 505873 w 505979"/>
                    <a:gd name="connsiteY4" fmla="*/ 25146 h 567153"/>
                    <a:gd name="connsiteX5" fmla="*/ 505873 w 505979"/>
                    <a:gd name="connsiteY5" fmla="*/ 20383 h 567153"/>
                    <a:gd name="connsiteX6" fmla="*/ 497491 w 505979"/>
                    <a:gd name="connsiteY6" fmla="*/ 0 h 567153"/>
                    <a:gd name="connsiteX7" fmla="*/ 59341 w 505979"/>
                    <a:gd name="connsiteY7" fmla="*/ 252793 h 567153"/>
                    <a:gd name="connsiteX8" fmla="*/ 49054 w 505979"/>
                    <a:gd name="connsiteY8" fmla="*/ 267653 h 56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79" h="567153">
                      <a:moveTo>
                        <a:pt x="0" y="565213"/>
                      </a:moveTo>
                      <a:cubicBezTo>
                        <a:pt x="8087" y="568357"/>
                        <a:pt x="17164" y="567652"/>
                        <a:pt x="24670" y="563308"/>
                      </a:cubicBezTo>
                      <a:lnTo>
                        <a:pt x="445865" y="320135"/>
                      </a:lnTo>
                      <a:cubicBezTo>
                        <a:pt x="453257" y="315878"/>
                        <a:pt x="458353" y="308543"/>
                        <a:pt x="459772" y="300133"/>
                      </a:cubicBezTo>
                      <a:lnTo>
                        <a:pt x="505873" y="25146"/>
                      </a:lnTo>
                      <a:cubicBezTo>
                        <a:pt x="506016" y="23565"/>
                        <a:pt x="506016" y="21965"/>
                        <a:pt x="505873" y="20383"/>
                      </a:cubicBezTo>
                      <a:cubicBezTo>
                        <a:pt x="505854" y="12754"/>
                        <a:pt x="502844" y="5439"/>
                        <a:pt x="497491" y="0"/>
                      </a:cubicBezTo>
                      <a:lnTo>
                        <a:pt x="59341" y="252793"/>
                      </a:lnTo>
                      <a:cubicBezTo>
                        <a:pt x="53864" y="255956"/>
                        <a:pt x="50082" y="261414"/>
                        <a:pt x="49054" y="267653"/>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6" name="任意多边形: 形状 1585">
                  <a:extLst>
                    <a:ext uri="{FF2B5EF4-FFF2-40B4-BE49-F238E27FC236}">
                      <a16:creationId xmlns:a16="http://schemas.microsoft.com/office/drawing/2014/main" id="{80BF29C0-A96A-A2DB-A01F-62E7C89598A7}"/>
                    </a:ext>
                  </a:extLst>
                </p:cNvPr>
                <p:cNvSpPr/>
                <p:nvPr/>
              </p:nvSpPr>
              <p:spPr>
                <a:xfrm>
                  <a:off x="-3688618" y="4830222"/>
                  <a:ext cx="505110" cy="569595"/>
                </a:xfrm>
                <a:custGeom>
                  <a:avLst/>
                  <a:gdLst>
                    <a:gd name="connsiteX0" fmla="*/ 0 w 505110"/>
                    <a:gd name="connsiteY0" fmla="*/ 566071 h 569595"/>
                    <a:gd name="connsiteX1" fmla="*/ 2858 w 505110"/>
                    <a:gd name="connsiteY1" fmla="*/ 567690 h 569595"/>
                    <a:gd name="connsiteX2" fmla="*/ 6858 w 505110"/>
                    <a:gd name="connsiteY2" fmla="*/ 569595 h 569595"/>
                    <a:gd name="connsiteX3" fmla="*/ 56674 w 505110"/>
                    <a:gd name="connsiteY3" fmla="*/ 272034 h 569595"/>
                    <a:gd name="connsiteX4" fmla="*/ 66961 w 505110"/>
                    <a:gd name="connsiteY4" fmla="*/ 257175 h 569595"/>
                    <a:gd name="connsiteX5" fmla="*/ 505111 w 505110"/>
                    <a:gd name="connsiteY5" fmla="*/ 4382 h 569595"/>
                    <a:gd name="connsiteX6" fmla="*/ 499205 w 505110"/>
                    <a:gd name="connsiteY6" fmla="*/ 0 h 569595"/>
                    <a:gd name="connsiteX7" fmla="*/ 60579 w 505110"/>
                    <a:gd name="connsiteY7" fmla="*/ 253175 h 569595"/>
                    <a:gd name="connsiteX8" fmla="*/ 50292 w 505110"/>
                    <a:gd name="connsiteY8" fmla="*/ 268034 h 5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110" h="569595">
                      <a:moveTo>
                        <a:pt x="0" y="566071"/>
                      </a:moveTo>
                      <a:lnTo>
                        <a:pt x="2858" y="567690"/>
                      </a:lnTo>
                      <a:cubicBezTo>
                        <a:pt x="4124" y="568462"/>
                        <a:pt x="5467" y="569100"/>
                        <a:pt x="6858" y="569595"/>
                      </a:cubicBezTo>
                      <a:lnTo>
                        <a:pt x="56674" y="272034"/>
                      </a:lnTo>
                      <a:cubicBezTo>
                        <a:pt x="57702" y="265795"/>
                        <a:pt x="61484" y="260337"/>
                        <a:pt x="66961" y="257175"/>
                      </a:cubicBezTo>
                      <a:lnTo>
                        <a:pt x="505111" y="4382"/>
                      </a:lnTo>
                      <a:cubicBezTo>
                        <a:pt x="503329" y="2686"/>
                        <a:pt x="501339" y="1219"/>
                        <a:pt x="499205" y="0"/>
                      </a:cubicBezTo>
                      <a:lnTo>
                        <a:pt x="60579" y="253175"/>
                      </a:lnTo>
                      <a:cubicBezTo>
                        <a:pt x="55150" y="256385"/>
                        <a:pt x="51387" y="261814"/>
                        <a:pt x="50292" y="268034"/>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87" name="任意多边形: 形状 1586">
                  <a:extLst>
                    <a:ext uri="{FF2B5EF4-FFF2-40B4-BE49-F238E27FC236}">
                      <a16:creationId xmlns:a16="http://schemas.microsoft.com/office/drawing/2014/main" id="{89CE8715-4DE0-8E69-3671-B9D4DCA09D70}"/>
                    </a:ext>
                  </a:extLst>
                </p:cNvPr>
                <p:cNvSpPr/>
                <p:nvPr/>
              </p:nvSpPr>
              <p:spPr>
                <a:xfrm>
                  <a:off x="-3445002" y="5085187"/>
                  <a:ext cx="74578" cy="79110"/>
                </a:xfrm>
                <a:custGeom>
                  <a:avLst/>
                  <a:gdLst>
                    <a:gd name="connsiteX0" fmla="*/ 414 w 74578"/>
                    <a:gd name="connsiteY0" fmla="*/ 60789 h 79110"/>
                    <a:gd name="connsiteX1" fmla="*/ 42896 w 74578"/>
                    <a:gd name="connsiteY1" fmla="*/ 6211 h 79110"/>
                    <a:gd name="connsiteX2" fmla="*/ 74138 w 74578"/>
                    <a:gd name="connsiteY2" fmla="*/ 18212 h 79110"/>
                    <a:gd name="connsiteX3" fmla="*/ 31752 w 74578"/>
                    <a:gd name="connsiteY3" fmla="*/ 72886 h 79110"/>
                    <a:gd name="connsiteX4" fmla="*/ 414 w 74578"/>
                    <a:gd name="connsiteY4" fmla="*/ 60789 h 7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78" h="79110">
                      <a:moveTo>
                        <a:pt x="414" y="60789"/>
                      </a:moveTo>
                      <a:cubicBezTo>
                        <a:pt x="3558" y="42406"/>
                        <a:pt x="22513" y="17927"/>
                        <a:pt x="42896" y="6211"/>
                      </a:cubicBezTo>
                      <a:cubicBezTo>
                        <a:pt x="63280" y="-5505"/>
                        <a:pt x="77281" y="-171"/>
                        <a:pt x="74138" y="18212"/>
                      </a:cubicBezTo>
                      <a:cubicBezTo>
                        <a:pt x="70995" y="36596"/>
                        <a:pt x="52040" y="61075"/>
                        <a:pt x="31752" y="72886"/>
                      </a:cubicBezTo>
                      <a:cubicBezTo>
                        <a:pt x="11463" y="84697"/>
                        <a:pt x="-2634" y="79172"/>
                        <a:pt x="414" y="60789"/>
                      </a:cubicBezTo>
                      <a:close/>
                    </a:path>
                  </a:pathLst>
                </a:custGeom>
                <a:solidFill>
                  <a:schemeClr val="accent6">
                    <a:lumMod val="6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88" name="图形 4">
                <a:extLst>
                  <a:ext uri="{FF2B5EF4-FFF2-40B4-BE49-F238E27FC236}">
                    <a16:creationId xmlns:a16="http://schemas.microsoft.com/office/drawing/2014/main" id="{07DCD639-359E-3654-90CE-3CB52ABC9198}"/>
                  </a:ext>
                </a:extLst>
              </p:cNvPr>
              <p:cNvGrpSpPr/>
              <p:nvPr/>
            </p:nvGrpSpPr>
            <p:grpSpPr>
              <a:xfrm>
                <a:off x="-4316189" y="4586573"/>
                <a:ext cx="650624" cy="660810"/>
                <a:chOff x="-4316189" y="4586573"/>
                <a:chExt cx="650624" cy="660810"/>
              </a:xfrm>
            </p:grpSpPr>
            <p:sp>
              <p:nvSpPr>
                <p:cNvPr id="1589" name="任意多边形: 形状 1588">
                  <a:extLst>
                    <a:ext uri="{FF2B5EF4-FFF2-40B4-BE49-F238E27FC236}">
                      <a16:creationId xmlns:a16="http://schemas.microsoft.com/office/drawing/2014/main" id="{4F4307E4-5FCE-D45D-2FCE-D9E552AABBFF}"/>
                    </a:ext>
                  </a:extLst>
                </p:cNvPr>
                <p:cNvSpPr/>
                <p:nvPr/>
              </p:nvSpPr>
              <p:spPr>
                <a:xfrm>
                  <a:off x="-4316189" y="4586573"/>
                  <a:ext cx="650624" cy="660810"/>
                </a:xfrm>
                <a:custGeom>
                  <a:avLst/>
                  <a:gdLst>
                    <a:gd name="connsiteX0" fmla="*/ 3779 w 650624"/>
                    <a:gd name="connsiteY0" fmla="*/ 379095 h 660810"/>
                    <a:gd name="connsiteX1" fmla="*/ 45308 w 650624"/>
                    <a:gd name="connsiteY1" fmla="*/ 104775 h 660810"/>
                    <a:gd name="connsiteX2" fmla="*/ 140558 w 650624"/>
                    <a:gd name="connsiteY2" fmla="*/ 0 h 660810"/>
                    <a:gd name="connsiteX3" fmla="*/ 188754 w 650624"/>
                    <a:gd name="connsiteY3" fmla="*/ 194024 h 660810"/>
                    <a:gd name="connsiteX4" fmla="*/ 159322 w 650624"/>
                    <a:gd name="connsiteY4" fmla="*/ 372904 h 660810"/>
                    <a:gd name="connsiteX5" fmla="*/ 271527 w 650624"/>
                    <a:gd name="connsiteY5" fmla="*/ 442531 h 660810"/>
                    <a:gd name="connsiteX6" fmla="*/ 427546 w 650624"/>
                    <a:gd name="connsiteY6" fmla="*/ 494824 h 660810"/>
                    <a:gd name="connsiteX7" fmla="*/ 522796 w 650624"/>
                    <a:gd name="connsiteY7" fmla="*/ 506254 h 660810"/>
                    <a:gd name="connsiteX8" fmla="*/ 586614 w 650624"/>
                    <a:gd name="connsiteY8" fmla="*/ 529019 h 660810"/>
                    <a:gd name="connsiteX9" fmla="*/ 642430 w 650624"/>
                    <a:gd name="connsiteY9" fmla="*/ 566452 h 660810"/>
                    <a:gd name="connsiteX10" fmla="*/ 625095 w 650624"/>
                    <a:gd name="connsiteY10" fmla="*/ 586549 h 660810"/>
                    <a:gd name="connsiteX11" fmla="*/ 580518 w 650624"/>
                    <a:gd name="connsiteY11" fmla="*/ 569309 h 660810"/>
                    <a:gd name="connsiteX12" fmla="*/ 542418 w 650624"/>
                    <a:gd name="connsiteY12" fmla="*/ 558165 h 660810"/>
                    <a:gd name="connsiteX13" fmla="*/ 553752 w 650624"/>
                    <a:gd name="connsiteY13" fmla="*/ 600551 h 660810"/>
                    <a:gd name="connsiteX14" fmla="*/ 550514 w 650624"/>
                    <a:gd name="connsiteY14" fmla="*/ 624078 h 660810"/>
                    <a:gd name="connsiteX15" fmla="*/ 534702 w 650624"/>
                    <a:gd name="connsiteY15" fmla="*/ 632174 h 660810"/>
                    <a:gd name="connsiteX16" fmla="*/ 532035 w 650624"/>
                    <a:gd name="connsiteY16" fmla="*/ 639985 h 660810"/>
                    <a:gd name="connsiteX17" fmla="*/ 518415 w 650624"/>
                    <a:gd name="connsiteY17" fmla="*/ 644747 h 660810"/>
                    <a:gd name="connsiteX18" fmla="*/ 510318 w 650624"/>
                    <a:gd name="connsiteY18" fmla="*/ 644176 h 660810"/>
                    <a:gd name="connsiteX19" fmla="*/ 502413 w 650624"/>
                    <a:gd name="connsiteY19" fmla="*/ 656177 h 660810"/>
                    <a:gd name="connsiteX20" fmla="*/ 468980 w 650624"/>
                    <a:gd name="connsiteY20" fmla="*/ 660082 h 660810"/>
                    <a:gd name="connsiteX21" fmla="*/ 450501 w 650624"/>
                    <a:gd name="connsiteY21" fmla="*/ 652272 h 660810"/>
                    <a:gd name="connsiteX22" fmla="*/ 437547 w 650624"/>
                    <a:gd name="connsiteY22" fmla="*/ 645509 h 660810"/>
                    <a:gd name="connsiteX23" fmla="*/ 447739 w 650624"/>
                    <a:gd name="connsiteY23" fmla="*/ 630079 h 660810"/>
                    <a:gd name="connsiteX24" fmla="*/ 469170 w 650624"/>
                    <a:gd name="connsiteY24" fmla="*/ 630079 h 660810"/>
                    <a:gd name="connsiteX25" fmla="*/ 461455 w 650624"/>
                    <a:gd name="connsiteY25" fmla="*/ 612267 h 660810"/>
                    <a:gd name="connsiteX26" fmla="*/ 375730 w 650624"/>
                    <a:gd name="connsiteY26" fmla="*/ 612838 h 660810"/>
                    <a:gd name="connsiteX27" fmla="*/ 311627 w 650624"/>
                    <a:gd name="connsiteY27" fmla="*/ 580549 h 660810"/>
                    <a:gd name="connsiteX28" fmla="*/ 65025 w 650624"/>
                    <a:gd name="connsiteY28" fmla="*/ 494824 h 660810"/>
                    <a:gd name="connsiteX29" fmla="*/ 3779 w 650624"/>
                    <a:gd name="connsiteY29" fmla="*/ 379095 h 6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624" h="660810">
                      <a:moveTo>
                        <a:pt x="3779" y="379095"/>
                      </a:moveTo>
                      <a:cubicBezTo>
                        <a:pt x="12523" y="286950"/>
                        <a:pt x="26382" y="195377"/>
                        <a:pt x="45308" y="104775"/>
                      </a:cubicBezTo>
                      <a:cubicBezTo>
                        <a:pt x="54833" y="57817"/>
                        <a:pt x="76550" y="23431"/>
                        <a:pt x="140558" y="0"/>
                      </a:cubicBezTo>
                      <a:cubicBezTo>
                        <a:pt x="203994" y="38100"/>
                        <a:pt x="194755" y="161925"/>
                        <a:pt x="188754" y="194024"/>
                      </a:cubicBezTo>
                      <a:lnTo>
                        <a:pt x="159322" y="372904"/>
                      </a:lnTo>
                      <a:cubicBezTo>
                        <a:pt x="159322" y="372904"/>
                        <a:pt x="212567" y="408432"/>
                        <a:pt x="271527" y="442531"/>
                      </a:cubicBezTo>
                      <a:cubicBezTo>
                        <a:pt x="330486" y="476631"/>
                        <a:pt x="372396" y="492823"/>
                        <a:pt x="427546" y="494824"/>
                      </a:cubicBezTo>
                      <a:cubicBezTo>
                        <a:pt x="482696" y="496824"/>
                        <a:pt x="493554" y="496157"/>
                        <a:pt x="522796" y="506254"/>
                      </a:cubicBezTo>
                      <a:cubicBezTo>
                        <a:pt x="538512" y="511588"/>
                        <a:pt x="574326" y="524065"/>
                        <a:pt x="586614" y="529019"/>
                      </a:cubicBezTo>
                      <a:cubicBezTo>
                        <a:pt x="598901" y="533972"/>
                        <a:pt x="621666" y="553688"/>
                        <a:pt x="642430" y="566452"/>
                      </a:cubicBezTo>
                      <a:cubicBezTo>
                        <a:pt x="663195" y="579215"/>
                        <a:pt x="639668" y="589597"/>
                        <a:pt x="625095" y="586549"/>
                      </a:cubicBezTo>
                      <a:cubicBezTo>
                        <a:pt x="609550" y="582749"/>
                        <a:pt x="594567" y="576958"/>
                        <a:pt x="580518" y="569309"/>
                      </a:cubicBezTo>
                      <a:cubicBezTo>
                        <a:pt x="568135" y="564585"/>
                        <a:pt x="555400" y="560851"/>
                        <a:pt x="542418" y="558165"/>
                      </a:cubicBezTo>
                      <a:cubicBezTo>
                        <a:pt x="547609" y="571881"/>
                        <a:pt x="551400" y="586083"/>
                        <a:pt x="553752" y="600551"/>
                      </a:cubicBezTo>
                      <a:cubicBezTo>
                        <a:pt x="554419" y="608362"/>
                        <a:pt x="556896" y="617696"/>
                        <a:pt x="550514" y="624078"/>
                      </a:cubicBezTo>
                      <a:cubicBezTo>
                        <a:pt x="545675" y="627536"/>
                        <a:pt x="540341" y="630269"/>
                        <a:pt x="534702" y="632174"/>
                      </a:cubicBezTo>
                      <a:cubicBezTo>
                        <a:pt x="534769" y="635013"/>
                        <a:pt x="533826" y="637785"/>
                        <a:pt x="532035" y="639985"/>
                      </a:cubicBezTo>
                      <a:cubicBezTo>
                        <a:pt x="528235" y="643195"/>
                        <a:pt x="523387" y="644890"/>
                        <a:pt x="518415" y="644747"/>
                      </a:cubicBezTo>
                      <a:cubicBezTo>
                        <a:pt x="515710" y="644747"/>
                        <a:pt x="513004" y="644557"/>
                        <a:pt x="510318" y="644176"/>
                      </a:cubicBezTo>
                      <a:cubicBezTo>
                        <a:pt x="509976" y="649291"/>
                        <a:pt x="506975" y="653844"/>
                        <a:pt x="502413" y="656177"/>
                      </a:cubicBezTo>
                      <a:cubicBezTo>
                        <a:pt x="491821" y="660454"/>
                        <a:pt x="480277" y="661806"/>
                        <a:pt x="468980" y="660082"/>
                      </a:cubicBezTo>
                      <a:cubicBezTo>
                        <a:pt x="467361" y="659511"/>
                        <a:pt x="454311" y="653891"/>
                        <a:pt x="450501" y="652272"/>
                      </a:cubicBezTo>
                      <a:cubicBezTo>
                        <a:pt x="445748" y="650977"/>
                        <a:pt x="441329" y="648671"/>
                        <a:pt x="437547" y="645509"/>
                      </a:cubicBezTo>
                      <a:cubicBezTo>
                        <a:pt x="434499" y="641604"/>
                        <a:pt x="441357" y="631603"/>
                        <a:pt x="447739" y="630079"/>
                      </a:cubicBezTo>
                      <a:cubicBezTo>
                        <a:pt x="454835" y="628898"/>
                        <a:pt x="462074" y="628898"/>
                        <a:pt x="469170" y="630079"/>
                      </a:cubicBezTo>
                      <a:cubicBezTo>
                        <a:pt x="465799" y="624526"/>
                        <a:pt x="463198" y="618525"/>
                        <a:pt x="461455" y="612267"/>
                      </a:cubicBezTo>
                      <a:cubicBezTo>
                        <a:pt x="454883" y="603409"/>
                        <a:pt x="413830" y="616268"/>
                        <a:pt x="375730" y="612838"/>
                      </a:cubicBezTo>
                      <a:cubicBezTo>
                        <a:pt x="347155" y="610267"/>
                        <a:pt x="324771" y="585216"/>
                        <a:pt x="311627" y="580549"/>
                      </a:cubicBezTo>
                      <a:cubicBezTo>
                        <a:pt x="227807" y="550736"/>
                        <a:pt x="150750" y="537877"/>
                        <a:pt x="65025" y="494824"/>
                      </a:cubicBezTo>
                      <a:cubicBezTo>
                        <a:pt x="-12509" y="456247"/>
                        <a:pt x="-1555" y="437483"/>
                        <a:pt x="3779" y="379095"/>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0" name="任意多边形: 形状 1589">
                  <a:extLst>
                    <a:ext uri="{FF2B5EF4-FFF2-40B4-BE49-F238E27FC236}">
                      <a16:creationId xmlns:a16="http://schemas.microsoft.com/office/drawing/2014/main" id="{8D7CBBBF-F913-39A7-8A48-EDA400FED455}"/>
                    </a:ext>
                  </a:extLst>
                </p:cNvPr>
                <p:cNvSpPr/>
                <p:nvPr/>
              </p:nvSpPr>
              <p:spPr>
                <a:xfrm>
                  <a:off x="-3787106" y="5122354"/>
                  <a:ext cx="21145" cy="24669"/>
                </a:xfrm>
                <a:custGeom>
                  <a:avLst/>
                  <a:gdLst>
                    <a:gd name="connsiteX0" fmla="*/ 21146 w 21145"/>
                    <a:gd name="connsiteY0" fmla="*/ 24670 h 24669"/>
                    <a:gd name="connsiteX1" fmla="*/ 0 w 21145"/>
                    <a:gd name="connsiteY1" fmla="*/ 0 h 24669"/>
                    <a:gd name="connsiteX2" fmla="*/ 13716 w 21145"/>
                    <a:gd name="connsiteY2" fmla="*/ 22670 h 24669"/>
                  </a:gdLst>
                  <a:ahLst/>
                  <a:cxnLst>
                    <a:cxn ang="0">
                      <a:pos x="connsiteX0" y="connsiteY0"/>
                    </a:cxn>
                    <a:cxn ang="0">
                      <a:pos x="connsiteX1" y="connsiteY1"/>
                    </a:cxn>
                    <a:cxn ang="0">
                      <a:pos x="connsiteX2" y="connsiteY2"/>
                    </a:cxn>
                  </a:cxnLst>
                  <a:rect l="l" t="t" r="r" b="b"/>
                  <a:pathLst>
                    <a:path w="21145" h="24669">
                      <a:moveTo>
                        <a:pt x="21146" y="24670"/>
                      </a:moveTo>
                      <a:cubicBezTo>
                        <a:pt x="16002" y="14383"/>
                        <a:pt x="8382" y="2286"/>
                        <a:pt x="0" y="0"/>
                      </a:cubicBezTo>
                      <a:cubicBezTo>
                        <a:pt x="5610" y="6877"/>
                        <a:pt x="10220" y="14507"/>
                        <a:pt x="13716" y="22670"/>
                      </a:cubicBezTo>
                      <a:close/>
                    </a:path>
                  </a:pathLst>
                </a:custGeom>
                <a:solidFill>
                  <a:srgbClr val="9A4A4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1" name="任意多边形: 形状 1590">
                  <a:extLst>
                    <a:ext uri="{FF2B5EF4-FFF2-40B4-BE49-F238E27FC236}">
                      <a16:creationId xmlns:a16="http://schemas.microsoft.com/office/drawing/2014/main" id="{34448098-1BF0-A498-65A0-6D96EECB7398}"/>
                    </a:ext>
                  </a:extLst>
                </p:cNvPr>
                <p:cNvSpPr/>
                <p:nvPr/>
              </p:nvSpPr>
              <p:spPr>
                <a:xfrm>
                  <a:off x="-3811014" y="5133784"/>
                  <a:ext cx="29815" cy="85248"/>
                </a:xfrm>
                <a:custGeom>
                  <a:avLst/>
                  <a:gdLst>
                    <a:gd name="connsiteX0" fmla="*/ 29528 w 29815"/>
                    <a:gd name="connsiteY0" fmla="*/ 85249 h 85248"/>
                    <a:gd name="connsiteX1" fmla="*/ 28385 w 29815"/>
                    <a:gd name="connsiteY1" fmla="*/ 62008 h 85248"/>
                    <a:gd name="connsiteX2" fmla="*/ 23527 w 29815"/>
                    <a:gd name="connsiteY2" fmla="*/ 39338 h 85248"/>
                    <a:gd name="connsiteX3" fmla="*/ 15431 w 29815"/>
                    <a:gd name="connsiteY3" fmla="*/ 17335 h 85248"/>
                    <a:gd name="connsiteX4" fmla="*/ 0 w 29815"/>
                    <a:gd name="connsiteY4" fmla="*/ 0 h 85248"/>
                    <a:gd name="connsiteX5" fmla="*/ 7144 w 29815"/>
                    <a:gd name="connsiteY5" fmla="*/ 8858 h 85248"/>
                    <a:gd name="connsiteX6" fmla="*/ 12287 w 29815"/>
                    <a:gd name="connsiteY6" fmla="*/ 18383 h 85248"/>
                    <a:gd name="connsiteX7" fmla="*/ 19241 w 29815"/>
                    <a:gd name="connsiteY7" fmla="*/ 40005 h 85248"/>
                    <a:gd name="connsiteX8" fmla="*/ 24956 w 29815"/>
                    <a:gd name="connsiteY8" fmla="*/ 62198 h 85248"/>
                    <a:gd name="connsiteX9" fmla="*/ 29528 w 29815"/>
                    <a:gd name="connsiteY9" fmla="*/ 85249 h 8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15" h="85248">
                      <a:moveTo>
                        <a:pt x="29528" y="85249"/>
                      </a:moveTo>
                      <a:cubicBezTo>
                        <a:pt x="30147" y="77486"/>
                        <a:pt x="29766" y="69675"/>
                        <a:pt x="28385" y="62008"/>
                      </a:cubicBezTo>
                      <a:cubicBezTo>
                        <a:pt x="27146" y="54378"/>
                        <a:pt x="25527" y="46806"/>
                        <a:pt x="23527" y="39338"/>
                      </a:cubicBezTo>
                      <a:cubicBezTo>
                        <a:pt x="21708" y="31709"/>
                        <a:pt x="18993" y="24317"/>
                        <a:pt x="15431" y="17335"/>
                      </a:cubicBezTo>
                      <a:cubicBezTo>
                        <a:pt x="11964" y="10258"/>
                        <a:pt x="6629" y="4258"/>
                        <a:pt x="0" y="0"/>
                      </a:cubicBezTo>
                      <a:cubicBezTo>
                        <a:pt x="2886" y="2505"/>
                        <a:pt x="5305" y="5505"/>
                        <a:pt x="7144" y="8858"/>
                      </a:cubicBezTo>
                      <a:cubicBezTo>
                        <a:pt x="9115" y="11887"/>
                        <a:pt x="10839" y="15069"/>
                        <a:pt x="12287" y="18383"/>
                      </a:cubicBezTo>
                      <a:cubicBezTo>
                        <a:pt x="15116" y="25413"/>
                        <a:pt x="17440" y="32642"/>
                        <a:pt x="19241" y="40005"/>
                      </a:cubicBezTo>
                      <a:cubicBezTo>
                        <a:pt x="21241" y="47339"/>
                        <a:pt x="23051" y="54769"/>
                        <a:pt x="24956" y="62198"/>
                      </a:cubicBezTo>
                      <a:cubicBezTo>
                        <a:pt x="26937" y="69780"/>
                        <a:pt x="28461" y="77486"/>
                        <a:pt x="29528" y="85249"/>
                      </a:cubicBezTo>
                      <a:close/>
                    </a:path>
                  </a:pathLst>
                </a:custGeom>
                <a:solidFill>
                  <a:srgbClr val="9A4A4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2" name="任意多边形: 形状 1591">
                  <a:extLst>
                    <a:ext uri="{FF2B5EF4-FFF2-40B4-BE49-F238E27FC236}">
                      <a16:creationId xmlns:a16="http://schemas.microsoft.com/office/drawing/2014/main" id="{4CC2EC23-B3C4-C6F0-D0D2-E21E356E2981}"/>
                    </a:ext>
                  </a:extLst>
                </p:cNvPr>
                <p:cNvSpPr/>
                <p:nvPr/>
              </p:nvSpPr>
              <p:spPr>
                <a:xfrm>
                  <a:off x="-3833779" y="5146166"/>
                  <a:ext cx="28329" cy="84867"/>
                </a:xfrm>
                <a:custGeom>
                  <a:avLst/>
                  <a:gdLst>
                    <a:gd name="connsiteX0" fmla="*/ 28289 w 28329"/>
                    <a:gd name="connsiteY0" fmla="*/ 84868 h 84867"/>
                    <a:gd name="connsiteX1" fmla="*/ 26479 w 28329"/>
                    <a:gd name="connsiteY1" fmla="*/ 62103 h 84867"/>
                    <a:gd name="connsiteX2" fmla="*/ 21241 w 28329"/>
                    <a:gd name="connsiteY2" fmla="*/ 39910 h 84867"/>
                    <a:gd name="connsiteX3" fmla="*/ 13240 w 28329"/>
                    <a:gd name="connsiteY3" fmla="*/ 18479 h 84867"/>
                    <a:gd name="connsiteX4" fmla="*/ 0 w 28329"/>
                    <a:gd name="connsiteY4" fmla="*/ 0 h 84867"/>
                    <a:gd name="connsiteX5" fmla="*/ 5906 w 28329"/>
                    <a:gd name="connsiteY5" fmla="*/ 9525 h 84867"/>
                    <a:gd name="connsiteX6" fmla="*/ 10097 w 28329"/>
                    <a:gd name="connsiteY6" fmla="*/ 19907 h 84867"/>
                    <a:gd name="connsiteX7" fmla="*/ 16954 w 28329"/>
                    <a:gd name="connsiteY7" fmla="*/ 41243 h 84867"/>
                    <a:gd name="connsiteX8" fmla="*/ 28289 w 28329"/>
                    <a:gd name="connsiteY8" fmla="*/ 84868 h 8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29" h="84867">
                      <a:moveTo>
                        <a:pt x="28289" y="84868"/>
                      </a:moveTo>
                      <a:cubicBezTo>
                        <a:pt x="28499" y="77238"/>
                        <a:pt x="27889" y="69609"/>
                        <a:pt x="26479" y="62103"/>
                      </a:cubicBezTo>
                      <a:cubicBezTo>
                        <a:pt x="25165" y="54607"/>
                        <a:pt x="23413" y="47196"/>
                        <a:pt x="21241" y="39910"/>
                      </a:cubicBezTo>
                      <a:cubicBezTo>
                        <a:pt x="19041" y="32604"/>
                        <a:pt x="16364" y="25441"/>
                        <a:pt x="13240" y="18479"/>
                      </a:cubicBezTo>
                      <a:cubicBezTo>
                        <a:pt x="10535" y="11259"/>
                        <a:pt x="5972" y="4877"/>
                        <a:pt x="0" y="0"/>
                      </a:cubicBezTo>
                      <a:cubicBezTo>
                        <a:pt x="2610" y="2734"/>
                        <a:pt x="4620" y="5972"/>
                        <a:pt x="5906" y="9525"/>
                      </a:cubicBezTo>
                      <a:cubicBezTo>
                        <a:pt x="7429" y="12859"/>
                        <a:pt x="8858" y="16383"/>
                        <a:pt x="10097" y="19907"/>
                      </a:cubicBezTo>
                      <a:cubicBezTo>
                        <a:pt x="12573" y="26956"/>
                        <a:pt x="14859" y="34099"/>
                        <a:pt x="16954" y="41243"/>
                      </a:cubicBezTo>
                      <a:cubicBezTo>
                        <a:pt x="21241" y="55626"/>
                        <a:pt x="25241" y="70009"/>
                        <a:pt x="28289" y="84868"/>
                      </a:cubicBezTo>
                      <a:close/>
                    </a:path>
                  </a:pathLst>
                </a:custGeom>
                <a:solidFill>
                  <a:srgbClr val="9A4A4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3" name="任意多边形: 形状 1592">
                  <a:extLst>
                    <a:ext uri="{FF2B5EF4-FFF2-40B4-BE49-F238E27FC236}">
                      <a16:creationId xmlns:a16="http://schemas.microsoft.com/office/drawing/2014/main" id="{027223C6-1851-FBE2-AD1D-B29FC706555F}"/>
                    </a:ext>
                  </a:extLst>
                </p:cNvPr>
                <p:cNvSpPr/>
                <p:nvPr/>
              </p:nvSpPr>
              <p:spPr>
                <a:xfrm>
                  <a:off x="-3868069" y="5214722"/>
                  <a:ext cx="27431" cy="14597"/>
                </a:xfrm>
                <a:custGeom>
                  <a:avLst/>
                  <a:gdLst>
                    <a:gd name="connsiteX0" fmla="*/ 0 w 27431"/>
                    <a:gd name="connsiteY0" fmla="*/ 2215 h 14597"/>
                    <a:gd name="connsiteX1" fmla="*/ 9525 w 27431"/>
                    <a:gd name="connsiteY1" fmla="*/ 2786 h 14597"/>
                    <a:gd name="connsiteX2" fmla="*/ 19050 w 27431"/>
                    <a:gd name="connsiteY2" fmla="*/ 5453 h 14597"/>
                    <a:gd name="connsiteX3" fmla="*/ 17335 w 27431"/>
                    <a:gd name="connsiteY3" fmla="*/ 3167 h 14597"/>
                    <a:gd name="connsiteX4" fmla="*/ 18288 w 27431"/>
                    <a:gd name="connsiteY4" fmla="*/ 7549 h 14597"/>
                    <a:gd name="connsiteX5" fmla="*/ 20764 w 27431"/>
                    <a:gd name="connsiteY5" fmla="*/ 10882 h 14597"/>
                    <a:gd name="connsiteX6" fmla="*/ 27432 w 27431"/>
                    <a:gd name="connsiteY6" fmla="*/ 14597 h 14597"/>
                    <a:gd name="connsiteX7" fmla="*/ 23146 w 27431"/>
                    <a:gd name="connsiteY7" fmla="*/ 9073 h 14597"/>
                    <a:gd name="connsiteX8" fmla="*/ 21908 w 27431"/>
                    <a:gd name="connsiteY8" fmla="*/ 6120 h 14597"/>
                    <a:gd name="connsiteX9" fmla="*/ 21908 w 27431"/>
                    <a:gd name="connsiteY9" fmla="*/ 3548 h 14597"/>
                    <a:gd name="connsiteX10" fmla="*/ 21908 w 27431"/>
                    <a:gd name="connsiteY10" fmla="*/ 1834 h 14597"/>
                    <a:gd name="connsiteX11" fmla="*/ 20098 w 27431"/>
                    <a:gd name="connsiteY11" fmla="*/ 1262 h 14597"/>
                    <a:gd name="connsiteX12" fmla="*/ 11049 w 27431"/>
                    <a:gd name="connsiteY12" fmla="*/ 119 h 14597"/>
                    <a:gd name="connsiteX13" fmla="*/ 0 w 27431"/>
                    <a:gd name="connsiteY13" fmla="*/ 2215 h 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31" h="14597">
                      <a:moveTo>
                        <a:pt x="0" y="2215"/>
                      </a:moveTo>
                      <a:cubicBezTo>
                        <a:pt x="3191" y="1967"/>
                        <a:pt x="6391" y="2158"/>
                        <a:pt x="9525" y="2786"/>
                      </a:cubicBezTo>
                      <a:cubicBezTo>
                        <a:pt x="12573" y="2786"/>
                        <a:pt x="14859" y="4596"/>
                        <a:pt x="19050" y="5453"/>
                      </a:cubicBezTo>
                      <a:lnTo>
                        <a:pt x="17335" y="3167"/>
                      </a:lnTo>
                      <a:cubicBezTo>
                        <a:pt x="17297" y="4682"/>
                        <a:pt x="17631" y="6187"/>
                        <a:pt x="18288" y="7549"/>
                      </a:cubicBezTo>
                      <a:cubicBezTo>
                        <a:pt x="18888" y="8806"/>
                        <a:pt x="19736" y="9940"/>
                        <a:pt x="20764" y="10882"/>
                      </a:cubicBezTo>
                      <a:cubicBezTo>
                        <a:pt x="22574" y="12740"/>
                        <a:pt x="24898" y="14035"/>
                        <a:pt x="27432" y="14597"/>
                      </a:cubicBezTo>
                      <a:cubicBezTo>
                        <a:pt x="25822" y="12902"/>
                        <a:pt x="24384" y="11054"/>
                        <a:pt x="23146" y="9073"/>
                      </a:cubicBezTo>
                      <a:cubicBezTo>
                        <a:pt x="22650" y="8130"/>
                        <a:pt x="22241" y="7139"/>
                        <a:pt x="21908" y="6120"/>
                      </a:cubicBezTo>
                      <a:cubicBezTo>
                        <a:pt x="21831" y="5263"/>
                        <a:pt x="21831" y="4406"/>
                        <a:pt x="21908" y="3548"/>
                      </a:cubicBezTo>
                      <a:lnTo>
                        <a:pt x="21908" y="1834"/>
                      </a:lnTo>
                      <a:lnTo>
                        <a:pt x="20098" y="1262"/>
                      </a:lnTo>
                      <a:cubicBezTo>
                        <a:pt x="17174" y="348"/>
                        <a:pt x="14107" y="-43"/>
                        <a:pt x="11049" y="119"/>
                      </a:cubicBezTo>
                      <a:cubicBezTo>
                        <a:pt x="7239" y="-309"/>
                        <a:pt x="3391" y="424"/>
                        <a:pt x="0" y="2215"/>
                      </a:cubicBezTo>
                      <a:close/>
                    </a:path>
                  </a:pathLst>
                </a:custGeom>
                <a:solidFill>
                  <a:srgbClr val="9A4A4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94" name="图形 4">
                <a:extLst>
                  <a:ext uri="{FF2B5EF4-FFF2-40B4-BE49-F238E27FC236}">
                    <a16:creationId xmlns:a16="http://schemas.microsoft.com/office/drawing/2014/main" id="{EFF02847-CE3C-0E3F-E082-F6B0BF7BB31A}"/>
                  </a:ext>
                </a:extLst>
              </p:cNvPr>
              <p:cNvGrpSpPr/>
              <p:nvPr/>
            </p:nvGrpSpPr>
            <p:grpSpPr>
              <a:xfrm>
                <a:off x="-4297618" y="4101652"/>
                <a:ext cx="465376" cy="544928"/>
                <a:chOff x="-4297618" y="4101652"/>
                <a:chExt cx="465376" cy="544928"/>
              </a:xfrm>
            </p:grpSpPr>
            <p:sp>
              <p:nvSpPr>
                <p:cNvPr id="1595" name="任意多边形: 形状 1594">
                  <a:extLst>
                    <a:ext uri="{FF2B5EF4-FFF2-40B4-BE49-F238E27FC236}">
                      <a16:creationId xmlns:a16="http://schemas.microsoft.com/office/drawing/2014/main" id="{EB7EE8E7-0ED1-B522-6361-12E5F8B5BF37}"/>
                    </a:ext>
                  </a:extLst>
                </p:cNvPr>
                <p:cNvSpPr/>
                <p:nvPr/>
              </p:nvSpPr>
              <p:spPr>
                <a:xfrm>
                  <a:off x="-4191335" y="4124005"/>
                  <a:ext cx="359092" cy="370461"/>
                </a:xfrm>
                <a:custGeom>
                  <a:avLst/>
                  <a:gdLst>
                    <a:gd name="connsiteX0" fmla="*/ 329553 w 359092"/>
                    <a:gd name="connsiteY0" fmla="*/ 222062 h 370461"/>
                    <a:gd name="connsiteX1" fmla="*/ 323933 w 359092"/>
                    <a:gd name="connsiteY1" fmla="*/ 196725 h 370461"/>
                    <a:gd name="connsiteX2" fmla="*/ 346222 w 359092"/>
                    <a:gd name="connsiteY2" fmla="*/ 72900 h 370461"/>
                    <a:gd name="connsiteX3" fmla="*/ 168390 w 359092"/>
                    <a:gd name="connsiteY3" fmla="*/ 3654 h 370461"/>
                    <a:gd name="connsiteX4" fmla="*/ 44565 w 359092"/>
                    <a:gd name="connsiteY4" fmla="*/ 104237 h 370461"/>
                    <a:gd name="connsiteX5" fmla="*/ 5417 w 359092"/>
                    <a:gd name="connsiteY5" fmla="*/ 143576 h 370461"/>
                    <a:gd name="connsiteX6" fmla="*/ 125908 w 359092"/>
                    <a:gd name="connsiteY6" fmla="*/ 370461 h 37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092" h="370461">
                      <a:moveTo>
                        <a:pt x="329553" y="222062"/>
                      </a:moveTo>
                      <a:lnTo>
                        <a:pt x="323933" y="196725"/>
                      </a:lnTo>
                      <a:cubicBezTo>
                        <a:pt x="369177" y="161864"/>
                        <a:pt x="363843" y="104428"/>
                        <a:pt x="346222" y="72900"/>
                      </a:cubicBezTo>
                      <a:cubicBezTo>
                        <a:pt x="306788" y="2034"/>
                        <a:pt x="223159" y="-6824"/>
                        <a:pt x="168390" y="3654"/>
                      </a:cubicBezTo>
                      <a:cubicBezTo>
                        <a:pt x="91142" y="18417"/>
                        <a:pt x="46470" y="53088"/>
                        <a:pt x="44565" y="104237"/>
                      </a:cubicBezTo>
                      <a:cubicBezTo>
                        <a:pt x="31420" y="105285"/>
                        <a:pt x="11037" y="126050"/>
                        <a:pt x="5417" y="143576"/>
                      </a:cubicBezTo>
                      <a:cubicBezTo>
                        <a:pt x="-26301" y="243874"/>
                        <a:pt x="90094" y="304072"/>
                        <a:pt x="125908" y="37046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6" name="任意多边形: 形状 1595">
                  <a:extLst>
                    <a:ext uri="{FF2B5EF4-FFF2-40B4-BE49-F238E27FC236}">
                      <a16:creationId xmlns:a16="http://schemas.microsoft.com/office/drawing/2014/main" id="{5E0FF2DB-E4E6-637D-57F7-1C941C37D1FE}"/>
                    </a:ext>
                  </a:extLst>
                </p:cNvPr>
                <p:cNvSpPr/>
                <p:nvPr/>
              </p:nvSpPr>
              <p:spPr>
                <a:xfrm>
                  <a:off x="-4297618" y="4101652"/>
                  <a:ext cx="255296" cy="204008"/>
                </a:xfrm>
                <a:custGeom>
                  <a:avLst/>
                  <a:gdLst>
                    <a:gd name="connsiteX0" fmla="*/ 97889 w 255296"/>
                    <a:gd name="connsiteY0" fmla="*/ 861 h 204008"/>
                    <a:gd name="connsiteX1" fmla="*/ 96079 w 255296"/>
                    <a:gd name="connsiteY1" fmla="*/ 1337 h 204008"/>
                    <a:gd name="connsiteX2" fmla="*/ 69124 w 255296"/>
                    <a:gd name="connsiteY2" fmla="*/ 32008 h 204008"/>
                    <a:gd name="connsiteX3" fmla="*/ 24823 w 255296"/>
                    <a:gd name="connsiteY3" fmla="*/ 58973 h 204008"/>
                    <a:gd name="connsiteX4" fmla="*/ 29595 w 255296"/>
                    <a:gd name="connsiteY4" fmla="*/ 87443 h 204008"/>
                    <a:gd name="connsiteX5" fmla="*/ 30928 w 255296"/>
                    <a:gd name="connsiteY5" fmla="*/ 91062 h 204008"/>
                    <a:gd name="connsiteX6" fmla="*/ 28166 w 255296"/>
                    <a:gd name="connsiteY6" fmla="*/ 94206 h 204008"/>
                    <a:gd name="connsiteX7" fmla="*/ 1306 w 255296"/>
                    <a:gd name="connsiteY7" fmla="*/ 87443 h 204008"/>
                    <a:gd name="connsiteX8" fmla="*/ 6830 w 255296"/>
                    <a:gd name="connsiteY8" fmla="*/ 109351 h 204008"/>
                    <a:gd name="connsiteX9" fmla="*/ 29119 w 255296"/>
                    <a:gd name="connsiteY9" fmla="*/ 117828 h 204008"/>
                    <a:gd name="connsiteX10" fmla="*/ 16069 w 255296"/>
                    <a:gd name="connsiteY10" fmla="*/ 146403 h 204008"/>
                    <a:gd name="connsiteX11" fmla="*/ 36739 w 255296"/>
                    <a:gd name="connsiteY11" fmla="*/ 171835 h 204008"/>
                    <a:gd name="connsiteX12" fmla="*/ 46264 w 255296"/>
                    <a:gd name="connsiteY12" fmla="*/ 149165 h 204008"/>
                    <a:gd name="connsiteX13" fmla="*/ 60608 w 255296"/>
                    <a:gd name="connsiteY13" fmla="*/ 182436 h 204008"/>
                    <a:gd name="connsiteX14" fmla="*/ 85888 w 255296"/>
                    <a:gd name="connsiteY14" fmla="*/ 178788 h 204008"/>
                    <a:gd name="connsiteX15" fmla="*/ 102366 w 255296"/>
                    <a:gd name="connsiteY15" fmla="*/ 200600 h 204008"/>
                    <a:gd name="connsiteX16" fmla="*/ 123607 w 255296"/>
                    <a:gd name="connsiteY16" fmla="*/ 203743 h 204008"/>
                    <a:gd name="connsiteX17" fmla="*/ 140847 w 255296"/>
                    <a:gd name="connsiteY17" fmla="*/ 191837 h 204008"/>
                    <a:gd name="connsiteX18" fmla="*/ 154087 w 255296"/>
                    <a:gd name="connsiteY18" fmla="*/ 195171 h 204008"/>
                    <a:gd name="connsiteX19" fmla="*/ 170755 w 255296"/>
                    <a:gd name="connsiteY19" fmla="*/ 173644 h 204008"/>
                    <a:gd name="connsiteX20" fmla="*/ 218380 w 255296"/>
                    <a:gd name="connsiteY20" fmla="*/ 166024 h 204008"/>
                    <a:gd name="connsiteX21" fmla="*/ 232001 w 255296"/>
                    <a:gd name="connsiteY21" fmla="*/ 139068 h 204008"/>
                    <a:gd name="connsiteX22" fmla="*/ 231334 w 255296"/>
                    <a:gd name="connsiteY22" fmla="*/ 108303 h 204008"/>
                    <a:gd name="connsiteX23" fmla="*/ 254918 w 255296"/>
                    <a:gd name="connsiteY23" fmla="*/ 75489 h 204008"/>
                    <a:gd name="connsiteX24" fmla="*/ 254480 w 255296"/>
                    <a:gd name="connsiteY24" fmla="*/ 73346 h 204008"/>
                    <a:gd name="connsiteX25" fmla="*/ 217142 w 255296"/>
                    <a:gd name="connsiteY25" fmla="*/ 49819 h 204008"/>
                    <a:gd name="connsiteX26" fmla="*/ 205141 w 255296"/>
                    <a:gd name="connsiteY26" fmla="*/ 13624 h 204008"/>
                    <a:gd name="connsiteX27" fmla="*/ 164659 w 255296"/>
                    <a:gd name="connsiteY27" fmla="*/ 6290 h 204008"/>
                    <a:gd name="connsiteX28" fmla="*/ 141704 w 255296"/>
                    <a:gd name="connsiteY28" fmla="*/ 18101 h 204008"/>
                    <a:gd name="connsiteX29" fmla="*/ 97889 w 255296"/>
                    <a:gd name="connsiteY29" fmla="*/ 861 h 20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5296" h="204008">
                      <a:moveTo>
                        <a:pt x="97889" y="861"/>
                      </a:moveTo>
                      <a:lnTo>
                        <a:pt x="96079" y="1337"/>
                      </a:lnTo>
                      <a:cubicBezTo>
                        <a:pt x="81239" y="4366"/>
                        <a:pt x="70229" y="16901"/>
                        <a:pt x="69124" y="32008"/>
                      </a:cubicBezTo>
                      <a:cubicBezTo>
                        <a:pt x="49445" y="27226"/>
                        <a:pt x="29614" y="39294"/>
                        <a:pt x="24823" y="58973"/>
                      </a:cubicBezTo>
                      <a:cubicBezTo>
                        <a:pt x="22461" y="68717"/>
                        <a:pt x="24185" y="79004"/>
                        <a:pt x="29595" y="87443"/>
                      </a:cubicBezTo>
                      <a:cubicBezTo>
                        <a:pt x="30433" y="88462"/>
                        <a:pt x="30900" y="89738"/>
                        <a:pt x="30928" y="91062"/>
                      </a:cubicBezTo>
                      <a:cubicBezTo>
                        <a:pt x="30566" y="92491"/>
                        <a:pt x="29538" y="93663"/>
                        <a:pt x="28166" y="94206"/>
                      </a:cubicBezTo>
                      <a:cubicBezTo>
                        <a:pt x="18774" y="98901"/>
                        <a:pt x="7354" y="96025"/>
                        <a:pt x="1306" y="87443"/>
                      </a:cubicBezTo>
                      <a:cubicBezTo>
                        <a:pt x="-1666" y="95177"/>
                        <a:pt x="544" y="103950"/>
                        <a:pt x="6830" y="109351"/>
                      </a:cubicBezTo>
                      <a:cubicBezTo>
                        <a:pt x="13164" y="114485"/>
                        <a:pt x="20975" y="117456"/>
                        <a:pt x="29119" y="117828"/>
                      </a:cubicBezTo>
                      <a:cubicBezTo>
                        <a:pt x="19117" y="123590"/>
                        <a:pt x="13879" y="135068"/>
                        <a:pt x="16069" y="146403"/>
                      </a:cubicBezTo>
                      <a:cubicBezTo>
                        <a:pt x="18774" y="157566"/>
                        <a:pt x="26366" y="166901"/>
                        <a:pt x="36739" y="171835"/>
                      </a:cubicBezTo>
                      <a:cubicBezTo>
                        <a:pt x="33957" y="162967"/>
                        <a:pt x="37986" y="153384"/>
                        <a:pt x="46264" y="149165"/>
                      </a:cubicBezTo>
                      <a:cubicBezTo>
                        <a:pt x="41034" y="162319"/>
                        <a:pt x="47464" y="177216"/>
                        <a:pt x="60608" y="182436"/>
                      </a:cubicBezTo>
                      <a:cubicBezTo>
                        <a:pt x="69086" y="185808"/>
                        <a:pt x="78715" y="184417"/>
                        <a:pt x="85888" y="178788"/>
                      </a:cubicBezTo>
                      <a:cubicBezTo>
                        <a:pt x="83602" y="188313"/>
                        <a:pt x="93127" y="196885"/>
                        <a:pt x="102366" y="200600"/>
                      </a:cubicBezTo>
                      <a:cubicBezTo>
                        <a:pt x="109052" y="203476"/>
                        <a:pt x="116377" y="204562"/>
                        <a:pt x="123607" y="203743"/>
                      </a:cubicBezTo>
                      <a:cubicBezTo>
                        <a:pt x="130950" y="202810"/>
                        <a:pt x="137380" y="198371"/>
                        <a:pt x="140847" y="191837"/>
                      </a:cubicBezTo>
                      <a:cubicBezTo>
                        <a:pt x="144886" y="194094"/>
                        <a:pt x="149457" y="195247"/>
                        <a:pt x="154087" y="195171"/>
                      </a:cubicBezTo>
                      <a:cubicBezTo>
                        <a:pt x="160945" y="194409"/>
                        <a:pt x="170755" y="173644"/>
                        <a:pt x="170755" y="173644"/>
                      </a:cubicBezTo>
                      <a:cubicBezTo>
                        <a:pt x="187424" y="175454"/>
                        <a:pt x="205998" y="176692"/>
                        <a:pt x="218380" y="166024"/>
                      </a:cubicBezTo>
                      <a:cubicBezTo>
                        <a:pt x="226115" y="159042"/>
                        <a:pt x="230972" y="149432"/>
                        <a:pt x="232001" y="139068"/>
                      </a:cubicBezTo>
                      <a:cubicBezTo>
                        <a:pt x="233020" y="128820"/>
                        <a:pt x="232792" y="118494"/>
                        <a:pt x="231334" y="108303"/>
                      </a:cubicBezTo>
                      <a:cubicBezTo>
                        <a:pt x="246908" y="105750"/>
                        <a:pt x="257462" y="91062"/>
                        <a:pt x="254918" y="75489"/>
                      </a:cubicBezTo>
                      <a:cubicBezTo>
                        <a:pt x="254795" y="74765"/>
                        <a:pt x="254652" y="74051"/>
                        <a:pt x="254480" y="73346"/>
                      </a:cubicBezTo>
                      <a:cubicBezTo>
                        <a:pt x="249118" y="57696"/>
                        <a:pt x="233573" y="47895"/>
                        <a:pt x="217142" y="49819"/>
                      </a:cubicBezTo>
                      <a:cubicBezTo>
                        <a:pt x="222686" y="36446"/>
                        <a:pt x="217571" y="21035"/>
                        <a:pt x="205141" y="13624"/>
                      </a:cubicBezTo>
                      <a:cubicBezTo>
                        <a:pt x="192796" y="6861"/>
                        <a:pt x="178595" y="4280"/>
                        <a:pt x="164659" y="6290"/>
                      </a:cubicBezTo>
                      <a:cubicBezTo>
                        <a:pt x="155134" y="6957"/>
                        <a:pt x="144943" y="9624"/>
                        <a:pt x="141704" y="18101"/>
                      </a:cubicBezTo>
                      <a:cubicBezTo>
                        <a:pt x="131770" y="4233"/>
                        <a:pt x="114615" y="-2521"/>
                        <a:pt x="97889" y="86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7" name="任意多边形: 形状 1596">
                  <a:extLst>
                    <a:ext uri="{FF2B5EF4-FFF2-40B4-BE49-F238E27FC236}">
                      <a16:creationId xmlns:a16="http://schemas.microsoft.com/office/drawing/2014/main" id="{4716FF96-A1DC-AD13-05A7-EBF940E7DFE1}"/>
                    </a:ext>
                  </a:extLst>
                </p:cNvPr>
                <p:cNvSpPr/>
                <p:nvPr/>
              </p:nvSpPr>
              <p:spPr>
                <a:xfrm>
                  <a:off x="-4173529" y="4201109"/>
                  <a:ext cx="324679" cy="445471"/>
                </a:xfrm>
                <a:custGeom>
                  <a:avLst/>
                  <a:gdLst>
                    <a:gd name="connsiteX0" fmla="*/ 61620 w 324679"/>
                    <a:gd name="connsiteY0" fmla="*/ 248113 h 445471"/>
                    <a:gd name="connsiteX1" fmla="*/ 17138 w 324679"/>
                    <a:gd name="connsiteY1" fmla="*/ 224396 h 445471"/>
                    <a:gd name="connsiteX2" fmla="*/ 6566 w 324679"/>
                    <a:gd name="connsiteY2" fmla="*/ 157721 h 445471"/>
                    <a:gd name="connsiteX3" fmla="*/ 52762 w 324679"/>
                    <a:gd name="connsiteY3" fmla="*/ 142481 h 445471"/>
                    <a:gd name="connsiteX4" fmla="*/ 77051 w 324679"/>
                    <a:gd name="connsiteY4" fmla="*/ 172390 h 445471"/>
                    <a:gd name="connsiteX5" fmla="*/ 101911 w 324679"/>
                    <a:gd name="connsiteY5" fmla="*/ 139814 h 445471"/>
                    <a:gd name="connsiteX6" fmla="*/ 121818 w 324679"/>
                    <a:gd name="connsiteY6" fmla="*/ 28752 h 445471"/>
                    <a:gd name="connsiteX7" fmla="*/ 209162 w 324679"/>
                    <a:gd name="connsiteY7" fmla="*/ 22180 h 445471"/>
                    <a:gd name="connsiteX8" fmla="*/ 262502 w 324679"/>
                    <a:gd name="connsiteY8" fmla="*/ 4130 h 445471"/>
                    <a:gd name="connsiteX9" fmla="*/ 264884 w 324679"/>
                    <a:gd name="connsiteY9" fmla="*/ 5416 h 445471"/>
                    <a:gd name="connsiteX10" fmla="*/ 307937 w 324679"/>
                    <a:gd name="connsiteY10" fmla="*/ 53041 h 445471"/>
                    <a:gd name="connsiteX11" fmla="*/ 309080 w 324679"/>
                    <a:gd name="connsiteY11" fmla="*/ 78854 h 445471"/>
                    <a:gd name="connsiteX12" fmla="*/ 314414 w 324679"/>
                    <a:gd name="connsiteY12" fmla="*/ 116097 h 445471"/>
                    <a:gd name="connsiteX13" fmla="*/ 305460 w 324679"/>
                    <a:gd name="connsiteY13" fmla="*/ 260877 h 445471"/>
                    <a:gd name="connsiteX14" fmla="*/ 233546 w 324679"/>
                    <a:gd name="connsiteY14" fmla="*/ 291452 h 445471"/>
                    <a:gd name="connsiteX15" fmla="*/ 237833 w 324679"/>
                    <a:gd name="connsiteY15" fmla="*/ 334886 h 445471"/>
                    <a:gd name="connsiteX16" fmla="*/ 279838 w 324679"/>
                    <a:gd name="connsiteY16" fmla="*/ 445471 h 445471"/>
                    <a:gd name="connsiteX17" fmla="*/ 160966 w 324679"/>
                    <a:gd name="connsiteY17" fmla="*/ 414420 h 445471"/>
                    <a:gd name="connsiteX18" fmla="*/ 94291 w 324679"/>
                    <a:gd name="connsiteY18" fmla="*/ 354508 h 445471"/>
                    <a:gd name="connsiteX19" fmla="*/ 83718 w 324679"/>
                    <a:gd name="connsiteY19" fmla="*/ 232016 h 445471"/>
                    <a:gd name="connsiteX20" fmla="*/ 61620 w 324679"/>
                    <a:gd name="connsiteY20" fmla="*/ 248113 h 44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679" h="445471">
                      <a:moveTo>
                        <a:pt x="61620" y="248113"/>
                      </a:moveTo>
                      <a:cubicBezTo>
                        <a:pt x="43485" y="249342"/>
                        <a:pt x="26225" y="240141"/>
                        <a:pt x="17138" y="224396"/>
                      </a:cubicBezTo>
                      <a:cubicBezTo>
                        <a:pt x="-2864" y="195821"/>
                        <a:pt x="-3912" y="175723"/>
                        <a:pt x="6566" y="157721"/>
                      </a:cubicBezTo>
                      <a:cubicBezTo>
                        <a:pt x="15043" y="143052"/>
                        <a:pt x="36950" y="133242"/>
                        <a:pt x="52762" y="142481"/>
                      </a:cubicBezTo>
                      <a:cubicBezTo>
                        <a:pt x="68573" y="151720"/>
                        <a:pt x="70478" y="160864"/>
                        <a:pt x="77051" y="172390"/>
                      </a:cubicBezTo>
                      <a:cubicBezTo>
                        <a:pt x="83623" y="183915"/>
                        <a:pt x="97529" y="187344"/>
                        <a:pt x="101911" y="139814"/>
                      </a:cubicBezTo>
                      <a:cubicBezTo>
                        <a:pt x="106007" y="95332"/>
                        <a:pt x="100768" y="49422"/>
                        <a:pt x="121818" y="28752"/>
                      </a:cubicBezTo>
                      <a:cubicBezTo>
                        <a:pt x="153251" y="-2013"/>
                        <a:pt x="195732" y="4940"/>
                        <a:pt x="209162" y="22180"/>
                      </a:cubicBezTo>
                      <a:cubicBezTo>
                        <a:pt x="218907" y="2473"/>
                        <a:pt x="242786" y="-5614"/>
                        <a:pt x="262502" y="4130"/>
                      </a:cubicBezTo>
                      <a:cubicBezTo>
                        <a:pt x="263312" y="4530"/>
                        <a:pt x="264103" y="4959"/>
                        <a:pt x="264884" y="5416"/>
                      </a:cubicBezTo>
                      <a:cubicBezTo>
                        <a:pt x="284953" y="14989"/>
                        <a:pt x="300431" y="32105"/>
                        <a:pt x="307937" y="53041"/>
                      </a:cubicBezTo>
                      <a:cubicBezTo>
                        <a:pt x="309823" y="61509"/>
                        <a:pt x="310213" y="70253"/>
                        <a:pt x="309080" y="78854"/>
                      </a:cubicBezTo>
                      <a:cubicBezTo>
                        <a:pt x="308118" y="91513"/>
                        <a:pt x="309946" y="104219"/>
                        <a:pt x="314414" y="116097"/>
                      </a:cubicBezTo>
                      <a:cubicBezTo>
                        <a:pt x="327558" y="151911"/>
                        <a:pt x="331463" y="222682"/>
                        <a:pt x="305460" y="260877"/>
                      </a:cubicBezTo>
                      <a:cubicBezTo>
                        <a:pt x="291173" y="281737"/>
                        <a:pt x="265646" y="288975"/>
                        <a:pt x="233546" y="291452"/>
                      </a:cubicBezTo>
                      <a:lnTo>
                        <a:pt x="237833" y="334886"/>
                      </a:lnTo>
                      <a:cubicBezTo>
                        <a:pt x="237833" y="334886"/>
                        <a:pt x="277742" y="372129"/>
                        <a:pt x="279838" y="445471"/>
                      </a:cubicBezTo>
                      <a:cubicBezTo>
                        <a:pt x="238423" y="443890"/>
                        <a:pt x="197856" y="433289"/>
                        <a:pt x="160966" y="414420"/>
                      </a:cubicBezTo>
                      <a:cubicBezTo>
                        <a:pt x="108674" y="388798"/>
                        <a:pt x="94291" y="354508"/>
                        <a:pt x="94291" y="354508"/>
                      </a:cubicBezTo>
                      <a:lnTo>
                        <a:pt x="83718" y="232016"/>
                      </a:lnTo>
                      <a:cubicBezTo>
                        <a:pt x="83718" y="232016"/>
                        <a:pt x="82956" y="245351"/>
                        <a:pt x="61620" y="248113"/>
                      </a:cubicBezTo>
                      <a:close/>
                    </a:path>
                  </a:pathLst>
                </a:custGeom>
                <a:solidFill>
                  <a:srgbClr val="FFBF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8" name="任意多边形: 形状 1597">
                  <a:extLst>
                    <a:ext uri="{FF2B5EF4-FFF2-40B4-BE49-F238E27FC236}">
                      <a16:creationId xmlns:a16="http://schemas.microsoft.com/office/drawing/2014/main" id="{EA86BE9B-E3CB-D97F-8F6B-9A5394C0D95E}"/>
                    </a:ext>
                  </a:extLst>
                </p:cNvPr>
                <p:cNvSpPr/>
                <p:nvPr/>
              </p:nvSpPr>
              <p:spPr>
                <a:xfrm>
                  <a:off x="-3909503" y="4260781"/>
                  <a:ext cx="33150" cy="21372"/>
                </a:xfrm>
                <a:custGeom>
                  <a:avLst/>
                  <a:gdLst>
                    <a:gd name="connsiteX0" fmla="*/ 32766 w 33150"/>
                    <a:gd name="connsiteY0" fmla="*/ 21372 h 21372"/>
                    <a:gd name="connsiteX1" fmla="*/ 0 w 33150"/>
                    <a:gd name="connsiteY1" fmla="*/ 13086 h 21372"/>
                    <a:gd name="connsiteX2" fmla="*/ 19174 w 33150"/>
                    <a:gd name="connsiteY2" fmla="*/ 322 h 21372"/>
                    <a:gd name="connsiteX3" fmla="*/ 20003 w 33150"/>
                    <a:gd name="connsiteY3" fmla="*/ 513 h 21372"/>
                    <a:gd name="connsiteX4" fmla="*/ 32766 w 33150"/>
                    <a:gd name="connsiteY4" fmla="*/ 21372 h 2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0" h="21372">
                      <a:moveTo>
                        <a:pt x="32766" y="21372"/>
                      </a:moveTo>
                      <a:lnTo>
                        <a:pt x="0" y="13086"/>
                      </a:lnTo>
                      <a:cubicBezTo>
                        <a:pt x="1772" y="4265"/>
                        <a:pt x="10354" y="-1449"/>
                        <a:pt x="19174" y="322"/>
                      </a:cubicBezTo>
                      <a:cubicBezTo>
                        <a:pt x="19450" y="379"/>
                        <a:pt x="19726" y="446"/>
                        <a:pt x="20003" y="513"/>
                      </a:cubicBezTo>
                      <a:cubicBezTo>
                        <a:pt x="29108" y="2989"/>
                        <a:pt x="34709" y="12133"/>
                        <a:pt x="32766" y="2137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99" name="任意多边形: 形状 1598">
                  <a:extLst>
                    <a:ext uri="{FF2B5EF4-FFF2-40B4-BE49-F238E27FC236}">
                      <a16:creationId xmlns:a16="http://schemas.microsoft.com/office/drawing/2014/main" id="{E3B23988-5CA5-B882-3AD9-3F9330A400D9}"/>
                    </a:ext>
                  </a:extLst>
                </p:cNvPr>
                <p:cNvSpPr/>
                <p:nvPr/>
              </p:nvSpPr>
              <p:spPr>
                <a:xfrm>
                  <a:off x="-3907732" y="4297596"/>
                  <a:ext cx="27053" cy="27040"/>
                </a:xfrm>
                <a:custGeom>
                  <a:avLst/>
                  <a:gdLst>
                    <a:gd name="connsiteX0" fmla="*/ 26995 w 27053"/>
                    <a:gd name="connsiteY0" fmla="*/ 12276 h 27040"/>
                    <a:gd name="connsiteX1" fmla="*/ 14765 w 27053"/>
                    <a:gd name="connsiteY1" fmla="*/ 26982 h 27040"/>
                    <a:gd name="connsiteX2" fmla="*/ 58 w 27053"/>
                    <a:gd name="connsiteY2" fmla="*/ 14762 h 27040"/>
                    <a:gd name="connsiteX3" fmla="*/ 11946 w 27053"/>
                    <a:gd name="connsiteY3" fmla="*/ 84 h 27040"/>
                    <a:gd name="connsiteX4" fmla="*/ 26976 w 27053"/>
                    <a:gd name="connsiteY4" fmla="*/ 12123 h 27040"/>
                    <a:gd name="connsiteX5" fmla="*/ 26995 w 27053"/>
                    <a:gd name="connsiteY5" fmla="*/ 12276 h 2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53" h="27040">
                      <a:moveTo>
                        <a:pt x="26995" y="12276"/>
                      </a:moveTo>
                      <a:cubicBezTo>
                        <a:pt x="27681" y="19715"/>
                        <a:pt x="22204" y="26297"/>
                        <a:pt x="14765" y="26982"/>
                      </a:cubicBezTo>
                      <a:cubicBezTo>
                        <a:pt x="7326" y="27668"/>
                        <a:pt x="744" y="22191"/>
                        <a:pt x="58" y="14762"/>
                      </a:cubicBezTo>
                      <a:cubicBezTo>
                        <a:pt x="-618" y="7456"/>
                        <a:pt x="4659" y="941"/>
                        <a:pt x="11946" y="84"/>
                      </a:cubicBezTo>
                      <a:cubicBezTo>
                        <a:pt x="19423" y="-745"/>
                        <a:pt x="26157" y="4646"/>
                        <a:pt x="26976" y="12123"/>
                      </a:cubicBezTo>
                      <a:cubicBezTo>
                        <a:pt x="26985" y="12181"/>
                        <a:pt x="26985" y="12228"/>
                        <a:pt x="26995" y="1227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0" name="任意多边形: 形状 1599">
                  <a:extLst>
                    <a:ext uri="{FF2B5EF4-FFF2-40B4-BE49-F238E27FC236}">
                      <a16:creationId xmlns:a16="http://schemas.microsoft.com/office/drawing/2014/main" id="{A8BF67C0-7483-D214-4A15-25FAE3A77120}"/>
                    </a:ext>
                  </a:extLst>
                </p:cNvPr>
                <p:cNvSpPr/>
                <p:nvPr/>
              </p:nvSpPr>
              <p:spPr>
                <a:xfrm>
                  <a:off x="-3998404" y="4309245"/>
                  <a:ext cx="27049" cy="27052"/>
                </a:xfrm>
                <a:custGeom>
                  <a:avLst/>
                  <a:gdLst>
                    <a:gd name="connsiteX0" fmla="*/ 26989 w 27049"/>
                    <a:gd name="connsiteY0" fmla="*/ 12247 h 27052"/>
                    <a:gd name="connsiteX1" fmla="*/ 14806 w 27049"/>
                    <a:gd name="connsiteY1" fmla="*/ 26992 h 27052"/>
                    <a:gd name="connsiteX2" fmla="*/ 61 w 27049"/>
                    <a:gd name="connsiteY2" fmla="*/ 14809 h 27052"/>
                    <a:gd name="connsiteX3" fmla="*/ 12244 w 27049"/>
                    <a:gd name="connsiteY3" fmla="*/ 65 h 27052"/>
                    <a:gd name="connsiteX4" fmla="*/ 12320 w 27049"/>
                    <a:gd name="connsiteY4" fmla="*/ 55 h 27052"/>
                    <a:gd name="connsiteX5" fmla="*/ 26989 w 27049"/>
                    <a:gd name="connsiteY5" fmla="*/ 12247 h 2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9" h="27052">
                      <a:moveTo>
                        <a:pt x="26989" y="12247"/>
                      </a:moveTo>
                      <a:cubicBezTo>
                        <a:pt x="27693" y="19686"/>
                        <a:pt x="22236" y="26287"/>
                        <a:pt x="14806" y="26992"/>
                      </a:cubicBezTo>
                      <a:cubicBezTo>
                        <a:pt x="7367" y="27697"/>
                        <a:pt x="766" y="22239"/>
                        <a:pt x="61" y="14809"/>
                      </a:cubicBezTo>
                      <a:cubicBezTo>
                        <a:pt x="-644" y="7370"/>
                        <a:pt x="4805" y="769"/>
                        <a:pt x="12244" y="65"/>
                      </a:cubicBezTo>
                      <a:cubicBezTo>
                        <a:pt x="12272" y="65"/>
                        <a:pt x="12291" y="55"/>
                        <a:pt x="12320" y="55"/>
                      </a:cubicBezTo>
                      <a:cubicBezTo>
                        <a:pt x="19731" y="-612"/>
                        <a:pt x="26284" y="4837"/>
                        <a:pt x="26989" y="1224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1" name="任意多边形: 形状 1600">
                  <a:extLst>
                    <a:ext uri="{FF2B5EF4-FFF2-40B4-BE49-F238E27FC236}">
                      <a16:creationId xmlns:a16="http://schemas.microsoft.com/office/drawing/2014/main" id="{B9ACD944-B8DD-F5B0-8A15-25CCCC44188E}"/>
                    </a:ext>
                  </a:extLst>
                </p:cNvPr>
                <p:cNvSpPr/>
                <p:nvPr/>
              </p:nvSpPr>
              <p:spPr>
                <a:xfrm>
                  <a:off x="-4023680" y="4275739"/>
                  <a:ext cx="34357" cy="26321"/>
                </a:xfrm>
                <a:custGeom>
                  <a:avLst/>
                  <a:gdLst>
                    <a:gd name="connsiteX0" fmla="*/ 34358 w 34357"/>
                    <a:gd name="connsiteY0" fmla="*/ 9367 h 26321"/>
                    <a:gd name="connsiteX1" fmla="*/ 2449 w 34357"/>
                    <a:gd name="connsiteY1" fmla="*/ 26322 h 26321"/>
                    <a:gd name="connsiteX2" fmla="*/ 8459 w 34357"/>
                    <a:gd name="connsiteY2" fmla="*/ 2557 h 26321"/>
                    <a:gd name="connsiteX3" fmla="*/ 9212 w 34357"/>
                    <a:gd name="connsiteY3" fmla="*/ 2128 h 26321"/>
                    <a:gd name="connsiteX4" fmla="*/ 34358 w 34357"/>
                    <a:gd name="connsiteY4" fmla="*/ 9367 h 26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 h="26321">
                      <a:moveTo>
                        <a:pt x="34358" y="9367"/>
                      </a:moveTo>
                      <a:lnTo>
                        <a:pt x="2449" y="26322"/>
                      </a:lnTo>
                      <a:cubicBezTo>
                        <a:pt x="-2456" y="18102"/>
                        <a:pt x="239" y="7462"/>
                        <a:pt x="8459" y="2557"/>
                      </a:cubicBezTo>
                      <a:cubicBezTo>
                        <a:pt x="8707" y="2404"/>
                        <a:pt x="8955" y="2262"/>
                        <a:pt x="9212" y="2128"/>
                      </a:cubicBezTo>
                      <a:cubicBezTo>
                        <a:pt x="18184" y="-2511"/>
                        <a:pt x="29224" y="671"/>
                        <a:pt x="34358" y="936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2" name="任意多边形: 形状 1601">
                  <a:extLst>
                    <a:ext uri="{FF2B5EF4-FFF2-40B4-BE49-F238E27FC236}">
                      <a16:creationId xmlns:a16="http://schemas.microsoft.com/office/drawing/2014/main" id="{27EC7CDD-A2F2-7DD7-DE21-25B258615303}"/>
                    </a:ext>
                  </a:extLst>
                </p:cNvPr>
                <p:cNvSpPr/>
                <p:nvPr/>
              </p:nvSpPr>
              <p:spPr>
                <a:xfrm>
                  <a:off x="-4149662" y="4198478"/>
                  <a:ext cx="185104" cy="194924"/>
                </a:xfrm>
                <a:custGeom>
                  <a:avLst/>
                  <a:gdLst>
                    <a:gd name="connsiteX0" fmla="*/ 106142 w 185104"/>
                    <a:gd name="connsiteY0" fmla="*/ 36718 h 194924"/>
                    <a:gd name="connsiteX1" fmla="*/ 97855 w 185104"/>
                    <a:gd name="connsiteY1" fmla="*/ 91200 h 194924"/>
                    <a:gd name="connsiteX2" fmla="*/ 92331 w 185104"/>
                    <a:gd name="connsiteY2" fmla="*/ 159590 h 194924"/>
                    <a:gd name="connsiteX3" fmla="*/ 58803 w 185104"/>
                    <a:gd name="connsiteY3" fmla="*/ 193118 h 194924"/>
                    <a:gd name="connsiteX4" fmla="*/ 25275 w 185104"/>
                    <a:gd name="connsiteY4" fmla="*/ 192547 h 194924"/>
                    <a:gd name="connsiteX5" fmla="*/ 34 w 185104"/>
                    <a:gd name="connsiteY5" fmla="*/ 158923 h 194924"/>
                    <a:gd name="connsiteX6" fmla="*/ 14226 w 185104"/>
                    <a:gd name="connsiteY6" fmla="*/ 167496 h 194924"/>
                    <a:gd name="connsiteX7" fmla="*/ 57184 w 185104"/>
                    <a:gd name="connsiteY7" fmla="*/ 149874 h 194924"/>
                    <a:gd name="connsiteX8" fmla="*/ 68138 w 185104"/>
                    <a:gd name="connsiteY8" fmla="*/ 84152 h 194924"/>
                    <a:gd name="connsiteX9" fmla="*/ 96713 w 185104"/>
                    <a:gd name="connsiteY9" fmla="*/ 10905 h 194924"/>
                    <a:gd name="connsiteX10" fmla="*/ 185105 w 185104"/>
                    <a:gd name="connsiteY10" fmla="*/ 25478 h 194924"/>
                    <a:gd name="connsiteX11" fmla="*/ 106142 w 185104"/>
                    <a:gd name="connsiteY11" fmla="*/ 36718 h 194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104" h="194924">
                      <a:moveTo>
                        <a:pt x="106142" y="36718"/>
                      </a:moveTo>
                      <a:cubicBezTo>
                        <a:pt x="99189" y="46909"/>
                        <a:pt x="94331" y="56911"/>
                        <a:pt x="97855" y="91200"/>
                      </a:cubicBezTo>
                      <a:cubicBezTo>
                        <a:pt x="99380" y="105488"/>
                        <a:pt x="100618" y="138825"/>
                        <a:pt x="92331" y="159590"/>
                      </a:cubicBezTo>
                      <a:cubicBezTo>
                        <a:pt x="85187" y="177592"/>
                        <a:pt x="77186" y="188165"/>
                        <a:pt x="58803" y="193118"/>
                      </a:cubicBezTo>
                      <a:cubicBezTo>
                        <a:pt x="47754" y="195709"/>
                        <a:pt x="36229" y="195509"/>
                        <a:pt x="25275" y="192547"/>
                      </a:cubicBezTo>
                      <a:cubicBezTo>
                        <a:pt x="18512" y="189975"/>
                        <a:pt x="-919" y="178164"/>
                        <a:pt x="34" y="158923"/>
                      </a:cubicBezTo>
                      <a:cubicBezTo>
                        <a:pt x="4101" y="162762"/>
                        <a:pt x="8940" y="165686"/>
                        <a:pt x="14226" y="167496"/>
                      </a:cubicBezTo>
                      <a:cubicBezTo>
                        <a:pt x="30952" y="173640"/>
                        <a:pt x="49592" y="165991"/>
                        <a:pt x="57184" y="149874"/>
                      </a:cubicBezTo>
                      <a:cubicBezTo>
                        <a:pt x="68328" y="130824"/>
                        <a:pt x="65756" y="105679"/>
                        <a:pt x="68138" y="84152"/>
                      </a:cubicBezTo>
                      <a:cubicBezTo>
                        <a:pt x="71090" y="56815"/>
                        <a:pt x="73662" y="25954"/>
                        <a:pt x="96713" y="10905"/>
                      </a:cubicBezTo>
                      <a:cubicBezTo>
                        <a:pt x="124335" y="-6907"/>
                        <a:pt x="176818" y="-3478"/>
                        <a:pt x="185105" y="25478"/>
                      </a:cubicBezTo>
                      <a:cubicBezTo>
                        <a:pt x="160092" y="7199"/>
                        <a:pt x="125068" y="12191"/>
                        <a:pt x="106142" y="3671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3" name="任意多边形: 形状 1602">
                  <a:extLst>
                    <a:ext uri="{FF2B5EF4-FFF2-40B4-BE49-F238E27FC236}">
                      <a16:creationId xmlns:a16="http://schemas.microsoft.com/office/drawing/2014/main" id="{EA1A0004-D3B4-AE62-2402-C3E80CE4B65A}"/>
                    </a:ext>
                  </a:extLst>
                </p:cNvPr>
                <p:cNvSpPr/>
                <p:nvPr/>
              </p:nvSpPr>
              <p:spPr>
                <a:xfrm>
                  <a:off x="-3970372" y="4394263"/>
                  <a:ext cx="48582" cy="30044"/>
                </a:xfrm>
                <a:custGeom>
                  <a:avLst/>
                  <a:gdLst>
                    <a:gd name="connsiteX0" fmla="*/ 958 w 48582"/>
                    <a:gd name="connsiteY0" fmla="*/ 0 h 30044"/>
                    <a:gd name="connsiteX1" fmla="*/ 48583 w 48582"/>
                    <a:gd name="connsiteY1" fmla="*/ 11144 h 30044"/>
                    <a:gd name="connsiteX2" fmla="*/ 18998 w 48582"/>
                    <a:gd name="connsiteY2" fmla="*/ 29375 h 30044"/>
                    <a:gd name="connsiteX3" fmla="*/ 16864 w 48582"/>
                    <a:gd name="connsiteY3" fmla="*/ 28765 h 30044"/>
                    <a:gd name="connsiteX4" fmla="*/ 853 w 48582"/>
                    <a:gd name="connsiteY4" fmla="*/ 371 h 30044"/>
                    <a:gd name="connsiteX5" fmla="*/ 958 w 48582"/>
                    <a:gd name="connsiteY5" fmla="*/ 0 h 3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82" h="30044">
                      <a:moveTo>
                        <a:pt x="958" y="0"/>
                      </a:moveTo>
                      <a:lnTo>
                        <a:pt x="48583" y="11144"/>
                      </a:lnTo>
                      <a:cubicBezTo>
                        <a:pt x="45449" y="24346"/>
                        <a:pt x="32200" y="32509"/>
                        <a:pt x="18998" y="29375"/>
                      </a:cubicBezTo>
                      <a:cubicBezTo>
                        <a:pt x="18274" y="29204"/>
                        <a:pt x="17569" y="29004"/>
                        <a:pt x="16864" y="28765"/>
                      </a:cubicBezTo>
                      <a:cubicBezTo>
                        <a:pt x="4606" y="25346"/>
                        <a:pt x="-2567" y="12630"/>
                        <a:pt x="853" y="371"/>
                      </a:cubicBezTo>
                      <a:cubicBezTo>
                        <a:pt x="881" y="248"/>
                        <a:pt x="919" y="124"/>
                        <a:pt x="958" y="0"/>
                      </a:cubicBezTo>
                      <a:close/>
                    </a:path>
                  </a:pathLst>
                </a:custGeom>
                <a:solidFill>
                  <a:srgbClr val="9A4A4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4" name="任意多边形: 形状 1603">
                  <a:extLst>
                    <a:ext uri="{FF2B5EF4-FFF2-40B4-BE49-F238E27FC236}">
                      <a16:creationId xmlns:a16="http://schemas.microsoft.com/office/drawing/2014/main" id="{1D126E91-4B90-4ACC-9C46-9FE284456D75}"/>
                    </a:ext>
                  </a:extLst>
                </p:cNvPr>
                <p:cNvSpPr/>
                <p:nvPr/>
              </p:nvSpPr>
              <p:spPr>
                <a:xfrm>
                  <a:off x="-3969891" y="4402534"/>
                  <a:ext cx="29908" cy="21261"/>
                </a:xfrm>
                <a:custGeom>
                  <a:avLst/>
                  <a:gdLst>
                    <a:gd name="connsiteX0" fmla="*/ 29908 w 29908"/>
                    <a:gd name="connsiteY0" fmla="*/ 20780 h 21261"/>
                    <a:gd name="connsiteX1" fmla="*/ 2381 w 29908"/>
                    <a:gd name="connsiteY1" fmla="*/ 111 h 21261"/>
                    <a:gd name="connsiteX2" fmla="*/ 0 w 29908"/>
                    <a:gd name="connsiteY2" fmla="*/ 111 h 21261"/>
                    <a:gd name="connsiteX3" fmla="*/ 16478 w 29908"/>
                    <a:gd name="connsiteY3" fmla="*/ 20018 h 21261"/>
                    <a:gd name="connsiteX4" fmla="*/ 29908 w 29908"/>
                    <a:gd name="connsiteY4" fmla="*/ 20780 h 2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08" h="21261">
                      <a:moveTo>
                        <a:pt x="29908" y="20780"/>
                      </a:moveTo>
                      <a:cubicBezTo>
                        <a:pt x="27413" y="7836"/>
                        <a:pt x="15507" y="-1108"/>
                        <a:pt x="2381" y="111"/>
                      </a:cubicBezTo>
                      <a:lnTo>
                        <a:pt x="0" y="111"/>
                      </a:lnTo>
                      <a:cubicBezTo>
                        <a:pt x="514" y="9646"/>
                        <a:pt x="7201" y="17732"/>
                        <a:pt x="16478" y="20018"/>
                      </a:cubicBezTo>
                      <a:cubicBezTo>
                        <a:pt x="20831" y="21361"/>
                        <a:pt x="25432" y="21618"/>
                        <a:pt x="29908" y="20780"/>
                      </a:cubicBezTo>
                      <a:close/>
                    </a:path>
                  </a:pathLst>
                </a:custGeom>
                <a:solidFill>
                  <a:srgbClr val="F28F8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5" name="任意多边形: 形状 1604">
                  <a:extLst>
                    <a:ext uri="{FF2B5EF4-FFF2-40B4-BE49-F238E27FC236}">
                      <a16:creationId xmlns:a16="http://schemas.microsoft.com/office/drawing/2014/main" id="{070042B5-64F7-7AC6-95F7-E0B9C6B1E6EB}"/>
                    </a:ext>
                  </a:extLst>
                </p:cNvPr>
                <p:cNvSpPr/>
                <p:nvPr/>
              </p:nvSpPr>
              <p:spPr>
                <a:xfrm>
                  <a:off x="-3945888" y="4294060"/>
                  <a:ext cx="61626" cy="84391"/>
                </a:xfrm>
                <a:custGeom>
                  <a:avLst/>
                  <a:gdLst>
                    <a:gd name="connsiteX0" fmla="*/ 0 w 61626"/>
                    <a:gd name="connsiteY0" fmla="*/ 0 h 84391"/>
                    <a:gd name="connsiteX1" fmla="*/ 20288 w 61626"/>
                    <a:gd name="connsiteY1" fmla="*/ 84391 h 84391"/>
                    <a:gd name="connsiteX2" fmla="*/ 61627 w 61626"/>
                    <a:gd name="connsiteY2" fmla="*/ 59150 h 84391"/>
                    <a:gd name="connsiteX3" fmla="*/ 0 w 61626"/>
                    <a:gd name="connsiteY3" fmla="*/ 0 h 84391"/>
                  </a:gdLst>
                  <a:ahLst/>
                  <a:cxnLst>
                    <a:cxn ang="0">
                      <a:pos x="connsiteX0" y="connsiteY0"/>
                    </a:cxn>
                    <a:cxn ang="0">
                      <a:pos x="connsiteX1" y="connsiteY1"/>
                    </a:cxn>
                    <a:cxn ang="0">
                      <a:pos x="connsiteX2" y="connsiteY2"/>
                    </a:cxn>
                    <a:cxn ang="0">
                      <a:pos x="connsiteX3" y="connsiteY3"/>
                    </a:cxn>
                  </a:cxnLst>
                  <a:rect l="l" t="t" r="r" b="b"/>
                  <a:pathLst>
                    <a:path w="61626" h="84391">
                      <a:moveTo>
                        <a:pt x="0" y="0"/>
                      </a:moveTo>
                      <a:lnTo>
                        <a:pt x="20288" y="84391"/>
                      </a:lnTo>
                      <a:lnTo>
                        <a:pt x="61627" y="59150"/>
                      </a:lnTo>
                      <a:lnTo>
                        <a:pt x="0" y="0"/>
                      </a:lnTo>
                      <a:close/>
                    </a:path>
                  </a:pathLst>
                </a:custGeom>
                <a:solidFill>
                  <a:srgbClr val="F5A48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06" name="任意多边形: 形状 1605">
                  <a:extLst>
                    <a:ext uri="{FF2B5EF4-FFF2-40B4-BE49-F238E27FC236}">
                      <a16:creationId xmlns:a16="http://schemas.microsoft.com/office/drawing/2014/main" id="{29163D63-B2C9-3E8A-BD6F-B1C20FFDE263}"/>
                    </a:ext>
                  </a:extLst>
                </p:cNvPr>
                <p:cNvSpPr/>
                <p:nvPr/>
              </p:nvSpPr>
              <p:spPr>
                <a:xfrm>
                  <a:off x="-4077047" y="4424933"/>
                  <a:ext cx="138398" cy="85329"/>
                </a:xfrm>
                <a:custGeom>
                  <a:avLst/>
                  <a:gdLst>
                    <a:gd name="connsiteX0" fmla="*/ 137065 w 138398"/>
                    <a:gd name="connsiteY0" fmla="*/ 67818 h 85329"/>
                    <a:gd name="connsiteX1" fmla="*/ 46768 w 138398"/>
                    <a:gd name="connsiteY1" fmla="*/ 47625 h 85329"/>
                    <a:gd name="connsiteX2" fmla="*/ 0 w 138398"/>
                    <a:gd name="connsiteY2" fmla="*/ 0 h 85329"/>
                    <a:gd name="connsiteX3" fmla="*/ 38100 w 138398"/>
                    <a:gd name="connsiteY3" fmla="*/ 62675 h 85329"/>
                    <a:gd name="connsiteX4" fmla="*/ 138398 w 138398"/>
                    <a:gd name="connsiteY4" fmla="*/ 84677 h 8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8" h="85329">
                      <a:moveTo>
                        <a:pt x="137065" y="67818"/>
                      </a:moveTo>
                      <a:cubicBezTo>
                        <a:pt x="105680" y="69542"/>
                        <a:pt x="74428" y="62551"/>
                        <a:pt x="46768" y="47625"/>
                      </a:cubicBezTo>
                      <a:cubicBezTo>
                        <a:pt x="27261" y="36148"/>
                        <a:pt x="11125" y="19717"/>
                        <a:pt x="0" y="0"/>
                      </a:cubicBezTo>
                      <a:cubicBezTo>
                        <a:pt x="0" y="0"/>
                        <a:pt x="6763" y="41338"/>
                        <a:pt x="38100" y="62675"/>
                      </a:cubicBezTo>
                      <a:cubicBezTo>
                        <a:pt x="80296" y="91250"/>
                        <a:pt x="138398" y="84677"/>
                        <a:pt x="138398" y="84677"/>
                      </a:cubicBezTo>
                      <a:close/>
                    </a:path>
                  </a:pathLst>
                </a:custGeom>
                <a:solidFill>
                  <a:srgbClr val="F5A48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sp>
            <p:nvSpPr>
              <p:cNvPr id="1607" name="任意多边形: 形状 1606">
                <a:extLst>
                  <a:ext uri="{FF2B5EF4-FFF2-40B4-BE49-F238E27FC236}">
                    <a16:creationId xmlns:a16="http://schemas.microsoft.com/office/drawing/2014/main" id="{25028F6D-AA17-9D3F-F304-D8A0DCF99C95}"/>
                  </a:ext>
                </a:extLst>
              </p:cNvPr>
              <p:cNvSpPr/>
              <p:nvPr/>
            </p:nvSpPr>
            <p:spPr>
              <a:xfrm>
                <a:off x="-4273929" y="4581525"/>
                <a:ext cx="156289" cy="220217"/>
              </a:xfrm>
              <a:custGeom>
                <a:avLst/>
                <a:gdLst>
                  <a:gd name="connsiteX0" fmla="*/ 97822 w 156289"/>
                  <a:gd name="connsiteY0" fmla="*/ 0 h 220217"/>
                  <a:gd name="connsiteX1" fmla="*/ 0 w 156289"/>
                  <a:gd name="connsiteY1" fmla="*/ 120205 h 220217"/>
                  <a:gd name="connsiteX2" fmla="*/ 142875 w 156289"/>
                  <a:gd name="connsiteY2" fmla="*/ 220218 h 220217"/>
                  <a:gd name="connsiteX3" fmla="*/ 154400 w 156289"/>
                  <a:gd name="connsiteY3" fmla="*/ 158210 h 220217"/>
                  <a:gd name="connsiteX4" fmla="*/ 97822 w 156289"/>
                  <a:gd name="connsiteY4" fmla="*/ 0 h 22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89" h="220217">
                    <a:moveTo>
                      <a:pt x="97822" y="0"/>
                    </a:moveTo>
                    <a:cubicBezTo>
                      <a:pt x="41243" y="19812"/>
                      <a:pt x="15812" y="32861"/>
                      <a:pt x="0" y="120205"/>
                    </a:cubicBezTo>
                    <a:cubicBezTo>
                      <a:pt x="115633" y="138208"/>
                      <a:pt x="142875" y="220218"/>
                      <a:pt x="142875" y="220218"/>
                    </a:cubicBezTo>
                    <a:cubicBezTo>
                      <a:pt x="142875" y="220218"/>
                      <a:pt x="147828" y="196215"/>
                      <a:pt x="154400" y="158210"/>
                    </a:cubicBezTo>
                    <a:cubicBezTo>
                      <a:pt x="160972" y="120205"/>
                      <a:pt x="152305" y="27146"/>
                      <a:pt x="97822"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grpSp>
        <p:nvGrpSpPr>
          <p:cNvPr id="1624" name="图形 1610">
            <a:extLst>
              <a:ext uri="{FF2B5EF4-FFF2-40B4-BE49-F238E27FC236}">
                <a16:creationId xmlns:a16="http://schemas.microsoft.com/office/drawing/2014/main" id="{58655FD3-1E38-253F-75A9-BBD868253831}"/>
              </a:ext>
            </a:extLst>
          </p:cNvPr>
          <p:cNvGrpSpPr/>
          <p:nvPr/>
        </p:nvGrpSpPr>
        <p:grpSpPr>
          <a:xfrm>
            <a:off x="421245" y="1358351"/>
            <a:ext cx="420338" cy="677383"/>
            <a:chOff x="5205741" y="-144538"/>
            <a:chExt cx="420338" cy="677383"/>
          </a:xfrm>
        </p:grpSpPr>
        <p:sp>
          <p:nvSpPr>
            <p:cNvPr id="1625" name="任意多边形: 形状 1624">
              <a:extLst>
                <a:ext uri="{FF2B5EF4-FFF2-40B4-BE49-F238E27FC236}">
                  <a16:creationId xmlns:a16="http://schemas.microsoft.com/office/drawing/2014/main" id="{4798576F-B730-AD79-922F-8877B6F0AC85}"/>
                </a:ext>
              </a:extLst>
            </p:cNvPr>
            <p:cNvSpPr/>
            <p:nvPr/>
          </p:nvSpPr>
          <p:spPr>
            <a:xfrm>
              <a:off x="5360237" y="363084"/>
              <a:ext cx="124756" cy="165691"/>
            </a:xfrm>
            <a:custGeom>
              <a:avLst/>
              <a:gdLst>
                <a:gd name="connsiteX0" fmla="*/ 82867 w 124756"/>
                <a:gd name="connsiteY0" fmla="*/ 33499 h 165691"/>
                <a:gd name="connsiteX1" fmla="*/ 92392 w 124756"/>
                <a:gd name="connsiteY1" fmla="*/ 5496 h 165691"/>
                <a:gd name="connsiteX2" fmla="*/ 0 w 124756"/>
                <a:gd name="connsiteY2" fmla="*/ 58836 h 165691"/>
                <a:gd name="connsiteX3" fmla="*/ 29813 w 124756"/>
                <a:gd name="connsiteY3" fmla="*/ 138846 h 165691"/>
                <a:gd name="connsiteX4" fmla="*/ 34766 w 124756"/>
                <a:gd name="connsiteY4" fmla="*/ 144751 h 165691"/>
                <a:gd name="connsiteX5" fmla="*/ 67437 w 124756"/>
                <a:gd name="connsiteY5" fmla="*/ 163801 h 165691"/>
                <a:gd name="connsiteX6" fmla="*/ 85237 w 124756"/>
                <a:gd name="connsiteY6" fmla="*/ 159470 h 165691"/>
                <a:gd name="connsiteX7" fmla="*/ 86487 w 124756"/>
                <a:gd name="connsiteY7" fmla="*/ 156753 h 165691"/>
                <a:gd name="connsiteX8" fmla="*/ 124587 w 124756"/>
                <a:gd name="connsiteY8" fmla="*/ 24546 h 165691"/>
                <a:gd name="connsiteX9" fmla="*/ 82867 w 124756"/>
                <a:gd name="connsiteY9" fmla="*/ 33499 h 16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56" h="165691">
                  <a:moveTo>
                    <a:pt x="82867" y="33499"/>
                  </a:moveTo>
                  <a:lnTo>
                    <a:pt x="92392" y="5496"/>
                  </a:lnTo>
                  <a:cubicBezTo>
                    <a:pt x="97155" y="-17174"/>
                    <a:pt x="4858" y="36166"/>
                    <a:pt x="0" y="58836"/>
                  </a:cubicBezTo>
                  <a:lnTo>
                    <a:pt x="29813" y="138846"/>
                  </a:lnTo>
                  <a:cubicBezTo>
                    <a:pt x="30816" y="141277"/>
                    <a:pt x="32546" y="143340"/>
                    <a:pt x="34766" y="144751"/>
                  </a:cubicBezTo>
                  <a:cubicBezTo>
                    <a:pt x="41338" y="148752"/>
                    <a:pt x="65342" y="162277"/>
                    <a:pt x="67437" y="163801"/>
                  </a:cubicBezTo>
                  <a:cubicBezTo>
                    <a:pt x="73548" y="167521"/>
                    <a:pt x="81518" y="165582"/>
                    <a:pt x="85237" y="159470"/>
                  </a:cubicBezTo>
                  <a:cubicBezTo>
                    <a:pt x="85757" y="158615"/>
                    <a:pt x="86177" y="157704"/>
                    <a:pt x="86487" y="156753"/>
                  </a:cubicBezTo>
                  <a:lnTo>
                    <a:pt x="124587" y="24546"/>
                  </a:lnTo>
                  <a:cubicBezTo>
                    <a:pt x="126873" y="13211"/>
                    <a:pt x="105632" y="21021"/>
                    <a:pt x="82867" y="33499"/>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26" name="任意多边形: 形状 1625">
              <a:extLst>
                <a:ext uri="{FF2B5EF4-FFF2-40B4-BE49-F238E27FC236}">
                  <a16:creationId xmlns:a16="http://schemas.microsoft.com/office/drawing/2014/main" id="{CAE3C607-4219-BCFD-8AE6-45C8EBD2FBE1}"/>
                </a:ext>
              </a:extLst>
            </p:cNvPr>
            <p:cNvSpPr/>
            <p:nvPr/>
          </p:nvSpPr>
          <p:spPr>
            <a:xfrm>
              <a:off x="5205741" y="-144538"/>
              <a:ext cx="420338" cy="677383"/>
            </a:xfrm>
            <a:custGeom>
              <a:avLst/>
              <a:gdLst>
                <a:gd name="connsiteX0" fmla="*/ 362903 w 420338"/>
                <a:gd name="connsiteY0" fmla="*/ 2864 h 677383"/>
                <a:gd name="connsiteX1" fmla="*/ 11906 w 420338"/>
                <a:gd name="connsiteY1" fmla="*/ 205366 h 677383"/>
                <a:gd name="connsiteX2" fmla="*/ 0 w 420338"/>
                <a:gd name="connsiteY2" fmla="*/ 225940 h 677383"/>
                <a:gd name="connsiteX3" fmla="*/ 0 w 420338"/>
                <a:gd name="connsiteY3" fmla="*/ 641801 h 677383"/>
                <a:gd name="connsiteX4" fmla="*/ 11906 w 420338"/>
                <a:gd name="connsiteY4" fmla="*/ 662280 h 677383"/>
                <a:gd name="connsiteX5" fmla="*/ 33623 w 420338"/>
                <a:gd name="connsiteY5" fmla="*/ 674567 h 677383"/>
                <a:gd name="connsiteX6" fmla="*/ 57436 w 420338"/>
                <a:gd name="connsiteY6" fmla="*/ 674567 h 677383"/>
                <a:gd name="connsiteX7" fmla="*/ 408432 w 420338"/>
                <a:gd name="connsiteY7" fmla="*/ 472161 h 677383"/>
                <a:gd name="connsiteX8" fmla="*/ 420338 w 420338"/>
                <a:gd name="connsiteY8" fmla="*/ 451587 h 677383"/>
                <a:gd name="connsiteX9" fmla="*/ 420338 w 420338"/>
                <a:gd name="connsiteY9" fmla="*/ 35440 h 677383"/>
                <a:gd name="connsiteX10" fmla="*/ 408432 w 420338"/>
                <a:gd name="connsiteY10" fmla="*/ 15056 h 677383"/>
                <a:gd name="connsiteX11" fmla="*/ 386715 w 420338"/>
                <a:gd name="connsiteY11" fmla="*/ 2769 h 677383"/>
                <a:gd name="connsiteX12" fmla="*/ 362903 w 420338"/>
                <a:gd name="connsiteY12" fmla="*/ 2864 h 6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338" h="677383">
                  <a:moveTo>
                    <a:pt x="362903" y="2864"/>
                  </a:moveTo>
                  <a:lnTo>
                    <a:pt x="11906" y="205366"/>
                  </a:lnTo>
                  <a:cubicBezTo>
                    <a:pt x="4863" y="209914"/>
                    <a:pt x="434" y="217568"/>
                    <a:pt x="0" y="225940"/>
                  </a:cubicBezTo>
                  <a:lnTo>
                    <a:pt x="0" y="641801"/>
                  </a:lnTo>
                  <a:cubicBezTo>
                    <a:pt x="433" y="650149"/>
                    <a:pt x="4866" y="657774"/>
                    <a:pt x="11906" y="662280"/>
                  </a:cubicBezTo>
                  <a:lnTo>
                    <a:pt x="33623" y="674567"/>
                  </a:lnTo>
                  <a:cubicBezTo>
                    <a:pt x="41117" y="678323"/>
                    <a:pt x="49942" y="678323"/>
                    <a:pt x="57436" y="674567"/>
                  </a:cubicBezTo>
                  <a:lnTo>
                    <a:pt x="408432" y="472161"/>
                  </a:lnTo>
                  <a:cubicBezTo>
                    <a:pt x="415440" y="467581"/>
                    <a:pt x="419859" y="459946"/>
                    <a:pt x="420338" y="451587"/>
                  </a:cubicBezTo>
                  <a:lnTo>
                    <a:pt x="420338" y="35440"/>
                  </a:lnTo>
                  <a:cubicBezTo>
                    <a:pt x="419875" y="27127"/>
                    <a:pt x="415445" y="19543"/>
                    <a:pt x="408432" y="15056"/>
                  </a:cubicBezTo>
                  <a:lnTo>
                    <a:pt x="386715" y="2769"/>
                  </a:lnTo>
                  <a:cubicBezTo>
                    <a:pt x="379207" y="-956"/>
                    <a:pt x="370381" y="-921"/>
                    <a:pt x="362903" y="2864"/>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27" name="任意多边形: 形状 1626">
              <a:extLst>
                <a:ext uri="{FF2B5EF4-FFF2-40B4-BE49-F238E27FC236}">
                  <a16:creationId xmlns:a16="http://schemas.microsoft.com/office/drawing/2014/main" id="{5293942F-E840-7E15-422A-6909B38CD1DD}"/>
                </a:ext>
              </a:extLst>
            </p:cNvPr>
            <p:cNvSpPr/>
            <p:nvPr/>
          </p:nvSpPr>
          <p:spPr>
            <a:xfrm>
              <a:off x="5251271" y="-117579"/>
              <a:ext cx="374808" cy="649058"/>
            </a:xfrm>
            <a:custGeom>
              <a:avLst/>
              <a:gdLst>
                <a:gd name="connsiteX0" fmla="*/ 362903 w 374808"/>
                <a:gd name="connsiteY0" fmla="*/ 1623 h 649058"/>
                <a:gd name="connsiteX1" fmla="*/ 11906 w 374808"/>
                <a:gd name="connsiteY1" fmla="*/ 204125 h 649058"/>
                <a:gd name="connsiteX2" fmla="*/ 0 w 374808"/>
                <a:gd name="connsiteY2" fmla="*/ 224699 h 649058"/>
                <a:gd name="connsiteX3" fmla="*/ 0 w 374808"/>
                <a:gd name="connsiteY3" fmla="*/ 640560 h 649058"/>
                <a:gd name="connsiteX4" fmla="*/ 11906 w 374808"/>
                <a:gd name="connsiteY4" fmla="*/ 647418 h 649058"/>
                <a:gd name="connsiteX5" fmla="*/ 146209 w 374808"/>
                <a:gd name="connsiteY5" fmla="*/ 569980 h 649058"/>
                <a:gd name="connsiteX6" fmla="*/ 170879 w 374808"/>
                <a:gd name="connsiteY6" fmla="*/ 638369 h 649058"/>
                <a:gd name="connsiteX7" fmla="*/ 187992 w 374808"/>
                <a:gd name="connsiteY7" fmla="*/ 644907 h 649058"/>
                <a:gd name="connsiteX8" fmla="*/ 194977 w 374808"/>
                <a:gd name="connsiteY8" fmla="*/ 637226 h 649058"/>
                <a:gd name="connsiteX9" fmla="*/ 227743 w 374808"/>
                <a:gd name="connsiteY9" fmla="*/ 522926 h 649058"/>
                <a:gd name="connsiteX10" fmla="*/ 362903 w 374808"/>
                <a:gd name="connsiteY10" fmla="*/ 445012 h 649058"/>
                <a:gd name="connsiteX11" fmla="*/ 374809 w 374808"/>
                <a:gd name="connsiteY11" fmla="*/ 424438 h 649058"/>
                <a:gd name="connsiteX12" fmla="*/ 374809 w 374808"/>
                <a:gd name="connsiteY12" fmla="*/ 8481 h 649058"/>
                <a:gd name="connsiteX13" fmla="*/ 362903 w 374808"/>
                <a:gd name="connsiteY13" fmla="*/ 1623 h 64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808" h="649058">
                  <a:moveTo>
                    <a:pt x="362903" y="1623"/>
                  </a:moveTo>
                  <a:lnTo>
                    <a:pt x="11906" y="204125"/>
                  </a:lnTo>
                  <a:cubicBezTo>
                    <a:pt x="4875" y="208683"/>
                    <a:pt x="449" y="216331"/>
                    <a:pt x="0" y="224699"/>
                  </a:cubicBezTo>
                  <a:lnTo>
                    <a:pt x="0" y="640560"/>
                  </a:lnTo>
                  <a:cubicBezTo>
                    <a:pt x="0" y="648180"/>
                    <a:pt x="5334" y="651228"/>
                    <a:pt x="11906" y="647418"/>
                  </a:cubicBezTo>
                  <a:lnTo>
                    <a:pt x="146209" y="569980"/>
                  </a:lnTo>
                  <a:lnTo>
                    <a:pt x="170879" y="638369"/>
                  </a:lnTo>
                  <a:cubicBezTo>
                    <a:pt x="173799" y="644900"/>
                    <a:pt x="181461" y="647827"/>
                    <a:pt x="187992" y="644907"/>
                  </a:cubicBezTo>
                  <a:cubicBezTo>
                    <a:pt x="191289" y="643432"/>
                    <a:pt x="193821" y="640648"/>
                    <a:pt x="194977" y="637226"/>
                  </a:cubicBezTo>
                  <a:lnTo>
                    <a:pt x="227743" y="522926"/>
                  </a:lnTo>
                  <a:lnTo>
                    <a:pt x="362903" y="445012"/>
                  </a:lnTo>
                  <a:cubicBezTo>
                    <a:pt x="369911" y="440431"/>
                    <a:pt x="374329" y="432797"/>
                    <a:pt x="374809" y="424438"/>
                  </a:cubicBezTo>
                  <a:lnTo>
                    <a:pt x="374809" y="8481"/>
                  </a:lnTo>
                  <a:cubicBezTo>
                    <a:pt x="374809" y="956"/>
                    <a:pt x="369475" y="-2187"/>
                    <a:pt x="362903" y="1623"/>
                  </a:cubicBezTo>
                  <a:close/>
                </a:path>
              </a:pathLst>
            </a:custGeom>
            <a:solidFill>
              <a:srgbClr val="FF725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28" name="任意多边形: 形状 1627">
              <a:extLst>
                <a:ext uri="{FF2B5EF4-FFF2-40B4-BE49-F238E27FC236}">
                  <a16:creationId xmlns:a16="http://schemas.microsoft.com/office/drawing/2014/main" id="{E56966FA-D7C4-F5EA-FC1C-A2B7BEF32C08}"/>
                </a:ext>
              </a:extLst>
            </p:cNvPr>
            <p:cNvSpPr/>
            <p:nvPr/>
          </p:nvSpPr>
          <p:spPr>
            <a:xfrm>
              <a:off x="5251271" y="-117579"/>
              <a:ext cx="374808" cy="649058"/>
            </a:xfrm>
            <a:custGeom>
              <a:avLst/>
              <a:gdLst>
                <a:gd name="connsiteX0" fmla="*/ 362903 w 374808"/>
                <a:gd name="connsiteY0" fmla="*/ 1623 h 649058"/>
                <a:gd name="connsiteX1" fmla="*/ 11906 w 374808"/>
                <a:gd name="connsiteY1" fmla="*/ 204125 h 649058"/>
                <a:gd name="connsiteX2" fmla="*/ 0 w 374808"/>
                <a:gd name="connsiteY2" fmla="*/ 224699 h 649058"/>
                <a:gd name="connsiteX3" fmla="*/ 0 w 374808"/>
                <a:gd name="connsiteY3" fmla="*/ 640560 h 649058"/>
                <a:gd name="connsiteX4" fmla="*/ 11906 w 374808"/>
                <a:gd name="connsiteY4" fmla="*/ 647418 h 649058"/>
                <a:gd name="connsiteX5" fmla="*/ 146209 w 374808"/>
                <a:gd name="connsiteY5" fmla="*/ 569980 h 649058"/>
                <a:gd name="connsiteX6" fmla="*/ 170879 w 374808"/>
                <a:gd name="connsiteY6" fmla="*/ 638369 h 649058"/>
                <a:gd name="connsiteX7" fmla="*/ 187992 w 374808"/>
                <a:gd name="connsiteY7" fmla="*/ 644907 h 649058"/>
                <a:gd name="connsiteX8" fmla="*/ 194977 w 374808"/>
                <a:gd name="connsiteY8" fmla="*/ 637226 h 649058"/>
                <a:gd name="connsiteX9" fmla="*/ 227743 w 374808"/>
                <a:gd name="connsiteY9" fmla="*/ 522926 h 649058"/>
                <a:gd name="connsiteX10" fmla="*/ 362903 w 374808"/>
                <a:gd name="connsiteY10" fmla="*/ 445012 h 649058"/>
                <a:gd name="connsiteX11" fmla="*/ 374809 w 374808"/>
                <a:gd name="connsiteY11" fmla="*/ 424438 h 649058"/>
                <a:gd name="connsiteX12" fmla="*/ 374809 w 374808"/>
                <a:gd name="connsiteY12" fmla="*/ 8481 h 649058"/>
                <a:gd name="connsiteX13" fmla="*/ 362903 w 374808"/>
                <a:gd name="connsiteY13" fmla="*/ 1623 h 64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808" h="649058">
                  <a:moveTo>
                    <a:pt x="362903" y="1623"/>
                  </a:moveTo>
                  <a:lnTo>
                    <a:pt x="11906" y="204125"/>
                  </a:lnTo>
                  <a:cubicBezTo>
                    <a:pt x="4875" y="208683"/>
                    <a:pt x="449" y="216331"/>
                    <a:pt x="0" y="224699"/>
                  </a:cubicBezTo>
                  <a:lnTo>
                    <a:pt x="0" y="640560"/>
                  </a:lnTo>
                  <a:cubicBezTo>
                    <a:pt x="0" y="648180"/>
                    <a:pt x="5334" y="651228"/>
                    <a:pt x="11906" y="647418"/>
                  </a:cubicBezTo>
                  <a:lnTo>
                    <a:pt x="146209" y="569980"/>
                  </a:lnTo>
                  <a:lnTo>
                    <a:pt x="170879" y="638369"/>
                  </a:lnTo>
                  <a:cubicBezTo>
                    <a:pt x="173799" y="644900"/>
                    <a:pt x="181461" y="647827"/>
                    <a:pt x="187992" y="644907"/>
                  </a:cubicBezTo>
                  <a:cubicBezTo>
                    <a:pt x="191289" y="643432"/>
                    <a:pt x="193821" y="640648"/>
                    <a:pt x="194977" y="637226"/>
                  </a:cubicBezTo>
                  <a:lnTo>
                    <a:pt x="227743" y="522926"/>
                  </a:lnTo>
                  <a:lnTo>
                    <a:pt x="362903" y="445012"/>
                  </a:lnTo>
                  <a:cubicBezTo>
                    <a:pt x="369911" y="440431"/>
                    <a:pt x="374329" y="432797"/>
                    <a:pt x="374809" y="424438"/>
                  </a:cubicBezTo>
                  <a:lnTo>
                    <a:pt x="374809" y="8481"/>
                  </a:lnTo>
                  <a:cubicBezTo>
                    <a:pt x="374809" y="956"/>
                    <a:pt x="369475" y="-2187"/>
                    <a:pt x="362903" y="1623"/>
                  </a:cubicBezTo>
                  <a:close/>
                </a:path>
              </a:pathLst>
            </a:custGeom>
            <a:solidFill>
              <a:srgbClr val="FFFFFF">
                <a:alpha val="3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29" name="任意多边形: 形状 1628">
              <a:extLst>
                <a:ext uri="{FF2B5EF4-FFF2-40B4-BE49-F238E27FC236}">
                  <a16:creationId xmlns:a16="http://schemas.microsoft.com/office/drawing/2014/main" id="{E964E0A3-A370-8452-2098-413E6F1394DD}"/>
                </a:ext>
              </a:extLst>
            </p:cNvPr>
            <p:cNvSpPr/>
            <p:nvPr/>
          </p:nvSpPr>
          <p:spPr>
            <a:xfrm>
              <a:off x="5209933" y="-144536"/>
              <a:ext cx="415956" cy="239939"/>
            </a:xfrm>
            <a:custGeom>
              <a:avLst/>
              <a:gdLst>
                <a:gd name="connsiteX0" fmla="*/ 415957 w 415956"/>
                <a:gd name="connsiteY0" fmla="*/ 33342 h 239939"/>
                <a:gd name="connsiteX1" fmla="*/ 404241 w 415956"/>
                <a:gd name="connsiteY1" fmla="*/ 28580 h 239939"/>
                <a:gd name="connsiteX2" fmla="*/ 53245 w 415956"/>
                <a:gd name="connsiteY2" fmla="*/ 231081 h 239939"/>
                <a:gd name="connsiteX3" fmla="*/ 44863 w 415956"/>
                <a:gd name="connsiteY3" fmla="*/ 239939 h 239939"/>
                <a:gd name="connsiteX4" fmla="*/ 0 w 415956"/>
                <a:gd name="connsiteY4" fmla="*/ 213746 h 239939"/>
                <a:gd name="connsiteX5" fmla="*/ 8192 w 415956"/>
                <a:gd name="connsiteY5" fmla="*/ 205364 h 239939"/>
                <a:gd name="connsiteX6" fmla="*/ 359188 w 415956"/>
                <a:gd name="connsiteY6" fmla="*/ 2862 h 239939"/>
                <a:gd name="connsiteX7" fmla="*/ 383000 w 415956"/>
                <a:gd name="connsiteY7" fmla="*/ 2862 h 239939"/>
                <a:gd name="connsiteX8" fmla="*/ 404622 w 415956"/>
                <a:gd name="connsiteY8" fmla="*/ 15054 h 239939"/>
                <a:gd name="connsiteX9" fmla="*/ 415957 w 415956"/>
                <a:gd name="connsiteY9" fmla="*/ 33342 h 2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956" h="239939">
                  <a:moveTo>
                    <a:pt x="415957" y="33342"/>
                  </a:moveTo>
                  <a:cubicBezTo>
                    <a:pt x="415004" y="27342"/>
                    <a:pt x="410146" y="25151"/>
                    <a:pt x="404241" y="28580"/>
                  </a:cubicBezTo>
                  <a:lnTo>
                    <a:pt x="53245" y="231081"/>
                  </a:lnTo>
                  <a:cubicBezTo>
                    <a:pt x="49764" y="233298"/>
                    <a:pt x="46884" y="236341"/>
                    <a:pt x="44863" y="239939"/>
                  </a:cubicBezTo>
                  <a:lnTo>
                    <a:pt x="0" y="213746"/>
                  </a:lnTo>
                  <a:cubicBezTo>
                    <a:pt x="1963" y="210293"/>
                    <a:pt x="4784" y="207405"/>
                    <a:pt x="8192" y="205364"/>
                  </a:cubicBezTo>
                  <a:lnTo>
                    <a:pt x="359188" y="2862"/>
                  </a:lnTo>
                  <a:cubicBezTo>
                    <a:pt x="366667" y="-954"/>
                    <a:pt x="375522" y="-954"/>
                    <a:pt x="383000" y="2862"/>
                  </a:cubicBezTo>
                  <a:lnTo>
                    <a:pt x="404622" y="15054"/>
                  </a:lnTo>
                  <a:cubicBezTo>
                    <a:pt x="410863" y="19228"/>
                    <a:pt x="414996" y="25896"/>
                    <a:pt x="415957" y="33342"/>
                  </a:cubicBezTo>
                  <a:close/>
                </a:path>
              </a:pathLst>
            </a:custGeom>
            <a:solidFill>
              <a:srgbClr val="FFFFFF">
                <a:alpha val="5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630" name="图形 1610">
            <a:extLst>
              <a:ext uri="{FF2B5EF4-FFF2-40B4-BE49-F238E27FC236}">
                <a16:creationId xmlns:a16="http://schemas.microsoft.com/office/drawing/2014/main" id="{3A661ABC-09DA-FC61-DAB0-9E328DDA5023}"/>
              </a:ext>
            </a:extLst>
          </p:cNvPr>
          <p:cNvGrpSpPr/>
          <p:nvPr/>
        </p:nvGrpSpPr>
        <p:grpSpPr>
          <a:xfrm>
            <a:off x="525835" y="1528178"/>
            <a:ext cx="256957" cy="382628"/>
            <a:chOff x="5310331" y="25289"/>
            <a:chExt cx="256957" cy="382628"/>
          </a:xfrm>
        </p:grpSpPr>
        <p:sp>
          <p:nvSpPr>
            <p:cNvPr id="1631" name="任意多边形: 形状 1630">
              <a:extLst>
                <a:ext uri="{FF2B5EF4-FFF2-40B4-BE49-F238E27FC236}">
                  <a16:creationId xmlns:a16="http://schemas.microsoft.com/office/drawing/2014/main" id="{C3CEB905-2014-6EB5-463C-E33F8FD2C22B}"/>
                </a:ext>
              </a:extLst>
            </p:cNvPr>
            <p:cNvSpPr/>
            <p:nvPr/>
          </p:nvSpPr>
          <p:spPr>
            <a:xfrm>
              <a:off x="5310331" y="25289"/>
              <a:ext cx="256957" cy="382628"/>
            </a:xfrm>
            <a:custGeom>
              <a:avLst/>
              <a:gdLst>
                <a:gd name="connsiteX0" fmla="*/ 256789 w 256957"/>
                <a:gd name="connsiteY0" fmla="*/ 157648 h 382628"/>
                <a:gd name="connsiteX1" fmla="*/ 248978 w 256957"/>
                <a:gd name="connsiteY1" fmla="*/ 99546 h 382628"/>
                <a:gd name="connsiteX2" fmla="*/ 240786 w 256957"/>
                <a:gd name="connsiteY2" fmla="*/ 89163 h 382628"/>
                <a:gd name="connsiteX3" fmla="*/ 235929 w 256957"/>
                <a:gd name="connsiteY3" fmla="*/ 88211 h 382628"/>
                <a:gd name="connsiteX4" fmla="*/ 227737 w 256957"/>
                <a:gd name="connsiteY4" fmla="*/ 91068 h 382628"/>
                <a:gd name="connsiteX5" fmla="*/ 215260 w 256957"/>
                <a:gd name="connsiteY5" fmla="*/ 101641 h 382628"/>
                <a:gd name="connsiteX6" fmla="*/ 207068 w 256957"/>
                <a:gd name="connsiteY6" fmla="*/ 83925 h 382628"/>
                <a:gd name="connsiteX7" fmla="*/ 216593 w 256957"/>
                <a:gd name="connsiteY7" fmla="*/ 62208 h 382628"/>
                <a:gd name="connsiteX8" fmla="*/ 229738 w 256957"/>
                <a:gd name="connsiteY8" fmla="*/ 16392 h 382628"/>
                <a:gd name="connsiteX9" fmla="*/ 220689 w 256957"/>
                <a:gd name="connsiteY9" fmla="*/ 105 h 382628"/>
                <a:gd name="connsiteX10" fmla="*/ 217069 w 256957"/>
                <a:gd name="connsiteY10" fmla="*/ 105 h 382628"/>
                <a:gd name="connsiteX11" fmla="*/ 204401 w 256957"/>
                <a:gd name="connsiteY11" fmla="*/ 9630 h 382628"/>
                <a:gd name="connsiteX12" fmla="*/ 191923 w 256957"/>
                <a:gd name="connsiteY12" fmla="*/ 53445 h 382628"/>
                <a:gd name="connsiteX13" fmla="*/ 187637 w 256957"/>
                <a:gd name="connsiteY13" fmla="*/ 63541 h 382628"/>
                <a:gd name="connsiteX14" fmla="*/ 186875 w 256957"/>
                <a:gd name="connsiteY14" fmla="*/ 62970 h 382628"/>
                <a:gd name="connsiteX15" fmla="*/ 169063 w 256957"/>
                <a:gd name="connsiteY15" fmla="*/ 56302 h 382628"/>
                <a:gd name="connsiteX16" fmla="*/ 179160 w 256957"/>
                <a:gd name="connsiteY16" fmla="*/ 17250 h 382628"/>
                <a:gd name="connsiteX17" fmla="*/ 169680 w 256957"/>
                <a:gd name="connsiteY17" fmla="*/ 1259 h 382628"/>
                <a:gd name="connsiteX18" fmla="*/ 169635 w 256957"/>
                <a:gd name="connsiteY18" fmla="*/ 1248 h 382628"/>
                <a:gd name="connsiteX19" fmla="*/ 166301 w 256957"/>
                <a:gd name="connsiteY19" fmla="*/ 771 h 382628"/>
                <a:gd name="connsiteX20" fmla="*/ 153633 w 256957"/>
                <a:gd name="connsiteY20" fmla="*/ 10296 h 382628"/>
                <a:gd name="connsiteX21" fmla="*/ 141346 w 256957"/>
                <a:gd name="connsiteY21" fmla="*/ 57921 h 382628"/>
                <a:gd name="connsiteX22" fmla="*/ 127915 w 256957"/>
                <a:gd name="connsiteY22" fmla="*/ 63636 h 382628"/>
                <a:gd name="connsiteX23" fmla="*/ 123724 w 256957"/>
                <a:gd name="connsiteY23" fmla="*/ 66113 h 382628"/>
                <a:gd name="connsiteX24" fmla="*/ 117533 w 256957"/>
                <a:gd name="connsiteY24" fmla="*/ 43158 h 382628"/>
                <a:gd name="connsiteX25" fmla="*/ 104770 w 256957"/>
                <a:gd name="connsiteY25" fmla="*/ 33633 h 382628"/>
                <a:gd name="connsiteX26" fmla="*/ 101341 w 256957"/>
                <a:gd name="connsiteY26" fmla="*/ 34109 h 382628"/>
                <a:gd name="connsiteX27" fmla="*/ 91775 w 256957"/>
                <a:gd name="connsiteY27" fmla="*/ 50048 h 382628"/>
                <a:gd name="connsiteX28" fmla="*/ 91816 w 256957"/>
                <a:gd name="connsiteY28" fmla="*/ 50206 h 382628"/>
                <a:gd name="connsiteX29" fmla="*/ 101340 w 256957"/>
                <a:gd name="connsiteY29" fmla="*/ 84210 h 382628"/>
                <a:gd name="connsiteX30" fmla="*/ 72765 w 256957"/>
                <a:gd name="connsiteY30" fmla="*/ 121643 h 382628"/>
                <a:gd name="connsiteX31" fmla="*/ 64955 w 256957"/>
                <a:gd name="connsiteY31" fmla="*/ 97355 h 382628"/>
                <a:gd name="connsiteX32" fmla="*/ 52382 w 256957"/>
                <a:gd name="connsiteY32" fmla="*/ 87830 h 382628"/>
                <a:gd name="connsiteX33" fmla="*/ 48381 w 256957"/>
                <a:gd name="connsiteY33" fmla="*/ 88401 h 382628"/>
                <a:gd name="connsiteX34" fmla="*/ 39904 w 256957"/>
                <a:gd name="connsiteY34" fmla="*/ 104975 h 382628"/>
                <a:gd name="connsiteX35" fmla="*/ 50763 w 256957"/>
                <a:gd name="connsiteY35" fmla="*/ 138789 h 382628"/>
                <a:gd name="connsiteX36" fmla="*/ 58192 w 256957"/>
                <a:gd name="connsiteY36" fmla="*/ 150314 h 382628"/>
                <a:gd name="connsiteX37" fmla="*/ 43810 w 256957"/>
                <a:gd name="connsiteY37" fmla="*/ 195558 h 382628"/>
                <a:gd name="connsiteX38" fmla="*/ 21426 w 256957"/>
                <a:gd name="connsiteY38" fmla="*/ 201463 h 382628"/>
                <a:gd name="connsiteX39" fmla="*/ 11901 w 256957"/>
                <a:gd name="connsiteY39" fmla="*/ 211941 h 382628"/>
                <a:gd name="connsiteX40" fmla="*/ 185 w 256957"/>
                <a:gd name="connsiteY40" fmla="*/ 280521 h 382628"/>
                <a:gd name="connsiteX41" fmla="*/ 10948 w 256957"/>
                <a:gd name="connsiteY41" fmla="*/ 295665 h 382628"/>
                <a:gd name="connsiteX42" fmla="*/ 13139 w 256957"/>
                <a:gd name="connsiteY42" fmla="*/ 295665 h 382628"/>
                <a:gd name="connsiteX43" fmla="*/ 26093 w 256957"/>
                <a:gd name="connsiteY43" fmla="*/ 284712 h 382628"/>
                <a:gd name="connsiteX44" fmla="*/ 36380 w 256957"/>
                <a:gd name="connsiteY44" fmla="*/ 224514 h 382628"/>
                <a:gd name="connsiteX45" fmla="*/ 39142 w 256957"/>
                <a:gd name="connsiteY45" fmla="*/ 223752 h 382628"/>
                <a:gd name="connsiteX46" fmla="*/ 37999 w 256957"/>
                <a:gd name="connsiteY46" fmla="*/ 240706 h 382628"/>
                <a:gd name="connsiteX47" fmla="*/ 43429 w 256957"/>
                <a:gd name="connsiteY47" fmla="*/ 290141 h 382628"/>
                <a:gd name="connsiteX48" fmla="*/ 21235 w 256957"/>
                <a:gd name="connsiteY48" fmla="*/ 317001 h 382628"/>
                <a:gd name="connsiteX49" fmla="*/ 19616 w 256957"/>
                <a:gd name="connsiteY49" fmla="*/ 331193 h 382628"/>
                <a:gd name="connsiteX50" fmla="*/ 41333 w 256957"/>
                <a:gd name="connsiteY50" fmla="*/ 375294 h 382628"/>
                <a:gd name="connsiteX51" fmla="*/ 53144 w 256957"/>
                <a:gd name="connsiteY51" fmla="*/ 382629 h 382628"/>
                <a:gd name="connsiteX52" fmla="*/ 58954 w 256957"/>
                <a:gd name="connsiteY52" fmla="*/ 381295 h 382628"/>
                <a:gd name="connsiteX53" fmla="*/ 64955 w 256957"/>
                <a:gd name="connsiteY53" fmla="*/ 363674 h 382628"/>
                <a:gd name="connsiteX54" fmla="*/ 46953 w 256957"/>
                <a:gd name="connsiteY54" fmla="*/ 327193 h 382628"/>
                <a:gd name="connsiteX55" fmla="*/ 55430 w 256957"/>
                <a:gd name="connsiteY55" fmla="*/ 316906 h 382628"/>
                <a:gd name="connsiteX56" fmla="*/ 73813 w 256957"/>
                <a:gd name="connsiteY56" fmla="*/ 335004 h 382628"/>
                <a:gd name="connsiteX57" fmla="*/ 100960 w 256957"/>
                <a:gd name="connsiteY57" fmla="*/ 342719 h 382628"/>
                <a:gd name="connsiteX58" fmla="*/ 132678 w 256957"/>
                <a:gd name="connsiteY58" fmla="*/ 334051 h 382628"/>
                <a:gd name="connsiteX59" fmla="*/ 133535 w 256957"/>
                <a:gd name="connsiteY59" fmla="*/ 333480 h 382628"/>
                <a:gd name="connsiteX60" fmla="*/ 133535 w 256957"/>
                <a:gd name="connsiteY60" fmla="*/ 333480 h 382628"/>
                <a:gd name="connsiteX61" fmla="*/ 207925 w 256957"/>
                <a:gd name="connsiteY61" fmla="*/ 231467 h 382628"/>
                <a:gd name="connsiteX62" fmla="*/ 213450 w 256957"/>
                <a:gd name="connsiteY62" fmla="*/ 232324 h 382628"/>
                <a:gd name="connsiteX63" fmla="*/ 193638 w 256957"/>
                <a:gd name="connsiteY63" fmla="*/ 286807 h 382628"/>
                <a:gd name="connsiteX64" fmla="*/ 201280 w 256957"/>
                <a:gd name="connsiteY64" fmla="*/ 303605 h 382628"/>
                <a:gd name="connsiteX65" fmla="*/ 201448 w 256957"/>
                <a:gd name="connsiteY65" fmla="*/ 303666 h 382628"/>
                <a:gd name="connsiteX66" fmla="*/ 205925 w 256957"/>
                <a:gd name="connsiteY66" fmla="*/ 304524 h 382628"/>
                <a:gd name="connsiteX67" fmla="*/ 218307 w 256957"/>
                <a:gd name="connsiteY67" fmla="*/ 295856 h 382628"/>
                <a:gd name="connsiteX68" fmla="*/ 243644 w 256957"/>
                <a:gd name="connsiteY68" fmla="*/ 226419 h 382628"/>
                <a:gd name="connsiteX69" fmla="*/ 235728 w 256957"/>
                <a:gd name="connsiteY69" fmla="*/ 209599 h 382628"/>
                <a:gd name="connsiteX70" fmla="*/ 233357 w 256957"/>
                <a:gd name="connsiteY70" fmla="*/ 208988 h 382628"/>
                <a:gd name="connsiteX71" fmla="*/ 215450 w 256957"/>
                <a:gd name="connsiteY71" fmla="*/ 206035 h 382628"/>
                <a:gd name="connsiteX72" fmla="*/ 222499 w 256957"/>
                <a:gd name="connsiteY72" fmla="*/ 156600 h 382628"/>
                <a:gd name="connsiteX73" fmla="*/ 221451 w 256957"/>
                <a:gd name="connsiteY73" fmla="*/ 130216 h 382628"/>
                <a:gd name="connsiteX74" fmla="*/ 226023 w 256957"/>
                <a:gd name="connsiteY74" fmla="*/ 126501 h 382628"/>
                <a:gd name="connsiteX75" fmla="*/ 230690 w 256957"/>
                <a:gd name="connsiteY75" fmla="*/ 161458 h 382628"/>
                <a:gd name="connsiteX76" fmla="*/ 243739 w 256957"/>
                <a:gd name="connsiteY76" fmla="*/ 172793 h 382628"/>
                <a:gd name="connsiteX77" fmla="*/ 245549 w 256957"/>
                <a:gd name="connsiteY77" fmla="*/ 172793 h 382628"/>
                <a:gd name="connsiteX78" fmla="*/ 254217 w 256957"/>
                <a:gd name="connsiteY78" fmla="*/ 167745 h 382628"/>
                <a:gd name="connsiteX79" fmla="*/ 256789 w 256957"/>
                <a:gd name="connsiteY79" fmla="*/ 157648 h 382628"/>
                <a:gd name="connsiteX80" fmla="*/ 176302 w 256957"/>
                <a:gd name="connsiteY80" fmla="*/ 86973 h 382628"/>
                <a:gd name="connsiteX81" fmla="*/ 125248 w 256957"/>
                <a:gd name="connsiteY81" fmla="*/ 143075 h 382628"/>
                <a:gd name="connsiteX82" fmla="*/ 103246 w 256957"/>
                <a:gd name="connsiteY82" fmla="*/ 149457 h 382628"/>
                <a:gd name="connsiteX83" fmla="*/ 89149 w 256957"/>
                <a:gd name="connsiteY83" fmla="*/ 145361 h 382628"/>
                <a:gd name="connsiteX84" fmla="*/ 140203 w 256957"/>
                <a:gd name="connsiteY84" fmla="*/ 86211 h 382628"/>
                <a:gd name="connsiteX85" fmla="*/ 159253 w 256957"/>
                <a:gd name="connsiteY85" fmla="*/ 80686 h 382628"/>
                <a:gd name="connsiteX86" fmla="*/ 172492 w 256957"/>
                <a:gd name="connsiteY86" fmla="*/ 84401 h 382628"/>
                <a:gd name="connsiteX87" fmla="*/ 176302 w 256957"/>
                <a:gd name="connsiteY87" fmla="*/ 86973 h 382628"/>
                <a:gd name="connsiteX88" fmla="*/ 87529 w 256957"/>
                <a:gd name="connsiteY88" fmla="*/ 312429 h 382628"/>
                <a:gd name="connsiteX89" fmla="*/ 64098 w 256957"/>
                <a:gd name="connsiteY89" fmla="*/ 241373 h 382628"/>
                <a:gd name="connsiteX90" fmla="*/ 78481 w 256957"/>
                <a:gd name="connsiteY90" fmla="*/ 169840 h 382628"/>
                <a:gd name="connsiteX91" fmla="*/ 102960 w 256957"/>
                <a:gd name="connsiteY91" fmla="*/ 175841 h 382628"/>
                <a:gd name="connsiteX92" fmla="*/ 117724 w 256957"/>
                <a:gd name="connsiteY92" fmla="*/ 174031 h 382628"/>
                <a:gd name="connsiteX93" fmla="*/ 113437 w 256957"/>
                <a:gd name="connsiteY93" fmla="*/ 313668 h 382628"/>
                <a:gd name="connsiteX94" fmla="*/ 100769 w 256957"/>
                <a:gd name="connsiteY94" fmla="*/ 316239 h 382628"/>
                <a:gd name="connsiteX95" fmla="*/ 87529 w 256957"/>
                <a:gd name="connsiteY95" fmla="*/ 312429 h 382628"/>
                <a:gd name="connsiteX96" fmla="*/ 140298 w 256957"/>
                <a:gd name="connsiteY96" fmla="*/ 295284 h 382628"/>
                <a:gd name="connsiteX97" fmla="*/ 144394 w 256957"/>
                <a:gd name="connsiteY97" fmla="*/ 161934 h 382628"/>
                <a:gd name="connsiteX98" fmla="*/ 192019 w 256957"/>
                <a:gd name="connsiteY98" fmla="*/ 112690 h 382628"/>
                <a:gd name="connsiteX99" fmla="*/ 196686 w 256957"/>
                <a:gd name="connsiteY99" fmla="*/ 155172 h 382628"/>
                <a:gd name="connsiteX100" fmla="*/ 140298 w 256957"/>
                <a:gd name="connsiteY100" fmla="*/ 295284 h 38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56957" h="382628">
                  <a:moveTo>
                    <a:pt x="256789" y="157648"/>
                  </a:moveTo>
                  <a:lnTo>
                    <a:pt x="248978" y="99546"/>
                  </a:lnTo>
                  <a:cubicBezTo>
                    <a:pt x="248373" y="94838"/>
                    <a:pt x="245224" y="90847"/>
                    <a:pt x="240786" y="89163"/>
                  </a:cubicBezTo>
                  <a:cubicBezTo>
                    <a:pt x="239252" y="88509"/>
                    <a:pt x="237597" y="88184"/>
                    <a:pt x="235929" y="88211"/>
                  </a:cubicBezTo>
                  <a:cubicBezTo>
                    <a:pt x="232956" y="88224"/>
                    <a:pt x="230073" y="89229"/>
                    <a:pt x="227737" y="91068"/>
                  </a:cubicBezTo>
                  <a:lnTo>
                    <a:pt x="215260" y="101641"/>
                  </a:lnTo>
                  <a:cubicBezTo>
                    <a:pt x="213147" y="95469"/>
                    <a:pt x="210402" y="89532"/>
                    <a:pt x="207068" y="83925"/>
                  </a:cubicBezTo>
                  <a:lnTo>
                    <a:pt x="216593" y="62208"/>
                  </a:lnTo>
                  <a:lnTo>
                    <a:pt x="229738" y="16392"/>
                  </a:lnTo>
                  <a:cubicBezTo>
                    <a:pt x="231698" y="9400"/>
                    <a:pt x="227662" y="2133"/>
                    <a:pt x="220689" y="105"/>
                  </a:cubicBezTo>
                  <a:cubicBezTo>
                    <a:pt x="219486" y="-35"/>
                    <a:pt x="218272" y="-35"/>
                    <a:pt x="217069" y="105"/>
                  </a:cubicBezTo>
                  <a:cubicBezTo>
                    <a:pt x="211203" y="122"/>
                    <a:pt x="206047" y="3998"/>
                    <a:pt x="204401" y="9630"/>
                  </a:cubicBezTo>
                  <a:lnTo>
                    <a:pt x="191923" y="53445"/>
                  </a:lnTo>
                  <a:lnTo>
                    <a:pt x="187637" y="63541"/>
                  </a:lnTo>
                  <a:lnTo>
                    <a:pt x="186875" y="62970"/>
                  </a:lnTo>
                  <a:cubicBezTo>
                    <a:pt x="181433" y="59600"/>
                    <a:pt x="175381" y="57334"/>
                    <a:pt x="169063" y="56302"/>
                  </a:cubicBezTo>
                  <a:lnTo>
                    <a:pt x="179160" y="17250"/>
                  </a:lnTo>
                  <a:cubicBezTo>
                    <a:pt x="180958" y="10216"/>
                    <a:pt x="176714" y="3057"/>
                    <a:pt x="169680" y="1259"/>
                  </a:cubicBezTo>
                  <a:cubicBezTo>
                    <a:pt x="169665" y="1255"/>
                    <a:pt x="169650" y="1251"/>
                    <a:pt x="169635" y="1248"/>
                  </a:cubicBezTo>
                  <a:cubicBezTo>
                    <a:pt x="168548" y="950"/>
                    <a:pt x="167428" y="790"/>
                    <a:pt x="166301" y="771"/>
                  </a:cubicBezTo>
                  <a:cubicBezTo>
                    <a:pt x="160413" y="725"/>
                    <a:pt x="155223" y="4627"/>
                    <a:pt x="153633" y="10296"/>
                  </a:cubicBezTo>
                  <a:lnTo>
                    <a:pt x="141346" y="57921"/>
                  </a:lnTo>
                  <a:cubicBezTo>
                    <a:pt x="136706" y="59419"/>
                    <a:pt x="132211" y="61332"/>
                    <a:pt x="127915" y="63636"/>
                  </a:cubicBezTo>
                  <a:lnTo>
                    <a:pt x="123724" y="66113"/>
                  </a:lnTo>
                  <a:lnTo>
                    <a:pt x="117533" y="43158"/>
                  </a:lnTo>
                  <a:cubicBezTo>
                    <a:pt x="115877" y="37493"/>
                    <a:pt x="110672" y="33608"/>
                    <a:pt x="104770" y="33633"/>
                  </a:cubicBezTo>
                  <a:cubicBezTo>
                    <a:pt x="103611" y="33651"/>
                    <a:pt x="102460" y="33811"/>
                    <a:pt x="101341" y="34109"/>
                  </a:cubicBezTo>
                  <a:cubicBezTo>
                    <a:pt x="94298" y="35869"/>
                    <a:pt x="90015" y="43005"/>
                    <a:pt x="91775" y="50048"/>
                  </a:cubicBezTo>
                  <a:cubicBezTo>
                    <a:pt x="91788" y="50101"/>
                    <a:pt x="91802" y="50154"/>
                    <a:pt x="91816" y="50206"/>
                  </a:cubicBezTo>
                  <a:lnTo>
                    <a:pt x="101340" y="84210"/>
                  </a:lnTo>
                  <a:cubicBezTo>
                    <a:pt x="90274" y="95432"/>
                    <a:pt x="80672" y="108010"/>
                    <a:pt x="72765" y="121643"/>
                  </a:cubicBezTo>
                  <a:lnTo>
                    <a:pt x="64955" y="97355"/>
                  </a:lnTo>
                  <a:cubicBezTo>
                    <a:pt x="63346" y="91739"/>
                    <a:pt x="58224" y="87858"/>
                    <a:pt x="52382" y="87830"/>
                  </a:cubicBezTo>
                  <a:cubicBezTo>
                    <a:pt x="51028" y="87832"/>
                    <a:pt x="49682" y="88025"/>
                    <a:pt x="48381" y="88401"/>
                  </a:cubicBezTo>
                  <a:cubicBezTo>
                    <a:pt x="41529" y="90713"/>
                    <a:pt x="37768" y="98066"/>
                    <a:pt x="39904" y="104975"/>
                  </a:cubicBezTo>
                  <a:lnTo>
                    <a:pt x="50763" y="138789"/>
                  </a:lnTo>
                  <a:lnTo>
                    <a:pt x="58192" y="150314"/>
                  </a:lnTo>
                  <a:cubicBezTo>
                    <a:pt x="52063" y="164938"/>
                    <a:pt x="47249" y="180079"/>
                    <a:pt x="43810" y="195558"/>
                  </a:cubicBezTo>
                  <a:lnTo>
                    <a:pt x="21426" y="201463"/>
                  </a:lnTo>
                  <a:cubicBezTo>
                    <a:pt x="16480" y="202801"/>
                    <a:pt x="12762" y="206890"/>
                    <a:pt x="11901" y="211941"/>
                  </a:cubicBezTo>
                  <a:lnTo>
                    <a:pt x="185" y="280521"/>
                  </a:lnTo>
                  <a:cubicBezTo>
                    <a:pt x="-1021" y="287674"/>
                    <a:pt x="3796" y="294452"/>
                    <a:pt x="10948" y="295665"/>
                  </a:cubicBezTo>
                  <a:lnTo>
                    <a:pt x="13139" y="295665"/>
                  </a:lnTo>
                  <a:cubicBezTo>
                    <a:pt x="19565" y="295702"/>
                    <a:pt x="25061" y="291054"/>
                    <a:pt x="26093" y="284712"/>
                  </a:cubicBezTo>
                  <a:lnTo>
                    <a:pt x="36380" y="224514"/>
                  </a:lnTo>
                  <a:lnTo>
                    <a:pt x="39142" y="223752"/>
                  </a:lnTo>
                  <a:cubicBezTo>
                    <a:pt x="38571" y="229467"/>
                    <a:pt x="38190" y="235086"/>
                    <a:pt x="37999" y="240706"/>
                  </a:cubicBezTo>
                  <a:cubicBezTo>
                    <a:pt x="37253" y="257366"/>
                    <a:pt x="39084" y="274041"/>
                    <a:pt x="43429" y="290141"/>
                  </a:cubicBezTo>
                  <a:lnTo>
                    <a:pt x="21235" y="317001"/>
                  </a:lnTo>
                  <a:cubicBezTo>
                    <a:pt x="17924" y="320990"/>
                    <a:pt x="17289" y="326561"/>
                    <a:pt x="19616" y="331193"/>
                  </a:cubicBezTo>
                  <a:lnTo>
                    <a:pt x="41333" y="375294"/>
                  </a:lnTo>
                  <a:cubicBezTo>
                    <a:pt x="43532" y="379808"/>
                    <a:pt x="48124" y="382659"/>
                    <a:pt x="53144" y="382629"/>
                  </a:cubicBezTo>
                  <a:cubicBezTo>
                    <a:pt x="55156" y="382619"/>
                    <a:pt x="57140" y="382163"/>
                    <a:pt x="58954" y="381295"/>
                  </a:cubicBezTo>
                  <a:cubicBezTo>
                    <a:pt x="65443" y="378056"/>
                    <a:pt x="68119" y="370200"/>
                    <a:pt x="64955" y="363674"/>
                  </a:cubicBezTo>
                  <a:lnTo>
                    <a:pt x="46953" y="327193"/>
                  </a:lnTo>
                  <a:lnTo>
                    <a:pt x="55430" y="316906"/>
                  </a:lnTo>
                  <a:cubicBezTo>
                    <a:pt x="60210" y="324170"/>
                    <a:pt x="66476" y="330338"/>
                    <a:pt x="73813" y="335004"/>
                  </a:cubicBezTo>
                  <a:cubicBezTo>
                    <a:pt x="81957" y="340075"/>
                    <a:pt x="91365" y="342749"/>
                    <a:pt x="100960" y="342719"/>
                  </a:cubicBezTo>
                  <a:cubicBezTo>
                    <a:pt x="112087" y="342503"/>
                    <a:pt x="122987" y="339524"/>
                    <a:pt x="132678" y="334051"/>
                  </a:cubicBezTo>
                  <a:lnTo>
                    <a:pt x="133535" y="333480"/>
                  </a:lnTo>
                  <a:lnTo>
                    <a:pt x="133535" y="333480"/>
                  </a:lnTo>
                  <a:cubicBezTo>
                    <a:pt x="164206" y="316525"/>
                    <a:pt x="191828" y="276901"/>
                    <a:pt x="207925" y="231467"/>
                  </a:cubicBezTo>
                  <a:lnTo>
                    <a:pt x="213450" y="232324"/>
                  </a:lnTo>
                  <a:lnTo>
                    <a:pt x="193638" y="286807"/>
                  </a:lnTo>
                  <a:cubicBezTo>
                    <a:pt x="191110" y="293556"/>
                    <a:pt x="194531" y="301077"/>
                    <a:pt x="201280" y="303605"/>
                  </a:cubicBezTo>
                  <a:cubicBezTo>
                    <a:pt x="201336" y="303626"/>
                    <a:pt x="201392" y="303646"/>
                    <a:pt x="201448" y="303666"/>
                  </a:cubicBezTo>
                  <a:cubicBezTo>
                    <a:pt x="202873" y="304233"/>
                    <a:pt x="204392" y="304524"/>
                    <a:pt x="205925" y="304524"/>
                  </a:cubicBezTo>
                  <a:cubicBezTo>
                    <a:pt x="211458" y="304506"/>
                    <a:pt x="216397" y="301049"/>
                    <a:pt x="218307" y="295856"/>
                  </a:cubicBezTo>
                  <a:lnTo>
                    <a:pt x="243644" y="226419"/>
                  </a:lnTo>
                  <a:cubicBezTo>
                    <a:pt x="246103" y="219588"/>
                    <a:pt x="242559" y="212058"/>
                    <a:pt x="235728" y="209599"/>
                  </a:cubicBezTo>
                  <a:cubicBezTo>
                    <a:pt x="234959" y="209322"/>
                    <a:pt x="234165" y="209117"/>
                    <a:pt x="233357" y="208988"/>
                  </a:cubicBezTo>
                  <a:lnTo>
                    <a:pt x="215450" y="206035"/>
                  </a:lnTo>
                  <a:cubicBezTo>
                    <a:pt x="219520" y="189848"/>
                    <a:pt x="221883" y="173280"/>
                    <a:pt x="222499" y="156600"/>
                  </a:cubicBezTo>
                  <a:cubicBezTo>
                    <a:pt x="222787" y="147792"/>
                    <a:pt x="222437" y="138974"/>
                    <a:pt x="221451" y="130216"/>
                  </a:cubicBezTo>
                  <a:lnTo>
                    <a:pt x="226023" y="126501"/>
                  </a:lnTo>
                  <a:lnTo>
                    <a:pt x="230690" y="161458"/>
                  </a:lnTo>
                  <a:cubicBezTo>
                    <a:pt x="231633" y="167946"/>
                    <a:pt x="237183" y="172767"/>
                    <a:pt x="243739" y="172793"/>
                  </a:cubicBezTo>
                  <a:lnTo>
                    <a:pt x="245549" y="172793"/>
                  </a:lnTo>
                  <a:cubicBezTo>
                    <a:pt x="249006" y="172364"/>
                    <a:pt x="252138" y="170540"/>
                    <a:pt x="254217" y="167745"/>
                  </a:cubicBezTo>
                  <a:cubicBezTo>
                    <a:pt x="256439" y="164882"/>
                    <a:pt x="257370" y="161225"/>
                    <a:pt x="256789" y="157648"/>
                  </a:cubicBezTo>
                  <a:close/>
                  <a:moveTo>
                    <a:pt x="176302" y="86973"/>
                  </a:moveTo>
                  <a:cubicBezTo>
                    <a:pt x="164905" y="110107"/>
                    <a:pt x="147209" y="129553"/>
                    <a:pt x="125248" y="143075"/>
                  </a:cubicBezTo>
                  <a:cubicBezTo>
                    <a:pt x="118543" y="146961"/>
                    <a:pt x="110990" y="149151"/>
                    <a:pt x="103246" y="149457"/>
                  </a:cubicBezTo>
                  <a:cubicBezTo>
                    <a:pt x="98237" y="149578"/>
                    <a:pt x="93313" y="148147"/>
                    <a:pt x="89149" y="145361"/>
                  </a:cubicBezTo>
                  <a:cubicBezTo>
                    <a:pt x="100020" y="121078"/>
                    <a:pt x="117769" y="100514"/>
                    <a:pt x="140203" y="86211"/>
                  </a:cubicBezTo>
                  <a:cubicBezTo>
                    <a:pt x="146021" y="82875"/>
                    <a:pt x="152553" y="80980"/>
                    <a:pt x="159253" y="80686"/>
                  </a:cubicBezTo>
                  <a:cubicBezTo>
                    <a:pt x="163927" y="80655"/>
                    <a:pt x="168516" y="81942"/>
                    <a:pt x="172492" y="84401"/>
                  </a:cubicBezTo>
                  <a:cubicBezTo>
                    <a:pt x="173826" y="85160"/>
                    <a:pt x="175099" y="86020"/>
                    <a:pt x="176302" y="86973"/>
                  </a:cubicBezTo>
                  <a:close/>
                  <a:moveTo>
                    <a:pt x="87529" y="312429"/>
                  </a:moveTo>
                  <a:cubicBezTo>
                    <a:pt x="71718" y="302904"/>
                    <a:pt x="63050" y="276139"/>
                    <a:pt x="64098" y="241373"/>
                  </a:cubicBezTo>
                  <a:cubicBezTo>
                    <a:pt x="65070" y="216917"/>
                    <a:pt x="69925" y="192771"/>
                    <a:pt x="78481" y="169840"/>
                  </a:cubicBezTo>
                  <a:cubicBezTo>
                    <a:pt x="86016" y="173840"/>
                    <a:pt x="94429" y="175902"/>
                    <a:pt x="102960" y="175841"/>
                  </a:cubicBezTo>
                  <a:cubicBezTo>
                    <a:pt x="107936" y="175833"/>
                    <a:pt x="112893" y="175226"/>
                    <a:pt x="117724" y="174031"/>
                  </a:cubicBezTo>
                  <a:lnTo>
                    <a:pt x="113437" y="313668"/>
                  </a:lnTo>
                  <a:cubicBezTo>
                    <a:pt x="109395" y="315251"/>
                    <a:pt x="105109" y="316121"/>
                    <a:pt x="100769" y="316239"/>
                  </a:cubicBezTo>
                  <a:cubicBezTo>
                    <a:pt x="96084" y="316252"/>
                    <a:pt x="91491" y="314931"/>
                    <a:pt x="87529" y="312429"/>
                  </a:cubicBezTo>
                  <a:close/>
                  <a:moveTo>
                    <a:pt x="140298" y="295284"/>
                  </a:moveTo>
                  <a:lnTo>
                    <a:pt x="144394" y="161934"/>
                  </a:lnTo>
                  <a:cubicBezTo>
                    <a:pt x="163649" y="149164"/>
                    <a:pt x="179899" y="132362"/>
                    <a:pt x="192019" y="112690"/>
                  </a:cubicBezTo>
                  <a:cubicBezTo>
                    <a:pt x="195795" y="126518"/>
                    <a:pt x="197370" y="140854"/>
                    <a:pt x="196686" y="155172"/>
                  </a:cubicBezTo>
                  <a:cubicBezTo>
                    <a:pt x="194876" y="208416"/>
                    <a:pt x="170968" y="265090"/>
                    <a:pt x="140298" y="295284"/>
                  </a:cubicBezTo>
                  <a:close/>
                </a:path>
              </a:pathLst>
            </a:custGeom>
            <a:solidFill>
              <a:srgbClr val="FFFFFF">
                <a:alpha val="2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632" name="图形 1610">
              <a:extLst>
                <a:ext uri="{FF2B5EF4-FFF2-40B4-BE49-F238E27FC236}">
                  <a16:creationId xmlns:a16="http://schemas.microsoft.com/office/drawing/2014/main" id="{C28C5D61-E0F4-4FE4-0B66-ED0F513BD798}"/>
                </a:ext>
              </a:extLst>
            </p:cNvPr>
            <p:cNvGrpSpPr/>
            <p:nvPr/>
          </p:nvGrpSpPr>
          <p:grpSpPr>
            <a:xfrm>
              <a:off x="5316322" y="30347"/>
              <a:ext cx="245156" cy="371288"/>
              <a:chOff x="5316322" y="30347"/>
              <a:chExt cx="245156" cy="371288"/>
            </a:xfrm>
            <a:solidFill>
              <a:srgbClr val="FFFFFF"/>
            </a:solidFill>
          </p:grpSpPr>
          <p:sp>
            <p:nvSpPr>
              <p:cNvPr id="1633" name="任意多边形: 形状 1632">
                <a:extLst>
                  <a:ext uri="{FF2B5EF4-FFF2-40B4-BE49-F238E27FC236}">
                    <a16:creationId xmlns:a16="http://schemas.microsoft.com/office/drawing/2014/main" id="{86F3367C-4811-8420-F7ED-89AD06D00047}"/>
                  </a:ext>
                </a:extLst>
              </p:cNvPr>
              <p:cNvSpPr/>
              <p:nvPr/>
            </p:nvSpPr>
            <p:spPr>
              <a:xfrm>
                <a:off x="5354149" y="85876"/>
                <a:ext cx="172304" cy="275751"/>
              </a:xfrm>
              <a:custGeom>
                <a:avLst/>
                <a:gdLst>
                  <a:gd name="connsiteX0" fmla="*/ 56951 w 172304"/>
                  <a:gd name="connsiteY0" fmla="*/ 275751 h 275751"/>
                  <a:gd name="connsiteX1" fmla="*/ 33044 w 172304"/>
                  <a:gd name="connsiteY1" fmla="*/ 268988 h 275751"/>
                  <a:gd name="connsiteX2" fmla="*/ 87 w 172304"/>
                  <a:gd name="connsiteY2" fmla="*/ 180120 h 275751"/>
                  <a:gd name="connsiteX3" fmla="*/ 86860 w 172304"/>
                  <a:gd name="connsiteY3" fmla="*/ 7908 h 275751"/>
                  <a:gd name="connsiteX4" fmla="*/ 115435 w 172304"/>
                  <a:gd name="connsiteY4" fmla="*/ 2 h 275751"/>
                  <a:gd name="connsiteX5" fmla="*/ 139247 w 172304"/>
                  <a:gd name="connsiteY5" fmla="*/ 6670 h 275751"/>
                  <a:gd name="connsiteX6" fmla="*/ 172204 w 172304"/>
                  <a:gd name="connsiteY6" fmla="*/ 95538 h 275751"/>
                  <a:gd name="connsiteX7" fmla="*/ 85526 w 172304"/>
                  <a:gd name="connsiteY7" fmla="*/ 267845 h 275751"/>
                  <a:gd name="connsiteX8" fmla="*/ 56951 w 172304"/>
                  <a:gd name="connsiteY8" fmla="*/ 275751 h 275751"/>
                  <a:gd name="connsiteX9" fmla="*/ 115721 w 172304"/>
                  <a:gd name="connsiteY9" fmla="*/ 13909 h 275751"/>
                  <a:gd name="connsiteX10" fmla="*/ 93432 w 172304"/>
                  <a:gd name="connsiteY10" fmla="*/ 20195 h 275751"/>
                  <a:gd name="connsiteX11" fmla="*/ 14089 w 172304"/>
                  <a:gd name="connsiteY11" fmla="*/ 180596 h 275751"/>
                  <a:gd name="connsiteX12" fmla="*/ 40473 w 172304"/>
                  <a:gd name="connsiteY12" fmla="*/ 256796 h 275751"/>
                  <a:gd name="connsiteX13" fmla="*/ 56951 w 172304"/>
                  <a:gd name="connsiteY13" fmla="*/ 261463 h 275751"/>
                  <a:gd name="connsiteX14" fmla="*/ 79145 w 172304"/>
                  <a:gd name="connsiteY14" fmla="*/ 255177 h 275751"/>
                  <a:gd name="connsiteX15" fmla="*/ 158488 w 172304"/>
                  <a:gd name="connsiteY15" fmla="*/ 94871 h 275751"/>
                  <a:gd name="connsiteX16" fmla="*/ 132199 w 172304"/>
                  <a:gd name="connsiteY16" fmla="*/ 18671 h 275751"/>
                  <a:gd name="connsiteX17" fmla="*/ 115721 w 172304"/>
                  <a:gd name="connsiteY17" fmla="*/ 13909 h 27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304" h="275751">
                    <a:moveTo>
                      <a:pt x="56951" y="275751"/>
                    </a:moveTo>
                    <a:cubicBezTo>
                      <a:pt x="48503" y="275803"/>
                      <a:pt x="40213" y="273458"/>
                      <a:pt x="33044" y="268988"/>
                    </a:cubicBezTo>
                    <a:cubicBezTo>
                      <a:pt x="10850" y="255177"/>
                      <a:pt x="-1151" y="222792"/>
                      <a:pt x="87" y="180120"/>
                    </a:cubicBezTo>
                    <a:cubicBezTo>
                      <a:pt x="2373" y="108492"/>
                      <a:pt x="40473" y="32768"/>
                      <a:pt x="86860" y="7908"/>
                    </a:cubicBezTo>
                    <a:cubicBezTo>
                      <a:pt x="95595" y="2976"/>
                      <a:pt x="105407" y="261"/>
                      <a:pt x="115435" y="2"/>
                    </a:cubicBezTo>
                    <a:cubicBezTo>
                      <a:pt x="123844" y="-81"/>
                      <a:pt x="132104" y="2232"/>
                      <a:pt x="139247" y="6670"/>
                    </a:cubicBezTo>
                    <a:cubicBezTo>
                      <a:pt x="161536" y="20481"/>
                      <a:pt x="173537" y="52866"/>
                      <a:pt x="172204" y="95538"/>
                    </a:cubicBezTo>
                    <a:cubicBezTo>
                      <a:pt x="170013" y="166023"/>
                      <a:pt x="131151" y="243366"/>
                      <a:pt x="85526" y="267845"/>
                    </a:cubicBezTo>
                    <a:cubicBezTo>
                      <a:pt x="76791" y="272777"/>
                      <a:pt x="66980" y="275492"/>
                      <a:pt x="56951" y="275751"/>
                    </a:cubicBezTo>
                    <a:close/>
                    <a:moveTo>
                      <a:pt x="115721" y="13909"/>
                    </a:moveTo>
                    <a:cubicBezTo>
                      <a:pt x="107892" y="14169"/>
                      <a:pt x="100243" y="16326"/>
                      <a:pt x="93432" y="20195"/>
                    </a:cubicBezTo>
                    <a:cubicBezTo>
                      <a:pt x="51808" y="42579"/>
                      <a:pt x="16184" y="114493"/>
                      <a:pt x="14089" y="180596"/>
                    </a:cubicBezTo>
                    <a:cubicBezTo>
                      <a:pt x="12946" y="217553"/>
                      <a:pt x="22757" y="246223"/>
                      <a:pt x="40473" y="256796"/>
                    </a:cubicBezTo>
                    <a:cubicBezTo>
                      <a:pt x="45400" y="259910"/>
                      <a:pt x="51123" y="261531"/>
                      <a:pt x="56951" y="261463"/>
                    </a:cubicBezTo>
                    <a:cubicBezTo>
                      <a:pt x="64757" y="261246"/>
                      <a:pt x="72385" y="259085"/>
                      <a:pt x="79145" y="255177"/>
                    </a:cubicBezTo>
                    <a:cubicBezTo>
                      <a:pt x="120864" y="232793"/>
                      <a:pt x="156488" y="160879"/>
                      <a:pt x="158488" y="94871"/>
                    </a:cubicBezTo>
                    <a:cubicBezTo>
                      <a:pt x="159631" y="57819"/>
                      <a:pt x="149820" y="29244"/>
                      <a:pt x="132199" y="18671"/>
                    </a:cubicBezTo>
                    <a:cubicBezTo>
                      <a:pt x="127258" y="15577"/>
                      <a:pt x="121550" y="13928"/>
                      <a:pt x="115721" y="13909"/>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4" name="任意多边形: 形状 1633">
                <a:extLst>
                  <a:ext uri="{FF2B5EF4-FFF2-40B4-BE49-F238E27FC236}">
                    <a16:creationId xmlns:a16="http://schemas.microsoft.com/office/drawing/2014/main" id="{14F8A42D-2373-082F-5261-34D8C7B1B82C}"/>
                  </a:ext>
                </a:extLst>
              </p:cNvPr>
              <p:cNvSpPr/>
              <p:nvPr/>
            </p:nvSpPr>
            <p:spPr>
              <a:xfrm>
                <a:off x="5497154" y="30347"/>
                <a:ext cx="36983" cy="82782"/>
              </a:xfrm>
              <a:custGeom>
                <a:avLst/>
                <a:gdLst>
                  <a:gd name="connsiteX0" fmla="*/ 7101 w 36983"/>
                  <a:gd name="connsiteY0" fmla="*/ 82772 h 82782"/>
                  <a:gd name="connsiteX1" fmla="*/ 4434 w 36983"/>
                  <a:gd name="connsiteY1" fmla="*/ 82296 h 82782"/>
                  <a:gd name="connsiteX2" fmla="*/ 537 w 36983"/>
                  <a:gd name="connsiteY2" fmla="*/ 72975 h 82782"/>
                  <a:gd name="connsiteX3" fmla="*/ 624 w 36983"/>
                  <a:gd name="connsiteY3" fmla="*/ 72771 h 82782"/>
                  <a:gd name="connsiteX4" fmla="*/ 10625 w 36983"/>
                  <a:gd name="connsiteY4" fmla="*/ 49244 h 82782"/>
                  <a:gd name="connsiteX5" fmla="*/ 23198 w 36983"/>
                  <a:gd name="connsiteY5" fmla="*/ 5048 h 82782"/>
                  <a:gd name="connsiteX6" fmla="*/ 29961 w 36983"/>
                  <a:gd name="connsiteY6" fmla="*/ 0 h 82782"/>
                  <a:gd name="connsiteX7" fmla="*/ 31866 w 36983"/>
                  <a:gd name="connsiteY7" fmla="*/ 0 h 82782"/>
                  <a:gd name="connsiteX8" fmla="*/ 36724 w 36983"/>
                  <a:gd name="connsiteY8" fmla="*/ 8668 h 82782"/>
                  <a:gd name="connsiteX9" fmla="*/ 23579 w 36983"/>
                  <a:gd name="connsiteY9" fmla="*/ 54197 h 82782"/>
                  <a:gd name="connsiteX10" fmla="*/ 14054 w 36983"/>
                  <a:gd name="connsiteY10" fmla="*/ 78105 h 82782"/>
                  <a:gd name="connsiteX11" fmla="*/ 7101 w 36983"/>
                  <a:gd name="connsiteY11" fmla="*/ 82772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3" h="82782">
                    <a:moveTo>
                      <a:pt x="7101" y="82772"/>
                    </a:moveTo>
                    <a:cubicBezTo>
                      <a:pt x="6188" y="82809"/>
                      <a:pt x="5278" y="82647"/>
                      <a:pt x="4434" y="82296"/>
                    </a:cubicBezTo>
                    <a:cubicBezTo>
                      <a:pt x="784" y="80798"/>
                      <a:pt x="-961" y="76625"/>
                      <a:pt x="537" y="72975"/>
                    </a:cubicBezTo>
                    <a:cubicBezTo>
                      <a:pt x="565" y="72907"/>
                      <a:pt x="594" y="72839"/>
                      <a:pt x="624" y="72771"/>
                    </a:cubicBezTo>
                    <a:lnTo>
                      <a:pt x="10625" y="49244"/>
                    </a:lnTo>
                    <a:lnTo>
                      <a:pt x="23198" y="5048"/>
                    </a:lnTo>
                    <a:cubicBezTo>
                      <a:pt x="24085" y="2053"/>
                      <a:pt x="26837" y="-2"/>
                      <a:pt x="29961" y="0"/>
                    </a:cubicBezTo>
                    <a:lnTo>
                      <a:pt x="31866" y="0"/>
                    </a:lnTo>
                    <a:cubicBezTo>
                      <a:pt x="35593" y="1063"/>
                      <a:pt x="37763" y="4934"/>
                      <a:pt x="36724" y="8668"/>
                    </a:cubicBezTo>
                    <a:lnTo>
                      <a:pt x="23579" y="54197"/>
                    </a:lnTo>
                    <a:lnTo>
                      <a:pt x="14054" y="78105"/>
                    </a:lnTo>
                    <a:cubicBezTo>
                      <a:pt x="13039" y="81039"/>
                      <a:pt x="10201" y="82943"/>
                      <a:pt x="7101" y="8277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5" name="任意多边形: 形状 1634">
                <a:extLst>
                  <a:ext uri="{FF2B5EF4-FFF2-40B4-BE49-F238E27FC236}">
                    <a16:creationId xmlns:a16="http://schemas.microsoft.com/office/drawing/2014/main" id="{1E064EB1-1CCB-25C4-6BE8-D04872A91B8F}"/>
                  </a:ext>
                </a:extLst>
              </p:cNvPr>
              <p:cNvSpPr/>
              <p:nvPr/>
            </p:nvSpPr>
            <p:spPr>
              <a:xfrm>
                <a:off x="5375090" y="99498"/>
                <a:ext cx="136269" cy="95538"/>
              </a:xfrm>
              <a:custGeom>
                <a:avLst/>
                <a:gdLst>
                  <a:gd name="connsiteX0" fmla="*/ 38202 w 136269"/>
                  <a:gd name="connsiteY0" fmla="*/ 95536 h 95538"/>
                  <a:gd name="connsiteX1" fmla="*/ 1245 w 136269"/>
                  <a:gd name="connsiteY1" fmla="*/ 76486 h 95538"/>
                  <a:gd name="connsiteX2" fmla="*/ 2673 w 136269"/>
                  <a:gd name="connsiteY2" fmla="*/ 66961 h 95538"/>
                  <a:gd name="connsiteX3" fmla="*/ 6864 w 136269"/>
                  <a:gd name="connsiteY3" fmla="*/ 65628 h 95538"/>
                  <a:gd name="connsiteX4" fmla="*/ 12484 w 136269"/>
                  <a:gd name="connsiteY4" fmla="*/ 68485 h 95538"/>
                  <a:gd name="connsiteX5" fmla="*/ 38487 w 136269"/>
                  <a:gd name="connsiteY5" fmla="*/ 81725 h 95538"/>
                  <a:gd name="connsiteX6" fmla="*/ 63443 w 136269"/>
                  <a:gd name="connsiteY6" fmla="*/ 74581 h 95538"/>
                  <a:gd name="connsiteX7" fmla="*/ 122783 w 136269"/>
                  <a:gd name="connsiteY7" fmla="*/ 4096 h 95538"/>
                  <a:gd name="connsiteX8" fmla="*/ 129165 w 136269"/>
                  <a:gd name="connsiteY8" fmla="*/ 1 h 95538"/>
                  <a:gd name="connsiteX9" fmla="*/ 132023 w 136269"/>
                  <a:gd name="connsiteY9" fmla="*/ 572 h 95538"/>
                  <a:gd name="connsiteX10" fmla="*/ 135737 w 136269"/>
                  <a:gd name="connsiteY10" fmla="*/ 4477 h 95538"/>
                  <a:gd name="connsiteX11" fmla="*/ 135737 w 136269"/>
                  <a:gd name="connsiteY11" fmla="*/ 9811 h 95538"/>
                  <a:gd name="connsiteX12" fmla="*/ 70205 w 136269"/>
                  <a:gd name="connsiteY12" fmla="*/ 86869 h 95538"/>
                  <a:gd name="connsiteX13" fmla="*/ 38201 w 136269"/>
                  <a:gd name="connsiteY13" fmla="*/ 95536 h 9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69" h="95538">
                    <a:moveTo>
                      <a:pt x="38202" y="95536"/>
                    </a:moveTo>
                    <a:cubicBezTo>
                      <a:pt x="23494" y="95672"/>
                      <a:pt x="9667" y="88544"/>
                      <a:pt x="1245" y="76486"/>
                    </a:cubicBezTo>
                    <a:cubicBezTo>
                      <a:pt x="-861" y="73430"/>
                      <a:pt x="-236" y="69265"/>
                      <a:pt x="2673" y="66961"/>
                    </a:cubicBezTo>
                    <a:cubicBezTo>
                      <a:pt x="3901" y="66099"/>
                      <a:pt x="5364" y="65633"/>
                      <a:pt x="6864" y="65628"/>
                    </a:cubicBezTo>
                    <a:cubicBezTo>
                      <a:pt x="9087" y="65627"/>
                      <a:pt x="11175" y="66689"/>
                      <a:pt x="12484" y="68485"/>
                    </a:cubicBezTo>
                    <a:cubicBezTo>
                      <a:pt x="18443" y="76911"/>
                      <a:pt x="28168" y="81863"/>
                      <a:pt x="38487" y="81725"/>
                    </a:cubicBezTo>
                    <a:cubicBezTo>
                      <a:pt x="47260" y="81393"/>
                      <a:pt x="55823" y="78942"/>
                      <a:pt x="63443" y="74581"/>
                    </a:cubicBezTo>
                    <a:cubicBezTo>
                      <a:pt x="90072" y="57829"/>
                      <a:pt x="110815" y="33191"/>
                      <a:pt x="122783" y="4096"/>
                    </a:cubicBezTo>
                    <a:cubicBezTo>
                      <a:pt x="123932" y="1606"/>
                      <a:pt x="126422" y="8"/>
                      <a:pt x="129165" y="1"/>
                    </a:cubicBezTo>
                    <a:cubicBezTo>
                      <a:pt x="130147" y="-13"/>
                      <a:pt x="131121" y="182"/>
                      <a:pt x="132023" y="572"/>
                    </a:cubicBezTo>
                    <a:cubicBezTo>
                      <a:pt x="133723" y="1339"/>
                      <a:pt x="135057" y="2740"/>
                      <a:pt x="135737" y="4477"/>
                    </a:cubicBezTo>
                    <a:cubicBezTo>
                      <a:pt x="136447" y="6185"/>
                      <a:pt x="136447" y="8104"/>
                      <a:pt x="135737" y="9811"/>
                    </a:cubicBezTo>
                    <a:cubicBezTo>
                      <a:pt x="122683" y="41836"/>
                      <a:pt x="99718" y="68840"/>
                      <a:pt x="70205" y="86869"/>
                    </a:cubicBezTo>
                    <a:cubicBezTo>
                      <a:pt x="60422" y="92369"/>
                      <a:pt x="49423" y="95348"/>
                      <a:pt x="38201" y="9553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6" name="任意多边形: 形状 1635">
                <a:extLst>
                  <a:ext uri="{FF2B5EF4-FFF2-40B4-BE49-F238E27FC236}">
                    <a16:creationId xmlns:a16="http://schemas.microsoft.com/office/drawing/2014/main" id="{6E3D22A1-CAF7-4391-349D-6350D94660AD}"/>
                  </a:ext>
                </a:extLst>
              </p:cNvPr>
              <p:cNvSpPr/>
              <p:nvPr/>
            </p:nvSpPr>
            <p:spPr>
              <a:xfrm>
                <a:off x="5429667" y="172933"/>
                <a:ext cx="19160" cy="181644"/>
              </a:xfrm>
              <a:custGeom>
                <a:avLst/>
                <a:gdLst>
                  <a:gd name="connsiteX0" fmla="*/ 6865 w 19160"/>
                  <a:gd name="connsiteY0" fmla="*/ 181550 h 181644"/>
                  <a:gd name="connsiteX1" fmla="*/ 1817 w 19160"/>
                  <a:gd name="connsiteY1" fmla="*/ 179359 h 181644"/>
                  <a:gd name="connsiteX2" fmla="*/ 7 w 19160"/>
                  <a:gd name="connsiteY2" fmla="*/ 174406 h 181644"/>
                  <a:gd name="connsiteX3" fmla="*/ 5150 w 19160"/>
                  <a:gd name="connsiteY3" fmla="*/ 6766 h 181644"/>
                  <a:gd name="connsiteX4" fmla="*/ 12289 w 19160"/>
                  <a:gd name="connsiteY4" fmla="*/ 3 h 181644"/>
                  <a:gd name="connsiteX5" fmla="*/ 12294 w 19160"/>
                  <a:gd name="connsiteY5" fmla="*/ 3 h 181644"/>
                  <a:gd name="connsiteX6" fmla="*/ 17247 w 19160"/>
                  <a:gd name="connsiteY6" fmla="*/ 2193 h 181644"/>
                  <a:gd name="connsiteX7" fmla="*/ 19152 w 19160"/>
                  <a:gd name="connsiteY7" fmla="*/ 7242 h 181644"/>
                  <a:gd name="connsiteX8" fmla="*/ 13913 w 19160"/>
                  <a:gd name="connsiteY8" fmla="*/ 174787 h 181644"/>
                  <a:gd name="connsiteX9" fmla="*/ 6960 w 19160"/>
                  <a:gd name="connsiteY9" fmla="*/ 181645 h 18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60" h="181644">
                    <a:moveTo>
                      <a:pt x="6865" y="181550"/>
                    </a:moveTo>
                    <a:cubicBezTo>
                      <a:pt x="4945" y="181580"/>
                      <a:pt x="3105" y="180782"/>
                      <a:pt x="1817" y="179359"/>
                    </a:cubicBezTo>
                    <a:cubicBezTo>
                      <a:pt x="577" y="178015"/>
                      <a:pt x="-74" y="176232"/>
                      <a:pt x="7" y="174406"/>
                    </a:cubicBezTo>
                    <a:lnTo>
                      <a:pt x="5150" y="6766"/>
                    </a:lnTo>
                    <a:cubicBezTo>
                      <a:pt x="5254" y="2927"/>
                      <a:pt x="8450" y="-101"/>
                      <a:pt x="12289" y="3"/>
                    </a:cubicBezTo>
                    <a:cubicBezTo>
                      <a:pt x="12291" y="3"/>
                      <a:pt x="12292" y="3"/>
                      <a:pt x="12294" y="3"/>
                    </a:cubicBezTo>
                    <a:cubicBezTo>
                      <a:pt x="14166" y="65"/>
                      <a:pt x="15942" y="850"/>
                      <a:pt x="17247" y="2193"/>
                    </a:cubicBezTo>
                    <a:cubicBezTo>
                      <a:pt x="18555" y="3539"/>
                      <a:pt x="19245" y="5368"/>
                      <a:pt x="19152" y="7242"/>
                    </a:cubicBezTo>
                    <a:lnTo>
                      <a:pt x="13913" y="174787"/>
                    </a:lnTo>
                    <a:cubicBezTo>
                      <a:pt x="13861" y="178590"/>
                      <a:pt x="10763" y="181645"/>
                      <a:pt x="6960" y="18164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7" name="任意多边形: 形状 1636">
                <a:extLst>
                  <a:ext uri="{FF2B5EF4-FFF2-40B4-BE49-F238E27FC236}">
                    <a16:creationId xmlns:a16="http://schemas.microsoft.com/office/drawing/2014/main" id="{2047019B-E592-FA59-D694-8E83316B764B}"/>
                  </a:ext>
                </a:extLst>
              </p:cNvPr>
              <p:cNvSpPr/>
              <p:nvPr/>
            </p:nvSpPr>
            <p:spPr>
              <a:xfrm>
                <a:off x="5455665" y="31673"/>
                <a:ext cx="28048" cy="66686"/>
              </a:xfrm>
              <a:custGeom>
                <a:avLst/>
                <a:gdLst>
                  <a:gd name="connsiteX0" fmla="*/ 7061 w 28048"/>
                  <a:gd name="connsiteY0" fmla="*/ 66682 h 66686"/>
                  <a:gd name="connsiteX1" fmla="*/ 5251 w 28048"/>
                  <a:gd name="connsiteY1" fmla="*/ 66682 h 66686"/>
                  <a:gd name="connsiteX2" fmla="*/ 203 w 28048"/>
                  <a:gd name="connsiteY2" fmla="*/ 58110 h 66686"/>
                  <a:gd name="connsiteX3" fmla="*/ 14014 w 28048"/>
                  <a:gd name="connsiteY3" fmla="*/ 4674 h 66686"/>
                  <a:gd name="connsiteX4" fmla="*/ 20967 w 28048"/>
                  <a:gd name="connsiteY4" fmla="*/ 7 h 66686"/>
                  <a:gd name="connsiteX5" fmla="*/ 22777 w 28048"/>
                  <a:gd name="connsiteY5" fmla="*/ 7 h 66686"/>
                  <a:gd name="connsiteX6" fmla="*/ 27825 w 28048"/>
                  <a:gd name="connsiteY6" fmla="*/ 8580 h 66686"/>
                  <a:gd name="connsiteX7" fmla="*/ 14014 w 28048"/>
                  <a:gd name="connsiteY7" fmla="*/ 62015 h 66686"/>
                  <a:gd name="connsiteX8" fmla="*/ 7061 w 28048"/>
                  <a:gd name="connsiteY8" fmla="*/ 66682 h 6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8" h="66686">
                    <a:moveTo>
                      <a:pt x="7061" y="66682"/>
                    </a:moveTo>
                    <a:lnTo>
                      <a:pt x="5251" y="66682"/>
                    </a:lnTo>
                    <a:cubicBezTo>
                      <a:pt x="1528" y="65658"/>
                      <a:pt x="-707" y="61862"/>
                      <a:pt x="203" y="58110"/>
                    </a:cubicBezTo>
                    <a:lnTo>
                      <a:pt x="14014" y="4674"/>
                    </a:lnTo>
                    <a:cubicBezTo>
                      <a:pt x="15056" y="1761"/>
                      <a:pt x="17877" y="-132"/>
                      <a:pt x="20967" y="7"/>
                    </a:cubicBezTo>
                    <a:lnTo>
                      <a:pt x="22777" y="7"/>
                    </a:lnTo>
                    <a:cubicBezTo>
                      <a:pt x="26533" y="987"/>
                      <a:pt x="28790" y="4820"/>
                      <a:pt x="27825" y="8580"/>
                    </a:cubicBezTo>
                    <a:lnTo>
                      <a:pt x="14014" y="62015"/>
                    </a:lnTo>
                    <a:cubicBezTo>
                      <a:pt x="12947" y="64908"/>
                      <a:pt x="10143" y="66790"/>
                      <a:pt x="7061" y="6668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8" name="任意多边形: 形状 1637">
                <a:extLst>
                  <a:ext uri="{FF2B5EF4-FFF2-40B4-BE49-F238E27FC236}">
                    <a16:creationId xmlns:a16="http://schemas.microsoft.com/office/drawing/2014/main" id="{4B6A785B-3A40-C350-4650-33DD1E91A0CC}"/>
                  </a:ext>
                </a:extLst>
              </p:cNvPr>
              <p:cNvSpPr/>
              <p:nvPr/>
            </p:nvSpPr>
            <p:spPr>
              <a:xfrm>
                <a:off x="5355618" y="119147"/>
                <a:ext cx="33331" cy="59722"/>
              </a:xfrm>
              <a:custGeom>
                <a:avLst/>
                <a:gdLst>
                  <a:gd name="connsiteX0" fmla="*/ 26336 w 33331"/>
                  <a:gd name="connsiteY0" fmla="*/ 59695 h 59722"/>
                  <a:gd name="connsiteX1" fmla="*/ 20430 w 33331"/>
                  <a:gd name="connsiteY1" fmla="*/ 56456 h 59722"/>
                  <a:gd name="connsiteX2" fmla="*/ 10905 w 33331"/>
                  <a:gd name="connsiteY2" fmla="*/ 41788 h 59722"/>
                  <a:gd name="connsiteX3" fmla="*/ 333 w 33331"/>
                  <a:gd name="connsiteY3" fmla="*/ 8831 h 59722"/>
                  <a:gd name="connsiteX4" fmla="*/ 4836 w 33331"/>
                  <a:gd name="connsiteY4" fmla="*/ 90 h 59722"/>
                  <a:gd name="connsiteX5" fmla="*/ 4905 w 33331"/>
                  <a:gd name="connsiteY5" fmla="*/ 68 h 59722"/>
                  <a:gd name="connsiteX6" fmla="*/ 7000 w 33331"/>
                  <a:gd name="connsiteY6" fmla="*/ 68 h 59722"/>
                  <a:gd name="connsiteX7" fmla="*/ 13668 w 33331"/>
                  <a:gd name="connsiteY7" fmla="*/ 4926 h 59722"/>
                  <a:gd name="connsiteX8" fmla="*/ 23669 w 33331"/>
                  <a:gd name="connsiteY8" fmla="*/ 36073 h 59722"/>
                  <a:gd name="connsiteX9" fmla="*/ 32146 w 33331"/>
                  <a:gd name="connsiteY9" fmla="*/ 49217 h 59722"/>
                  <a:gd name="connsiteX10" fmla="*/ 33194 w 33331"/>
                  <a:gd name="connsiteY10" fmla="*/ 54551 h 59722"/>
                  <a:gd name="connsiteX11" fmla="*/ 30146 w 33331"/>
                  <a:gd name="connsiteY11" fmla="*/ 58933 h 59722"/>
                  <a:gd name="connsiteX12" fmla="*/ 26336 w 33331"/>
                  <a:gd name="connsiteY12" fmla="*/ 59695 h 5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31" h="59722">
                    <a:moveTo>
                      <a:pt x="26336" y="59695"/>
                    </a:moveTo>
                    <a:cubicBezTo>
                      <a:pt x="23950" y="59669"/>
                      <a:pt x="21735" y="58454"/>
                      <a:pt x="20430" y="56456"/>
                    </a:cubicBezTo>
                    <a:lnTo>
                      <a:pt x="10905" y="41788"/>
                    </a:lnTo>
                    <a:lnTo>
                      <a:pt x="333" y="8831"/>
                    </a:lnTo>
                    <a:cubicBezTo>
                      <a:pt x="-838" y="5174"/>
                      <a:pt x="1179" y="1260"/>
                      <a:pt x="4836" y="90"/>
                    </a:cubicBezTo>
                    <a:cubicBezTo>
                      <a:pt x="4859" y="82"/>
                      <a:pt x="4882" y="75"/>
                      <a:pt x="4905" y="68"/>
                    </a:cubicBezTo>
                    <a:cubicBezTo>
                      <a:pt x="5600" y="-23"/>
                      <a:pt x="6304" y="-23"/>
                      <a:pt x="7000" y="68"/>
                    </a:cubicBezTo>
                    <a:cubicBezTo>
                      <a:pt x="10037" y="82"/>
                      <a:pt x="12724" y="2039"/>
                      <a:pt x="13668" y="4926"/>
                    </a:cubicBezTo>
                    <a:lnTo>
                      <a:pt x="23669" y="36073"/>
                    </a:lnTo>
                    <a:lnTo>
                      <a:pt x="32146" y="49217"/>
                    </a:lnTo>
                    <a:cubicBezTo>
                      <a:pt x="33185" y="50788"/>
                      <a:pt x="33561" y="52705"/>
                      <a:pt x="33194" y="54551"/>
                    </a:cubicBezTo>
                    <a:cubicBezTo>
                      <a:pt x="32739" y="56331"/>
                      <a:pt x="31657" y="57887"/>
                      <a:pt x="30146" y="58933"/>
                    </a:cubicBezTo>
                    <a:cubicBezTo>
                      <a:pt x="28976" y="59549"/>
                      <a:pt x="27653" y="59813"/>
                      <a:pt x="26336" y="5969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39" name="任意多边形: 形状 1638">
                <a:extLst>
                  <a:ext uri="{FF2B5EF4-FFF2-40B4-BE49-F238E27FC236}">
                    <a16:creationId xmlns:a16="http://schemas.microsoft.com/office/drawing/2014/main" id="{6893BD4F-AEBA-BCD9-DB91-3BDCC6D4A182}"/>
                  </a:ext>
                </a:extLst>
              </p:cNvPr>
              <p:cNvSpPr/>
              <p:nvPr/>
            </p:nvSpPr>
            <p:spPr>
              <a:xfrm>
                <a:off x="5407919" y="64472"/>
                <a:ext cx="24870" cy="54106"/>
              </a:xfrm>
              <a:custGeom>
                <a:avLst/>
                <a:gdLst>
                  <a:gd name="connsiteX0" fmla="*/ 17850 w 24870"/>
                  <a:gd name="connsiteY0" fmla="*/ 54076 h 54106"/>
                  <a:gd name="connsiteX1" fmla="*/ 11183 w 24870"/>
                  <a:gd name="connsiteY1" fmla="*/ 48933 h 54106"/>
                  <a:gd name="connsiteX2" fmla="*/ 229 w 24870"/>
                  <a:gd name="connsiteY2" fmla="*/ 8642 h 54106"/>
                  <a:gd name="connsiteX3" fmla="*/ 5182 w 24870"/>
                  <a:gd name="connsiteY3" fmla="*/ 70 h 54106"/>
                  <a:gd name="connsiteX4" fmla="*/ 6992 w 24870"/>
                  <a:gd name="connsiteY4" fmla="*/ 70 h 54106"/>
                  <a:gd name="connsiteX5" fmla="*/ 13755 w 24870"/>
                  <a:gd name="connsiteY5" fmla="*/ 5213 h 54106"/>
                  <a:gd name="connsiteX6" fmla="*/ 24613 w 24870"/>
                  <a:gd name="connsiteY6" fmla="*/ 45409 h 54106"/>
                  <a:gd name="connsiteX7" fmla="*/ 19782 w 24870"/>
                  <a:gd name="connsiteY7" fmla="*/ 53974 h 54106"/>
                  <a:gd name="connsiteX8" fmla="*/ 19755 w 24870"/>
                  <a:gd name="connsiteY8" fmla="*/ 53981 h 54106"/>
                  <a:gd name="connsiteX9" fmla="*/ 17850 w 24870"/>
                  <a:gd name="connsiteY9" fmla="*/ 54076 h 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70" h="54106">
                    <a:moveTo>
                      <a:pt x="17850" y="54076"/>
                    </a:moveTo>
                    <a:cubicBezTo>
                      <a:pt x="14713" y="54089"/>
                      <a:pt x="11967" y="51971"/>
                      <a:pt x="11183" y="48933"/>
                    </a:cubicBezTo>
                    <a:lnTo>
                      <a:pt x="229" y="8642"/>
                    </a:lnTo>
                    <a:cubicBezTo>
                      <a:pt x="-743" y="4911"/>
                      <a:pt x="1464" y="1092"/>
                      <a:pt x="5182" y="70"/>
                    </a:cubicBezTo>
                    <a:cubicBezTo>
                      <a:pt x="5782" y="-23"/>
                      <a:pt x="6392" y="-23"/>
                      <a:pt x="6992" y="70"/>
                    </a:cubicBezTo>
                    <a:cubicBezTo>
                      <a:pt x="10153" y="47"/>
                      <a:pt x="12932" y="2161"/>
                      <a:pt x="13755" y="5213"/>
                    </a:cubicBezTo>
                    <a:lnTo>
                      <a:pt x="24613" y="45409"/>
                    </a:lnTo>
                    <a:cubicBezTo>
                      <a:pt x="25644" y="49108"/>
                      <a:pt x="23481" y="52943"/>
                      <a:pt x="19782" y="53974"/>
                    </a:cubicBezTo>
                    <a:cubicBezTo>
                      <a:pt x="19773" y="53976"/>
                      <a:pt x="19764" y="53979"/>
                      <a:pt x="19755" y="53981"/>
                    </a:cubicBezTo>
                    <a:cubicBezTo>
                      <a:pt x="19128" y="54105"/>
                      <a:pt x="18487" y="54137"/>
                      <a:pt x="17850" y="5407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40" name="任意多边形: 形状 1639">
                <a:extLst>
                  <a:ext uri="{FF2B5EF4-FFF2-40B4-BE49-F238E27FC236}">
                    <a16:creationId xmlns:a16="http://schemas.microsoft.com/office/drawing/2014/main" id="{DB00E1C2-8105-F703-A03A-736378E9027C}"/>
                  </a:ext>
                </a:extLst>
              </p:cNvPr>
              <p:cNvSpPr/>
              <p:nvPr/>
            </p:nvSpPr>
            <p:spPr>
              <a:xfrm>
                <a:off x="5515098" y="119882"/>
                <a:ext cx="46381" cy="72009"/>
              </a:xfrm>
              <a:custGeom>
                <a:avLst/>
                <a:gdLst>
                  <a:gd name="connsiteX0" fmla="*/ 38973 w 46381"/>
                  <a:gd name="connsiteY0" fmla="*/ 71819 h 72009"/>
                  <a:gd name="connsiteX1" fmla="*/ 32115 w 46381"/>
                  <a:gd name="connsiteY1" fmla="*/ 65723 h 72009"/>
                  <a:gd name="connsiteX2" fmla="*/ 25924 w 46381"/>
                  <a:gd name="connsiteY2" fmla="*/ 20003 h 72009"/>
                  <a:gd name="connsiteX3" fmla="*/ 10874 w 46381"/>
                  <a:gd name="connsiteY3" fmla="*/ 32099 h 72009"/>
                  <a:gd name="connsiteX4" fmla="*/ 1349 w 46381"/>
                  <a:gd name="connsiteY4" fmla="*/ 31052 h 72009"/>
                  <a:gd name="connsiteX5" fmla="*/ 2492 w 46381"/>
                  <a:gd name="connsiteY5" fmla="*/ 21527 h 72009"/>
                  <a:gd name="connsiteX6" fmla="*/ 27162 w 46381"/>
                  <a:gd name="connsiteY6" fmla="*/ 1619 h 72009"/>
                  <a:gd name="connsiteX7" fmla="*/ 31544 w 46381"/>
                  <a:gd name="connsiteY7" fmla="*/ 0 h 72009"/>
                  <a:gd name="connsiteX8" fmla="*/ 34211 w 46381"/>
                  <a:gd name="connsiteY8" fmla="*/ 572 h 72009"/>
                  <a:gd name="connsiteX9" fmla="*/ 38497 w 46381"/>
                  <a:gd name="connsiteY9" fmla="*/ 6096 h 72009"/>
                  <a:gd name="connsiteX10" fmla="*/ 46307 w 46381"/>
                  <a:gd name="connsiteY10" fmla="*/ 64199 h 72009"/>
                  <a:gd name="connsiteX11" fmla="*/ 40520 w 46381"/>
                  <a:gd name="connsiteY11" fmla="*/ 71981 h 72009"/>
                  <a:gd name="connsiteX12" fmla="*/ 40307 w 46381"/>
                  <a:gd name="connsiteY12" fmla="*/ 72009 h 7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81" h="72009">
                    <a:moveTo>
                      <a:pt x="38973" y="71819"/>
                    </a:moveTo>
                    <a:cubicBezTo>
                      <a:pt x="35481" y="71797"/>
                      <a:pt x="32546" y="69189"/>
                      <a:pt x="32115" y="65723"/>
                    </a:cubicBezTo>
                    <a:lnTo>
                      <a:pt x="25924" y="20003"/>
                    </a:lnTo>
                    <a:lnTo>
                      <a:pt x="10874" y="32099"/>
                    </a:lnTo>
                    <a:cubicBezTo>
                      <a:pt x="7927" y="34343"/>
                      <a:pt x="3738" y="33882"/>
                      <a:pt x="1349" y="31052"/>
                    </a:cubicBezTo>
                    <a:cubicBezTo>
                      <a:pt x="-822" y="28067"/>
                      <a:pt x="-324" y="23913"/>
                      <a:pt x="2492" y="21527"/>
                    </a:cubicBezTo>
                    <a:lnTo>
                      <a:pt x="27162" y="1619"/>
                    </a:lnTo>
                    <a:cubicBezTo>
                      <a:pt x="28392" y="590"/>
                      <a:pt x="29940" y="18"/>
                      <a:pt x="31544" y="0"/>
                    </a:cubicBezTo>
                    <a:cubicBezTo>
                      <a:pt x="32464" y="-4"/>
                      <a:pt x="33373" y="191"/>
                      <a:pt x="34211" y="572"/>
                    </a:cubicBezTo>
                    <a:cubicBezTo>
                      <a:pt x="36541" y="1492"/>
                      <a:pt x="38185" y="3610"/>
                      <a:pt x="38497" y="6096"/>
                    </a:cubicBezTo>
                    <a:lnTo>
                      <a:pt x="46307" y="64199"/>
                    </a:lnTo>
                    <a:cubicBezTo>
                      <a:pt x="46858" y="67946"/>
                      <a:pt x="44267" y="71430"/>
                      <a:pt x="40520" y="71981"/>
                    </a:cubicBezTo>
                    <a:cubicBezTo>
                      <a:pt x="40449" y="71992"/>
                      <a:pt x="40378" y="72001"/>
                      <a:pt x="40307" y="72009"/>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41" name="任意多边形: 形状 1640">
                <a:extLst>
                  <a:ext uri="{FF2B5EF4-FFF2-40B4-BE49-F238E27FC236}">
                    <a16:creationId xmlns:a16="http://schemas.microsoft.com/office/drawing/2014/main" id="{5568F1BC-248A-D38A-B551-C5A7073651CF}"/>
                  </a:ext>
                </a:extLst>
              </p:cNvPr>
              <p:cNvSpPr/>
              <p:nvPr/>
            </p:nvSpPr>
            <p:spPr>
              <a:xfrm>
                <a:off x="5509254" y="235801"/>
                <a:ext cx="39362" cy="87534"/>
              </a:xfrm>
              <a:custGeom>
                <a:avLst/>
                <a:gdLst>
                  <a:gd name="connsiteX0" fmla="*/ 7003 w 39362"/>
                  <a:gd name="connsiteY0" fmla="*/ 87535 h 87534"/>
                  <a:gd name="connsiteX1" fmla="*/ 4622 w 39362"/>
                  <a:gd name="connsiteY1" fmla="*/ 87058 h 87534"/>
                  <a:gd name="connsiteX2" fmla="*/ 405 w 39362"/>
                  <a:gd name="connsiteY2" fmla="*/ 78175 h 87534"/>
                  <a:gd name="connsiteX3" fmla="*/ 431 w 39362"/>
                  <a:gd name="connsiteY3" fmla="*/ 78105 h 87534"/>
                  <a:gd name="connsiteX4" fmla="*/ 22814 w 39362"/>
                  <a:gd name="connsiteY4" fmla="*/ 16669 h 87534"/>
                  <a:gd name="connsiteX5" fmla="*/ 5764 w 39362"/>
                  <a:gd name="connsiteY5" fmla="*/ 13907 h 87534"/>
                  <a:gd name="connsiteX6" fmla="*/ 465 w 39362"/>
                  <a:gd name="connsiteY6" fmla="*/ 5464 h 87534"/>
                  <a:gd name="connsiteX7" fmla="*/ 6907 w 39362"/>
                  <a:gd name="connsiteY7" fmla="*/ 0 h 87534"/>
                  <a:gd name="connsiteX8" fmla="*/ 8051 w 39362"/>
                  <a:gd name="connsiteY8" fmla="*/ 0 h 87534"/>
                  <a:gd name="connsiteX9" fmla="*/ 33482 w 39362"/>
                  <a:gd name="connsiteY9" fmla="*/ 4096 h 87534"/>
                  <a:gd name="connsiteX10" fmla="*/ 39248 w 39362"/>
                  <a:gd name="connsiteY10" fmla="*/ 12392 h 87534"/>
                  <a:gd name="connsiteX11" fmla="*/ 38912 w 39362"/>
                  <a:gd name="connsiteY11" fmla="*/ 13621 h 87534"/>
                  <a:gd name="connsiteX12" fmla="*/ 13575 w 39362"/>
                  <a:gd name="connsiteY12" fmla="*/ 83058 h 87534"/>
                  <a:gd name="connsiteX13" fmla="*/ 7003 w 39362"/>
                  <a:gd name="connsiteY13" fmla="*/ 87535 h 8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62" h="87534">
                    <a:moveTo>
                      <a:pt x="7003" y="87535"/>
                    </a:moveTo>
                    <a:cubicBezTo>
                      <a:pt x="6187" y="87515"/>
                      <a:pt x="5382" y="87354"/>
                      <a:pt x="4622" y="87058"/>
                    </a:cubicBezTo>
                    <a:cubicBezTo>
                      <a:pt x="1004" y="85770"/>
                      <a:pt x="-884" y="81792"/>
                      <a:pt x="405" y="78175"/>
                    </a:cubicBezTo>
                    <a:cubicBezTo>
                      <a:pt x="414" y="78151"/>
                      <a:pt x="422" y="78128"/>
                      <a:pt x="431" y="78105"/>
                    </a:cubicBezTo>
                    <a:lnTo>
                      <a:pt x="22814" y="16669"/>
                    </a:lnTo>
                    <a:lnTo>
                      <a:pt x="5764" y="13907"/>
                    </a:lnTo>
                    <a:cubicBezTo>
                      <a:pt x="1970" y="13039"/>
                      <a:pt x="-403" y="9259"/>
                      <a:pt x="465" y="5464"/>
                    </a:cubicBezTo>
                    <a:cubicBezTo>
                      <a:pt x="1162" y="2415"/>
                      <a:pt x="3786" y="190"/>
                      <a:pt x="6907" y="0"/>
                    </a:cubicBezTo>
                    <a:lnTo>
                      <a:pt x="8051" y="0"/>
                    </a:lnTo>
                    <a:lnTo>
                      <a:pt x="33482" y="4096"/>
                    </a:lnTo>
                    <a:cubicBezTo>
                      <a:pt x="37365" y="4794"/>
                      <a:pt x="39947" y="8509"/>
                      <a:pt x="39248" y="12392"/>
                    </a:cubicBezTo>
                    <a:cubicBezTo>
                      <a:pt x="39173" y="12811"/>
                      <a:pt x="39060" y="13222"/>
                      <a:pt x="38912" y="13621"/>
                    </a:cubicBezTo>
                    <a:lnTo>
                      <a:pt x="13575" y="83058"/>
                    </a:lnTo>
                    <a:cubicBezTo>
                      <a:pt x="12516" y="85762"/>
                      <a:pt x="9907" y="87539"/>
                      <a:pt x="7003" y="8753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42" name="任意多边形: 形状 1641">
                <a:extLst>
                  <a:ext uri="{FF2B5EF4-FFF2-40B4-BE49-F238E27FC236}">
                    <a16:creationId xmlns:a16="http://schemas.microsoft.com/office/drawing/2014/main" id="{65088771-7A98-C97D-EAAC-1D586221FCF3}"/>
                  </a:ext>
                </a:extLst>
              </p:cNvPr>
              <p:cNvSpPr/>
              <p:nvPr/>
            </p:nvSpPr>
            <p:spPr>
              <a:xfrm>
                <a:off x="5316322" y="225916"/>
                <a:ext cx="50111" cy="88658"/>
              </a:xfrm>
              <a:custGeom>
                <a:avLst/>
                <a:gdLst>
                  <a:gd name="connsiteX0" fmla="*/ 6957 w 50111"/>
                  <a:gd name="connsiteY0" fmla="*/ 88657 h 88658"/>
                  <a:gd name="connsiteX1" fmla="*/ 5719 w 50111"/>
                  <a:gd name="connsiteY1" fmla="*/ 88657 h 88658"/>
                  <a:gd name="connsiteX2" fmla="*/ 100 w 50111"/>
                  <a:gd name="connsiteY2" fmla="*/ 80561 h 88658"/>
                  <a:gd name="connsiteX3" fmla="*/ 11815 w 50111"/>
                  <a:gd name="connsiteY3" fmla="*/ 12076 h 88658"/>
                  <a:gd name="connsiteX4" fmla="*/ 16864 w 50111"/>
                  <a:gd name="connsiteY4" fmla="*/ 6456 h 88658"/>
                  <a:gd name="connsiteX5" fmla="*/ 41248 w 50111"/>
                  <a:gd name="connsiteY5" fmla="*/ 75 h 88658"/>
                  <a:gd name="connsiteX6" fmla="*/ 43057 w 50111"/>
                  <a:gd name="connsiteY6" fmla="*/ 75 h 88658"/>
                  <a:gd name="connsiteX7" fmla="*/ 50111 w 50111"/>
                  <a:gd name="connsiteY7" fmla="*/ 6926 h 88658"/>
                  <a:gd name="connsiteX8" fmla="*/ 44772 w 50111"/>
                  <a:gd name="connsiteY8" fmla="*/ 13790 h 88658"/>
                  <a:gd name="connsiteX9" fmla="*/ 24864 w 50111"/>
                  <a:gd name="connsiteY9" fmla="*/ 19029 h 88658"/>
                  <a:gd name="connsiteX10" fmla="*/ 13815 w 50111"/>
                  <a:gd name="connsiteY10" fmla="*/ 83133 h 88658"/>
                  <a:gd name="connsiteX11" fmla="*/ 6957 w 50111"/>
                  <a:gd name="connsiteY11" fmla="*/ 88657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1" h="88658">
                    <a:moveTo>
                      <a:pt x="6957" y="88657"/>
                    </a:moveTo>
                    <a:lnTo>
                      <a:pt x="5719" y="88657"/>
                    </a:lnTo>
                    <a:cubicBezTo>
                      <a:pt x="1957" y="87934"/>
                      <a:pt x="-539" y="84338"/>
                      <a:pt x="100" y="80561"/>
                    </a:cubicBezTo>
                    <a:lnTo>
                      <a:pt x="11815" y="12076"/>
                    </a:lnTo>
                    <a:cubicBezTo>
                      <a:pt x="12245" y="9372"/>
                      <a:pt x="14221" y="7173"/>
                      <a:pt x="16864" y="6456"/>
                    </a:cubicBezTo>
                    <a:lnTo>
                      <a:pt x="41248" y="75"/>
                    </a:lnTo>
                    <a:cubicBezTo>
                      <a:pt x="41847" y="-25"/>
                      <a:pt x="42458" y="-25"/>
                      <a:pt x="43057" y="75"/>
                    </a:cubicBezTo>
                    <a:cubicBezTo>
                      <a:pt x="46897" y="19"/>
                      <a:pt x="50055" y="3086"/>
                      <a:pt x="50111" y="6926"/>
                    </a:cubicBezTo>
                    <a:cubicBezTo>
                      <a:pt x="50158" y="10182"/>
                      <a:pt x="47939" y="13035"/>
                      <a:pt x="44772" y="13790"/>
                    </a:cubicBezTo>
                    <a:lnTo>
                      <a:pt x="24864" y="19029"/>
                    </a:lnTo>
                    <a:lnTo>
                      <a:pt x="13815" y="83133"/>
                    </a:lnTo>
                    <a:cubicBezTo>
                      <a:pt x="13170" y="86392"/>
                      <a:pt x="10280" y="88720"/>
                      <a:pt x="6957" y="88657"/>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43" name="任意多边形: 形状 1642">
                <a:extLst>
                  <a:ext uri="{FF2B5EF4-FFF2-40B4-BE49-F238E27FC236}">
                    <a16:creationId xmlns:a16="http://schemas.microsoft.com/office/drawing/2014/main" id="{9161530A-9D44-06FA-D78C-F14C8826E33F}"/>
                  </a:ext>
                </a:extLst>
              </p:cNvPr>
              <p:cNvSpPr/>
              <p:nvPr/>
            </p:nvSpPr>
            <p:spPr>
              <a:xfrm>
                <a:off x="5334491" y="316097"/>
                <a:ext cx="36641" cy="85538"/>
              </a:xfrm>
              <a:custGeom>
                <a:avLst/>
                <a:gdLst>
                  <a:gd name="connsiteX0" fmla="*/ 28794 w 36641"/>
                  <a:gd name="connsiteY0" fmla="*/ 85534 h 85538"/>
                  <a:gd name="connsiteX1" fmla="*/ 22508 w 36641"/>
                  <a:gd name="connsiteY1" fmla="*/ 81629 h 85538"/>
                  <a:gd name="connsiteX2" fmla="*/ 695 w 36641"/>
                  <a:gd name="connsiteY2" fmla="*/ 37433 h 85538"/>
                  <a:gd name="connsiteX3" fmla="*/ 1648 w 36641"/>
                  <a:gd name="connsiteY3" fmla="*/ 29908 h 85538"/>
                  <a:gd name="connsiteX4" fmla="*/ 24222 w 36641"/>
                  <a:gd name="connsiteY4" fmla="*/ 2572 h 85538"/>
                  <a:gd name="connsiteX5" fmla="*/ 29651 w 36641"/>
                  <a:gd name="connsiteY5" fmla="*/ 0 h 85538"/>
                  <a:gd name="connsiteX6" fmla="*/ 34128 w 36641"/>
                  <a:gd name="connsiteY6" fmla="*/ 1619 h 85538"/>
                  <a:gd name="connsiteX7" fmla="*/ 36605 w 36641"/>
                  <a:gd name="connsiteY7" fmla="*/ 6382 h 85538"/>
                  <a:gd name="connsiteX8" fmla="*/ 34985 w 36641"/>
                  <a:gd name="connsiteY8" fmla="*/ 11525 h 85538"/>
                  <a:gd name="connsiteX9" fmla="*/ 15268 w 36641"/>
                  <a:gd name="connsiteY9" fmla="*/ 35338 h 85538"/>
                  <a:gd name="connsiteX10" fmla="*/ 35080 w 36641"/>
                  <a:gd name="connsiteY10" fmla="*/ 75438 h 85538"/>
                  <a:gd name="connsiteX11" fmla="*/ 32188 w 36641"/>
                  <a:gd name="connsiteY11" fmla="*/ 84837 h 85538"/>
                  <a:gd name="connsiteX12" fmla="*/ 31937 w 36641"/>
                  <a:gd name="connsiteY12" fmla="*/ 84963 h 85538"/>
                  <a:gd name="connsiteX13" fmla="*/ 28794 w 36641"/>
                  <a:gd name="connsiteY13" fmla="*/ 85534 h 8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641" h="85538">
                    <a:moveTo>
                      <a:pt x="28794" y="85534"/>
                    </a:moveTo>
                    <a:cubicBezTo>
                      <a:pt x="26129" y="85526"/>
                      <a:pt x="23696" y="84015"/>
                      <a:pt x="22508" y="81629"/>
                    </a:cubicBezTo>
                    <a:lnTo>
                      <a:pt x="695" y="37433"/>
                    </a:lnTo>
                    <a:cubicBezTo>
                      <a:pt x="-504" y="34958"/>
                      <a:pt x="-130" y="32007"/>
                      <a:pt x="1648" y="29908"/>
                    </a:cubicBezTo>
                    <a:lnTo>
                      <a:pt x="24222" y="2572"/>
                    </a:lnTo>
                    <a:cubicBezTo>
                      <a:pt x="25558" y="948"/>
                      <a:pt x="27549" y="5"/>
                      <a:pt x="29651" y="0"/>
                    </a:cubicBezTo>
                    <a:cubicBezTo>
                      <a:pt x="31285" y="12"/>
                      <a:pt x="32865" y="584"/>
                      <a:pt x="34128" y="1619"/>
                    </a:cubicBezTo>
                    <a:cubicBezTo>
                      <a:pt x="35526" y="2837"/>
                      <a:pt x="36410" y="4538"/>
                      <a:pt x="36605" y="6382"/>
                    </a:cubicBezTo>
                    <a:cubicBezTo>
                      <a:pt x="36801" y="8247"/>
                      <a:pt x="36215" y="10109"/>
                      <a:pt x="34985" y="11525"/>
                    </a:cubicBezTo>
                    <a:lnTo>
                      <a:pt x="15268" y="35338"/>
                    </a:lnTo>
                    <a:lnTo>
                      <a:pt x="35080" y="75438"/>
                    </a:lnTo>
                    <a:cubicBezTo>
                      <a:pt x="36877" y="78832"/>
                      <a:pt x="35582" y="83040"/>
                      <a:pt x="32188" y="84837"/>
                    </a:cubicBezTo>
                    <a:cubicBezTo>
                      <a:pt x="32106" y="84880"/>
                      <a:pt x="32022" y="84923"/>
                      <a:pt x="31937" y="84963"/>
                    </a:cubicBezTo>
                    <a:cubicBezTo>
                      <a:pt x="30942" y="85373"/>
                      <a:pt x="29870" y="85568"/>
                      <a:pt x="28794" y="85534"/>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sp>
          <p:nvSpPr>
            <p:cNvPr id="1644" name="任意多边形: 形状 1643">
              <a:extLst>
                <a:ext uri="{FF2B5EF4-FFF2-40B4-BE49-F238E27FC236}">
                  <a16:creationId xmlns:a16="http://schemas.microsoft.com/office/drawing/2014/main" id="{F0059D84-5C49-80DA-6BD6-B672C1AC8D6C}"/>
                </a:ext>
              </a:extLst>
            </p:cNvPr>
            <p:cNvSpPr/>
            <p:nvPr/>
          </p:nvSpPr>
          <p:spPr>
            <a:xfrm>
              <a:off x="5320081" y="34443"/>
              <a:ext cx="237530" cy="363833"/>
            </a:xfrm>
            <a:custGeom>
              <a:avLst/>
              <a:gdLst>
                <a:gd name="connsiteX0" fmla="*/ 229894 w 237530"/>
                <a:gd name="connsiteY0" fmla="*/ 91726 h 363833"/>
                <a:gd name="connsiteX1" fmla="*/ 227608 w 237530"/>
                <a:gd name="connsiteY1" fmla="*/ 88773 h 363833"/>
                <a:gd name="connsiteX2" fmla="*/ 226179 w 237530"/>
                <a:gd name="connsiteY2" fmla="*/ 88773 h 363833"/>
                <a:gd name="connsiteX3" fmla="*/ 223893 w 237530"/>
                <a:gd name="connsiteY3" fmla="*/ 89630 h 363833"/>
                <a:gd name="connsiteX4" fmla="*/ 200271 w 237530"/>
                <a:gd name="connsiteY4" fmla="*/ 108680 h 363833"/>
                <a:gd name="connsiteX5" fmla="*/ 186651 w 237530"/>
                <a:gd name="connsiteY5" fmla="*/ 75438 h 363833"/>
                <a:gd name="connsiteX6" fmla="*/ 187508 w 237530"/>
                <a:gd name="connsiteY6" fmla="*/ 73533 h 363833"/>
                <a:gd name="connsiteX7" fmla="*/ 187508 w 237530"/>
                <a:gd name="connsiteY7" fmla="*/ 73533 h 363833"/>
                <a:gd name="connsiteX8" fmla="*/ 197509 w 237530"/>
                <a:gd name="connsiteY8" fmla="*/ 49816 h 363833"/>
                <a:gd name="connsiteX9" fmla="*/ 210463 w 237530"/>
                <a:gd name="connsiteY9" fmla="*/ 4572 h 363833"/>
                <a:gd name="connsiteX10" fmla="*/ 207987 w 237530"/>
                <a:gd name="connsiteY10" fmla="*/ 0 h 363833"/>
                <a:gd name="connsiteX11" fmla="*/ 206939 w 237530"/>
                <a:gd name="connsiteY11" fmla="*/ 0 h 363833"/>
                <a:gd name="connsiteX12" fmla="*/ 203415 w 237530"/>
                <a:gd name="connsiteY12" fmla="*/ 2667 h 363833"/>
                <a:gd name="connsiteX13" fmla="*/ 190746 w 237530"/>
                <a:gd name="connsiteY13" fmla="*/ 47054 h 363833"/>
                <a:gd name="connsiteX14" fmla="*/ 181221 w 237530"/>
                <a:gd name="connsiteY14" fmla="*/ 69342 h 363833"/>
                <a:gd name="connsiteX15" fmla="*/ 171696 w 237530"/>
                <a:gd name="connsiteY15" fmla="*/ 61532 h 363833"/>
                <a:gd name="connsiteX16" fmla="*/ 149598 w 237530"/>
                <a:gd name="connsiteY16" fmla="*/ 55245 h 363833"/>
                <a:gd name="connsiteX17" fmla="*/ 146836 w 237530"/>
                <a:gd name="connsiteY17" fmla="*/ 55245 h 363833"/>
                <a:gd name="connsiteX18" fmla="*/ 159790 w 237530"/>
                <a:gd name="connsiteY18" fmla="*/ 5144 h 363833"/>
                <a:gd name="connsiteX19" fmla="*/ 157251 w 237530"/>
                <a:gd name="connsiteY19" fmla="*/ 699 h 363833"/>
                <a:gd name="connsiteX20" fmla="*/ 157123 w 237530"/>
                <a:gd name="connsiteY20" fmla="*/ 667 h 363833"/>
                <a:gd name="connsiteX21" fmla="*/ 156552 w 237530"/>
                <a:gd name="connsiteY21" fmla="*/ 667 h 363833"/>
                <a:gd name="connsiteX22" fmla="*/ 153028 w 237530"/>
                <a:gd name="connsiteY22" fmla="*/ 3429 h 363833"/>
                <a:gd name="connsiteX23" fmla="*/ 139311 w 237530"/>
                <a:gd name="connsiteY23" fmla="*/ 56483 h 363833"/>
                <a:gd name="connsiteX24" fmla="*/ 122643 w 237530"/>
                <a:gd name="connsiteY24" fmla="*/ 62675 h 363833"/>
                <a:gd name="connsiteX25" fmla="*/ 108355 w 237530"/>
                <a:gd name="connsiteY25" fmla="*/ 72200 h 363833"/>
                <a:gd name="connsiteX26" fmla="*/ 98830 w 237530"/>
                <a:gd name="connsiteY26" fmla="*/ 36290 h 363833"/>
                <a:gd name="connsiteX27" fmla="*/ 95211 w 237530"/>
                <a:gd name="connsiteY27" fmla="*/ 33528 h 363833"/>
                <a:gd name="connsiteX28" fmla="*/ 94258 w 237530"/>
                <a:gd name="connsiteY28" fmla="*/ 33528 h 363833"/>
                <a:gd name="connsiteX29" fmla="*/ 91670 w 237530"/>
                <a:gd name="connsiteY29" fmla="*/ 37944 h 363833"/>
                <a:gd name="connsiteX30" fmla="*/ 91686 w 237530"/>
                <a:gd name="connsiteY30" fmla="*/ 38005 h 363833"/>
                <a:gd name="connsiteX31" fmla="*/ 102259 w 237530"/>
                <a:gd name="connsiteY31" fmla="*/ 77248 h 363833"/>
                <a:gd name="connsiteX32" fmla="*/ 63016 w 237530"/>
                <a:gd name="connsiteY32" fmla="*/ 132112 h 363833"/>
                <a:gd name="connsiteX33" fmla="*/ 56634 w 237530"/>
                <a:gd name="connsiteY33" fmla="*/ 122587 h 363833"/>
                <a:gd name="connsiteX34" fmla="*/ 46443 w 237530"/>
                <a:gd name="connsiteY34" fmla="*/ 90869 h 363833"/>
                <a:gd name="connsiteX35" fmla="*/ 42919 w 237530"/>
                <a:gd name="connsiteY35" fmla="*/ 88297 h 363833"/>
                <a:gd name="connsiteX36" fmla="*/ 41775 w 237530"/>
                <a:gd name="connsiteY36" fmla="*/ 88297 h 363833"/>
                <a:gd name="connsiteX37" fmla="*/ 39394 w 237530"/>
                <a:gd name="connsiteY37" fmla="*/ 92964 h 363833"/>
                <a:gd name="connsiteX38" fmla="*/ 49967 w 237530"/>
                <a:gd name="connsiteY38" fmla="*/ 125540 h 363833"/>
                <a:gd name="connsiteX39" fmla="*/ 59492 w 237530"/>
                <a:gd name="connsiteY39" fmla="*/ 139732 h 363833"/>
                <a:gd name="connsiteX40" fmla="*/ 59492 w 237530"/>
                <a:gd name="connsiteY40" fmla="*/ 139732 h 363833"/>
                <a:gd name="connsiteX41" fmla="*/ 59492 w 237530"/>
                <a:gd name="connsiteY41" fmla="*/ 139732 h 363833"/>
                <a:gd name="connsiteX42" fmla="*/ 42061 w 237530"/>
                <a:gd name="connsiteY42" fmla="*/ 195453 h 363833"/>
                <a:gd name="connsiteX43" fmla="*/ 39775 w 237530"/>
                <a:gd name="connsiteY43" fmla="*/ 194501 h 363833"/>
                <a:gd name="connsiteX44" fmla="*/ 38823 w 237530"/>
                <a:gd name="connsiteY44" fmla="*/ 194501 h 363833"/>
                <a:gd name="connsiteX45" fmla="*/ 14439 w 237530"/>
                <a:gd name="connsiteY45" fmla="*/ 200882 h 363833"/>
                <a:gd name="connsiteX46" fmla="*/ 11772 w 237530"/>
                <a:gd name="connsiteY46" fmla="*/ 203835 h 363833"/>
                <a:gd name="connsiteX47" fmla="*/ 56 w 237530"/>
                <a:gd name="connsiteY47" fmla="*/ 272320 h 363833"/>
                <a:gd name="connsiteX48" fmla="*/ 3009 w 237530"/>
                <a:gd name="connsiteY48" fmla="*/ 276606 h 363833"/>
                <a:gd name="connsiteX49" fmla="*/ 3675 w 237530"/>
                <a:gd name="connsiteY49" fmla="*/ 276606 h 363833"/>
                <a:gd name="connsiteX50" fmla="*/ 7295 w 237530"/>
                <a:gd name="connsiteY50" fmla="*/ 273463 h 363833"/>
                <a:gd name="connsiteX51" fmla="*/ 18630 w 237530"/>
                <a:gd name="connsiteY51" fmla="*/ 207264 h 363833"/>
                <a:gd name="connsiteX52" fmla="*/ 40632 w 237530"/>
                <a:gd name="connsiteY52" fmla="*/ 201454 h 363833"/>
                <a:gd name="connsiteX53" fmla="*/ 40632 w 237530"/>
                <a:gd name="connsiteY53" fmla="*/ 201454 h 363833"/>
                <a:gd name="connsiteX54" fmla="*/ 37584 w 237530"/>
                <a:gd name="connsiteY54" fmla="*/ 231458 h 363833"/>
                <a:gd name="connsiteX55" fmla="*/ 44823 w 237530"/>
                <a:gd name="connsiteY55" fmla="*/ 284893 h 363833"/>
                <a:gd name="connsiteX56" fmla="*/ 44157 w 237530"/>
                <a:gd name="connsiteY56" fmla="*/ 284893 h 363833"/>
                <a:gd name="connsiteX57" fmla="*/ 41299 w 237530"/>
                <a:gd name="connsiteY57" fmla="*/ 286226 h 363833"/>
                <a:gd name="connsiteX58" fmla="*/ 18725 w 237530"/>
                <a:gd name="connsiteY58" fmla="*/ 313563 h 363833"/>
                <a:gd name="connsiteX59" fmla="*/ 18249 w 237530"/>
                <a:gd name="connsiteY59" fmla="*/ 317564 h 363833"/>
                <a:gd name="connsiteX60" fmla="*/ 39966 w 237530"/>
                <a:gd name="connsiteY60" fmla="*/ 361664 h 363833"/>
                <a:gd name="connsiteX61" fmla="*/ 43299 w 237530"/>
                <a:gd name="connsiteY61" fmla="*/ 363760 h 363833"/>
                <a:gd name="connsiteX62" fmla="*/ 44919 w 237530"/>
                <a:gd name="connsiteY62" fmla="*/ 363760 h 363833"/>
                <a:gd name="connsiteX63" fmla="*/ 46633 w 237530"/>
                <a:gd name="connsiteY63" fmla="*/ 358807 h 363833"/>
                <a:gd name="connsiteX64" fmla="*/ 25869 w 237530"/>
                <a:gd name="connsiteY64" fmla="*/ 316801 h 363833"/>
                <a:gd name="connsiteX65" fmla="*/ 47014 w 237530"/>
                <a:gd name="connsiteY65" fmla="*/ 291370 h 363833"/>
                <a:gd name="connsiteX66" fmla="*/ 47014 w 237530"/>
                <a:gd name="connsiteY66" fmla="*/ 291370 h 363833"/>
                <a:gd name="connsiteX67" fmla="*/ 68922 w 237530"/>
                <a:gd name="connsiteY67" fmla="*/ 318230 h 363833"/>
                <a:gd name="connsiteX68" fmla="*/ 91020 w 237530"/>
                <a:gd name="connsiteY68" fmla="*/ 324422 h 363833"/>
                <a:gd name="connsiteX69" fmla="*/ 117976 w 237530"/>
                <a:gd name="connsiteY69" fmla="*/ 317087 h 363833"/>
                <a:gd name="connsiteX70" fmla="*/ 117975 w 237530"/>
                <a:gd name="connsiteY70" fmla="*/ 317087 h 363833"/>
                <a:gd name="connsiteX71" fmla="*/ 192175 w 237530"/>
                <a:gd name="connsiteY71" fmla="*/ 209931 h 363833"/>
                <a:gd name="connsiteX72" fmla="*/ 192842 w 237530"/>
                <a:gd name="connsiteY72" fmla="*/ 211265 h 363833"/>
                <a:gd name="connsiteX73" fmla="*/ 195223 w 237530"/>
                <a:gd name="connsiteY73" fmla="*/ 212693 h 363833"/>
                <a:gd name="connsiteX74" fmla="*/ 216273 w 237530"/>
                <a:gd name="connsiteY74" fmla="*/ 216218 h 363833"/>
                <a:gd name="connsiteX75" fmla="*/ 192461 w 237530"/>
                <a:gd name="connsiteY75" fmla="*/ 281369 h 363833"/>
                <a:gd name="connsiteX76" fmla="*/ 194652 w 237530"/>
                <a:gd name="connsiteY76" fmla="*/ 286131 h 363833"/>
                <a:gd name="connsiteX77" fmla="*/ 195890 w 237530"/>
                <a:gd name="connsiteY77" fmla="*/ 286131 h 363833"/>
                <a:gd name="connsiteX78" fmla="*/ 199414 w 237530"/>
                <a:gd name="connsiteY78" fmla="*/ 283750 h 363833"/>
                <a:gd name="connsiteX79" fmla="*/ 224655 w 237530"/>
                <a:gd name="connsiteY79" fmla="*/ 214313 h 363833"/>
                <a:gd name="connsiteX80" fmla="*/ 224655 w 237530"/>
                <a:gd name="connsiteY80" fmla="*/ 211169 h 363833"/>
                <a:gd name="connsiteX81" fmla="*/ 222084 w 237530"/>
                <a:gd name="connsiteY81" fmla="*/ 209455 h 363833"/>
                <a:gd name="connsiteX82" fmla="*/ 196747 w 237530"/>
                <a:gd name="connsiteY82" fmla="*/ 205264 h 363833"/>
                <a:gd name="connsiteX83" fmla="*/ 196080 w 237530"/>
                <a:gd name="connsiteY83" fmla="*/ 205264 h 363833"/>
                <a:gd name="connsiteX84" fmla="*/ 193604 w 237530"/>
                <a:gd name="connsiteY84" fmla="*/ 206216 h 363833"/>
                <a:gd name="connsiteX85" fmla="*/ 203129 w 237530"/>
                <a:gd name="connsiteY85" fmla="*/ 147447 h 363833"/>
                <a:gd name="connsiteX86" fmla="*/ 201510 w 237530"/>
                <a:gd name="connsiteY86" fmla="*/ 116396 h 363833"/>
                <a:gd name="connsiteX87" fmla="*/ 203700 w 237530"/>
                <a:gd name="connsiteY87" fmla="*/ 115538 h 363833"/>
                <a:gd name="connsiteX88" fmla="*/ 223227 w 237530"/>
                <a:gd name="connsiteY88" fmla="*/ 99155 h 363833"/>
                <a:gd name="connsiteX89" fmla="*/ 230180 w 237530"/>
                <a:gd name="connsiteY89" fmla="*/ 150781 h 363833"/>
                <a:gd name="connsiteX90" fmla="*/ 233799 w 237530"/>
                <a:gd name="connsiteY90" fmla="*/ 153924 h 363833"/>
                <a:gd name="connsiteX91" fmla="*/ 234276 w 237530"/>
                <a:gd name="connsiteY91" fmla="*/ 153924 h 363833"/>
                <a:gd name="connsiteX92" fmla="*/ 236752 w 237530"/>
                <a:gd name="connsiteY92" fmla="*/ 152495 h 363833"/>
                <a:gd name="connsiteX93" fmla="*/ 237514 w 237530"/>
                <a:gd name="connsiteY93" fmla="*/ 149733 h 363833"/>
                <a:gd name="connsiteX94" fmla="*/ 125976 w 237530"/>
                <a:gd name="connsiteY94" fmla="*/ 68771 h 363833"/>
                <a:gd name="connsiteX95" fmla="*/ 149789 w 237530"/>
                <a:gd name="connsiteY95" fmla="*/ 62103 h 363833"/>
                <a:gd name="connsiteX96" fmla="*/ 167982 w 237530"/>
                <a:gd name="connsiteY96" fmla="*/ 67246 h 363833"/>
                <a:gd name="connsiteX97" fmla="*/ 178078 w 237530"/>
                <a:gd name="connsiteY97" fmla="*/ 76105 h 363833"/>
                <a:gd name="connsiteX98" fmla="*/ 119976 w 237530"/>
                <a:gd name="connsiteY98" fmla="*/ 142303 h 363833"/>
                <a:gd name="connsiteX99" fmla="*/ 93496 w 237530"/>
                <a:gd name="connsiteY99" fmla="*/ 149733 h 363833"/>
                <a:gd name="connsiteX100" fmla="*/ 67779 w 237530"/>
                <a:gd name="connsiteY100" fmla="*/ 138779 h 363833"/>
                <a:gd name="connsiteX101" fmla="*/ 125976 w 237530"/>
                <a:gd name="connsiteY101" fmla="*/ 68771 h 363833"/>
                <a:gd name="connsiteX102" fmla="*/ 72732 w 237530"/>
                <a:gd name="connsiteY102" fmla="*/ 311563 h 363833"/>
                <a:gd name="connsiteX103" fmla="*/ 44919 w 237530"/>
                <a:gd name="connsiteY103" fmla="*/ 232124 h 363833"/>
                <a:gd name="connsiteX104" fmla="*/ 64540 w 237530"/>
                <a:gd name="connsiteY104" fmla="*/ 146399 h 363833"/>
                <a:gd name="connsiteX105" fmla="*/ 93115 w 237530"/>
                <a:gd name="connsiteY105" fmla="*/ 157734 h 363833"/>
                <a:gd name="connsiteX106" fmla="*/ 117785 w 237530"/>
                <a:gd name="connsiteY106" fmla="*/ 151924 h 363833"/>
                <a:gd name="connsiteX107" fmla="*/ 112832 w 237530"/>
                <a:gd name="connsiteY107" fmla="*/ 311182 h 363833"/>
                <a:gd name="connsiteX108" fmla="*/ 90924 w 237530"/>
                <a:gd name="connsiteY108" fmla="*/ 316992 h 363833"/>
                <a:gd name="connsiteX109" fmla="*/ 72732 w 237530"/>
                <a:gd name="connsiteY109" fmla="*/ 311563 h 363833"/>
                <a:gd name="connsiteX110" fmla="*/ 195890 w 237530"/>
                <a:gd name="connsiteY110" fmla="*/ 146876 h 363833"/>
                <a:gd name="connsiteX111" fmla="*/ 120452 w 237530"/>
                <a:gd name="connsiteY111" fmla="*/ 306705 h 363833"/>
                <a:gd name="connsiteX112" fmla="*/ 125405 w 237530"/>
                <a:gd name="connsiteY112" fmla="*/ 147828 h 363833"/>
                <a:gd name="connsiteX113" fmla="*/ 182555 w 237530"/>
                <a:gd name="connsiteY113" fmla="*/ 83058 h 363833"/>
                <a:gd name="connsiteX114" fmla="*/ 195890 w 237530"/>
                <a:gd name="connsiteY114" fmla="*/ 146685 h 36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37530" h="363833">
                  <a:moveTo>
                    <a:pt x="229894" y="91726"/>
                  </a:moveTo>
                  <a:cubicBezTo>
                    <a:pt x="229718" y="90402"/>
                    <a:pt x="228845" y="89275"/>
                    <a:pt x="227608" y="88773"/>
                  </a:cubicBezTo>
                  <a:cubicBezTo>
                    <a:pt x="227136" y="88683"/>
                    <a:pt x="226651" y="88683"/>
                    <a:pt x="226179" y="88773"/>
                  </a:cubicBezTo>
                  <a:cubicBezTo>
                    <a:pt x="225341" y="88785"/>
                    <a:pt x="224533" y="89088"/>
                    <a:pt x="223893" y="89630"/>
                  </a:cubicBezTo>
                  <a:lnTo>
                    <a:pt x="200271" y="108680"/>
                  </a:lnTo>
                  <a:cubicBezTo>
                    <a:pt x="197998" y="96801"/>
                    <a:pt x="193367" y="85497"/>
                    <a:pt x="186651" y="75438"/>
                  </a:cubicBezTo>
                  <a:lnTo>
                    <a:pt x="187508" y="73533"/>
                  </a:lnTo>
                  <a:lnTo>
                    <a:pt x="187508" y="73533"/>
                  </a:lnTo>
                  <a:lnTo>
                    <a:pt x="197509" y="49816"/>
                  </a:lnTo>
                  <a:lnTo>
                    <a:pt x="210463" y="4572"/>
                  </a:lnTo>
                  <a:cubicBezTo>
                    <a:pt x="211020" y="2628"/>
                    <a:pt x="209919" y="596"/>
                    <a:pt x="207987" y="0"/>
                  </a:cubicBezTo>
                  <a:lnTo>
                    <a:pt x="206939" y="0"/>
                  </a:lnTo>
                  <a:cubicBezTo>
                    <a:pt x="205306" y="17"/>
                    <a:pt x="203875" y="1100"/>
                    <a:pt x="203415" y="2667"/>
                  </a:cubicBezTo>
                  <a:lnTo>
                    <a:pt x="190746" y="47054"/>
                  </a:lnTo>
                  <a:lnTo>
                    <a:pt x="181221" y="69342"/>
                  </a:lnTo>
                  <a:cubicBezTo>
                    <a:pt x="178389" y="66347"/>
                    <a:pt x="175188" y="63723"/>
                    <a:pt x="171696" y="61532"/>
                  </a:cubicBezTo>
                  <a:cubicBezTo>
                    <a:pt x="165083" y="57366"/>
                    <a:pt x="157414" y="55184"/>
                    <a:pt x="149598" y="55245"/>
                  </a:cubicBezTo>
                  <a:lnTo>
                    <a:pt x="146836" y="55245"/>
                  </a:lnTo>
                  <a:lnTo>
                    <a:pt x="159790" y="5144"/>
                  </a:lnTo>
                  <a:cubicBezTo>
                    <a:pt x="160316" y="3215"/>
                    <a:pt x="159179" y="1225"/>
                    <a:pt x="157251" y="699"/>
                  </a:cubicBezTo>
                  <a:cubicBezTo>
                    <a:pt x="157208" y="688"/>
                    <a:pt x="157166" y="677"/>
                    <a:pt x="157123" y="667"/>
                  </a:cubicBezTo>
                  <a:lnTo>
                    <a:pt x="156552" y="667"/>
                  </a:lnTo>
                  <a:cubicBezTo>
                    <a:pt x="154880" y="663"/>
                    <a:pt x="153423" y="1805"/>
                    <a:pt x="153028" y="3429"/>
                  </a:cubicBezTo>
                  <a:lnTo>
                    <a:pt x="139311" y="56483"/>
                  </a:lnTo>
                  <a:cubicBezTo>
                    <a:pt x="133510" y="57815"/>
                    <a:pt x="127907" y="59896"/>
                    <a:pt x="122643" y="62675"/>
                  </a:cubicBezTo>
                  <a:cubicBezTo>
                    <a:pt x="117620" y="65440"/>
                    <a:pt x="112840" y="68627"/>
                    <a:pt x="108355" y="72200"/>
                  </a:cubicBezTo>
                  <a:lnTo>
                    <a:pt x="98830" y="36290"/>
                  </a:lnTo>
                  <a:cubicBezTo>
                    <a:pt x="98367" y="34671"/>
                    <a:pt x="96895" y="33547"/>
                    <a:pt x="95211" y="33528"/>
                  </a:cubicBezTo>
                  <a:lnTo>
                    <a:pt x="94258" y="33528"/>
                  </a:lnTo>
                  <a:cubicBezTo>
                    <a:pt x="92324" y="34033"/>
                    <a:pt x="91165" y="36010"/>
                    <a:pt x="91670" y="37944"/>
                  </a:cubicBezTo>
                  <a:cubicBezTo>
                    <a:pt x="91675" y="37965"/>
                    <a:pt x="91681" y="37985"/>
                    <a:pt x="91686" y="38005"/>
                  </a:cubicBezTo>
                  <a:lnTo>
                    <a:pt x="102259" y="77248"/>
                  </a:lnTo>
                  <a:cubicBezTo>
                    <a:pt x="85947" y="92994"/>
                    <a:pt x="72648" y="111587"/>
                    <a:pt x="63016" y="132112"/>
                  </a:cubicBezTo>
                  <a:lnTo>
                    <a:pt x="56634" y="122587"/>
                  </a:lnTo>
                  <a:lnTo>
                    <a:pt x="46443" y="90869"/>
                  </a:lnTo>
                  <a:cubicBezTo>
                    <a:pt x="45948" y="89339"/>
                    <a:pt x="44526" y="88301"/>
                    <a:pt x="42919" y="88297"/>
                  </a:cubicBezTo>
                  <a:lnTo>
                    <a:pt x="41775" y="88297"/>
                  </a:lnTo>
                  <a:cubicBezTo>
                    <a:pt x="39833" y="88933"/>
                    <a:pt x="38769" y="91018"/>
                    <a:pt x="39394" y="92964"/>
                  </a:cubicBezTo>
                  <a:lnTo>
                    <a:pt x="49967" y="125540"/>
                  </a:lnTo>
                  <a:lnTo>
                    <a:pt x="59492" y="139732"/>
                  </a:lnTo>
                  <a:lnTo>
                    <a:pt x="59492" y="139732"/>
                  </a:lnTo>
                  <a:lnTo>
                    <a:pt x="59492" y="139732"/>
                  </a:lnTo>
                  <a:cubicBezTo>
                    <a:pt x="51593" y="157587"/>
                    <a:pt x="45745" y="176280"/>
                    <a:pt x="42061" y="195453"/>
                  </a:cubicBezTo>
                  <a:cubicBezTo>
                    <a:pt x="41440" y="194870"/>
                    <a:pt x="40627" y="194531"/>
                    <a:pt x="39775" y="194501"/>
                  </a:cubicBezTo>
                  <a:lnTo>
                    <a:pt x="38823" y="194501"/>
                  </a:lnTo>
                  <a:lnTo>
                    <a:pt x="14439" y="200882"/>
                  </a:lnTo>
                  <a:cubicBezTo>
                    <a:pt x="13066" y="201287"/>
                    <a:pt x="12035" y="202428"/>
                    <a:pt x="11772" y="203835"/>
                  </a:cubicBezTo>
                  <a:lnTo>
                    <a:pt x="56" y="272320"/>
                  </a:lnTo>
                  <a:cubicBezTo>
                    <a:pt x="-293" y="274315"/>
                    <a:pt x="1021" y="276221"/>
                    <a:pt x="3009" y="276606"/>
                  </a:cubicBezTo>
                  <a:lnTo>
                    <a:pt x="3675" y="276606"/>
                  </a:lnTo>
                  <a:cubicBezTo>
                    <a:pt x="5487" y="276581"/>
                    <a:pt x="7016" y="275253"/>
                    <a:pt x="7295" y="273463"/>
                  </a:cubicBezTo>
                  <a:lnTo>
                    <a:pt x="18630" y="207264"/>
                  </a:lnTo>
                  <a:lnTo>
                    <a:pt x="40632" y="201454"/>
                  </a:lnTo>
                  <a:lnTo>
                    <a:pt x="40632" y="201454"/>
                  </a:lnTo>
                  <a:cubicBezTo>
                    <a:pt x="38911" y="211371"/>
                    <a:pt x="37892" y="221397"/>
                    <a:pt x="37584" y="231458"/>
                  </a:cubicBezTo>
                  <a:cubicBezTo>
                    <a:pt x="36607" y="249566"/>
                    <a:pt x="39063" y="267697"/>
                    <a:pt x="44823" y="284893"/>
                  </a:cubicBezTo>
                  <a:lnTo>
                    <a:pt x="44157" y="284893"/>
                  </a:lnTo>
                  <a:cubicBezTo>
                    <a:pt x="43047" y="284863"/>
                    <a:pt x="41989" y="285357"/>
                    <a:pt x="41299" y="286226"/>
                  </a:cubicBezTo>
                  <a:lnTo>
                    <a:pt x="18725" y="313563"/>
                  </a:lnTo>
                  <a:cubicBezTo>
                    <a:pt x="17770" y="314677"/>
                    <a:pt x="17582" y="316257"/>
                    <a:pt x="18249" y="317564"/>
                  </a:cubicBezTo>
                  <a:lnTo>
                    <a:pt x="39966" y="361664"/>
                  </a:lnTo>
                  <a:cubicBezTo>
                    <a:pt x="40602" y="362927"/>
                    <a:pt x="41885" y="363734"/>
                    <a:pt x="43299" y="363760"/>
                  </a:cubicBezTo>
                  <a:cubicBezTo>
                    <a:pt x="43835" y="363858"/>
                    <a:pt x="44383" y="363858"/>
                    <a:pt x="44919" y="363760"/>
                  </a:cubicBezTo>
                  <a:cubicBezTo>
                    <a:pt x="46715" y="362827"/>
                    <a:pt x="47469" y="360651"/>
                    <a:pt x="46633" y="358807"/>
                  </a:cubicBezTo>
                  <a:lnTo>
                    <a:pt x="25869" y="316801"/>
                  </a:lnTo>
                  <a:lnTo>
                    <a:pt x="47014" y="291370"/>
                  </a:lnTo>
                  <a:lnTo>
                    <a:pt x="47014" y="291370"/>
                  </a:lnTo>
                  <a:cubicBezTo>
                    <a:pt x="51424" y="302338"/>
                    <a:pt x="59065" y="311705"/>
                    <a:pt x="68922" y="318230"/>
                  </a:cubicBezTo>
                  <a:cubicBezTo>
                    <a:pt x="75562" y="322324"/>
                    <a:pt x="83219" y="324469"/>
                    <a:pt x="91020" y="324422"/>
                  </a:cubicBezTo>
                  <a:cubicBezTo>
                    <a:pt x="100468" y="324209"/>
                    <a:pt x="109722" y="321692"/>
                    <a:pt x="117976" y="317087"/>
                  </a:cubicBezTo>
                  <a:lnTo>
                    <a:pt x="117975" y="317087"/>
                  </a:lnTo>
                  <a:cubicBezTo>
                    <a:pt x="149408" y="300228"/>
                    <a:pt x="177507" y="257747"/>
                    <a:pt x="192175" y="209931"/>
                  </a:cubicBezTo>
                  <a:cubicBezTo>
                    <a:pt x="192339" y="210402"/>
                    <a:pt x="192563" y="210851"/>
                    <a:pt x="192842" y="211265"/>
                  </a:cubicBezTo>
                  <a:cubicBezTo>
                    <a:pt x="193407" y="212047"/>
                    <a:pt x="194267" y="212563"/>
                    <a:pt x="195223" y="212693"/>
                  </a:cubicBezTo>
                  <a:lnTo>
                    <a:pt x="216273" y="216218"/>
                  </a:lnTo>
                  <a:lnTo>
                    <a:pt x="192461" y="281369"/>
                  </a:lnTo>
                  <a:cubicBezTo>
                    <a:pt x="191810" y="283286"/>
                    <a:pt x="192772" y="285378"/>
                    <a:pt x="194652" y="286131"/>
                  </a:cubicBezTo>
                  <a:lnTo>
                    <a:pt x="195890" y="286131"/>
                  </a:lnTo>
                  <a:cubicBezTo>
                    <a:pt x="197440" y="286128"/>
                    <a:pt x="198833" y="285187"/>
                    <a:pt x="199414" y="283750"/>
                  </a:cubicBezTo>
                  <a:lnTo>
                    <a:pt x="224655" y="214313"/>
                  </a:lnTo>
                  <a:cubicBezTo>
                    <a:pt x="225134" y="213319"/>
                    <a:pt x="225134" y="212162"/>
                    <a:pt x="224655" y="211169"/>
                  </a:cubicBezTo>
                  <a:cubicBezTo>
                    <a:pt x="224088" y="210251"/>
                    <a:pt x="223149" y="209626"/>
                    <a:pt x="222084" y="209455"/>
                  </a:cubicBezTo>
                  <a:lnTo>
                    <a:pt x="196747" y="205264"/>
                  </a:lnTo>
                  <a:lnTo>
                    <a:pt x="196080" y="205264"/>
                  </a:lnTo>
                  <a:cubicBezTo>
                    <a:pt x="195167" y="205274"/>
                    <a:pt x="194289" y="205612"/>
                    <a:pt x="193604" y="206216"/>
                  </a:cubicBezTo>
                  <a:cubicBezTo>
                    <a:pt x="199247" y="187107"/>
                    <a:pt x="202447" y="167360"/>
                    <a:pt x="203129" y="147447"/>
                  </a:cubicBezTo>
                  <a:cubicBezTo>
                    <a:pt x="203536" y="137069"/>
                    <a:pt x="202994" y="126675"/>
                    <a:pt x="201510" y="116396"/>
                  </a:cubicBezTo>
                  <a:cubicBezTo>
                    <a:pt x="202306" y="116320"/>
                    <a:pt x="203064" y="116023"/>
                    <a:pt x="203700" y="115538"/>
                  </a:cubicBezTo>
                  <a:lnTo>
                    <a:pt x="223227" y="99155"/>
                  </a:lnTo>
                  <a:lnTo>
                    <a:pt x="230180" y="150781"/>
                  </a:lnTo>
                  <a:cubicBezTo>
                    <a:pt x="230420" y="152592"/>
                    <a:pt x="231973" y="153940"/>
                    <a:pt x="233799" y="153924"/>
                  </a:cubicBezTo>
                  <a:lnTo>
                    <a:pt x="234276" y="153924"/>
                  </a:lnTo>
                  <a:cubicBezTo>
                    <a:pt x="235255" y="153787"/>
                    <a:pt x="236144" y="153275"/>
                    <a:pt x="236752" y="152495"/>
                  </a:cubicBezTo>
                  <a:cubicBezTo>
                    <a:pt x="237330" y="151696"/>
                    <a:pt x="237601" y="150716"/>
                    <a:pt x="237514" y="149733"/>
                  </a:cubicBezTo>
                  <a:close/>
                  <a:moveTo>
                    <a:pt x="125976" y="68771"/>
                  </a:moveTo>
                  <a:cubicBezTo>
                    <a:pt x="133226" y="64578"/>
                    <a:pt x="141417" y="62285"/>
                    <a:pt x="149789" y="62103"/>
                  </a:cubicBezTo>
                  <a:cubicBezTo>
                    <a:pt x="156218" y="62058"/>
                    <a:pt x="162528" y="63842"/>
                    <a:pt x="167982" y="67246"/>
                  </a:cubicBezTo>
                  <a:cubicBezTo>
                    <a:pt x="171801" y="69637"/>
                    <a:pt x="175211" y="72628"/>
                    <a:pt x="178078" y="76105"/>
                  </a:cubicBezTo>
                  <a:cubicBezTo>
                    <a:pt x="165707" y="103446"/>
                    <a:pt x="145481" y="126490"/>
                    <a:pt x="119976" y="142303"/>
                  </a:cubicBezTo>
                  <a:cubicBezTo>
                    <a:pt x="111896" y="146924"/>
                    <a:pt x="102800" y="149476"/>
                    <a:pt x="93496" y="149733"/>
                  </a:cubicBezTo>
                  <a:cubicBezTo>
                    <a:pt x="83755" y="149912"/>
                    <a:pt x="74399" y="145928"/>
                    <a:pt x="67779" y="138779"/>
                  </a:cubicBezTo>
                  <a:cubicBezTo>
                    <a:pt x="82733" y="106966"/>
                    <a:pt x="103497" y="80772"/>
                    <a:pt x="125976" y="68771"/>
                  </a:cubicBezTo>
                  <a:close/>
                  <a:moveTo>
                    <a:pt x="72732" y="311563"/>
                  </a:moveTo>
                  <a:cubicBezTo>
                    <a:pt x="53682" y="300038"/>
                    <a:pt x="44157" y="270320"/>
                    <a:pt x="44919" y="232124"/>
                  </a:cubicBezTo>
                  <a:cubicBezTo>
                    <a:pt x="46165" y="202590"/>
                    <a:pt x="52816" y="173535"/>
                    <a:pt x="64540" y="146399"/>
                  </a:cubicBezTo>
                  <a:cubicBezTo>
                    <a:pt x="72221" y="153762"/>
                    <a:pt x="82476" y="157829"/>
                    <a:pt x="93115" y="157734"/>
                  </a:cubicBezTo>
                  <a:cubicBezTo>
                    <a:pt x="101654" y="157541"/>
                    <a:pt x="110058" y="155562"/>
                    <a:pt x="117785" y="151924"/>
                  </a:cubicBezTo>
                  <a:lnTo>
                    <a:pt x="112832" y="311182"/>
                  </a:lnTo>
                  <a:cubicBezTo>
                    <a:pt x="106084" y="314805"/>
                    <a:pt x="98581" y="316795"/>
                    <a:pt x="90924" y="316992"/>
                  </a:cubicBezTo>
                  <a:cubicBezTo>
                    <a:pt x="84469" y="316936"/>
                    <a:pt x="78162" y="315053"/>
                    <a:pt x="72732" y="311563"/>
                  </a:cubicBezTo>
                  <a:close/>
                  <a:moveTo>
                    <a:pt x="195890" y="146876"/>
                  </a:moveTo>
                  <a:cubicBezTo>
                    <a:pt x="193890" y="210979"/>
                    <a:pt x="160552" y="280226"/>
                    <a:pt x="120452" y="306705"/>
                  </a:cubicBezTo>
                  <a:lnTo>
                    <a:pt x="125405" y="147828"/>
                  </a:lnTo>
                  <a:cubicBezTo>
                    <a:pt x="150219" y="132103"/>
                    <a:pt x="170042" y="109637"/>
                    <a:pt x="182555" y="83058"/>
                  </a:cubicBezTo>
                  <a:cubicBezTo>
                    <a:pt x="192850" y="102607"/>
                    <a:pt x="197469" y="124647"/>
                    <a:pt x="195890" y="146685"/>
                  </a:cubicBezTo>
                  <a:close/>
                </a:path>
              </a:pathLst>
            </a:custGeom>
            <a:solidFill>
              <a:srgbClr val="FFFFFF">
                <a:alpha val="5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680" name="组合 1679">
            <a:extLst>
              <a:ext uri="{FF2B5EF4-FFF2-40B4-BE49-F238E27FC236}">
                <a16:creationId xmlns:a16="http://schemas.microsoft.com/office/drawing/2014/main" id="{812362C3-E993-2105-A946-6B5532BF83F7}"/>
              </a:ext>
            </a:extLst>
          </p:cNvPr>
          <p:cNvGrpSpPr/>
          <p:nvPr/>
        </p:nvGrpSpPr>
        <p:grpSpPr>
          <a:xfrm>
            <a:off x="8499981" y="1056490"/>
            <a:ext cx="394334" cy="616574"/>
            <a:chOff x="6099524" y="914784"/>
            <a:chExt cx="394334" cy="616574"/>
          </a:xfrm>
        </p:grpSpPr>
        <p:grpSp>
          <p:nvGrpSpPr>
            <p:cNvPr id="1649" name="图形 1645">
              <a:extLst>
                <a:ext uri="{FF2B5EF4-FFF2-40B4-BE49-F238E27FC236}">
                  <a16:creationId xmlns:a16="http://schemas.microsoft.com/office/drawing/2014/main" id="{C9B4ADEC-34EF-C68E-B5E5-C40121A33B9F}"/>
                </a:ext>
              </a:extLst>
            </p:cNvPr>
            <p:cNvGrpSpPr/>
            <p:nvPr/>
          </p:nvGrpSpPr>
          <p:grpSpPr>
            <a:xfrm>
              <a:off x="6099524" y="914784"/>
              <a:ext cx="394334" cy="616574"/>
              <a:chOff x="6099524" y="914784"/>
              <a:chExt cx="394334" cy="616574"/>
            </a:xfrm>
          </p:grpSpPr>
          <p:sp>
            <p:nvSpPr>
              <p:cNvPr id="1650" name="任意多边形: 形状 1649">
                <a:extLst>
                  <a:ext uri="{FF2B5EF4-FFF2-40B4-BE49-F238E27FC236}">
                    <a16:creationId xmlns:a16="http://schemas.microsoft.com/office/drawing/2014/main" id="{A2A8773F-F42E-904A-B1EC-87BCAD9D1C8B}"/>
                  </a:ext>
                </a:extLst>
              </p:cNvPr>
              <p:cNvSpPr/>
              <p:nvPr/>
            </p:nvSpPr>
            <p:spPr>
              <a:xfrm>
                <a:off x="6225611" y="1369442"/>
                <a:ext cx="129945" cy="158288"/>
              </a:xfrm>
              <a:custGeom>
                <a:avLst/>
                <a:gdLst>
                  <a:gd name="connsiteX0" fmla="*/ 37743 w 129945"/>
                  <a:gd name="connsiteY0" fmla="*/ 40258 h 158288"/>
                  <a:gd name="connsiteX1" fmla="*/ 47268 w 129945"/>
                  <a:gd name="connsiteY1" fmla="*/ 4920 h 158288"/>
                  <a:gd name="connsiteX2" fmla="*/ 129945 w 129945"/>
                  <a:gd name="connsiteY2" fmla="*/ 52545 h 158288"/>
                  <a:gd name="connsiteX3" fmla="*/ 103275 w 129945"/>
                  <a:gd name="connsiteY3" fmla="*/ 124268 h 158288"/>
                  <a:gd name="connsiteX4" fmla="*/ 98799 w 129945"/>
                  <a:gd name="connsiteY4" fmla="*/ 129412 h 158288"/>
                  <a:gd name="connsiteX5" fmla="*/ 51650 w 129945"/>
                  <a:gd name="connsiteY5" fmla="*/ 156558 h 158288"/>
                  <a:gd name="connsiteX6" fmla="*/ 35782 w 129945"/>
                  <a:gd name="connsiteY6" fmla="*/ 152834 h 158288"/>
                  <a:gd name="connsiteX7" fmla="*/ 34600 w 129945"/>
                  <a:gd name="connsiteY7" fmla="*/ 150272 h 158288"/>
                  <a:gd name="connsiteX8" fmla="*/ 119 w 129945"/>
                  <a:gd name="connsiteY8" fmla="*/ 31876 h 158288"/>
                  <a:gd name="connsiteX9" fmla="*/ 37743 w 129945"/>
                  <a:gd name="connsiteY9" fmla="*/ 40258 h 15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945" h="158288">
                    <a:moveTo>
                      <a:pt x="37743" y="40258"/>
                    </a:moveTo>
                    <a:lnTo>
                      <a:pt x="47268" y="4920"/>
                    </a:lnTo>
                    <a:cubicBezTo>
                      <a:pt x="42982" y="-15368"/>
                      <a:pt x="125659" y="32352"/>
                      <a:pt x="129945" y="52545"/>
                    </a:cubicBezTo>
                    <a:lnTo>
                      <a:pt x="103275" y="124268"/>
                    </a:lnTo>
                    <a:cubicBezTo>
                      <a:pt x="102374" y="126419"/>
                      <a:pt x="100805" y="128223"/>
                      <a:pt x="98799" y="129412"/>
                    </a:cubicBezTo>
                    <a:cubicBezTo>
                      <a:pt x="92988" y="133031"/>
                      <a:pt x="53555" y="155415"/>
                      <a:pt x="51650" y="156558"/>
                    </a:cubicBezTo>
                    <a:cubicBezTo>
                      <a:pt x="46240" y="159912"/>
                      <a:pt x="39135" y="158244"/>
                      <a:pt x="35782" y="152834"/>
                    </a:cubicBezTo>
                    <a:cubicBezTo>
                      <a:pt x="35284" y="152032"/>
                      <a:pt x="34887" y="151171"/>
                      <a:pt x="34600" y="150272"/>
                    </a:cubicBezTo>
                    <a:lnTo>
                      <a:pt x="119" y="31876"/>
                    </a:lnTo>
                    <a:cubicBezTo>
                      <a:pt x="-1690" y="21970"/>
                      <a:pt x="17360" y="28542"/>
                      <a:pt x="37743" y="40258"/>
                    </a:cubicBezTo>
                    <a:close/>
                  </a:path>
                </a:pathLst>
              </a:custGeom>
              <a:solidFill>
                <a:srgbClr val="38841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1" name="任意多边形: 形状 1650">
                <a:extLst>
                  <a:ext uri="{FF2B5EF4-FFF2-40B4-BE49-F238E27FC236}">
                    <a16:creationId xmlns:a16="http://schemas.microsoft.com/office/drawing/2014/main" id="{858772F1-9781-BD7D-A6E3-F341EDD50BDA}"/>
                  </a:ext>
                </a:extLst>
              </p:cNvPr>
              <p:cNvSpPr/>
              <p:nvPr/>
            </p:nvSpPr>
            <p:spPr>
              <a:xfrm>
                <a:off x="6225611" y="1369442"/>
                <a:ext cx="129945" cy="158288"/>
              </a:xfrm>
              <a:custGeom>
                <a:avLst/>
                <a:gdLst>
                  <a:gd name="connsiteX0" fmla="*/ 37743 w 129945"/>
                  <a:gd name="connsiteY0" fmla="*/ 40258 h 158288"/>
                  <a:gd name="connsiteX1" fmla="*/ 47268 w 129945"/>
                  <a:gd name="connsiteY1" fmla="*/ 4920 h 158288"/>
                  <a:gd name="connsiteX2" fmla="*/ 129945 w 129945"/>
                  <a:gd name="connsiteY2" fmla="*/ 52545 h 158288"/>
                  <a:gd name="connsiteX3" fmla="*/ 103275 w 129945"/>
                  <a:gd name="connsiteY3" fmla="*/ 124268 h 158288"/>
                  <a:gd name="connsiteX4" fmla="*/ 98799 w 129945"/>
                  <a:gd name="connsiteY4" fmla="*/ 129412 h 158288"/>
                  <a:gd name="connsiteX5" fmla="*/ 51650 w 129945"/>
                  <a:gd name="connsiteY5" fmla="*/ 156558 h 158288"/>
                  <a:gd name="connsiteX6" fmla="*/ 35782 w 129945"/>
                  <a:gd name="connsiteY6" fmla="*/ 152834 h 158288"/>
                  <a:gd name="connsiteX7" fmla="*/ 34600 w 129945"/>
                  <a:gd name="connsiteY7" fmla="*/ 150272 h 158288"/>
                  <a:gd name="connsiteX8" fmla="*/ 119 w 129945"/>
                  <a:gd name="connsiteY8" fmla="*/ 31876 h 158288"/>
                  <a:gd name="connsiteX9" fmla="*/ 37743 w 129945"/>
                  <a:gd name="connsiteY9" fmla="*/ 40258 h 15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945" h="158288">
                    <a:moveTo>
                      <a:pt x="37743" y="40258"/>
                    </a:moveTo>
                    <a:lnTo>
                      <a:pt x="47268" y="4920"/>
                    </a:lnTo>
                    <a:cubicBezTo>
                      <a:pt x="42982" y="-15368"/>
                      <a:pt x="125659" y="32352"/>
                      <a:pt x="129945" y="52545"/>
                    </a:cubicBezTo>
                    <a:lnTo>
                      <a:pt x="103275" y="124268"/>
                    </a:lnTo>
                    <a:cubicBezTo>
                      <a:pt x="102374" y="126419"/>
                      <a:pt x="100805" y="128223"/>
                      <a:pt x="98799" y="129412"/>
                    </a:cubicBezTo>
                    <a:cubicBezTo>
                      <a:pt x="92988" y="133031"/>
                      <a:pt x="53555" y="155415"/>
                      <a:pt x="51650" y="156558"/>
                    </a:cubicBezTo>
                    <a:cubicBezTo>
                      <a:pt x="46240" y="159912"/>
                      <a:pt x="39135" y="158244"/>
                      <a:pt x="35782" y="152834"/>
                    </a:cubicBezTo>
                    <a:cubicBezTo>
                      <a:pt x="35284" y="152032"/>
                      <a:pt x="34887" y="151171"/>
                      <a:pt x="34600" y="150272"/>
                    </a:cubicBezTo>
                    <a:lnTo>
                      <a:pt x="119" y="31876"/>
                    </a:lnTo>
                    <a:cubicBezTo>
                      <a:pt x="-1690" y="21970"/>
                      <a:pt x="17360" y="28542"/>
                      <a:pt x="37743" y="40258"/>
                    </a:cubicBezTo>
                    <a:close/>
                  </a:path>
                </a:pathLst>
              </a:custGeom>
              <a:solidFill>
                <a:srgbClr val="000000">
                  <a:alpha val="15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2" name="任意多边形: 形状 1651">
                <a:extLst>
                  <a:ext uri="{FF2B5EF4-FFF2-40B4-BE49-F238E27FC236}">
                    <a16:creationId xmlns:a16="http://schemas.microsoft.com/office/drawing/2014/main" id="{96F3A02B-A6FA-0BDC-F4F5-70DA250E9DE8}"/>
                  </a:ext>
                </a:extLst>
              </p:cNvPr>
              <p:cNvSpPr/>
              <p:nvPr/>
            </p:nvSpPr>
            <p:spPr>
              <a:xfrm>
                <a:off x="6099524" y="914865"/>
                <a:ext cx="394334" cy="616493"/>
              </a:xfrm>
              <a:custGeom>
                <a:avLst/>
                <a:gdLst>
                  <a:gd name="connsiteX0" fmla="*/ 69437 w 394334"/>
                  <a:gd name="connsiteY0" fmla="*/ 2583 h 616493"/>
                  <a:gd name="connsiteX1" fmla="*/ 383762 w 394334"/>
                  <a:gd name="connsiteY1" fmla="*/ 183558 h 616493"/>
                  <a:gd name="connsiteX2" fmla="*/ 394335 w 394334"/>
                  <a:gd name="connsiteY2" fmla="*/ 202036 h 616493"/>
                  <a:gd name="connsiteX3" fmla="*/ 394335 w 394334"/>
                  <a:gd name="connsiteY3" fmla="*/ 574464 h 616493"/>
                  <a:gd name="connsiteX4" fmla="*/ 383667 w 394334"/>
                  <a:gd name="connsiteY4" fmla="*/ 592752 h 616493"/>
                  <a:gd name="connsiteX5" fmla="*/ 346329 w 394334"/>
                  <a:gd name="connsiteY5" fmla="*/ 613992 h 616493"/>
                  <a:gd name="connsiteX6" fmla="*/ 324993 w 394334"/>
                  <a:gd name="connsiteY6" fmla="*/ 613992 h 616493"/>
                  <a:gd name="connsiteX7" fmla="*/ 10668 w 394334"/>
                  <a:gd name="connsiteY7" fmla="*/ 433017 h 616493"/>
                  <a:gd name="connsiteX8" fmla="*/ 0 w 394334"/>
                  <a:gd name="connsiteY8" fmla="*/ 414634 h 616493"/>
                  <a:gd name="connsiteX9" fmla="*/ 0 w 394334"/>
                  <a:gd name="connsiteY9" fmla="*/ 42016 h 616493"/>
                  <a:gd name="connsiteX10" fmla="*/ 10763 w 394334"/>
                  <a:gd name="connsiteY10" fmla="*/ 23728 h 616493"/>
                  <a:gd name="connsiteX11" fmla="*/ 48101 w 394334"/>
                  <a:gd name="connsiteY11" fmla="*/ 2487 h 616493"/>
                  <a:gd name="connsiteX12" fmla="*/ 69437 w 394334"/>
                  <a:gd name="connsiteY12" fmla="*/ 2583 h 61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334" h="616493">
                    <a:moveTo>
                      <a:pt x="69437" y="2583"/>
                    </a:moveTo>
                    <a:lnTo>
                      <a:pt x="383762" y="183558"/>
                    </a:lnTo>
                    <a:cubicBezTo>
                      <a:pt x="390020" y="187690"/>
                      <a:pt x="393944" y="194548"/>
                      <a:pt x="394335" y="202036"/>
                    </a:cubicBezTo>
                    <a:lnTo>
                      <a:pt x="394335" y="574464"/>
                    </a:lnTo>
                    <a:cubicBezTo>
                      <a:pt x="393939" y="581924"/>
                      <a:pt x="389966" y="588735"/>
                      <a:pt x="383667" y="592752"/>
                    </a:cubicBezTo>
                    <a:lnTo>
                      <a:pt x="346329" y="613992"/>
                    </a:lnTo>
                    <a:cubicBezTo>
                      <a:pt x="339608" y="617327"/>
                      <a:pt x="331714" y="617327"/>
                      <a:pt x="324993" y="613992"/>
                    </a:cubicBezTo>
                    <a:lnTo>
                      <a:pt x="10668" y="433017"/>
                    </a:lnTo>
                    <a:cubicBezTo>
                      <a:pt x="4377" y="428948"/>
                      <a:pt x="412" y="422115"/>
                      <a:pt x="0" y="414634"/>
                    </a:cubicBezTo>
                    <a:lnTo>
                      <a:pt x="0" y="42016"/>
                    </a:lnTo>
                    <a:cubicBezTo>
                      <a:pt x="433" y="34542"/>
                      <a:pt x="4440" y="27735"/>
                      <a:pt x="10763" y="23728"/>
                    </a:cubicBezTo>
                    <a:lnTo>
                      <a:pt x="48101" y="2487"/>
                    </a:lnTo>
                    <a:cubicBezTo>
                      <a:pt x="54827" y="-862"/>
                      <a:pt x="62742" y="-827"/>
                      <a:pt x="69437" y="2583"/>
                    </a:cubicBezTo>
                    <a:close/>
                  </a:path>
                </a:pathLst>
              </a:custGeom>
              <a:solidFill>
                <a:srgbClr val="38841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3" name="任意多边形: 形状 1652">
                <a:extLst>
                  <a:ext uri="{FF2B5EF4-FFF2-40B4-BE49-F238E27FC236}">
                    <a16:creationId xmlns:a16="http://schemas.microsoft.com/office/drawing/2014/main" id="{4B4AA198-CAF7-7209-9E1F-2B7ED15ED22C}"/>
                  </a:ext>
                </a:extLst>
              </p:cNvPr>
              <p:cNvSpPr/>
              <p:nvPr/>
            </p:nvSpPr>
            <p:spPr>
              <a:xfrm>
                <a:off x="6099524" y="914865"/>
                <a:ext cx="394334" cy="616493"/>
              </a:xfrm>
              <a:custGeom>
                <a:avLst/>
                <a:gdLst>
                  <a:gd name="connsiteX0" fmla="*/ 69437 w 394334"/>
                  <a:gd name="connsiteY0" fmla="*/ 2583 h 616493"/>
                  <a:gd name="connsiteX1" fmla="*/ 383762 w 394334"/>
                  <a:gd name="connsiteY1" fmla="*/ 183558 h 616493"/>
                  <a:gd name="connsiteX2" fmla="*/ 394335 w 394334"/>
                  <a:gd name="connsiteY2" fmla="*/ 202036 h 616493"/>
                  <a:gd name="connsiteX3" fmla="*/ 394335 w 394334"/>
                  <a:gd name="connsiteY3" fmla="*/ 574464 h 616493"/>
                  <a:gd name="connsiteX4" fmla="*/ 383667 w 394334"/>
                  <a:gd name="connsiteY4" fmla="*/ 592752 h 616493"/>
                  <a:gd name="connsiteX5" fmla="*/ 346329 w 394334"/>
                  <a:gd name="connsiteY5" fmla="*/ 613992 h 616493"/>
                  <a:gd name="connsiteX6" fmla="*/ 324993 w 394334"/>
                  <a:gd name="connsiteY6" fmla="*/ 613992 h 616493"/>
                  <a:gd name="connsiteX7" fmla="*/ 10668 w 394334"/>
                  <a:gd name="connsiteY7" fmla="*/ 433017 h 616493"/>
                  <a:gd name="connsiteX8" fmla="*/ 0 w 394334"/>
                  <a:gd name="connsiteY8" fmla="*/ 414634 h 616493"/>
                  <a:gd name="connsiteX9" fmla="*/ 0 w 394334"/>
                  <a:gd name="connsiteY9" fmla="*/ 42016 h 616493"/>
                  <a:gd name="connsiteX10" fmla="*/ 10763 w 394334"/>
                  <a:gd name="connsiteY10" fmla="*/ 23728 h 616493"/>
                  <a:gd name="connsiteX11" fmla="*/ 48101 w 394334"/>
                  <a:gd name="connsiteY11" fmla="*/ 2487 h 616493"/>
                  <a:gd name="connsiteX12" fmla="*/ 69437 w 394334"/>
                  <a:gd name="connsiteY12" fmla="*/ 2583 h 61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334" h="616493">
                    <a:moveTo>
                      <a:pt x="69437" y="2583"/>
                    </a:moveTo>
                    <a:lnTo>
                      <a:pt x="383762" y="183558"/>
                    </a:lnTo>
                    <a:cubicBezTo>
                      <a:pt x="390020" y="187690"/>
                      <a:pt x="393944" y="194548"/>
                      <a:pt x="394335" y="202036"/>
                    </a:cubicBezTo>
                    <a:lnTo>
                      <a:pt x="394335" y="574464"/>
                    </a:lnTo>
                    <a:cubicBezTo>
                      <a:pt x="393939" y="581924"/>
                      <a:pt x="389966" y="588735"/>
                      <a:pt x="383667" y="592752"/>
                    </a:cubicBezTo>
                    <a:lnTo>
                      <a:pt x="346329" y="613992"/>
                    </a:lnTo>
                    <a:cubicBezTo>
                      <a:pt x="339608" y="617327"/>
                      <a:pt x="331714" y="617327"/>
                      <a:pt x="324993" y="613992"/>
                    </a:cubicBezTo>
                    <a:lnTo>
                      <a:pt x="10668" y="433017"/>
                    </a:lnTo>
                    <a:cubicBezTo>
                      <a:pt x="4377" y="428948"/>
                      <a:pt x="412" y="422115"/>
                      <a:pt x="0" y="414634"/>
                    </a:cubicBezTo>
                    <a:lnTo>
                      <a:pt x="0" y="42016"/>
                    </a:lnTo>
                    <a:cubicBezTo>
                      <a:pt x="433" y="34542"/>
                      <a:pt x="4440" y="27735"/>
                      <a:pt x="10763" y="23728"/>
                    </a:cubicBezTo>
                    <a:lnTo>
                      <a:pt x="48101" y="2487"/>
                    </a:lnTo>
                    <a:cubicBezTo>
                      <a:pt x="54827" y="-862"/>
                      <a:pt x="62742" y="-827"/>
                      <a:pt x="69437" y="2583"/>
                    </a:cubicBezTo>
                    <a:close/>
                  </a:path>
                </a:pathLst>
              </a:custGeom>
              <a:solidFill>
                <a:srgbClr val="000000">
                  <a:alpha val="15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4" name="任意多边形: 形状 1653">
                <a:extLst>
                  <a:ext uri="{FF2B5EF4-FFF2-40B4-BE49-F238E27FC236}">
                    <a16:creationId xmlns:a16="http://schemas.microsoft.com/office/drawing/2014/main" id="{8BFD1637-6679-0CE9-46EB-4A7AD925EFA9}"/>
                  </a:ext>
                </a:extLst>
              </p:cNvPr>
              <p:cNvSpPr/>
              <p:nvPr/>
            </p:nvSpPr>
            <p:spPr>
              <a:xfrm>
                <a:off x="6099524" y="949276"/>
                <a:ext cx="335565" cy="580804"/>
              </a:xfrm>
              <a:custGeom>
                <a:avLst/>
                <a:gdLst>
                  <a:gd name="connsiteX0" fmla="*/ 10668 w 335565"/>
                  <a:gd name="connsiteY0" fmla="*/ 1414 h 580804"/>
                  <a:gd name="connsiteX1" fmla="*/ 324993 w 335565"/>
                  <a:gd name="connsiteY1" fmla="*/ 182389 h 580804"/>
                  <a:gd name="connsiteX2" fmla="*/ 335566 w 335565"/>
                  <a:gd name="connsiteY2" fmla="*/ 200772 h 580804"/>
                  <a:gd name="connsiteX3" fmla="*/ 335566 w 335565"/>
                  <a:gd name="connsiteY3" fmla="*/ 573199 h 580804"/>
                  <a:gd name="connsiteX4" fmla="*/ 324993 w 335565"/>
                  <a:gd name="connsiteY4" fmla="*/ 579391 h 580804"/>
                  <a:gd name="connsiteX5" fmla="*/ 204692 w 335565"/>
                  <a:gd name="connsiteY5" fmla="*/ 509953 h 580804"/>
                  <a:gd name="connsiteX6" fmla="*/ 182594 w 335565"/>
                  <a:gd name="connsiteY6" fmla="*/ 571199 h 580804"/>
                  <a:gd name="connsiteX7" fmla="*/ 167423 w 335565"/>
                  <a:gd name="connsiteY7" fmla="*/ 577157 h 580804"/>
                  <a:gd name="connsiteX8" fmla="*/ 161068 w 335565"/>
                  <a:gd name="connsiteY8" fmla="*/ 570151 h 580804"/>
                  <a:gd name="connsiteX9" fmla="*/ 131731 w 335565"/>
                  <a:gd name="connsiteY9" fmla="*/ 467853 h 580804"/>
                  <a:gd name="connsiteX10" fmla="*/ 10668 w 335565"/>
                  <a:gd name="connsiteY10" fmla="*/ 398035 h 580804"/>
                  <a:gd name="connsiteX11" fmla="*/ 0 w 335565"/>
                  <a:gd name="connsiteY11" fmla="*/ 379651 h 580804"/>
                  <a:gd name="connsiteX12" fmla="*/ 0 w 335565"/>
                  <a:gd name="connsiteY12" fmla="*/ 7605 h 580804"/>
                  <a:gd name="connsiteX13" fmla="*/ 10668 w 335565"/>
                  <a:gd name="connsiteY13" fmla="*/ 1414 h 58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565" h="580804">
                    <a:moveTo>
                      <a:pt x="10668" y="1414"/>
                    </a:moveTo>
                    <a:lnTo>
                      <a:pt x="324993" y="182389"/>
                    </a:lnTo>
                    <a:cubicBezTo>
                      <a:pt x="331236" y="186490"/>
                      <a:pt x="335160" y="193313"/>
                      <a:pt x="335566" y="200772"/>
                    </a:cubicBezTo>
                    <a:lnTo>
                      <a:pt x="335566" y="573199"/>
                    </a:lnTo>
                    <a:cubicBezTo>
                      <a:pt x="335566" y="579962"/>
                      <a:pt x="330803" y="582724"/>
                      <a:pt x="324993" y="579391"/>
                    </a:cubicBezTo>
                    <a:lnTo>
                      <a:pt x="204692" y="509953"/>
                    </a:lnTo>
                    <a:lnTo>
                      <a:pt x="182594" y="571199"/>
                    </a:lnTo>
                    <a:cubicBezTo>
                      <a:pt x="180050" y="577034"/>
                      <a:pt x="173258" y="579701"/>
                      <a:pt x="167423" y="577157"/>
                    </a:cubicBezTo>
                    <a:cubicBezTo>
                      <a:pt x="164400" y="575839"/>
                      <a:pt x="162086" y="573288"/>
                      <a:pt x="161068" y="570151"/>
                    </a:cubicBezTo>
                    <a:lnTo>
                      <a:pt x="131731" y="467853"/>
                    </a:lnTo>
                    <a:lnTo>
                      <a:pt x="10668" y="398035"/>
                    </a:lnTo>
                    <a:cubicBezTo>
                      <a:pt x="4377" y="393965"/>
                      <a:pt x="412" y="387132"/>
                      <a:pt x="0" y="379651"/>
                    </a:cubicBezTo>
                    <a:lnTo>
                      <a:pt x="0" y="7605"/>
                    </a:lnTo>
                    <a:cubicBezTo>
                      <a:pt x="0" y="842"/>
                      <a:pt x="4763" y="-1920"/>
                      <a:pt x="10668" y="1414"/>
                    </a:cubicBezTo>
                    <a:close/>
                  </a:path>
                </a:pathLst>
              </a:custGeom>
              <a:solidFill>
                <a:srgbClr val="38841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5" name="任意多边形: 形状 1654">
                <a:extLst>
                  <a:ext uri="{FF2B5EF4-FFF2-40B4-BE49-F238E27FC236}">
                    <a16:creationId xmlns:a16="http://schemas.microsoft.com/office/drawing/2014/main" id="{7FCAD51B-158D-8CAD-DF63-F39A39ECF5A0}"/>
                  </a:ext>
                </a:extLst>
              </p:cNvPr>
              <p:cNvSpPr/>
              <p:nvPr/>
            </p:nvSpPr>
            <p:spPr>
              <a:xfrm>
                <a:off x="6099714" y="914784"/>
                <a:ext cx="390810" cy="224786"/>
              </a:xfrm>
              <a:custGeom>
                <a:avLst/>
                <a:gdLst>
                  <a:gd name="connsiteX0" fmla="*/ 0 w 390810"/>
                  <a:gd name="connsiteY0" fmla="*/ 40097 h 224786"/>
                  <a:gd name="connsiteX1" fmla="*/ 10477 w 390810"/>
                  <a:gd name="connsiteY1" fmla="*/ 35906 h 224786"/>
                  <a:gd name="connsiteX2" fmla="*/ 324802 w 390810"/>
                  <a:gd name="connsiteY2" fmla="*/ 216881 h 224786"/>
                  <a:gd name="connsiteX3" fmla="*/ 332232 w 390810"/>
                  <a:gd name="connsiteY3" fmla="*/ 224787 h 224786"/>
                  <a:gd name="connsiteX4" fmla="*/ 390811 w 390810"/>
                  <a:gd name="connsiteY4" fmla="*/ 191164 h 224786"/>
                  <a:gd name="connsiteX5" fmla="*/ 383477 w 390810"/>
                  <a:gd name="connsiteY5" fmla="*/ 183544 h 224786"/>
                  <a:gd name="connsiteX6" fmla="*/ 69151 w 390810"/>
                  <a:gd name="connsiteY6" fmla="*/ 2569 h 224786"/>
                  <a:gd name="connsiteX7" fmla="*/ 47910 w 390810"/>
                  <a:gd name="connsiteY7" fmla="*/ 2569 h 224786"/>
                  <a:gd name="connsiteX8" fmla="*/ 10573 w 390810"/>
                  <a:gd name="connsiteY8" fmla="*/ 23714 h 224786"/>
                  <a:gd name="connsiteX9" fmla="*/ 0 w 390810"/>
                  <a:gd name="connsiteY9" fmla="*/ 40097 h 22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810" h="224786">
                    <a:moveTo>
                      <a:pt x="0" y="40097"/>
                    </a:moveTo>
                    <a:cubicBezTo>
                      <a:pt x="857" y="34763"/>
                      <a:pt x="5143" y="32858"/>
                      <a:pt x="10477" y="35906"/>
                    </a:cubicBezTo>
                    <a:lnTo>
                      <a:pt x="324802" y="216881"/>
                    </a:lnTo>
                    <a:cubicBezTo>
                      <a:pt x="327921" y="218829"/>
                      <a:pt x="330481" y="221553"/>
                      <a:pt x="332232" y="224787"/>
                    </a:cubicBezTo>
                    <a:lnTo>
                      <a:pt x="390811" y="191164"/>
                    </a:lnTo>
                    <a:cubicBezTo>
                      <a:pt x="389058" y="188038"/>
                      <a:pt x="386533" y="185415"/>
                      <a:pt x="383477" y="183544"/>
                    </a:cubicBezTo>
                    <a:lnTo>
                      <a:pt x="69151" y="2569"/>
                    </a:lnTo>
                    <a:cubicBezTo>
                      <a:pt x="62485" y="-856"/>
                      <a:pt x="54577" y="-856"/>
                      <a:pt x="47910" y="2569"/>
                    </a:cubicBezTo>
                    <a:lnTo>
                      <a:pt x="10573" y="23714"/>
                    </a:lnTo>
                    <a:cubicBezTo>
                      <a:pt x="4836" y="27380"/>
                      <a:pt x="977" y="33359"/>
                      <a:pt x="0" y="40097"/>
                    </a:cubicBezTo>
                    <a:close/>
                  </a:path>
                </a:pathLst>
              </a:custGeom>
              <a:solidFill>
                <a:srgbClr val="38841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56" name="任意多边形: 形状 1655">
                <a:extLst>
                  <a:ext uri="{FF2B5EF4-FFF2-40B4-BE49-F238E27FC236}">
                    <a16:creationId xmlns:a16="http://schemas.microsoft.com/office/drawing/2014/main" id="{F33C69F7-696F-69A6-436C-345CC5B4BE4C}"/>
                  </a:ext>
                </a:extLst>
              </p:cNvPr>
              <p:cNvSpPr/>
              <p:nvPr/>
            </p:nvSpPr>
            <p:spPr>
              <a:xfrm>
                <a:off x="6099714" y="914784"/>
                <a:ext cx="390810" cy="224786"/>
              </a:xfrm>
              <a:custGeom>
                <a:avLst/>
                <a:gdLst>
                  <a:gd name="connsiteX0" fmla="*/ 0 w 390810"/>
                  <a:gd name="connsiteY0" fmla="*/ 40097 h 224786"/>
                  <a:gd name="connsiteX1" fmla="*/ 10477 w 390810"/>
                  <a:gd name="connsiteY1" fmla="*/ 35906 h 224786"/>
                  <a:gd name="connsiteX2" fmla="*/ 324802 w 390810"/>
                  <a:gd name="connsiteY2" fmla="*/ 216881 h 224786"/>
                  <a:gd name="connsiteX3" fmla="*/ 332232 w 390810"/>
                  <a:gd name="connsiteY3" fmla="*/ 224787 h 224786"/>
                  <a:gd name="connsiteX4" fmla="*/ 390811 w 390810"/>
                  <a:gd name="connsiteY4" fmla="*/ 191164 h 224786"/>
                  <a:gd name="connsiteX5" fmla="*/ 383477 w 390810"/>
                  <a:gd name="connsiteY5" fmla="*/ 183544 h 224786"/>
                  <a:gd name="connsiteX6" fmla="*/ 69151 w 390810"/>
                  <a:gd name="connsiteY6" fmla="*/ 2569 h 224786"/>
                  <a:gd name="connsiteX7" fmla="*/ 47910 w 390810"/>
                  <a:gd name="connsiteY7" fmla="*/ 2569 h 224786"/>
                  <a:gd name="connsiteX8" fmla="*/ 10573 w 390810"/>
                  <a:gd name="connsiteY8" fmla="*/ 23714 h 224786"/>
                  <a:gd name="connsiteX9" fmla="*/ 0 w 390810"/>
                  <a:gd name="connsiteY9" fmla="*/ 40097 h 22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810" h="224786">
                    <a:moveTo>
                      <a:pt x="0" y="40097"/>
                    </a:moveTo>
                    <a:cubicBezTo>
                      <a:pt x="857" y="34763"/>
                      <a:pt x="5143" y="32858"/>
                      <a:pt x="10477" y="35906"/>
                    </a:cubicBezTo>
                    <a:lnTo>
                      <a:pt x="324802" y="216881"/>
                    </a:lnTo>
                    <a:cubicBezTo>
                      <a:pt x="327921" y="218829"/>
                      <a:pt x="330481" y="221553"/>
                      <a:pt x="332232" y="224787"/>
                    </a:cubicBezTo>
                    <a:lnTo>
                      <a:pt x="390811" y="191164"/>
                    </a:lnTo>
                    <a:cubicBezTo>
                      <a:pt x="389058" y="188038"/>
                      <a:pt x="386533" y="185415"/>
                      <a:pt x="383477" y="183544"/>
                    </a:cubicBezTo>
                    <a:lnTo>
                      <a:pt x="69151" y="2569"/>
                    </a:lnTo>
                    <a:cubicBezTo>
                      <a:pt x="62485" y="-856"/>
                      <a:pt x="54577" y="-856"/>
                      <a:pt x="47910" y="2569"/>
                    </a:cubicBezTo>
                    <a:lnTo>
                      <a:pt x="10573" y="23714"/>
                    </a:lnTo>
                    <a:cubicBezTo>
                      <a:pt x="4836" y="27380"/>
                      <a:pt x="977" y="33359"/>
                      <a:pt x="0" y="40097"/>
                    </a:cubicBezTo>
                    <a:close/>
                  </a:path>
                </a:pathLst>
              </a:custGeom>
              <a:solidFill>
                <a:srgbClr val="FFFFFF">
                  <a:alpha val="40000"/>
                </a:srgb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sp>
          <p:nvSpPr>
            <p:cNvPr id="1657" name="任意多边形: 形状 1656">
              <a:extLst>
                <a:ext uri="{FF2B5EF4-FFF2-40B4-BE49-F238E27FC236}">
                  <a16:creationId xmlns:a16="http://schemas.microsoft.com/office/drawing/2014/main" id="{6A840E29-BD28-53B1-70B1-34D0EE14F532}"/>
                </a:ext>
              </a:extLst>
            </p:cNvPr>
            <p:cNvSpPr/>
            <p:nvPr/>
          </p:nvSpPr>
          <p:spPr>
            <a:xfrm>
              <a:off x="6169588" y="1144208"/>
              <a:ext cx="226129" cy="209674"/>
            </a:xfrm>
            <a:custGeom>
              <a:avLst/>
              <a:gdLst>
                <a:gd name="connsiteX0" fmla="*/ 63572 w 226129"/>
                <a:gd name="connsiteY0" fmla="*/ 209675 h 209674"/>
                <a:gd name="connsiteX1" fmla="*/ 60333 w 226129"/>
                <a:gd name="connsiteY1" fmla="*/ 209675 h 209674"/>
                <a:gd name="connsiteX2" fmla="*/ 41283 w 226129"/>
                <a:gd name="connsiteY2" fmla="*/ 195768 h 209674"/>
                <a:gd name="connsiteX3" fmla="*/ 1850 w 226129"/>
                <a:gd name="connsiteY3" fmla="*/ 112710 h 209674"/>
                <a:gd name="connsiteX4" fmla="*/ 15243 w 226129"/>
                <a:gd name="connsiteY4" fmla="*/ 80641 h 209674"/>
                <a:gd name="connsiteX5" fmla="*/ 46236 w 226129"/>
                <a:gd name="connsiteY5" fmla="*/ 91755 h 209674"/>
                <a:gd name="connsiteX6" fmla="*/ 69572 w 226129"/>
                <a:gd name="connsiteY6" fmla="*/ 140619 h 209674"/>
                <a:gd name="connsiteX7" fmla="*/ 182253 w 226129"/>
                <a:gd name="connsiteY7" fmla="*/ 9364 h 209674"/>
                <a:gd name="connsiteX8" fmla="*/ 216765 w 226129"/>
                <a:gd name="connsiteY8" fmla="*/ 5275 h 209674"/>
                <a:gd name="connsiteX9" fmla="*/ 220854 w 226129"/>
                <a:gd name="connsiteY9" fmla="*/ 39787 h 209674"/>
                <a:gd name="connsiteX10" fmla="*/ 219496 w 226129"/>
                <a:gd name="connsiteY10" fmla="*/ 41368 h 209674"/>
                <a:gd name="connsiteX11" fmla="*/ 82145 w 226129"/>
                <a:gd name="connsiteY11" fmla="*/ 201388 h 209674"/>
                <a:gd name="connsiteX12" fmla="*/ 63572 w 226129"/>
                <a:gd name="connsiteY12" fmla="*/ 209675 h 20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129" h="209674">
                  <a:moveTo>
                    <a:pt x="63572" y="209675"/>
                  </a:moveTo>
                  <a:lnTo>
                    <a:pt x="60333" y="209675"/>
                  </a:lnTo>
                  <a:cubicBezTo>
                    <a:pt x="52035" y="208572"/>
                    <a:pt x="44862" y="203336"/>
                    <a:pt x="41283" y="195768"/>
                  </a:cubicBezTo>
                  <a:lnTo>
                    <a:pt x="1850" y="112710"/>
                  </a:lnTo>
                  <a:cubicBezTo>
                    <a:pt x="-3307" y="100156"/>
                    <a:pt x="2689" y="85798"/>
                    <a:pt x="15243" y="80641"/>
                  </a:cubicBezTo>
                  <a:cubicBezTo>
                    <a:pt x="26896" y="75854"/>
                    <a:pt x="40281" y="80654"/>
                    <a:pt x="46236" y="91755"/>
                  </a:cubicBezTo>
                  <a:lnTo>
                    <a:pt x="69572" y="140619"/>
                  </a:lnTo>
                  <a:lnTo>
                    <a:pt x="182253" y="9364"/>
                  </a:lnTo>
                  <a:cubicBezTo>
                    <a:pt x="190654" y="-1295"/>
                    <a:pt x="206106" y="-3126"/>
                    <a:pt x="216765" y="5275"/>
                  </a:cubicBezTo>
                  <a:cubicBezTo>
                    <a:pt x="227425" y="13676"/>
                    <a:pt x="229255" y="29128"/>
                    <a:pt x="220854" y="39787"/>
                  </a:cubicBezTo>
                  <a:cubicBezTo>
                    <a:pt x="220424" y="40333"/>
                    <a:pt x="219971" y="40861"/>
                    <a:pt x="219496" y="41368"/>
                  </a:cubicBezTo>
                  <a:lnTo>
                    <a:pt x="82145" y="201388"/>
                  </a:lnTo>
                  <a:cubicBezTo>
                    <a:pt x="77427" y="206682"/>
                    <a:pt x="70664" y="209700"/>
                    <a:pt x="63572" y="209675"/>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sp>
        <p:nvSpPr>
          <p:cNvPr id="1685" name="Google Shape;1115;p45">
            <a:extLst>
              <a:ext uri="{FF2B5EF4-FFF2-40B4-BE49-F238E27FC236}">
                <a16:creationId xmlns:a16="http://schemas.microsoft.com/office/drawing/2014/main" id="{06645C4F-B4EE-59AA-FEFD-62AE095F2038}"/>
              </a:ext>
            </a:extLst>
          </p:cNvPr>
          <p:cNvSpPr txBox="1">
            <a:spLocks/>
          </p:cNvSpPr>
          <p:nvPr/>
        </p:nvSpPr>
        <p:spPr>
          <a:xfrm>
            <a:off x="4062564" y="2289918"/>
            <a:ext cx="3322544" cy="923299"/>
          </a:xfrm>
          <a:prstGeom prst="rect">
            <a:avLst/>
          </a:prstGeom>
          <a:noFill/>
          <a:ln>
            <a:noFill/>
          </a:ln>
        </p:spPr>
        <p:txBody>
          <a:bodyPr spcFirstLastPara="1" wrap="square" lIns="90000" tIns="91425" rIns="90000" bIns="91425" anchor="t" anchorCtr="0">
            <a:spAutoFit/>
          </a:bodyPr>
          <a:lstStyle>
            <a:defPPr marR="0" lvl="0" algn="l" rtl="0">
              <a:lnSpc>
                <a:spcPct val="100000"/>
              </a:lnSpc>
              <a:spcBef>
                <a:spcPts val="0"/>
              </a:spcBef>
              <a:spcAft>
                <a:spcPts val="0"/>
              </a:spcAft>
            </a:defPPr>
            <a:lvl1pPr marL="0" indent="0">
              <a:buClr>
                <a:schemeClr val="dk1"/>
              </a:buClr>
              <a:buSzPts val="1400"/>
              <a:buFont typeface="Montserrat Medium"/>
              <a:buNone/>
              <a:defRPr sz="1000">
                <a:solidFill>
                  <a:schemeClr val="dk1"/>
                </a:solidFill>
                <a:latin typeface="Crete Round" panose="02010600030101010101" charset="0"/>
                <a:ea typeface="微软雅黑" panose="020B0503020204020204" pitchFamily="34" charset="-122"/>
                <a:cs typeface="Montserrat Medium"/>
                <a:sym typeface="Montserrat Medium"/>
              </a:defRPr>
            </a:lvl1pPr>
            <a:lvl2pPr marL="914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marL="1371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marL="1828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marL="22860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marL="27432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marL="3200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marL="3657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marL="4114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r>
              <a:rPr lang="zh-CN" altLang="en-US" sz="600" dirty="0"/>
              <a:t>本次团队项目是我首次参与团队项目的编程，对我来说充满挑战和收获。在团队编程中，我学会了与他人合作、协调工作和有效沟通的重要性。在编程过程中，由于沟通的不及时，也存在一些各部分之间的交接问题，导致了一些进程的延误以及代码的反复修改。团队编程让我意识到了团队协作的力量，通过与团队成员的合作，我们能够共同解决问题、分享知识和经验，从而提高工作效率和质量。在团队编程中，我学会了倾听和尊重他人的意见，同时也学会了如何有效地表达自己的想法和观点。同时，我学习了</a:t>
            </a:r>
            <a:r>
              <a:rPr lang="en-US" altLang="zh-CN" sz="600" dirty="0"/>
              <a:t>Lua</a:t>
            </a:r>
            <a:r>
              <a:rPr lang="zh-CN" altLang="en-US" sz="600" dirty="0"/>
              <a:t>语言，通过对各个功能的实现，使我对软件工程有了更深入的了解，也提升了自己的编程能力，这些编程经验将对我未来的学习和工作产生极大的帮助。</a:t>
            </a:r>
            <a:endParaRPr lang="en-US" sz="600" dirty="0"/>
          </a:p>
        </p:txBody>
      </p:sp>
      <p:sp>
        <p:nvSpPr>
          <p:cNvPr id="1686" name="Google Shape;1115;p45">
            <a:extLst>
              <a:ext uri="{FF2B5EF4-FFF2-40B4-BE49-F238E27FC236}">
                <a16:creationId xmlns:a16="http://schemas.microsoft.com/office/drawing/2014/main" id="{0F7EA1E7-0970-BD1E-CB89-3529E6870E72}"/>
              </a:ext>
            </a:extLst>
          </p:cNvPr>
          <p:cNvSpPr txBox="1">
            <a:spLocks/>
          </p:cNvSpPr>
          <p:nvPr/>
        </p:nvSpPr>
        <p:spPr>
          <a:xfrm>
            <a:off x="4066600" y="3271478"/>
            <a:ext cx="3322544" cy="923299"/>
          </a:xfrm>
          <a:prstGeom prst="rect">
            <a:avLst/>
          </a:prstGeom>
          <a:noFill/>
          <a:ln>
            <a:noFill/>
          </a:ln>
        </p:spPr>
        <p:txBody>
          <a:bodyPr spcFirstLastPara="1" wrap="square" lIns="90000" tIns="91425" rIns="90000" bIns="91425" anchor="t" anchorCtr="0">
            <a:spAutoFit/>
          </a:bodyPr>
          <a:lstStyle>
            <a:defPPr marR="0" lvl="0" algn="l" rtl="0">
              <a:lnSpc>
                <a:spcPct val="100000"/>
              </a:lnSpc>
              <a:spcBef>
                <a:spcPts val="0"/>
              </a:spcBef>
              <a:spcAft>
                <a:spcPts val="0"/>
              </a:spcAft>
            </a:defPPr>
            <a:lvl1pPr marL="0" indent="0">
              <a:buClr>
                <a:schemeClr val="dk1"/>
              </a:buClr>
              <a:buSzPts val="1400"/>
              <a:buFont typeface="Montserrat Medium"/>
              <a:buNone/>
              <a:defRPr sz="1000">
                <a:solidFill>
                  <a:schemeClr val="dk1"/>
                </a:solidFill>
                <a:latin typeface="Crete Round" panose="02010600030101010101" charset="0"/>
                <a:ea typeface="微软雅黑" panose="020B0503020204020204" pitchFamily="34" charset="-122"/>
                <a:cs typeface="Montserrat Medium"/>
                <a:sym typeface="Montserrat Medium"/>
              </a:defRPr>
            </a:lvl1pPr>
            <a:lvl2pPr marL="914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marL="1371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marL="1828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marL="22860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marL="27432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marL="32004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marL="36576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marL="4114800" indent="-317500" algn="ctr">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r>
              <a:rPr lang="zh-CN" altLang="en-US" sz="600" dirty="0"/>
              <a:t>我在团队协作过程中有以下几点体会及收获：</a:t>
            </a:r>
            <a:br>
              <a:rPr lang="zh-CN" altLang="en-US" sz="600" dirty="0"/>
            </a:br>
            <a:r>
              <a:rPr lang="zh-CN" altLang="en-US" sz="600" dirty="0"/>
              <a:t>我学会了如何和其他团队成员更好的沟通，在团队协作中，良好的沟通是非常重要的。在这次团队任务中中我，我担任测试这一职责，需要与其他团队成员多次交流来实现那程序的修改。</a:t>
            </a:r>
            <a:br>
              <a:rPr lang="zh-CN" altLang="en-US" sz="600" dirty="0"/>
            </a:br>
            <a:r>
              <a:rPr lang="zh-CN" altLang="en-US" sz="600" dirty="0"/>
              <a:t>提高了合作解决问题能力：在项目中，我们遇到了各种各样的问题和挑战。通过团队协作，我学会了如何分析问题、并给予相对应的团队成员反馈，这使我的合作解决问题解决能力得到了很大的提升。</a:t>
            </a:r>
            <a:br>
              <a:rPr lang="zh-CN" altLang="en-US" sz="600" dirty="0"/>
            </a:br>
            <a:r>
              <a:rPr lang="zh-CN" altLang="en-US" sz="600" dirty="0"/>
              <a:t>实现共同的目标。这使团队的凝聚力得到了增强，也使我们的工作更加愉快和有成就感。</a:t>
            </a:r>
            <a:br>
              <a:rPr lang="zh-CN" altLang="en-US" sz="600" dirty="0"/>
            </a:br>
            <a:r>
              <a:rPr lang="zh-CN" altLang="en-US" sz="600" dirty="0"/>
              <a:t>总的来说，作为团队成员，我在团队协作中获得了丰富的经验和技能</a:t>
            </a:r>
            <a:endParaRPr lang="en-US" sz="600" dirty="0"/>
          </a:p>
        </p:txBody>
      </p:sp>
      <p:pic>
        <p:nvPicPr>
          <p:cNvPr id="2" name="图片 1">
            <a:extLst>
              <a:ext uri="{FF2B5EF4-FFF2-40B4-BE49-F238E27FC236}">
                <a16:creationId xmlns:a16="http://schemas.microsoft.com/office/drawing/2014/main" id="{FB5F5DC6-A520-4B12-5047-8F3A10C6F9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2665940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393" name="任意多边形: 形状 1392">
            <a:extLst>
              <a:ext uri="{FF2B5EF4-FFF2-40B4-BE49-F238E27FC236}">
                <a16:creationId xmlns:a16="http://schemas.microsoft.com/office/drawing/2014/main" id="{CE137B7C-FC7D-2B35-730E-286E1C0F4608}"/>
              </a:ext>
            </a:extLst>
          </p:cNvPr>
          <p:cNvSpPr/>
          <p:nvPr/>
        </p:nvSpPr>
        <p:spPr>
          <a:xfrm>
            <a:off x="5768887" y="2592883"/>
            <a:ext cx="215803" cy="349283"/>
          </a:xfrm>
          <a:custGeom>
            <a:avLst/>
            <a:gdLst>
              <a:gd name="connsiteX0" fmla="*/ 215803 w 215803"/>
              <a:gd name="connsiteY0" fmla="*/ 4294 h 349283"/>
              <a:gd name="connsiteX1" fmla="*/ 136936 w 215803"/>
              <a:gd name="connsiteY1" fmla="*/ 1437 h 349283"/>
              <a:gd name="connsiteX2" fmla="*/ 69404 w 215803"/>
              <a:gd name="connsiteY2" fmla="*/ 38584 h 349283"/>
              <a:gd name="connsiteX3" fmla="*/ 43210 w 215803"/>
              <a:gd name="connsiteY3" fmla="*/ 79732 h 349283"/>
              <a:gd name="connsiteX4" fmla="*/ 348 w 215803"/>
              <a:gd name="connsiteY4" fmla="*/ 120594 h 349283"/>
              <a:gd name="connsiteX5" fmla="*/ 20636 w 215803"/>
              <a:gd name="connsiteY5" fmla="*/ 178506 h 349283"/>
              <a:gd name="connsiteX6" fmla="*/ 8253 w 215803"/>
              <a:gd name="connsiteY6" fmla="*/ 211558 h 349283"/>
              <a:gd name="connsiteX7" fmla="*/ 3110 w 215803"/>
              <a:gd name="connsiteY7" fmla="*/ 245562 h 349283"/>
              <a:gd name="connsiteX8" fmla="*/ 22160 w 215803"/>
              <a:gd name="connsiteY8" fmla="*/ 267089 h 349283"/>
              <a:gd name="connsiteX9" fmla="*/ 29970 w 215803"/>
              <a:gd name="connsiteY9" fmla="*/ 310428 h 349283"/>
              <a:gd name="connsiteX10" fmla="*/ 77595 w 215803"/>
              <a:gd name="connsiteY10" fmla="*/ 348528 h 349283"/>
              <a:gd name="connsiteX11" fmla="*/ 142080 w 215803"/>
              <a:gd name="connsiteY11" fmla="*/ 342051 h 34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803" h="349283">
                <a:moveTo>
                  <a:pt x="215803" y="4294"/>
                </a:moveTo>
                <a:cubicBezTo>
                  <a:pt x="189764" y="-219"/>
                  <a:pt x="163233" y="-1180"/>
                  <a:pt x="136936" y="1437"/>
                </a:cubicBezTo>
                <a:cubicBezTo>
                  <a:pt x="110320" y="4152"/>
                  <a:pt x="85948" y="17559"/>
                  <a:pt x="69404" y="38584"/>
                </a:cubicBezTo>
                <a:cubicBezTo>
                  <a:pt x="59879" y="51919"/>
                  <a:pt x="54926" y="68397"/>
                  <a:pt x="43210" y="79732"/>
                </a:cubicBezTo>
                <a:cubicBezTo>
                  <a:pt x="28637" y="93829"/>
                  <a:pt x="3777" y="100592"/>
                  <a:pt x="348" y="120594"/>
                </a:cubicBezTo>
                <a:cubicBezTo>
                  <a:pt x="-3081" y="140597"/>
                  <a:pt x="19969" y="157742"/>
                  <a:pt x="20636" y="178506"/>
                </a:cubicBezTo>
                <a:cubicBezTo>
                  <a:pt x="19489" y="190421"/>
                  <a:pt x="15218" y="201823"/>
                  <a:pt x="8253" y="211558"/>
                </a:cubicBezTo>
                <a:cubicBezTo>
                  <a:pt x="2538" y="222036"/>
                  <a:pt x="-2129" y="234799"/>
                  <a:pt x="3110" y="245562"/>
                </a:cubicBezTo>
                <a:cubicBezTo>
                  <a:pt x="7301" y="254230"/>
                  <a:pt x="16921" y="258993"/>
                  <a:pt x="22160" y="267089"/>
                </a:cubicBezTo>
                <a:cubicBezTo>
                  <a:pt x="30256" y="279471"/>
                  <a:pt x="26446" y="295664"/>
                  <a:pt x="29970" y="310428"/>
                </a:cubicBezTo>
                <a:cubicBezTo>
                  <a:pt x="35209" y="331478"/>
                  <a:pt x="56545" y="345480"/>
                  <a:pt x="77595" y="348528"/>
                </a:cubicBezTo>
                <a:cubicBezTo>
                  <a:pt x="99307" y="350601"/>
                  <a:pt x="121214" y="348401"/>
                  <a:pt x="142080" y="342051"/>
                </a:cubicBezTo>
              </a:path>
            </a:pathLst>
          </a:custGeom>
          <a:solidFill>
            <a:srgbClr val="263238"/>
          </a:solidFill>
          <a:ln w="9525" cap="flat">
            <a:noFill/>
            <a:prstDash val="solid"/>
            <a:miter/>
          </a:ln>
        </p:spPr>
        <p:txBody>
          <a:bodyPr rtlCol="0" anchor="ctr"/>
          <a:lstStyle/>
          <a:p>
            <a:endParaRPr lang="zh-CN" altLang="en-US"/>
          </a:p>
        </p:txBody>
      </p:sp>
      <p:sp>
        <p:nvSpPr>
          <p:cNvPr id="1303" name="Google Shape;1303;p48"/>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nvGrpSpPr>
          <p:cNvPr id="1571" name="组合 1570">
            <a:extLst>
              <a:ext uri="{FF2B5EF4-FFF2-40B4-BE49-F238E27FC236}">
                <a16:creationId xmlns:a16="http://schemas.microsoft.com/office/drawing/2014/main" id="{34FD02EC-A1EA-DE98-02FC-A882FE4C9090}"/>
              </a:ext>
            </a:extLst>
          </p:cNvPr>
          <p:cNvGrpSpPr/>
          <p:nvPr/>
        </p:nvGrpSpPr>
        <p:grpSpPr>
          <a:xfrm>
            <a:off x="4659536" y="840741"/>
            <a:ext cx="4118900" cy="3750458"/>
            <a:chOff x="4659536" y="840741"/>
            <a:chExt cx="4118900" cy="3750458"/>
          </a:xfrm>
        </p:grpSpPr>
        <p:sp>
          <p:nvSpPr>
            <p:cNvPr id="6" name="任意多边形: 形状 5">
              <a:extLst>
                <a:ext uri="{FF2B5EF4-FFF2-40B4-BE49-F238E27FC236}">
                  <a16:creationId xmlns:a16="http://schemas.microsoft.com/office/drawing/2014/main" id="{6C596436-685B-99DA-C7A6-DFA0E84A4E95}"/>
                </a:ext>
              </a:extLst>
            </p:cNvPr>
            <p:cNvSpPr/>
            <p:nvPr/>
          </p:nvSpPr>
          <p:spPr>
            <a:xfrm rot="5400000" flipH="1">
              <a:off x="7922039" y="3887122"/>
              <a:ext cx="71627" cy="536257"/>
            </a:xfrm>
            <a:custGeom>
              <a:avLst/>
              <a:gdLst>
                <a:gd name="connsiteX0" fmla="*/ 0 w 71627"/>
                <a:gd name="connsiteY0" fmla="*/ 0 h 536257"/>
                <a:gd name="connsiteX1" fmla="*/ 71628 w 71627"/>
                <a:gd name="connsiteY1" fmla="*/ 0 h 536257"/>
                <a:gd name="connsiteX2" fmla="*/ 71628 w 71627"/>
                <a:gd name="connsiteY2" fmla="*/ 536257 h 536257"/>
                <a:gd name="connsiteX3" fmla="*/ 0 w 71627"/>
                <a:gd name="connsiteY3" fmla="*/ 536257 h 536257"/>
              </a:gdLst>
              <a:ahLst/>
              <a:cxnLst>
                <a:cxn ang="0">
                  <a:pos x="connsiteX0" y="connsiteY0"/>
                </a:cxn>
                <a:cxn ang="0">
                  <a:pos x="connsiteX1" y="connsiteY1"/>
                </a:cxn>
                <a:cxn ang="0">
                  <a:pos x="connsiteX2" y="connsiteY2"/>
                </a:cxn>
                <a:cxn ang="0">
                  <a:pos x="connsiteX3" y="connsiteY3"/>
                </a:cxn>
              </a:cxnLst>
              <a:rect l="l" t="t" r="r" b="b"/>
              <a:pathLst>
                <a:path w="71627" h="536257">
                  <a:moveTo>
                    <a:pt x="0" y="0"/>
                  </a:moveTo>
                  <a:lnTo>
                    <a:pt x="71628" y="0"/>
                  </a:lnTo>
                  <a:lnTo>
                    <a:pt x="71628" y="536257"/>
                  </a:lnTo>
                  <a:lnTo>
                    <a:pt x="0" y="536257"/>
                  </a:lnTo>
                  <a:close/>
                </a:path>
              </a:pathLst>
            </a:custGeom>
            <a:solidFill>
              <a:schemeClr val="bg1">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7" name="任意多边形: 形状 6">
              <a:extLst>
                <a:ext uri="{FF2B5EF4-FFF2-40B4-BE49-F238E27FC236}">
                  <a16:creationId xmlns:a16="http://schemas.microsoft.com/office/drawing/2014/main" id="{099F41EA-CACB-650E-C010-585B2C655FCC}"/>
                </a:ext>
              </a:extLst>
            </p:cNvPr>
            <p:cNvSpPr/>
            <p:nvPr/>
          </p:nvSpPr>
          <p:spPr>
            <a:xfrm flipH="1">
              <a:off x="8149496" y="4122294"/>
              <a:ext cx="6762" cy="67151"/>
            </a:xfrm>
            <a:custGeom>
              <a:avLst/>
              <a:gdLst>
                <a:gd name="connsiteX0" fmla="*/ 3429 w 6762"/>
                <a:gd name="connsiteY0" fmla="*/ 0 h 67151"/>
                <a:gd name="connsiteX1" fmla="*/ 6763 w 6762"/>
                <a:gd name="connsiteY1" fmla="*/ 33623 h 67151"/>
                <a:gd name="connsiteX2" fmla="*/ 3429 w 6762"/>
                <a:gd name="connsiteY2" fmla="*/ 67151 h 67151"/>
                <a:gd name="connsiteX3" fmla="*/ 0 w 6762"/>
                <a:gd name="connsiteY3" fmla="*/ 33623 h 67151"/>
                <a:gd name="connsiteX4" fmla="*/ 3429 w 6762"/>
                <a:gd name="connsiteY4" fmla="*/ 0 h 6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67151">
                  <a:moveTo>
                    <a:pt x="3429" y="0"/>
                  </a:moveTo>
                  <a:cubicBezTo>
                    <a:pt x="5239" y="0"/>
                    <a:pt x="6763" y="15050"/>
                    <a:pt x="6763" y="33623"/>
                  </a:cubicBezTo>
                  <a:cubicBezTo>
                    <a:pt x="6763" y="52197"/>
                    <a:pt x="5239" y="67151"/>
                    <a:pt x="3429" y="67151"/>
                  </a:cubicBezTo>
                  <a:cubicBezTo>
                    <a:pt x="1619" y="67151"/>
                    <a:pt x="0" y="52102"/>
                    <a:pt x="0" y="33623"/>
                  </a:cubicBezTo>
                  <a:cubicBezTo>
                    <a:pt x="0" y="15145"/>
                    <a:pt x="1524" y="0"/>
                    <a:pt x="3429" y="0"/>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8" name="任意多边形: 形状 7">
              <a:extLst>
                <a:ext uri="{FF2B5EF4-FFF2-40B4-BE49-F238E27FC236}">
                  <a16:creationId xmlns:a16="http://schemas.microsoft.com/office/drawing/2014/main" id="{05068138-5FCF-0590-F0DB-C98ADC389936}"/>
                </a:ext>
              </a:extLst>
            </p:cNvPr>
            <p:cNvSpPr/>
            <p:nvPr/>
          </p:nvSpPr>
          <p:spPr>
            <a:xfrm flipH="1">
              <a:off x="8161211" y="4120866"/>
              <a:ext cx="6667" cy="67151"/>
            </a:xfrm>
            <a:custGeom>
              <a:avLst/>
              <a:gdLst>
                <a:gd name="connsiteX0" fmla="*/ 3334 w 6667"/>
                <a:gd name="connsiteY0" fmla="*/ 0 h 67151"/>
                <a:gd name="connsiteX1" fmla="*/ 6667 w 6667"/>
                <a:gd name="connsiteY1" fmla="*/ 33528 h 67151"/>
                <a:gd name="connsiteX2" fmla="*/ 3334 w 6667"/>
                <a:gd name="connsiteY2" fmla="*/ 67151 h 67151"/>
                <a:gd name="connsiteX3" fmla="*/ 0 w 6667"/>
                <a:gd name="connsiteY3" fmla="*/ 33528 h 67151"/>
                <a:gd name="connsiteX4" fmla="*/ 3334 w 6667"/>
                <a:gd name="connsiteY4" fmla="*/ 0 h 6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 h="67151">
                  <a:moveTo>
                    <a:pt x="3334" y="0"/>
                  </a:moveTo>
                  <a:cubicBezTo>
                    <a:pt x="5239" y="0"/>
                    <a:pt x="6667" y="15050"/>
                    <a:pt x="6667" y="33528"/>
                  </a:cubicBezTo>
                  <a:cubicBezTo>
                    <a:pt x="6667" y="52006"/>
                    <a:pt x="5239" y="67151"/>
                    <a:pt x="3334" y="67151"/>
                  </a:cubicBezTo>
                  <a:cubicBezTo>
                    <a:pt x="1429" y="67151"/>
                    <a:pt x="0" y="52102"/>
                    <a:pt x="0" y="33528"/>
                  </a:cubicBezTo>
                  <a:cubicBezTo>
                    <a:pt x="0" y="14954"/>
                    <a:pt x="1429" y="0"/>
                    <a:pt x="3334" y="0"/>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9" name="任意多边形: 形状 8">
              <a:extLst>
                <a:ext uri="{FF2B5EF4-FFF2-40B4-BE49-F238E27FC236}">
                  <a16:creationId xmlns:a16="http://schemas.microsoft.com/office/drawing/2014/main" id="{F4597917-322D-6EB3-CA14-9C6DB46107D2}"/>
                </a:ext>
              </a:extLst>
            </p:cNvPr>
            <p:cNvSpPr/>
            <p:nvPr/>
          </p:nvSpPr>
          <p:spPr>
            <a:xfrm flipH="1">
              <a:off x="7727729" y="4122294"/>
              <a:ext cx="6762" cy="67151"/>
            </a:xfrm>
            <a:custGeom>
              <a:avLst/>
              <a:gdLst>
                <a:gd name="connsiteX0" fmla="*/ 3334 w 6762"/>
                <a:gd name="connsiteY0" fmla="*/ 0 h 67151"/>
                <a:gd name="connsiteX1" fmla="*/ 6763 w 6762"/>
                <a:gd name="connsiteY1" fmla="*/ 33623 h 67151"/>
                <a:gd name="connsiteX2" fmla="*/ 3334 w 6762"/>
                <a:gd name="connsiteY2" fmla="*/ 67151 h 67151"/>
                <a:gd name="connsiteX3" fmla="*/ 0 w 6762"/>
                <a:gd name="connsiteY3" fmla="*/ 33623 h 67151"/>
                <a:gd name="connsiteX4" fmla="*/ 3334 w 6762"/>
                <a:gd name="connsiteY4" fmla="*/ 0 h 6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67151">
                  <a:moveTo>
                    <a:pt x="3334" y="0"/>
                  </a:moveTo>
                  <a:cubicBezTo>
                    <a:pt x="5239" y="0"/>
                    <a:pt x="6763" y="15050"/>
                    <a:pt x="6763" y="33623"/>
                  </a:cubicBezTo>
                  <a:cubicBezTo>
                    <a:pt x="6763" y="52197"/>
                    <a:pt x="5239" y="67151"/>
                    <a:pt x="3334" y="67151"/>
                  </a:cubicBezTo>
                  <a:cubicBezTo>
                    <a:pt x="1429" y="67151"/>
                    <a:pt x="0" y="52102"/>
                    <a:pt x="0" y="33623"/>
                  </a:cubicBezTo>
                  <a:cubicBezTo>
                    <a:pt x="0" y="15145"/>
                    <a:pt x="1524" y="0"/>
                    <a:pt x="3334" y="0"/>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0" name="任意多边形: 形状 9">
              <a:extLst>
                <a:ext uri="{FF2B5EF4-FFF2-40B4-BE49-F238E27FC236}">
                  <a16:creationId xmlns:a16="http://schemas.microsoft.com/office/drawing/2014/main" id="{715400EE-3430-41AC-B081-D5824B3F483D}"/>
                </a:ext>
              </a:extLst>
            </p:cNvPr>
            <p:cNvSpPr/>
            <p:nvPr/>
          </p:nvSpPr>
          <p:spPr>
            <a:xfrm flipH="1">
              <a:off x="7739445" y="4120866"/>
              <a:ext cx="6762" cy="67151"/>
            </a:xfrm>
            <a:custGeom>
              <a:avLst/>
              <a:gdLst>
                <a:gd name="connsiteX0" fmla="*/ 3429 w 6762"/>
                <a:gd name="connsiteY0" fmla="*/ 0 h 67151"/>
                <a:gd name="connsiteX1" fmla="*/ 6763 w 6762"/>
                <a:gd name="connsiteY1" fmla="*/ 33528 h 67151"/>
                <a:gd name="connsiteX2" fmla="*/ 3429 w 6762"/>
                <a:gd name="connsiteY2" fmla="*/ 67151 h 67151"/>
                <a:gd name="connsiteX3" fmla="*/ 0 w 6762"/>
                <a:gd name="connsiteY3" fmla="*/ 33528 h 67151"/>
                <a:gd name="connsiteX4" fmla="*/ 3429 w 6762"/>
                <a:gd name="connsiteY4" fmla="*/ 0 h 6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67151">
                  <a:moveTo>
                    <a:pt x="3429" y="0"/>
                  </a:moveTo>
                  <a:cubicBezTo>
                    <a:pt x="5239" y="0"/>
                    <a:pt x="6763" y="15050"/>
                    <a:pt x="6763" y="33528"/>
                  </a:cubicBezTo>
                  <a:cubicBezTo>
                    <a:pt x="6763" y="52006"/>
                    <a:pt x="5239" y="67151"/>
                    <a:pt x="3429" y="67151"/>
                  </a:cubicBezTo>
                  <a:cubicBezTo>
                    <a:pt x="1619" y="67151"/>
                    <a:pt x="0" y="52102"/>
                    <a:pt x="0" y="33528"/>
                  </a:cubicBezTo>
                  <a:cubicBezTo>
                    <a:pt x="0" y="14954"/>
                    <a:pt x="1524" y="0"/>
                    <a:pt x="3429" y="0"/>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1" name="任意多边形: 形状 10">
              <a:extLst>
                <a:ext uri="{FF2B5EF4-FFF2-40B4-BE49-F238E27FC236}">
                  <a16:creationId xmlns:a16="http://schemas.microsoft.com/office/drawing/2014/main" id="{3385CE45-1AFE-33B5-3442-8AC3C991EFD7}"/>
                </a:ext>
              </a:extLst>
            </p:cNvPr>
            <p:cNvSpPr/>
            <p:nvPr/>
          </p:nvSpPr>
          <p:spPr>
            <a:xfrm flipH="1">
              <a:off x="7812882" y="4154013"/>
              <a:ext cx="274320" cy="6667"/>
            </a:xfrm>
            <a:custGeom>
              <a:avLst/>
              <a:gdLst>
                <a:gd name="connsiteX0" fmla="*/ 274320 w 274320"/>
                <a:gd name="connsiteY0" fmla="*/ 3334 h 6667"/>
                <a:gd name="connsiteX1" fmla="*/ 137160 w 274320"/>
                <a:gd name="connsiteY1" fmla="*/ 6667 h 6667"/>
                <a:gd name="connsiteX2" fmla="*/ 0 w 274320"/>
                <a:gd name="connsiteY2" fmla="*/ 3334 h 6667"/>
                <a:gd name="connsiteX3" fmla="*/ 137160 w 274320"/>
                <a:gd name="connsiteY3" fmla="*/ 0 h 6667"/>
                <a:gd name="connsiteX4" fmla="*/ 274320 w 274320"/>
                <a:gd name="connsiteY4" fmla="*/ 3334 h 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6667">
                  <a:moveTo>
                    <a:pt x="274320" y="3334"/>
                  </a:moveTo>
                  <a:cubicBezTo>
                    <a:pt x="274320" y="5239"/>
                    <a:pt x="212884" y="6667"/>
                    <a:pt x="137160" y="6667"/>
                  </a:cubicBezTo>
                  <a:cubicBezTo>
                    <a:pt x="61436" y="6667"/>
                    <a:pt x="0" y="5239"/>
                    <a:pt x="0" y="3334"/>
                  </a:cubicBezTo>
                  <a:cubicBezTo>
                    <a:pt x="0" y="1429"/>
                    <a:pt x="61436" y="0"/>
                    <a:pt x="137160" y="0"/>
                  </a:cubicBezTo>
                  <a:cubicBezTo>
                    <a:pt x="212884" y="0"/>
                    <a:pt x="274320" y="1429"/>
                    <a:pt x="274320" y="3334"/>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 name="任意多边形: 形状 11">
              <a:extLst>
                <a:ext uri="{FF2B5EF4-FFF2-40B4-BE49-F238E27FC236}">
                  <a16:creationId xmlns:a16="http://schemas.microsoft.com/office/drawing/2014/main" id="{4D797CA2-DD07-090A-3893-378EAE1BB39C}"/>
                </a:ext>
              </a:extLst>
            </p:cNvPr>
            <p:cNvSpPr/>
            <p:nvPr/>
          </p:nvSpPr>
          <p:spPr>
            <a:xfrm rot="5400000" flipH="1">
              <a:off x="7888510" y="4245453"/>
              <a:ext cx="143256" cy="536257"/>
            </a:xfrm>
            <a:custGeom>
              <a:avLst/>
              <a:gdLst>
                <a:gd name="connsiteX0" fmla="*/ 0 w 143256"/>
                <a:gd name="connsiteY0" fmla="*/ 0 h 536257"/>
                <a:gd name="connsiteX1" fmla="*/ 143256 w 143256"/>
                <a:gd name="connsiteY1" fmla="*/ 0 h 536257"/>
                <a:gd name="connsiteX2" fmla="*/ 143256 w 143256"/>
                <a:gd name="connsiteY2" fmla="*/ 536258 h 536257"/>
                <a:gd name="connsiteX3" fmla="*/ 0 w 143256"/>
                <a:gd name="connsiteY3" fmla="*/ 536258 h 536257"/>
              </a:gdLst>
              <a:ahLst/>
              <a:cxnLst>
                <a:cxn ang="0">
                  <a:pos x="connsiteX0" y="connsiteY0"/>
                </a:cxn>
                <a:cxn ang="0">
                  <a:pos x="connsiteX1" y="connsiteY1"/>
                </a:cxn>
                <a:cxn ang="0">
                  <a:pos x="connsiteX2" y="connsiteY2"/>
                </a:cxn>
                <a:cxn ang="0">
                  <a:pos x="connsiteX3" y="connsiteY3"/>
                </a:cxn>
              </a:cxnLst>
              <a:rect l="l" t="t" r="r" b="b"/>
              <a:pathLst>
                <a:path w="143256" h="536257">
                  <a:moveTo>
                    <a:pt x="0" y="0"/>
                  </a:moveTo>
                  <a:lnTo>
                    <a:pt x="143256" y="0"/>
                  </a:lnTo>
                  <a:lnTo>
                    <a:pt x="143256" y="536258"/>
                  </a:lnTo>
                  <a:lnTo>
                    <a:pt x="0" y="536258"/>
                  </a:lnTo>
                  <a:close/>
                </a:path>
              </a:pathLst>
            </a:custGeom>
            <a:solidFill>
              <a:schemeClr val="bg1">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 name="任意多边形: 形状 12">
              <a:extLst>
                <a:ext uri="{FF2B5EF4-FFF2-40B4-BE49-F238E27FC236}">
                  <a16:creationId xmlns:a16="http://schemas.microsoft.com/office/drawing/2014/main" id="{A12A95AB-119C-9CAB-5E13-CB0EA0BCE2E4}"/>
                </a:ext>
              </a:extLst>
            </p:cNvPr>
            <p:cNvSpPr/>
            <p:nvPr/>
          </p:nvSpPr>
          <p:spPr>
            <a:xfrm flipH="1">
              <a:off x="7685152" y="4454039"/>
              <a:ext cx="541877" cy="123909"/>
            </a:xfrm>
            <a:custGeom>
              <a:avLst/>
              <a:gdLst>
                <a:gd name="connsiteX0" fmla="*/ 541878 w 541877"/>
                <a:gd name="connsiteY0" fmla="*/ 90880 h 123909"/>
                <a:gd name="connsiteX1" fmla="*/ 539020 w 541877"/>
                <a:gd name="connsiteY1" fmla="*/ 92499 h 123909"/>
                <a:gd name="connsiteX2" fmla="*/ 530067 w 541877"/>
                <a:gd name="connsiteY2" fmla="*/ 96595 h 123909"/>
                <a:gd name="connsiteX3" fmla="*/ 493681 w 541877"/>
                <a:gd name="connsiteY3" fmla="*/ 106977 h 123909"/>
                <a:gd name="connsiteX4" fmla="*/ 434721 w 541877"/>
                <a:gd name="connsiteY4" fmla="*/ 98595 h 123909"/>
                <a:gd name="connsiteX5" fmla="*/ 406718 w 541877"/>
                <a:gd name="connsiteY5" fmla="*/ 73258 h 123909"/>
                <a:gd name="connsiteX6" fmla="*/ 397193 w 541877"/>
                <a:gd name="connsiteY6" fmla="*/ 32015 h 123909"/>
                <a:gd name="connsiteX7" fmla="*/ 406718 w 541877"/>
                <a:gd name="connsiteY7" fmla="*/ 10679 h 123909"/>
                <a:gd name="connsiteX8" fmla="*/ 429292 w 541877"/>
                <a:gd name="connsiteY8" fmla="*/ 392 h 123909"/>
                <a:gd name="connsiteX9" fmla="*/ 452057 w 541877"/>
                <a:gd name="connsiteY9" fmla="*/ 12584 h 123909"/>
                <a:gd name="connsiteX10" fmla="*/ 462439 w 541877"/>
                <a:gd name="connsiteY10" fmla="*/ 37064 h 123909"/>
                <a:gd name="connsiteX11" fmla="*/ 443960 w 541877"/>
                <a:gd name="connsiteY11" fmla="*/ 87832 h 123909"/>
                <a:gd name="connsiteX12" fmla="*/ 392430 w 541877"/>
                <a:gd name="connsiteY12" fmla="*/ 113073 h 123909"/>
                <a:gd name="connsiteX13" fmla="*/ 332613 w 541877"/>
                <a:gd name="connsiteY13" fmla="*/ 105643 h 123909"/>
                <a:gd name="connsiteX14" fmla="*/ 280321 w 541877"/>
                <a:gd name="connsiteY14" fmla="*/ 70496 h 123909"/>
                <a:gd name="connsiteX15" fmla="*/ 268129 w 541877"/>
                <a:gd name="connsiteY15" fmla="*/ 39540 h 123909"/>
                <a:gd name="connsiteX16" fmla="*/ 279559 w 541877"/>
                <a:gd name="connsiteY16" fmla="*/ 7345 h 123909"/>
                <a:gd name="connsiteX17" fmla="*/ 296323 w 541877"/>
                <a:gd name="connsiteY17" fmla="*/ 11 h 123909"/>
                <a:gd name="connsiteX18" fmla="*/ 313849 w 541877"/>
                <a:gd name="connsiteY18" fmla="*/ 4964 h 123909"/>
                <a:gd name="connsiteX19" fmla="*/ 333566 w 541877"/>
                <a:gd name="connsiteY19" fmla="*/ 33539 h 123909"/>
                <a:gd name="connsiteX20" fmla="*/ 312420 w 541877"/>
                <a:gd name="connsiteY20" fmla="*/ 96690 h 123909"/>
                <a:gd name="connsiteX21" fmla="*/ 252032 w 541877"/>
                <a:gd name="connsiteY21" fmla="*/ 121264 h 123909"/>
                <a:gd name="connsiteX22" fmla="*/ 189452 w 541877"/>
                <a:gd name="connsiteY22" fmla="*/ 115073 h 123909"/>
                <a:gd name="connsiteX23" fmla="*/ 141827 w 541877"/>
                <a:gd name="connsiteY23" fmla="*/ 78021 h 123909"/>
                <a:gd name="connsiteX24" fmla="*/ 135922 w 541877"/>
                <a:gd name="connsiteY24" fmla="*/ 20871 h 123909"/>
                <a:gd name="connsiteX25" fmla="*/ 157734 w 541877"/>
                <a:gd name="connsiteY25" fmla="*/ 2392 h 123909"/>
                <a:gd name="connsiteX26" fmla="*/ 184785 w 541877"/>
                <a:gd name="connsiteY26" fmla="*/ 8869 h 123909"/>
                <a:gd name="connsiteX27" fmla="*/ 197548 w 541877"/>
                <a:gd name="connsiteY27" fmla="*/ 57161 h 123909"/>
                <a:gd name="connsiteX28" fmla="*/ 170498 w 541877"/>
                <a:gd name="connsiteY28" fmla="*/ 95261 h 123909"/>
                <a:gd name="connsiteX29" fmla="*/ 96965 w 541877"/>
                <a:gd name="connsiteY29" fmla="*/ 123836 h 123909"/>
                <a:gd name="connsiteX30" fmla="*/ 8382 w 541877"/>
                <a:gd name="connsiteY30" fmla="*/ 88117 h 123909"/>
                <a:gd name="connsiteX31" fmla="*/ 1905 w 541877"/>
                <a:gd name="connsiteY31" fmla="*/ 80688 h 123909"/>
                <a:gd name="connsiteX32" fmla="*/ 0 w 541877"/>
                <a:gd name="connsiteY32" fmla="*/ 77925 h 123909"/>
                <a:gd name="connsiteX33" fmla="*/ 39910 w 541877"/>
                <a:gd name="connsiteY33" fmla="*/ 108310 h 123909"/>
                <a:gd name="connsiteX34" fmla="*/ 97060 w 541877"/>
                <a:gd name="connsiteY34" fmla="*/ 120121 h 123909"/>
                <a:gd name="connsiteX35" fmla="*/ 167735 w 541877"/>
                <a:gd name="connsiteY35" fmla="*/ 91546 h 123909"/>
                <a:gd name="connsiteX36" fmla="*/ 192881 w 541877"/>
                <a:gd name="connsiteY36" fmla="*/ 55541 h 123909"/>
                <a:gd name="connsiteX37" fmla="*/ 181737 w 541877"/>
                <a:gd name="connsiteY37" fmla="*/ 13250 h 123909"/>
                <a:gd name="connsiteX38" fmla="*/ 159163 w 541877"/>
                <a:gd name="connsiteY38" fmla="*/ 7916 h 123909"/>
                <a:gd name="connsiteX39" fmla="*/ 141637 w 541877"/>
                <a:gd name="connsiteY39" fmla="*/ 23157 h 123909"/>
                <a:gd name="connsiteX40" fmla="*/ 147447 w 541877"/>
                <a:gd name="connsiteY40" fmla="*/ 74496 h 123909"/>
                <a:gd name="connsiteX41" fmla="*/ 191834 w 541877"/>
                <a:gd name="connsiteY41" fmla="*/ 108596 h 123909"/>
                <a:gd name="connsiteX42" fmla="*/ 251651 w 541877"/>
                <a:gd name="connsiteY42" fmla="*/ 114311 h 123909"/>
                <a:gd name="connsiteX43" fmla="*/ 308229 w 541877"/>
                <a:gd name="connsiteY43" fmla="*/ 91356 h 123909"/>
                <a:gd name="connsiteX44" fmla="*/ 327279 w 541877"/>
                <a:gd name="connsiteY44" fmla="*/ 34206 h 123909"/>
                <a:gd name="connsiteX45" fmla="*/ 310610 w 541877"/>
                <a:gd name="connsiteY45" fmla="*/ 9536 h 123909"/>
                <a:gd name="connsiteX46" fmla="*/ 284417 w 541877"/>
                <a:gd name="connsiteY46" fmla="*/ 11060 h 123909"/>
                <a:gd name="connsiteX47" fmla="*/ 274892 w 541877"/>
                <a:gd name="connsiteY47" fmla="*/ 37920 h 123909"/>
                <a:gd name="connsiteX48" fmla="*/ 285655 w 541877"/>
                <a:gd name="connsiteY48" fmla="*/ 65353 h 123909"/>
                <a:gd name="connsiteX49" fmla="*/ 334709 w 541877"/>
                <a:gd name="connsiteY49" fmla="*/ 98404 h 123909"/>
                <a:gd name="connsiteX50" fmla="*/ 391859 w 541877"/>
                <a:gd name="connsiteY50" fmla="*/ 105738 h 123909"/>
                <a:gd name="connsiteX51" fmla="*/ 439484 w 541877"/>
                <a:gd name="connsiteY51" fmla="*/ 82688 h 123909"/>
                <a:gd name="connsiteX52" fmla="*/ 456724 w 541877"/>
                <a:gd name="connsiteY52" fmla="*/ 36491 h 123909"/>
                <a:gd name="connsiteX53" fmla="*/ 428911 w 541877"/>
                <a:gd name="connsiteY53" fmla="*/ 4392 h 123909"/>
                <a:gd name="connsiteX54" fmla="*/ 410337 w 541877"/>
                <a:gd name="connsiteY54" fmla="*/ 12774 h 123909"/>
                <a:gd name="connsiteX55" fmla="*/ 401479 w 541877"/>
                <a:gd name="connsiteY55" fmla="*/ 31824 h 123909"/>
                <a:gd name="connsiteX56" fmla="*/ 410147 w 541877"/>
                <a:gd name="connsiteY56" fmla="*/ 69924 h 123909"/>
                <a:gd name="connsiteX57" fmla="*/ 436340 w 541877"/>
                <a:gd name="connsiteY57" fmla="*/ 94404 h 123909"/>
                <a:gd name="connsiteX58" fmla="*/ 493490 w 541877"/>
                <a:gd name="connsiteY58" fmla="*/ 103453 h 123909"/>
                <a:gd name="connsiteX59" fmla="*/ 529685 w 541877"/>
                <a:gd name="connsiteY59" fmla="*/ 94404 h 123909"/>
                <a:gd name="connsiteX60" fmla="*/ 541878 w 541877"/>
                <a:gd name="connsiteY60" fmla="*/ 90880 h 12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1877" h="123909">
                  <a:moveTo>
                    <a:pt x="541878" y="90880"/>
                  </a:moveTo>
                  <a:cubicBezTo>
                    <a:pt x="541878" y="90880"/>
                    <a:pt x="541020" y="91546"/>
                    <a:pt x="539020" y="92499"/>
                  </a:cubicBezTo>
                  <a:cubicBezTo>
                    <a:pt x="537020" y="93451"/>
                    <a:pt x="534067" y="94880"/>
                    <a:pt x="530067" y="96595"/>
                  </a:cubicBezTo>
                  <a:cubicBezTo>
                    <a:pt x="518411" y="101537"/>
                    <a:pt x="506190" y="105024"/>
                    <a:pt x="493681" y="106977"/>
                  </a:cubicBezTo>
                  <a:cubicBezTo>
                    <a:pt x="473638" y="110611"/>
                    <a:pt x="452957" y="107671"/>
                    <a:pt x="434721" y="98595"/>
                  </a:cubicBezTo>
                  <a:cubicBezTo>
                    <a:pt x="423441" y="92586"/>
                    <a:pt x="413821" y="83882"/>
                    <a:pt x="406718" y="73258"/>
                  </a:cubicBezTo>
                  <a:cubicBezTo>
                    <a:pt x="398564" y="61156"/>
                    <a:pt x="395172" y="46467"/>
                    <a:pt x="397193" y="32015"/>
                  </a:cubicBezTo>
                  <a:cubicBezTo>
                    <a:pt x="398364" y="24168"/>
                    <a:pt x="401657" y="16790"/>
                    <a:pt x="406718" y="10679"/>
                  </a:cubicBezTo>
                  <a:cubicBezTo>
                    <a:pt x="412212" y="3898"/>
                    <a:pt x="420570" y="90"/>
                    <a:pt x="429292" y="392"/>
                  </a:cubicBezTo>
                  <a:cubicBezTo>
                    <a:pt x="438242" y="1124"/>
                    <a:pt x="446487" y="5540"/>
                    <a:pt x="452057" y="12584"/>
                  </a:cubicBezTo>
                  <a:cubicBezTo>
                    <a:pt x="457922" y="19501"/>
                    <a:pt x="461543" y="28039"/>
                    <a:pt x="462439" y="37064"/>
                  </a:cubicBezTo>
                  <a:cubicBezTo>
                    <a:pt x="463917" y="55863"/>
                    <a:pt x="457177" y="74381"/>
                    <a:pt x="443960" y="87832"/>
                  </a:cubicBezTo>
                  <a:cubicBezTo>
                    <a:pt x="430389" y="102183"/>
                    <a:pt x="412088" y="111147"/>
                    <a:pt x="392430" y="113073"/>
                  </a:cubicBezTo>
                  <a:cubicBezTo>
                    <a:pt x="372187" y="115018"/>
                    <a:pt x="351765" y="112482"/>
                    <a:pt x="332613" y="105643"/>
                  </a:cubicBezTo>
                  <a:cubicBezTo>
                    <a:pt x="312145" y="99241"/>
                    <a:pt x="293978" y="87031"/>
                    <a:pt x="280321" y="70496"/>
                  </a:cubicBezTo>
                  <a:cubicBezTo>
                    <a:pt x="273277" y="61615"/>
                    <a:pt x="269033" y="50839"/>
                    <a:pt x="268129" y="39540"/>
                  </a:cubicBezTo>
                  <a:cubicBezTo>
                    <a:pt x="266975" y="27644"/>
                    <a:pt x="271162" y="15851"/>
                    <a:pt x="279559" y="7345"/>
                  </a:cubicBezTo>
                  <a:cubicBezTo>
                    <a:pt x="284098" y="2986"/>
                    <a:pt x="290041" y="386"/>
                    <a:pt x="296323" y="11"/>
                  </a:cubicBezTo>
                  <a:cubicBezTo>
                    <a:pt x="302532" y="-157"/>
                    <a:pt x="308646" y="1571"/>
                    <a:pt x="313849" y="4964"/>
                  </a:cubicBezTo>
                  <a:cubicBezTo>
                    <a:pt x="323901" y="11549"/>
                    <a:pt x="330977" y="21805"/>
                    <a:pt x="333566" y="33539"/>
                  </a:cubicBezTo>
                  <a:cubicBezTo>
                    <a:pt x="338128" y="56844"/>
                    <a:pt x="330096" y="80831"/>
                    <a:pt x="312420" y="96690"/>
                  </a:cubicBezTo>
                  <a:cubicBezTo>
                    <a:pt x="295396" y="111061"/>
                    <a:pt x="274253" y="119665"/>
                    <a:pt x="252032" y="121264"/>
                  </a:cubicBezTo>
                  <a:cubicBezTo>
                    <a:pt x="230969" y="123686"/>
                    <a:pt x="209632" y="121575"/>
                    <a:pt x="189452" y="115073"/>
                  </a:cubicBezTo>
                  <a:cubicBezTo>
                    <a:pt x="169644" y="108840"/>
                    <a:pt x="152739" y="95688"/>
                    <a:pt x="141827" y="78021"/>
                  </a:cubicBezTo>
                  <a:cubicBezTo>
                    <a:pt x="130820" y="61016"/>
                    <a:pt x="128625" y="39767"/>
                    <a:pt x="135922" y="20871"/>
                  </a:cubicBezTo>
                  <a:cubicBezTo>
                    <a:pt x="139543" y="11378"/>
                    <a:pt x="147776" y="4404"/>
                    <a:pt x="157734" y="2392"/>
                  </a:cubicBezTo>
                  <a:cubicBezTo>
                    <a:pt x="167260" y="681"/>
                    <a:pt x="177067" y="3029"/>
                    <a:pt x="184785" y="8869"/>
                  </a:cubicBezTo>
                  <a:cubicBezTo>
                    <a:pt x="198459" y="20876"/>
                    <a:pt x="203505" y="39966"/>
                    <a:pt x="197548" y="57161"/>
                  </a:cubicBezTo>
                  <a:cubicBezTo>
                    <a:pt x="192335" y="72173"/>
                    <a:pt x="182951" y="85389"/>
                    <a:pt x="170498" y="95261"/>
                  </a:cubicBezTo>
                  <a:cubicBezTo>
                    <a:pt x="149868" y="112735"/>
                    <a:pt x="123980" y="122796"/>
                    <a:pt x="96965" y="123836"/>
                  </a:cubicBezTo>
                  <a:cubicBezTo>
                    <a:pt x="63710" y="125016"/>
                    <a:pt x="31516" y="112035"/>
                    <a:pt x="8382" y="88117"/>
                  </a:cubicBezTo>
                  <a:cubicBezTo>
                    <a:pt x="6091" y="85758"/>
                    <a:pt x="3929" y="83278"/>
                    <a:pt x="1905" y="80688"/>
                  </a:cubicBezTo>
                  <a:cubicBezTo>
                    <a:pt x="1190" y="79825"/>
                    <a:pt x="553" y="78900"/>
                    <a:pt x="0" y="77925"/>
                  </a:cubicBezTo>
                  <a:cubicBezTo>
                    <a:pt x="11322" y="90421"/>
                    <a:pt x="24852" y="100721"/>
                    <a:pt x="39910" y="108310"/>
                  </a:cubicBezTo>
                  <a:cubicBezTo>
                    <a:pt x="57652" y="117024"/>
                    <a:pt x="77317" y="121088"/>
                    <a:pt x="97060" y="120121"/>
                  </a:cubicBezTo>
                  <a:cubicBezTo>
                    <a:pt x="123123" y="118641"/>
                    <a:pt x="147968" y="108596"/>
                    <a:pt x="167735" y="91546"/>
                  </a:cubicBezTo>
                  <a:cubicBezTo>
                    <a:pt x="179338" y="82149"/>
                    <a:pt x="188054" y="69670"/>
                    <a:pt x="192881" y="55541"/>
                  </a:cubicBezTo>
                  <a:cubicBezTo>
                    <a:pt x="198040" y="40487"/>
                    <a:pt x="193645" y="23807"/>
                    <a:pt x="181737" y="13250"/>
                  </a:cubicBezTo>
                  <a:cubicBezTo>
                    <a:pt x="175269" y="8437"/>
                    <a:pt x="167101" y="6506"/>
                    <a:pt x="159163" y="7916"/>
                  </a:cubicBezTo>
                  <a:cubicBezTo>
                    <a:pt x="151063" y="9593"/>
                    <a:pt x="144422" y="15368"/>
                    <a:pt x="141637" y="23157"/>
                  </a:cubicBezTo>
                  <a:cubicBezTo>
                    <a:pt x="135286" y="40218"/>
                    <a:pt x="137444" y="59285"/>
                    <a:pt x="147447" y="74496"/>
                  </a:cubicBezTo>
                  <a:cubicBezTo>
                    <a:pt x="157674" y="90819"/>
                    <a:pt x="173427" y="102921"/>
                    <a:pt x="191834" y="108596"/>
                  </a:cubicBezTo>
                  <a:cubicBezTo>
                    <a:pt x="211142" y="114720"/>
                    <a:pt x="231532" y="116668"/>
                    <a:pt x="251651" y="114311"/>
                  </a:cubicBezTo>
                  <a:cubicBezTo>
                    <a:pt x="272446" y="112763"/>
                    <a:pt x="292233" y="104734"/>
                    <a:pt x="308229" y="91356"/>
                  </a:cubicBezTo>
                  <a:cubicBezTo>
                    <a:pt x="324189" y="76982"/>
                    <a:pt x="331423" y="55280"/>
                    <a:pt x="327279" y="34206"/>
                  </a:cubicBezTo>
                  <a:cubicBezTo>
                    <a:pt x="325132" y="24132"/>
                    <a:pt x="319155" y="15287"/>
                    <a:pt x="310610" y="9536"/>
                  </a:cubicBezTo>
                  <a:cubicBezTo>
                    <a:pt x="302657" y="3649"/>
                    <a:pt x="291633" y="4291"/>
                    <a:pt x="284417" y="11060"/>
                  </a:cubicBezTo>
                  <a:cubicBezTo>
                    <a:pt x="277405" y="18151"/>
                    <a:pt x="273914" y="27996"/>
                    <a:pt x="274892" y="37920"/>
                  </a:cubicBezTo>
                  <a:cubicBezTo>
                    <a:pt x="275694" y="47926"/>
                    <a:pt x="279439" y="57471"/>
                    <a:pt x="285655" y="65353"/>
                  </a:cubicBezTo>
                  <a:cubicBezTo>
                    <a:pt x="298492" y="80852"/>
                    <a:pt x="315522" y="92327"/>
                    <a:pt x="334709" y="98404"/>
                  </a:cubicBezTo>
                  <a:cubicBezTo>
                    <a:pt x="352996" y="104985"/>
                    <a:pt x="372502" y="107488"/>
                    <a:pt x="391859" y="105738"/>
                  </a:cubicBezTo>
                  <a:cubicBezTo>
                    <a:pt x="409977" y="103990"/>
                    <a:pt x="426871" y="95813"/>
                    <a:pt x="439484" y="82688"/>
                  </a:cubicBezTo>
                  <a:cubicBezTo>
                    <a:pt x="451648" y="70512"/>
                    <a:pt x="457937" y="53660"/>
                    <a:pt x="456724" y="36491"/>
                  </a:cubicBezTo>
                  <a:cubicBezTo>
                    <a:pt x="456062" y="20619"/>
                    <a:pt x="444527" y="7307"/>
                    <a:pt x="428911" y="4392"/>
                  </a:cubicBezTo>
                  <a:cubicBezTo>
                    <a:pt x="421757" y="4164"/>
                    <a:pt x="414899" y="7259"/>
                    <a:pt x="410337" y="12774"/>
                  </a:cubicBezTo>
                  <a:cubicBezTo>
                    <a:pt x="405691" y="18191"/>
                    <a:pt x="402627" y="24781"/>
                    <a:pt x="401479" y="31824"/>
                  </a:cubicBezTo>
                  <a:cubicBezTo>
                    <a:pt x="399530" y="45160"/>
                    <a:pt x="402621" y="58744"/>
                    <a:pt x="410147" y="69924"/>
                  </a:cubicBezTo>
                  <a:cubicBezTo>
                    <a:pt x="416752" y="80098"/>
                    <a:pt x="425744" y="88501"/>
                    <a:pt x="436340" y="94404"/>
                  </a:cubicBezTo>
                  <a:cubicBezTo>
                    <a:pt x="453939" y="103435"/>
                    <a:pt x="473963" y="106606"/>
                    <a:pt x="493490" y="103453"/>
                  </a:cubicBezTo>
                  <a:cubicBezTo>
                    <a:pt x="505849" y="101762"/>
                    <a:pt x="517985" y="98728"/>
                    <a:pt x="529685" y="94404"/>
                  </a:cubicBezTo>
                  <a:cubicBezTo>
                    <a:pt x="537687" y="92403"/>
                    <a:pt x="541782" y="90594"/>
                    <a:pt x="541878" y="90880"/>
                  </a:cubicBezTo>
                  <a:close/>
                </a:path>
              </a:pathLst>
            </a:custGeom>
            <a:solidFill>
              <a:schemeClr val="bg1">
                <a:lumMod val="2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 name="任意多边形: 形状 13">
              <a:extLst>
                <a:ext uri="{FF2B5EF4-FFF2-40B4-BE49-F238E27FC236}">
                  <a16:creationId xmlns:a16="http://schemas.microsoft.com/office/drawing/2014/main" id="{3EB86D1B-7676-8DEF-8614-36FE599BCF3A}"/>
                </a:ext>
              </a:extLst>
            </p:cNvPr>
            <p:cNvSpPr/>
            <p:nvPr/>
          </p:nvSpPr>
          <p:spPr>
            <a:xfrm rot="5400000" flipH="1">
              <a:off x="7811882" y="4073193"/>
              <a:ext cx="248602" cy="488346"/>
            </a:xfrm>
            <a:custGeom>
              <a:avLst/>
              <a:gdLst>
                <a:gd name="connsiteX0" fmla="*/ 0 w 248602"/>
                <a:gd name="connsiteY0" fmla="*/ 0 h 488346"/>
                <a:gd name="connsiteX1" fmla="*/ 248603 w 248602"/>
                <a:gd name="connsiteY1" fmla="*/ 0 h 488346"/>
                <a:gd name="connsiteX2" fmla="*/ 248603 w 248602"/>
                <a:gd name="connsiteY2" fmla="*/ 488347 h 488346"/>
                <a:gd name="connsiteX3" fmla="*/ 0 w 248602"/>
                <a:gd name="connsiteY3" fmla="*/ 488347 h 488346"/>
              </a:gdLst>
              <a:ahLst/>
              <a:cxnLst>
                <a:cxn ang="0">
                  <a:pos x="connsiteX0" y="connsiteY0"/>
                </a:cxn>
                <a:cxn ang="0">
                  <a:pos x="connsiteX1" y="connsiteY1"/>
                </a:cxn>
                <a:cxn ang="0">
                  <a:pos x="connsiteX2" y="connsiteY2"/>
                </a:cxn>
                <a:cxn ang="0">
                  <a:pos x="connsiteX3" y="connsiteY3"/>
                </a:cxn>
              </a:cxnLst>
              <a:rect l="l" t="t" r="r" b="b"/>
              <a:pathLst>
                <a:path w="248602" h="488346">
                  <a:moveTo>
                    <a:pt x="0" y="0"/>
                  </a:moveTo>
                  <a:lnTo>
                    <a:pt x="248603" y="0"/>
                  </a:lnTo>
                  <a:lnTo>
                    <a:pt x="248603" y="488347"/>
                  </a:lnTo>
                  <a:lnTo>
                    <a:pt x="0" y="488347"/>
                  </a:lnTo>
                  <a:close/>
                </a:path>
              </a:pathLst>
            </a:custGeom>
            <a:solidFill>
              <a:schemeClr val="accent4">
                <a:lumMod val="7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 name="任意多边形: 形状 14">
              <a:extLst>
                <a:ext uri="{FF2B5EF4-FFF2-40B4-BE49-F238E27FC236}">
                  <a16:creationId xmlns:a16="http://schemas.microsoft.com/office/drawing/2014/main" id="{32185142-C091-3C2F-C7BF-F0DD716DB34D}"/>
                </a:ext>
              </a:extLst>
            </p:cNvPr>
            <p:cNvSpPr/>
            <p:nvPr/>
          </p:nvSpPr>
          <p:spPr>
            <a:xfrm flipH="1">
              <a:off x="8095870" y="4201638"/>
              <a:ext cx="6762" cy="240601"/>
            </a:xfrm>
            <a:custGeom>
              <a:avLst/>
              <a:gdLst>
                <a:gd name="connsiteX0" fmla="*/ 3429 w 6762"/>
                <a:gd name="connsiteY0" fmla="*/ 0 h 240601"/>
                <a:gd name="connsiteX1" fmla="*/ 6763 w 6762"/>
                <a:gd name="connsiteY1" fmla="*/ 120301 h 240601"/>
                <a:gd name="connsiteX2" fmla="*/ 3429 w 6762"/>
                <a:gd name="connsiteY2" fmla="*/ 240602 h 240601"/>
                <a:gd name="connsiteX3" fmla="*/ 0 w 6762"/>
                <a:gd name="connsiteY3" fmla="*/ 120301 h 240601"/>
                <a:gd name="connsiteX4" fmla="*/ 3429 w 6762"/>
                <a:gd name="connsiteY4" fmla="*/ 0 h 240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240601">
                  <a:moveTo>
                    <a:pt x="3429" y="0"/>
                  </a:moveTo>
                  <a:cubicBezTo>
                    <a:pt x="5239" y="0"/>
                    <a:pt x="6763" y="53816"/>
                    <a:pt x="6763" y="120301"/>
                  </a:cubicBezTo>
                  <a:cubicBezTo>
                    <a:pt x="6763" y="186785"/>
                    <a:pt x="5239" y="240602"/>
                    <a:pt x="3429" y="240602"/>
                  </a:cubicBezTo>
                  <a:cubicBezTo>
                    <a:pt x="1619" y="240602"/>
                    <a:pt x="0" y="186785"/>
                    <a:pt x="0" y="120301"/>
                  </a:cubicBezTo>
                  <a:cubicBezTo>
                    <a:pt x="0" y="53816"/>
                    <a:pt x="1524" y="0"/>
                    <a:pt x="3429"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6" name="任意多边形: 形状 15">
              <a:extLst>
                <a:ext uri="{FF2B5EF4-FFF2-40B4-BE49-F238E27FC236}">
                  <a16:creationId xmlns:a16="http://schemas.microsoft.com/office/drawing/2014/main" id="{60CE3C0D-2269-34E3-5E3D-506F324EAF4E}"/>
                </a:ext>
              </a:extLst>
            </p:cNvPr>
            <p:cNvSpPr/>
            <p:nvPr/>
          </p:nvSpPr>
          <p:spPr>
            <a:xfrm flipH="1">
              <a:off x="8058818" y="4198494"/>
              <a:ext cx="6762" cy="237553"/>
            </a:xfrm>
            <a:custGeom>
              <a:avLst/>
              <a:gdLst>
                <a:gd name="connsiteX0" fmla="*/ 3429 w 6762"/>
                <a:gd name="connsiteY0" fmla="*/ 0 h 237553"/>
                <a:gd name="connsiteX1" fmla="*/ 6763 w 6762"/>
                <a:gd name="connsiteY1" fmla="*/ 118777 h 237553"/>
                <a:gd name="connsiteX2" fmla="*/ 3429 w 6762"/>
                <a:gd name="connsiteY2" fmla="*/ 237554 h 237553"/>
                <a:gd name="connsiteX3" fmla="*/ 0 w 6762"/>
                <a:gd name="connsiteY3" fmla="*/ 118777 h 237553"/>
                <a:gd name="connsiteX4" fmla="*/ 3429 w 6762"/>
                <a:gd name="connsiteY4" fmla="*/ 0 h 237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237553">
                  <a:moveTo>
                    <a:pt x="3429" y="0"/>
                  </a:moveTo>
                  <a:cubicBezTo>
                    <a:pt x="5239" y="0"/>
                    <a:pt x="6763" y="53245"/>
                    <a:pt x="6763" y="118777"/>
                  </a:cubicBezTo>
                  <a:cubicBezTo>
                    <a:pt x="6763" y="184309"/>
                    <a:pt x="5239" y="237554"/>
                    <a:pt x="3429" y="237554"/>
                  </a:cubicBezTo>
                  <a:cubicBezTo>
                    <a:pt x="1619" y="237554"/>
                    <a:pt x="0" y="184404"/>
                    <a:pt x="0" y="118777"/>
                  </a:cubicBezTo>
                  <a:cubicBezTo>
                    <a:pt x="0" y="53150"/>
                    <a:pt x="1524" y="0"/>
                    <a:pt x="3429"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7" name="任意多边形: 形状 16">
              <a:extLst>
                <a:ext uri="{FF2B5EF4-FFF2-40B4-BE49-F238E27FC236}">
                  <a16:creationId xmlns:a16="http://schemas.microsoft.com/office/drawing/2014/main" id="{FBBC1623-1A5A-922B-80F7-FF1B4937EE07}"/>
                </a:ext>
              </a:extLst>
            </p:cNvPr>
            <p:cNvSpPr/>
            <p:nvPr/>
          </p:nvSpPr>
          <p:spPr>
            <a:xfrm flipH="1">
              <a:off x="7743826" y="4190875"/>
              <a:ext cx="6762" cy="250221"/>
            </a:xfrm>
            <a:custGeom>
              <a:avLst/>
              <a:gdLst>
                <a:gd name="connsiteX0" fmla="*/ 3429 w 6762"/>
                <a:gd name="connsiteY0" fmla="*/ 0 h 250221"/>
                <a:gd name="connsiteX1" fmla="*/ 6763 w 6762"/>
                <a:gd name="connsiteY1" fmla="*/ 125159 h 250221"/>
                <a:gd name="connsiteX2" fmla="*/ 3429 w 6762"/>
                <a:gd name="connsiteY2" fmla="*/ 250222 h 250221"/>
                <a:gd name="connsiteX3" fmla="*/ 0 w 6762"/>
                <a:gd name="connsiteY3" fmla="*/ 125159 h 250221"/>
                <a:gd name="connsiteX4" fmla="*/ 3429 w 6762"/>
                <a:gd name="connsiteY4" fmla="*/ 0 h 250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250221">
                  <a:moveTo>
                    <a:pt x="3429" y="0"/>
                  </a:moveTo>
                  <a:cubicBezTo>
                    <a:pt x="5239" y="0"/>
                    <a:pt x="6763" y="56007"/>
                    <a:pt x="6763" y="125159"/>
                  </a:cubicBezTo>
                  <a:cubicBezTo>
                    <a:pt x="6763" y="194310"/>
                    <a:pt x="5239" y="250222"/>
                    <a:pt x="3429" y="250222"/>
                  </a:cubicBezTo>
                  <a:cubicBezTo>
                    <a:pt x="1619" y="250222"/>
                    <a:pt x="0" y="194215"/>
                    <a:pt x="0" y="125159"/>
                  </a:cubicBezTo>
                  <a:cubicBezTo>
                    <a:pt x="0" y="56102"/>
                    <a:pt x="1524" y="0"/>
                    <a:pt x="3429"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8" name="任意多边形: 形状 17">
              <a:extLst>
                <a:ext uri="{FF2B5EF4-FFF2-40B4-BE49-F238E27FC236}">
                  <a16:creationId xmlns:a16="http://schemas.microsoft.com/office/drawing/2014/main" id="{C578EA7E-7D31-A559-364C-B652AE5188DE}"/>
                </a:ext>
              </a:extLst>
            </p:cNvPr>
            <p:cNvSpPr/>
            <p:nvPr/>
          </p:nvSpPr>
          <p:spPr>
            <a:xfrm flipH="1">
              <a:off x="7787355" y="4193923"/>
              <a:ext cx="6762" cy="243649"/>
            </a:xfrm>
            <a:custGeom>
              <a:avLst/>
              <a:gdLst>
                <a:gd name="connsiteX0" fmla="*/ 3429 w 6762"/>
                <a:gd name="connsiteY0" fmla="*/ 0 h 243649"/>
                <a:gd name="connsiteX1" fmla="*/ 6763 w 6762"/>
                <a:gd name="connsiteY1" fmla="*/ 121825 h 243649"/>
                <a:gd name="connsiteX2" fmla="*/ 3429 w 6762"/>
                <a:gd name="connsiteY2" fmla="*/ 243649 h 243649"/>
                <a:gd name="connsiteX3" fmla="*/ 0 w 6762"/>
                <a:gd name="connsiteY3" fmla="*/ 121825 h 243649"/>
                <a:gd name="connsiteX4" fmla="*/ 3429 w 6762"/>
                <a:gd name="connsiteY4" fmla="*/ 0 h 243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 h="243649">
                  <a:moveTo>
                    <a:pt x="3429" y="0"/>
                  </a:moveTo>
                  <a:cubicBezTo>
                    <a:pt x="5239" y="0"/>
                    <a:pt x="6763" y="54483"/>
                    <a:pt x="6763" y="121825"/>
                  </a:cubicBezTo>
                  <a:cubicBezTo>
                    <a:pt x="6763" y="189166"/>
                    <a:pt x="5239" y="243649"/>
                    <a:pt x="3429" y="243649"/>
                  </a:cubicBezTo>
                  <a:cubicBezTo>
                    <a:pt x="1619" y="243649"/>
                    <a:pt x="0" y="189166"/>
                    <a:pt x="0" y="121825"/>
                  </a:cubicBezTo>
                  <a:cubicBezTo>
                    <a:pt x="0" y="54483"/>
                    <a:pt x="1524" y="0"/>
                    <a:pt x="3429"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9" name="任意多边形: 形状 18">
              <a:extLst>
                <a:ext uri="{FF2B5EF4-FFF2-40B4-BE49-F238E27FC236}">
                  <a16:creationId xmlns:a16="http://schemas.microsoft.com/office/drawing/2014/main" id="{11FE4DA0-F4EB-0900-66C3-2B278879EC7D}"/>
                </a:ext>
              </a:extLst>
            </p:cNvPr>
            <p:cNvSpPr/>
            <p:nvPr/>
          </p:nvSpPr>
          <p:spPr>
            <a:xfrm flipH="1">
              <a:off x="4896174" y="3625467"/>
              <a:ext cx="326309" cy="204518"/>
            </a:xfrm>
            <a:custGeom>
              <a:avLst/>
              <a:gdLst>
                <a:gd name="connsiteX0" fmla="*/ 60599 w 326309"/>
                <a:gd name="connsiteY0" fmla="*/ 24959 h 204518"/>
                <a:gd name="connsiteX1" fmla="*/ 227096 w 326309"/>
                <a:gd name="connsiteY1" fmla="*/ 4671 h 204518"/>
                <a:gd name="connsiteX2" fmla="*/ 309297 w 326309"/>
                <a:gd name="connsiteY2" fmla="*/ 41437 h 204518"/>
                <a:gd name="connsiteX3" fmla="*/ 310154 w 326309"/>
                <a:gd name="connsiteY3" fmla="*/ 123448 h 204518"/>
                <a:gd name="connsiteX4" fmla="*/ 258243 w 326309"/>
                <a:gd name="connsiteY4" fmla="*/ 136592 h 204518"/>
                <a:gd name="connsiteX5" fmla="*/ 130322 w 326309"/>
                <a:gd name="connsiteY5" fmla="*/ 154880 h 204518"/>
                <a:gd name="connsiteX6" fmla="*/ 73172 w 326309"/>
                <a:gd name="connsiteY6" fmla="*/ 202505 h 204518"/>
                <a:gd name="connsiteX7" fmla="*/ 10878 w 326309"/>
                <a:gd name="connsiteY7" fmla="*/ 174787 h 204518"/>
                <a:gd name="connsiteX8" fmla="*/ 3830 w 326309"/>
                <a:gd name="connsiteY8" fmla="*/ 103255 h 204518"/>
                <a:gd name="connsiteX9" fmla="*/ 60599 w 326309"/>
                <a:gd name="connsiteY9" fmla="*/ 24959 h 2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309" h="204518">
                  <a:moveTo>
                    <a:pt x="60599" y="24959"/>
                  </a:moveTo>
                  <a:cubicBezTo>
                    <a:pt x="111272" y="-1234"/>
                    <a:pt x="170803" y="-4568"/>
                    <a:pt x="227096" y="4671"/>
                  </a:cubicBezTo>
                  <a:cubicBezTo>
                    <a:pt x="257290" y="9719"/>
                    <a:pt x="288723" y="18673"/>
                    <a:pt x="309297" y="41437"/>
                  </a:cubicBezTo>
                  <a:cubicBezTo>
                    <a:pt x="329871" y="64202"/>
                    <a:pt x="333681" y="104017"/>
                    <a:pt x="310154" y="123448"/>
                  </a:cubicBezTo>
                  <a:cubicBezTo>
                    <a:pt x="296057" y="135068"/>
                    <a:pt x="276531" y="136878"/>
                    <a:pt x="258243" y="136592"/>
                  </a:cubicBezTo>
                  <a:cubicBezTo>
                    <a:pt x="214237" y="136116"/>
                    <a:pt x="165469" y="128401"/>
                    <a:pt x="130322" y="154880"/>
                  </a:cubicBezTo>
                  <a:cubicBezTo>
                    <a:pt x="110224" y="169930"/>
                    <a:pt x="96889" y="195076"/>
                    <a:pt x="73172" y="202505"/>
                  </a:cubicBezTo>
                  <a:cubicBezTo>
                    <a:pt x="49455" y="209935"/>
                    <a:pt x="23261" y="195933"/>
                    <a:pt x="10878" y="174787"/>
                  </a:cubicBezTo>
                  <a:cubicBezTo>
                    <a:pt x="-567" y="152732"/>
                    <a:pt x="-3091" y="127120"/>
                    <a:pt x="3830" y="103255"/>
                  </a:cubicBezTo>
                  <a:cubicBezTo>
                    <a:pt x="9515" y="69734"/>
                    <a:pt x="30506" y="40782"/>
                    <a:pt x="60599" y="24959"/>
                  </a:cubicBezTo>
                  <a:close/>
                </a:path>
              </a:pathLst>
            </a:custGeom>
            <a:solidFill>
              <a:schemeClr val="bg2">
                <a:lumMod val="60000"/>
                <a:lumOff val="4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0" name="任意多边形: 形状 19">
              <a:extLst>
                <a:ext uri="{FF2B5EF4-FFF2-40B4-BE49-F238E27FC236}">
                  <a16:creationId xmlns:a16="http://schemas.microsoft.com/office/drawing/2014/main" id="{DC368051-901D-CD3E-10E3-F50B40EB0827}"/>
                </a:ext>
              </a:extLst>
            </p:cNvPr>
            <p:cNvSpPr/>
            <p:nvPr/>
          </p:nvSpPr>
          <p:spPr>
            <a:xfrm flipH="1">
              <a:off x="5071111" y="2967700"/>
              <a:ext cx="236029" cy="486950"/>
            </a:xfrm>
            <a:custGeom>
              <a:avLst/>
              <a:gdLst>
                <a:gd name="connsiteX0" fmla="*/ 29242 w 236029"/>
                <a:gd name="connsiteY0" fmla="*/ 458794 h 486950"/>
                <a:gd name="connsiteX1" fmla="*/ 148304 w 236029"/>
                <a:gd name="connsiteY1" fmla="*/ 461365 h 486950"/>
                <a:gd name="connsiteX2" fmla="*/ 198691 w 236029"/>
                <a:gd name="connsiteY2" fmla="*/ 357924 h 486950"/>
                <a:gd name="connsiteX3" fmla="*/ 229743 w 236029"/>
                <a:gd name="connsiteY3" fmla="*/ 96558 h 486950"/>
                <a:gd name="connsiteX4" fmla="*/ 196310 w 236029"/>
                <a:gd name="connsiteY4" fmla="*/ 25501 h 486950"/>
                <a:gd name="connsiteX5" fmla="*/ 124396 w 236029"/>
                <a:gd name="connsiteY5" fmla="*/ 1499 h 486950"/>
                <a:gd name="connsiteX6" fmla="*/ 61627 w 236029"/>
                <a:gd name="connsiteY6" fmla="*/ 67507 h 486950"/>
                <a:gd name="connsiteX7" fmla="*/ 0 w 236029"/>
                <a:gd name="connsiteY7" fmla="*/ 334969 h 486950"/>
                <a:gd name="connsiteX8" fmla="*/ 29242 w 236029"/>
                <a:gd name="connsiteY8" fmla="*/ 458794 h 48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29" h="486950">
                  <a:moveTo>
                    <a:pt x="29242" y="458794"/>
                  </a:moveTo>
                  <a:cubicBezTo>
                    <a:pt x="60198" y="502990"/>
                    <a:pt x="120396" y="488321"/>
                    <a:pt x="148304" y="461365"/>
                  </a:cubicBezTo>
                  <a:cubicBezTo>
                    <a:pt x="176213" y="434410"/>
                    <a:pt x="188023" y="395262"/>
                    <a:pt x="198691" y="357924"/>
                  </a:cubicBezTo>
                  <a:cubicBezTo>
                    <a:pt x="223266" y="272770"/>
                    <a:pt x="247936" y="183330"/>
                    <a:pt x="229743" y="96558"/>
                  </a:cubicBezTo>
                  <a:cubicBezTo>
                    <a:pt x="225382" y="70237"/>
                    <a:pt x="213809" y="45641"/>
                    <a:pt x="196310" y="25501"/>
                  </a:cubicBezTo>
                  <a:cubicBezTo>
                    <a:pt x="178302" y="5297"/>
                    <a:pt x="150929" y="-3840"/>
                    <a:pt x="124396" y="1499"/>
                  </a:cubicBezTo>
                  <a:cubicBezTo>
                    <a:pt x="94107" y="9595"/>
                    <a:pt x="75247" y="39598"/>
                    <a:pt x="61627" y="67507"/>
                  </a:cubicBezTo>
                  <a:cubicBezTo>
                    <a:pt x="21491" y="150983"/>
                    <a:pt x="440" y="242346"/>
                    <a:pt x="0" y="334969"/>
                  </a:cubicBezTo>
                  <a:cubicBezTo>
                    <a:pt x="0" y="378021"/>
                    <a:pt x="4953" y="423170"/>
                    <a:pt x="29242" y="458794"/>
                  </a:cubicBezTo>
                </a:path>
              </a:pathLst>
            </a:custGeom>
            <a:solidFill>
              <a:schemeClr val="tx2"/>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1" name="任意多边形: 形状 20">
              <a:extLst>
                <a:ext uri="{FF2B5EF4-FFF2-40B4-BE49-F238E27FC236}">
                  <a16:creationId xmlns:a16="http://schemas.microsoft.com/office/drawing/2014/main" id="{57359ADE-04B1-C3FA-CA38-E97ECE2DF0BC}"/>
                </a:ext>
              </a:extLst>
            </p:cNvPr>
            <p:cNvSpPr/>
            <p:nvPr/>
          </p:nvSpPr>
          <p:spPr>
            <a:xfrm flipH="1">
              <a:off x="5329901" y="3109800"/>
              <a:ext cx="389232" cy="402526"/>
            </a:xfrm>
            <a:custGeom>
              <a:avLst/>
              <a:gdLst>
                <a:gd name="connsiteX0" fmla="*/ 356558 w 389232"/>
                <a:gd name="connsiteY0" fmla="*/ 380130 h 402526"/>
                <a:gd name="connsiteX1" fmla="*/ 381609 w 389232"/>
                <a:gd name="connsiteY1" fmla="*/ 232111 h 402526"/>
                <a:gd name="connsiteX2" fmla="*/ 293883 w 389232"/>
                <a:gd name="connsiteY2" fmla="*/ 104857 h 402526"/>
                <a:gd name="connsiteX3" fmla="*/ 136816 w 389232"/>
                <a:gd name="connsiteY3" fmla="*/ 12179 h 402526"/>
                <a:gd name="connsiteX4" fmla="*/ 66236 w 389232"/>
                <a:gd name="connsiteY4" fmla="*/ 177 h 402526"/>
                <a:gd name="connsiteX5" fmla="*/ 6990 w 389232"/>
                <a:gd name="connsiteY5" fmla="*/ 36086 h 402526"/>
                <a:gd name="connsiteX6" fmla="*/ 23469 w 389232"/>
                <a:gd name="connsiteY6" fmla="*/ 137052 h 402526"/>
                <a:gd name="connsiteX7" fmla="*/ 126529 w 389232"/>
                <a:gd name="connsiteY7" fmla="*/ 294024 h 402526"/>
                <a:gd name="connsiteX8" fmla="*/ 239972 w 389232"/>
                <a:gd name="connsiteY8" fmla="*/ 391274 h 402526"/>
                <a:gd name="connsiteX9" fmla="*/ 361035 w 389232"/>
                <a:gd name="connsiteY9" fmla="*/ 374415 h 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232" h="402526">
                  <a:moveTo>
                    <a:pt x="356558" y="380130"/>
                  </a:moveTo>
                  <a:cubicBezTo>
                    <a:pt x="390181" y="340220"/>
                    <a:pt x="396563" y="282022"/>
                    <a:pt x="381609" y="232111"/>
                  </a:cubicBezTo>
                  <a:cubicBezTo>
                    <a:pt x="366654" y="182200"/>
                    <a:pt x="332841" y="139528"/>
                    <a:pt x="293883" y="104857"/>
                  </a:cubicBezTo>
                  <a:cubicBezTo>
                    <a:pt x="248048" y="64051"/>
                    <a:pt x="194697" y="32571"/>
                    <a:pt x="136816" y="12179"/>
                  </a:cubicBezTo>
                  <a:cubicBezTo>
                    <a:pt x="114423" y="3163"/>
                    <a:pt x="90351" y="-930"/>
                    <a:pt x="66236" y="177"/>
                  </a:cubicBezTo>
                  <a:cubicBezTo>
                    <a:pt x="41758" y="1594"/>
                    <a:pt x="19572" y="15042"/>
                    <a:pt x="6990" y="36086"/>
                  </a:cubicBezTo>
                  <a:cubicBezTo>
                    <a:pt x="-9583" y="67614"/>
                    <a:pt x="6324" y="105809"/>
                    <a:pt x="23469" y="137052"/>
                  </a:cubicBezTo>
                  <a:cubicBezTo>
                    <a:pt x="53684" y="191979"/>
                    <a:pt x="88142" y="244462"/>
                    <a:pt x="126529" y="294024"/>
                  </a:cubicBezTo>
                  <a:cubicBezTo>
                    <a:pt x="157485" y="333933"/>
                    <a:pt x="193204" y="373272"/>
                    <a:pt x="239972" y="391274"/>
                  </a:cubicBezTo>
                  <a:cubicBezTo>
                    <a:pt x="286740" y="409276"/>
                    <a:pt x="336079" y="407085"/>
                    <a:pt x="361035" y="374415"/>
                  </a:cubicBezTo>
                </a:path>
              </a:pathLst>
            </a:custGeom>
            <a:solidFill>
              <a:schemeClr val="bg2"/>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2" name="任意多边形: 形状 21">
              <a:extLst>
                <a:ext uri="{FF2B5EF4-FFF2-40B4-BE49-F238E27FC236}">
                  <a16:creationId xmlns:a16="http://schemas.microsoft.com/office/drawing/2014/main" id="{1846FEFC-325A-CA1B-FBBC-3E24DB48D0E8}"/>
                </a:ext>
              </a:extLst>
            </p:cNvPr>
            <p:cNvSpPr/>
            <p:nvPr/>
          </p:nvSpPr>
          <p:spPr>
            <a:xfrm flipH="1">
              <a:off x="5048918" y="3686634"/>
              <a:ext cx="231608" cy="406799"/>
            </a:xfrm>
            <a:custGeom>
              <a:avLst/>
              <a:gdLst>
                <a:gd name="connsiteX0" fmla="*/ 532 w 231608"/>
                <a:gd name="connsiteY0" fmla="*/ 406800 h 406799"/>
                <a:gd name="connsiteX1" fmla="*/ 3390 w 231608"/>
                <a:gd name="connsiteY1" fmla="*/ 386702 h 406799"/>
                <a:gd name="connsiteX2" fmla="*/ 8724 w 231608"/>
                <a:gd name="connsiteY2" fmla="*/ 331933 h 406799"/>
                <a:gd name="connsiteX3" fmla="*/ 21011 w 231608"/>
                <a:gd name="connsiteY3" fmla="*/ 251447 h 406799"/>
                <a:gd name="connsiteX4" fmla="*/ 50253 w 231608"/>
                <a:gd name="connsiteY4" fmla="*/ 156197 h 406799"/>
                <a:gd name="connsiteX5" fmla="*/ 98735 w 231608"/>
                <a:gd name="connsiteY5" fmla="*/ 70472 h 406799"/>
                <a:gd name="connsiteX6" fmla="*/ 159981 w 231608"/>
                <a:gd name="connsiteY6" fmla="*/ 19513 h 406799"/>
                <a:gd name="connsiteX7" fmla="*/ 211606 w 231608"/>
                <a:gd name="connsiteY7" fmla="*/ 3416 h 406799"/>
                <a:gd name="connsiteX8" fmla="*/ 231609 w 231608"/>
                <a:gd name="connsiteY8" fmla="*/ 559 h 406799"/>
                <a:gd name="connsiteX9" fmla="*/ 211225 w 231608"/>
                <a:gd name="connsiteY9" fmla="*/ 559 h 406799"/>
                <a:gd name="connsiteX10" fmla="*/ 157409 w 231608"/>
                <a:gd name="connsiteY10" fmla="*/ 14560 h 406799"/>
                <a:gd name="connsiteX11" fmla="*/ 92830 w 231608"/>
                <a:gd name="connsiteY11" fmla="*/ 65900 h 406799"/>
                <a:gd name="connsiteX12" fmla="*/ 42538 w 231608"/>
                <a:gd name="connsiteY12" fmla="*/ 153530 h 406799"/>
                <a:gd name="connsiteX13" fmla="*/ 13963 w 231608"/>
                <a:gd name="connsiteY13" fmla="*/ 250019 h 406799"/>
                <a:gd name="connsiteX14" fmla="*/ 3199 w 231608"/>
                <a:gd name="connsiteY14" fmla="*/ 331457 h 406799"/>
                <a:gd name="connsiteX15" fmla="*/ 532 w 231608"/>
                <a:gd name="connsiteY15" fmla="*/ 386607 h 406799"/>
                <a:gd name="connsiteX16" fmla="*/ 532 w 231608"/>
                <a:gd name="connsiteY16" fmla="*/ 406800 h 40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608" h="406799">
                  <a:moveTo>
                    <a:pt x="532" y="406800"/>
                  </a:moveTo>
                  <a:cubicBezTo>
                    <a:pt x="2168" y="400216"/>
                    <a:pt x="3126" y="393481"/>
                    <a:pt x="3390" y="386702"/>
                  </a:cubicBezTo>
                  <a:cubicBezTo>
                    <a:pt x="4818" y="372129"/>
                    <a:pt x="6533" y="353746"/>
                    <a:pt x="8724" y="331933"/>
                  </a:cubicBezTo>
                  <a:cubicBezTo>
                    <a:pt x="11454" y="304914"/>
                    <a:pt x="15555" y="278050"/>
                    <a:pt x="21011" y="251447"/>
                  </a:cubicBezTo>
                  <a:cubicBezTo>
                    <a:pt x="28177" y="218961"/>
                    <a:pt x="37957" y="187108"/>
                    <a:pt x="50253" y="156197"/>
                  </a:cubicBezTo>
                  <a:cubicBezTo>
                    <a:pt x="62322" y="125494"/>
                    <a:pt x="78642" y="96637"/>
                    <a:pt x="98735" y="70472"/>
                  </a:cubicBezTo>
                  <a:cubicBezTo>
                    <a:pt x="115111" y="49147"/>
                    <a:pt x="136034" y="31739"/>
                    <a:pt x="159981" y="19513"/>
                  </a:cubicBezTo>
                  <a:cubicBezTo>
                    <a:pt x="176257" y="11519"/>
                    <a:pt x="193671" y="6089"/>
                    <a:pt x="211606" y="3416"/>
                  </a:cubicBezTo>
                  <a:cubicBezTo>
                    <a:pt x="218359" y="3208"/>
                    <a:pt x="225068" y="2249"/>
                    <a:pt x="231609" y="559"/>
                  </a:cubicBezTo>
                  <a:cubicBezTo>
                    <a:pt x="224835" y="-186"/>
                    <a:pt x="218000" y="-186"/>
                    <a:pt x="211225" y="559"/>
                  </a:cubicBezTo>
                  <a:cubicBezTo>
                    <a:pt x="192595" y="1976"/>
                    <a:pt x="174368" y="6718"/>
                    <a:pt x="157409" y="14560"/>
                  </a:cubicBezTo>
                  <a:cubicBezTo>
                    <a:pt x="132217" y="26473"/>
                    <a:pt x="110116" y="44043"/>
                    <a:pt x="92830" y="65900"/>
                  </a:cubicBezTo>
                  <a:cubicBezTo>
                    <a:pt x="71820" y="92460"/>
                    <a:pt x="54871" y="121992"/>
                    <a:pt x="42538" y="153530"/>
                  </a:cubicBezTo>
                  <a:cubicBezTo>
                    <a:pt x="30234" y="184804"/>
                    <a:pt x="20673" y="217088"/>
                    <a:pt x="13963" y="250019"/>
                  </a:cubicBezTo>
                  <a:cubicBezTo>
                    <a:pt x="8775" y="276929"/>
                    <a:pt x="5181" y="304123"/>
                    <a:pt x="3199" y="331457"/>
                  </a:cubicBezTo>
                  <a:cubicBezTo>
                    <a:pt x="1485" y="354698"/>
                    <a:pt x="818" y="373558"/>
                    <a:pt x="532" y="386607"/>
                  </a:cubicBezTo>
                  <a:cubicBezTo>
                    <a:pt x="-177" y="393319"/>
                    <a:pt x="-177" y="400087"/>
                    <a:pt x="532" y="40680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3" name="任意多边形: 形状 22">
              <a:extLst>
                <a:ext uri="{FF2B5EF4-FFF2-40B4-BE49-F238E27FC236}">
                  <a16:creationId xmlns:a16="http://schemas.microsoft.com/office/drawing/2014/main" id="{A849D77C-CEFF-4ACE-6A50-DBF0C2CAE262}"/>
                </a:ext>
              </a:extLst>
            </p:cNvPr>
            <p:cNvSpPr/>
            <p:nvPr/>
          </p:nvSpPr>
          <p:spPr>
            <a:xfrm flipH="1">
              <a:off x="5173410" y="3144458"/>
              <a:ext cx="107048" cy="906779"/>
            </a:xfrm>
            <a:custGeom>
              <a:avLst/>
              <a:gdLst>
                <a:gd name="connsiteX0" fmla="*/ 4274 w 107048"/>
                <a:gd name="connsiteY0" fmla="*/ 906780 h 906779"/>
                <a:gd name="connsiteX1" fmla="*/ 4846 w 107048"/>
                <a:gd name="connsiteY1" fmla="*/ 897255 h 906779"/>
                <a:gd name="connsiteX2" fmla="*/ 4846 w 107048"/>
                <a:gd name="connsiteY2" fmla="*/ 870585 h 906779"/>
                <a:gd name="connsiteX3" fmla="*/ 5989 w 107048"/>
                <a:gd name="connsiteY3" fmla="*/ 772668 h 906779"/>
                <a:gd name="connsiteX4" fmla="*/ 28944 w 107048"/>
                <a:gd name="connsiteY4" fmla="*/ 475488 h 906779"/>
                <a:gd name="connsiteX5" fmla="*/ 77902 w 107048"/>
                <a:gd name="connsiteY5" fmla="*/ 130969 h 906779"/>
                <a:gd name="connsiteX6" fmla="*/ 89618 w 107048"/>
                <a:gd name="connsiteY6" fmla="*/ 76390 h 906779"/>
                <a:gd name="connsiteX7" fmla="*/ 99143 w 107048"/>
                <a:gd name="connsiteY7" fmla="*/ 35433 h 906779"/>
                <a:gd name="connsiteX8" fmla="*/ 105334 w 107048"/>
                <a:gd name="connsiteY8" fmla="*/ 9525 h 906779"/>
                <a:gd name="connsiteX9" fmla="*/ 107049 w 107048"/>
                <a:gd name="connsiteY9" fmla="*/ 0 h 906779"/>
                <a:gd name="connsiteX10" fmla="*/ 103810 w 107048"/>
                <a:gd name="connsiteY10" fmla="*/ 8763 h 906779"/>
                <a:gd name="connsiteX11" fmla="*/ 96000 w 107048"/>
                <a:gd name="connsiteY11" fmla="*/ 34290 h 906779"/>
                <a:gd name="connsiteX12" fmla="*/ 85046 w 107048"/>
                <a:gd name="connsiteY12" fmla="*/ 75057 h 906779"/>
                <a:gd name="connsiteX13" fmla="*/ 72188 w 107048"/>
                <a:gd name="connsiteY13" fmla="*/ 129540 h 906779"/>
                <a:gd name="connsiteX14" fmla="*/ 20657 w 107048"/>
                <a:gd name="connsiteY14" fmla="*/ 449199 h 906779"/>
                <a:gd name="connsiteX15" fmla="*/ 179 w 107048"/>
                <a:gd name="connsiteY15" fmla="*/ 772287 h 906779"/>
                <a:gd name="connsiteX16" fmla="*/ 1607 w 107048"/>
                <a:gd name="connsiteY16" fmla="*/ 870394 h 906779"/>
                <a:gd name="connsiteX17" fmla="*/ 3226 w 107048"/>
                <a:gd name="connsiteY17" fmla="*/ 897064 h 906779"/>
                <a:gd name="connsiteX18" fmla="*/ 4274 w 107048"/>
                <a:gd name="connsiteY18" fmla="*/ 906780 h 90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048" h="906779">
                  <a:moveTo>
                    <a:pt x="4274" y="906780"/>
                  </a:moveTo>
                  <a:cubicBezTo>
                    <a:pt x="4847" y="903639"/>
                    <a:pt x="5039" y="900441"/>
                    <a:pt x="4846" y="897255"/>
                  </a:cubicBezTo>
                  <a:cubicBezTo>
                    <a:pt x="4846" y="890302"/>
                    <a:pt x="4846" y="881443"/>
                    <a:pt x="4846" y="870585"/>
                  </a:cubicBezTo>
                  <a:cubicBezTo>
                    <a:pt x="4846" y="847534"/>
                    <a:pt x="4846" y="814006"/>
                    <a:pt x="5989" y="772668"/>
                  </a:cubicBezTo>
                  <a:cubicBezTo>
                    <a:pt x="8084" y="689991"/>
                    <a:pt x="15514" y="601218"/>
                    <a:pt x="28944" y="475488"/>
                  </a:cubicBezTo>
                  <a:cubicBezTo>
                    <a:pt x="41993" y="357568"/>
                    <a:pt x="59424" y="220218"/>
                    <a:pt x="77902" y="130969"/>
                  </a:cubicBezTo>
                  <a:cubicBezTo>
                    <a:pt x="81808" y="110680"/>
                    <a:pt x="85808" y="92392"/>
                    <a:pt x="89618" y="76390"/>
                  </a:cubicBezTo>
                  <a:cubicBezTo>
                    <a:pt x="93428" y="60388"/>
                    <a:pt x="96191" y="46577"/>
                    <a:pt x="99143" y="35433"/>
                  </a:cubicBezTo>
                  <a:cubicBezTo>
                    <a:pt x="102096" y="24289"/>
                    <a:pt x="103715" y="16383"/>
                    <a:pt x="105334" y="9525"/>
                  </a:cubicBezTo>
                  <a:cubicBezTo>
                    <a:pt x="106192" y="6408"/>
                    <a:pt x="106766" y="3220"/>
                    <a:pt x="107049" y="0"/>
                  </a:cubicBezTo>
                  <a:cubicBezTo>
                    <a:pt x="105594" y="2768"/>
                    <a:pt x="104506" y="5714"/>
                    <a:pt x="103810" y="8763"/>
                  </a:cubicBezTo>
                  <a:cubicBezTo>
                    <a:pt x="101715" y="15430"/>
                    <a:pt x="99143" y="23908"/>
                    <a:pt x="96000" y="34290"/>
                  </a:cubicBezTo>
                  <a:cubicBezTo>
                    <a:pt x="92857" y="44672"/>
                    <a:pt x="89047" y="59055"/>
                    <a:pt x="85046" y="75057"/>
                  </a:cubicBezTo>
                  <a:cubicBezTo>
                    <a:pt x="81046" y="91059"/>
                    <a:pt x="76474" y="109251"/>
                    <a:pt x="72188" y="129540"/>
                  </a:cubicBezTo>
                  <a:cubicBezTo>
                    <a:pt x="49306" y="235094"/>
                    <a:pt x="32105" y="341801"/>
                    <a:pt x="20657" y="449199"/>
                  </a:cubicBezTo>
                  <a:cubicBezTo>
                    <a:pt x="6941" y="574929"/>
                    <a:pt x="750" y="689419"/>
                    <a:pt x="179" y="772287"/>
                  </a:cubicBezTo>
                  <a:cubicBezTo>
                    <a:pt x="-298" y="813721"/>
                    <a:pt x="179" y="847249"/>
                    <a:pt x="1607" y="870394"/>
                  </a:cubicBezTo>
                  <a:cubicBezTo>
                    <a:pt x="2274" y="881253"/>
                    <a:pt x="2846" y="890111"/>
                    <a:pt x="3226" y="897064"/>
                  </a:cubicBezTo>
                  <a:cubicBezTo>
                    <a:pt x="3172" y="900334"/>
                    <a:pt x="3524" y="903597"/>
                    <a:pt x="4274" y="90678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4" name="任意多边形: 形状 23">
              <a:extLst>
                <a:ext uri="{FF2B5EF4-FFF2-40B4-BE49-F238E27FC236}">
                  <a16:creationId xmlns:a16="http://schemas.microsoft.com/office/drawing/2014/main" id="{7BE79BC6-D0B3-C7C6-CD3D-8EC8CA5408D7}"/>
                </a:ext>
              </a:extLst>
            </p:cNvPr>
            <p:cNvSpPr/>
            <p:nvPr/>
          </p:nvSpPr>
          <p:spPr>
            <a:xfrm flipH="1">
              <a:off x="5275067" y="3212466"/>
              <a:ext cx="295762" cy="617982"/>
            </a:xfrm>
            <a:custGeom>
              <a:avLst/>
              <a:gdLst>
                <a:gd name="connsiteX0" fmla="*/ 295217 w 295762"/>
                <a:gd name="connsiteY0" fmla="*/ 617982 h 617982"/>
                <a:gd name="connsiteX1" fmla="*/ 295217 w 295762"/>
                <a:gd name="connsiteY1" fmla="*/ 590169 h 617982"/>
                <a:gd name="connsiteX2" fmla="*/ 286645 w 295762"/>
                <a:gd name="connsiteY2" fmla="*/ 514731 h 617982"/>
                <a:gd name="connsiteX3" fmla="*/ 262166 w 295762"/>
                <a:gd name="connsiteY3" fmla="*/ 404813 h 617982"/>
                <a:gd name="connsiteX4" fmla="*/ 216160 w 295762"/>
                <a:gd name="connsiteY4" fmla="*/ 274701 h 617982"/>
                <a:gd name="connsiteX5" fmla="*/ 81190 w 295762"/>
                <a:gd name="connsiteY5" fmla="*/ 64484 h 617982"/>
                <a:gd name="connsiteX6" fmla="*/ 49377 w 295762"/>
                <a:gd name="connsiteY6" fmla="*/ 34957 h 617982"/>
                <a:gd name="connsiteX7" fmla="*/ 35851 w 295762"/>
                <a:gd name="connsiteY7" fmla="*/ 23527 h 617982"/>
                <a:gd name="connsiteX8" fmla="*/ 23564 w 295762"/>
                <a:gd name="connsiteY8" fmla="*/ 15049 h 617982"/>
                <a:gd name="connsiteX9" fmla="*/ 37 w 295762"/>
                <a:gd name="connsiteY9" fmla="*/ 0 h 617982"/>
                <a:gd name="connsiteX10" fmla="*/ 76904 w 295762"/>
                <a:gd name="connsiteY10" fmla="*/ 68580 h 617982"/>
                <a:gd name="connsiteX11" fmla="*/ 208540 w 295762"/>
                <a:gd name="connsiteY11" fmla="*/ 278130 h 617982"/>
                <a:gd name="connsiteX12" fmla="*/ 254545 w 295762"/>
                <a:gd name="connsiteY12" fmla="*/ 406908 h 617982"/>
                <a:gd name="connsiteX13" fmla="*/ 280739 w 295762"/>
                <a:gd name="connsiteY13" fmla="*/ 515684 h 617982"/>
                <a:gd name="connsiteX14" fmla="*/ 291788 w 295762"/>
                <a:gd name="connsiteY14" fmla="*/ 590455 h 617982"/>
                <a:gd name="connsiteX15" fmla="*/ 295217 w 295762"/>
                <a:gd name="connsiteY15" fmla="*/ 617982 h 61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762" h="617982">
                  <a:moveTo>
                    <a:pt x="295217" y="617982"/>
                  </a:moveTo>
                  <a:cubicBezTo>
                    <a:pt x="295945" y="608725"/>
                    <a:pt x="295945" y="599426"/>
                    <a:pt x="295217" y="590169"/>
                  </a:cubicBezTo>
                  <a:cubicBezTo>
                    <a:pt x="294169" y="572262"/>
                    <a:pt x="291693" y="546354"/>
                    <a:pt x="286645" y="514731"/>
                  </a:cubicBezTo>
                  <a:cubicBezTo>
                    <a:pt x="280572" y="477658"/>
                    <a:pt x="272399" y="440959"/>
                    <a:pt x="262166" y="404813"/>
                  </a:cubicBezTo>
                  <a:cubicBezTo>
                    <a:pt x="250153" y="360338"/>
                    <a:pt x="234773" y="316842"/>
                    <a:pt x="216160" y="274701"/>
                  </a:cubicBezTo>
                  <a:cubicBezTo>
                    <a:pt x="184290" y="197024"/>
                    <a:pt x="138556" y="125792"/>
                    <a:pt x="81190" y="64484"/>
                  </a:cubicBezTo>
                  <a:cubicBezTo>
                    <a:pt x="71188" y="54013"/>
                    <a:pt x="60564" y="44152"/>
                    <a:pt x="49377" y="34957"/>
                  </a:cubicBezTo>
                  <a:cubicBezTo>
                    <a:pt x="44519" y="30861"/>
                    <a:pt x="39852" y="26765"/>
                    <a:pt x="35851" y="23527"/>
                  </a:cubicBezTo>
                  <a:lnTo>
                    <a:pt x="23564" y="15049"/>
                  </a:lnTo>
                  <a:cubicBezTo>
                    <a:pt x="16151" y="9392"/>
                    <a:pt x="8282" y="4358"/>
                    <a:pt x="37" y="0"/>
                  </a:cubicBezTo>
                  <a:cubicBezTo>
                    <a:pt x="-1296" y="1810"/>
                    <a:pt x="33280" y="22098"/>
                    <a:pt x="76904" y="68580"/>
                  </a:cubicBezTo>
                  <a:cubicBezTo>
                    <a:pt x="132395" y="130425"/>
                    <a:pt x="176913" y="201294"/>
                    <a:pt x="208540" y="278130"/>
                  </a:cubicBezTo>
                  <a:cubicBezTo>
                    <a:pt x="226737" y="319979"/>
                    <a:pt x="242107" y="363002"/>
                    <a:pt x="254545" y="406908"/>
                  </a:cubicBezTo>
                  <a:cubicBezTo>
                    <a:pt x="266642" y="447294"/>
                    <a:pt x="274643" y="484442"/>
                    <a:pt x="280739" y="515684"/>
                  </a:cubicBezTo>
                  <a:cubicBezTo>
                    <a:pt x="286835" y="546926"/>
                    <a:pt x="289788" y="572834"/>
                    <a:pt x="291788" y="590455"/>
                  </a:cubicBezTo>
                  <a:cubicBezTo>
                    <a:pt x="292189" y="599708"/>
                    <a:pt x="293336" y="608913"/>
                    <a:pt x="295217" y="617982"/>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5" name="任意多边形: 形状 24">
              <a:extLst>
                <a:ext uri="{FF2B5EF4-FFF2-40B4-BE49-F238E27FC236}">
                  <a16:creationId xmlns:a16="http://schemas.microsoft.com/office/drawing/2014/main" id="{544BE3AA-BDD6-A4A8-0F5C-0B979D9F7182}"/>
                </a:ext>
              </a:extLst>
            </p:cNvPr>
            <p:cNvSpPr/>
            <p:nvPr/>
          </p:nvSpPr>
          <p:spPr>
            <a:xfrm flipH="1">
              <a:off x="5070158" y="4186398"/>
              <a:ext cx="433673" cy="303085"/>
            </a:xfrm>
            <a:custGeom>
              <a:avLst/>
              <a:gdLst>
                <a:gd name="connsiteX0" fmla="*/ 0 w 433673"/>
                <a:gd name="connsiteY0" fmla="*/ 0 h 303085"/>
                <a:gd name="connsiteX1" fmla="*/ 22193 w 433673"/>
                <a:gd name="connsiteY1" fmla="*/ 303086 h 303085"/>
                <a:gd name="connsiteX2" fmla="*/ 411480 w 433673"/>
                <a:gd name="connsiteY2" fmla="*/ 303086 h 303085"/>
                <a:gd name="connsiteX3" fmla="*/ 433673 w 433673"/>
                <a:gd name="connsiteY3" fmla="*/ 0 h 303085"/>
                <a:gd name="connsiteX4" fmla="*/ 0 w 433673"/>
                <a:gd name="connsiteY4" fmla="*/ 0 h 303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73" h="303085">
                  <a:moveTo>
                    <a:pt x="0" y="0"/>
                  </a:moveTo>
                  <a:lnTo>
                    <a:pt x="22193" y="303086"/>
                  </a:lnTo>
                  <a:lnTo>
                    <a:pt x="411480" y="303086"/>
                  </a:lnTo>
                  <a:lnTo>
                    <a:pt x="433673" y="0"/>
                  </a:lnTo>
                  <a:lnTo>
                    <a:pt x="0" y="0"/>
                  </a:lnTo>
                  <a:close/>
                </a:path>
              </a:pathLst>
            </a:custGeom>
            <a:solidFill>
              <a:schemeClr val="bg1">
                <a:lumMod val="2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6" name="任意多边形: 形状 25">
              <a:extLst>
                <a:ext uri="{FF2B5EF4-FFF2-40B4-BE49-F238E27FC236}">
                  <a16:creationId xmlns:a16="http://schemas.microsoft.com/office/drawing/2014/main" id="{680CEEB8-3E44-4431-2AAD-A2B1EBEC5033}"/>
                </a:ext>
              </a:extLst>
            </p:cNvPr>
            <p:cNvSpPr/>
            <p:nvPr/>
          </p:nvSpPr>
          <p:spPr>
            <a:xfrm flipH="1">
              <a:off x="5023772" y="4066954"/>
              <a:ext cx="517683" cy="119443"/>
            </a:xfrm>
            <a:custGeom>
              <a:avLst/>
              <a:gdLst>
                <a:gd name="connsiteX0" fmla="*/ 0 w 517683"/>
                <a:gd name="connsiteY0" fmla="*/ 0 h 119443"/>
                <a:gd name="connsiteX1" fmla="*/ 517684 w 517683"/>
                <a:gd name="connsiteY1" fmla="*/ 0 h 119443"/>
                <a:gd name="connsiteX2" fmla="*/ 517684 w 517683"/>
                <a:gd name="connsiteY2" fmla="*/ 119443 h 119443"/>
                <a:gd name="connsiteX3" fmla="*/ 0 w 517683"/>
                <a:gd name="connsiteY3" fmla="*/ 119443 h 119443"/>
              </a:gdLst>
              <a:ahLst/>
              <a:cxnLst>
                <a:cxn ang="0">
                  <a:pos x="connsiteX0" y="connsiteY0"/>
                </a:cxn>
                <a:cxn ang="0">
                  <a:pos x="connsiteX1" y="connsiteY1"/>
                </a:cxn>
                <a:cxn ang="0">
                  <a:pos x="connsiteX2" y="connsiteY2"/>
                </a:cxn>
                <a:cxn ang="0">
                  <a:pos x="connsiteX3" y="connsiteY3"/>
                </a:cxn>
              </a:cxnLst>
              <a:rect l="l" t="t" r="r" b="b"/>
              <a:pathLst>
                <a:path w="517683" h="119443">
                  <a:moveTo>
                    <a:pt x="0" y="0"/>
                  </a:moveTo>
                  <a:lnTo>
                    <a:pt x="517684" y="0"/>
                  </a:lnTo>
                  <a:lnTo>
                    <a:pt x="517684" y="119443"/>
                  </a:lnTo>
                  <a:lnTo>
                    <a:pt x="0" y="119443"/>
                  </a:ln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7" name="任意多边形: 形状 26">
              <a:extLst>
                <a:ext uri="{FF2B5EF4-FFF2-40B4-BE49-F238E27FC236}">
                  <a16:creationId xmlns:a16="http://schemas.microsoft.com/office/drawing/2014/main" id="{1024D053-7E1F-04EB-E59F-3DA0F09D25A2}"/>
                </a:ext>
              </a:extLst>
            </p:cNvPr>
            <p:cNvSpPr/>
            <p:nvPr/>
          </p:nvSpPr>
          <p:spPr>
            <a:xfrm flipH="1">
              <a:off x="5032249" y="4477863"/>
              <a:ext cx="509206" cy="33146"/>
            </a:xfrm>
            <a:custGeom>
              <a:avLst/>
              <a:gdLst>
                <a:gd name="connsiteX0" fmla="*/ 0 w 509206"/>
                <a:gd name="connsiteY0" fmla="*/ 0 h 33146"/>
                <a:gd name="connsiteX1" fmla="*/ 0 w 509206"/>
                <a:gd name="connsiteY1" fmla="*/ 33147 h 33146"/>
                <a:gd name="connsiteX2" fmla="*/ 24384 w 509206"/>
                <a:gd name="connsiteY2" fmla="*/ 33147 h 33146"/>
                <a:gd name="connsiteX3" fmla="*/ 509206 w 509206"/>
                <a:gd name="connsiteY3" fmla="*/ 33147 h 33146"/>
                <a:gd name="connsiteX4" fmla="*/ 509206 w 509206"/>
                <a:gd name="connsiteY4" fmla="*/ 0 h 33146"/>
                <a:gd name="connsiteX5" fmla="*/ 0 w 509206"/>
                <a:gd name="connsiteY5" fmla="*/ 0 h 3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206" h="33146">
                  <a:moveTo>
                    <a:pt x="0" y="0"/>
                  </a:moveTo>
                  <a:lnTo>
                    <a:pt x="0" y="33147"/>
                  </a:lnTo>
                  <a:lnTo>
                    <a:pt x="24384" y="33147"/>
                  </a:lnTo>
                  <a:lnTo>
                    <a:pt x="509206" y="33147"/>
                  </a:lnTo>
                  <a:lnTo>
                    <a:pt x="509206" y="0"/>
                  </a:lnTo>
                  <a:lnTo>
                    <a:pt x="0" y="0"/>
                  </a:lnTo>
                  <a:close/>
                </a:path>
              </a:pathLst>
            </a:custGeom>
            <a:solidFill>
              <a:schemeClr val="bg1">
                <a:lumMod val="25000"/>
              </a:schemeClr>
            </a:solidFill>
            <a:ln w="9525" cap="flat">
              <a:noFill/>
              <a:prstDash val="solid"/>
              <a:miter/>
            </a:ln>
          </p:spPr>
          <p:txBody>
            <a:bodyPr rtlCol="0" anchor="ctr"/>
            <a:lstStyle/>
            <a:p>
              <a:endParaRPr lang="zh-CN" altLang="en-US" dirty="0">
                <a:latin typeface="Crete Round" panose="02010600030101010101" charset="0"/>
                <a:ea typeface="微软雅黑" panose="020B0503020204020204" pitchFamily="34" charset="-122"/>
              </a:endParaRPr>
            </a:p>
          </p:txBody>
        </p:sp>
        <p:sp>
          <p:nvSpPr>
            <p:cNvPr id="28" name="任意多边形: 形状 27">
              <a:extLst>
                <a:ext uri="{FF2B5EF4-FFF2-40B4-BE49-F238E27FC236}">
                  <a16:creationId xmlns:a16="http://schemas.microsoft.com/office/drawing/2014/main" id="{58707E7E-D6DE-0379-CF1F-E065CA902C8F}"/>
                </a:ext>
              </a:extLst>
            </p:cNvPr>
            <p:cNvSpPr/>
            <p:nvPr/>
          </p:nvSpPr>
          <p:spPr>
            <a:xfrm flipH="1">
              <a:off x="5050823" y="4507390"/>
              <a:ext cx="466248" cy="58197"/>
            </a:xfrm>
            <a:custGeom>
              <a:avLst/>
              <a:gdLst>
                <a:gd name="connsiteX0" fmla="*/ 23813 w 466248"/>
                <a:gd name="connsiteY0" fmla="*/ 58198 h 58197"/>
                <a:gd name="connsiteX1" fmla="*/ 0 w 466248"/>
                <a:gd name="connsiteY1" fmla="*/ 0 h 58197"/>
                <a:gd name="connsiteX2" fmla="*/ 466249 w 466248"/>
                <a:gd name="connsiteY2" fmla="*/ 0 h 58197"/>
                <a:gd name="connsiteX3" fmla="*/ 438436 w 466248"/>
                <a:gd name="connsiteY3" fmla="*/ 58198 h 58197"/>
                <a:gd name="connsiteX4" fmla="*/ 23813 w 466248"/>
                <a:gd name="connsiteY4" fmla="*/ 58198 h 5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248" h="58197">
                  <a:moveTo>
                    <a:pt x="23813" y="58198"/>
                  </a:moveTo>
                  <a:lnTo>
                    <a:pt x="0" y="0"/>
                  </a:lnTo>
                  <a:lnTo>
                    <a:pt x="466249" y="0"/>
                  </a:lnTo>
                  <a:lnTo>
                    <a:pt x="438436" y="58198"/>
                  </a:lnTo>
                  <a:lnTo>
                    <a:pt x="23813" y="58198"/>
                  </a:lnTo>
                  <a:close/>
                </a:path>
              </a:pathLst>
            </a:custGeom>
            <a:solidFill>
              <a:schemeClr val="bg1">
                <a:lumMod val="2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29" name="任意多边形: 形状 28">
              <a:extLst>
                <a:ext uri="{FF2B5EF4-FFF2-40B4-BE49-F238E27FC236}">
                  <a16:creationId xmlns:a16="http://schemas.microsoft.com/office/drawing/2014/main" id="{C1B3830F-A982-1904-DFB9-7E646E7DDA69}"/>
                </a:ext>
              </a:extLst>
            </p:cNvPr>
            <p:cNvSpPr/>
            <p:nvPr/>
          </p:nvSpPr>
          <p:spPr>
            <a:xfrm flipH="1">
              <a:off x="5077397" y="4243452"/>
              <a:ext cx="419576" cy="84677"/>
            </a:xfrm>
            <a:custGeom>
              <a:avLst/>
              <a:gdLst>
                <a:gd name="connsiteX0" fmla="*/ 419576 w 419576"/>
                <a:gd name="connsiteY0" fmla="*/ 42005 h 84677"/>
                <a:gd name="connsiteX1" fmla="*/ 417766 w 419576"/>
                <a:gd name="connsiteY1" fmla="*/ 44768 h 84677"/>
                <a:gd name="connsiteX2" fmla="*/ 411956 w 419576"/>
                <a:gd name="connsiteY2" fmla="*/ 52483 h 84677"/>
                <a:gd name="connsiteX3" fmla="*/ 389191 w 419576"/>
                <a:gd name="connsiteY3" fmla="*/ 81534 h 84677"/>
                <a:gd name="connsiteX4" fmla="*/ 388239 w 419576"/>
                <a:gd name="connsiteY4" fmla="*/ 82868 h 84677"/>
                <a:gd name="connsiteX5" fmla="*/ 387286 w 419576"/>
                <a:gd name="connsiteY5" fmla="*/ 81439 h 84677"/>
                <a:gd name="connsiteX6" fmla="*/ 331565 w 419576"/>
                <a:gd name="connsiteY6" fmla="*/ 4382 h 84677"/>
                <a:gd name="connsiteX7" fmla="*/ 334423 w 419576"/>
                <a:gd name="connsiteY7" fmla="*/ 4382 h 84677"/>
                <a:gd name="connsiteX8" fmla="*/ 279559 w 419576"/>
                <a:gd name="connsiteY8" fmla="*/ 82106 h 84677"/>
                <a:gd name="connsiteX9" fmla="*/ 277844 w 419576"/>
                <a:gd name="connsiteY9" fmla="*/ 84487 h 84677"/>
                <a:gd name="connsiteX10" fmla="*/ 275939 w 419576"/>
                <a:gd name="connsiteY10" fmla="*/ 82201 h 84677"/>
                <a:gd name="connsiteX11" fmla="*/ 211169 w 419576"/>
                <a:gd name="connsiteY11" fmla="*/ 4572 h 84677"/>
                <a:gd name="connsiteX12" fmla="*/ 214884 w 419576"/>
                <a:gd name="connsiteY12" fmla="*/ 4572 h 84677"/>
                <a:gd name="connsiteX13" fmla="*/ 211359 w 419576"/>
                <a:gd name="connsiteY13" fmla="*/ 9049 h 84677"/>
                <a:gd name="connsiteX14" fmla="*/ 153448 w 419576"/>
                <a:gd name="connsiteY14" fmla="*/ 82201 h 84677"/>
                <a:gd name="connsiteX15" fmla="*/ 151447 w 419576"/>
                <a:gd name="connsiteY15" fmla="*/ 84677 h 84677"/>
                <a:gd name="connsiteX16" fmla="*/ 149733 w 419576"/>
                <a:gd name="connsiteY16" fmla="*/ 82106 h 84677"/>
                <a:gd name="connsiteX17" fmla="*/ 94774 w 419576"/>
                <a:gd name="connsiteY17" fmla="*/ 4477 h 84677"/>
                <a:gd name="connsiteX18" fmla="*/ 98012 w 419576"/>
                <a:gd name="connsiteY18" fmla="*/ 4477 h 84677"/>
                <a:gd name="connsiteX19" fmla="*/ 30384 w 419576"/>
                <a:gd name="connsiteY19" fmla="*/ 81534 h 84677"/>
                <a:gd name="connsiteX20" fmla="*/ 29242 w 419576"/>
                <a:gd name="connsiteY20" fmla="*/ 82868 h 84677"/>
                <a:gd name="connsiteX21" fmla="*/ 28289 w 419576"/>
                <a:gd name="connsiteY21" fmla="*/ 81344 h 84677"/>
                <a:gd name="connsiteX22" fmla="*/ 7144 w 419576"/>
                <a:gd name="connsiteY22" fmla="*/ 45815 h 84677"/>
                <a:gd name="connsiteX23" fmla="*/ 1714 w 419576"/>
                <a:gd name="connsiteY23" fmla="*/ 36290 h 84677"/>
                <a:gd name="connsiteX24" fmla="*/ 0 w 419576"/>
                <a:gd name="connsiteY24" fmla="*/ 32956 h 84677"/>
                <a:gd name="connsiteX25" fmla="*/ 2286 w 419576"/>
                <a:gd name="connsiteY25" fmla="*/ 35909 h 84677"/>
                <a:gd name="connsiteX26" fmla="*/ 8287 w 419576"/>
                <a:gd name="connsiteY26" fmla="*/ 45434 h 84677"/>
                <a:gd name="connsiteX27" fmla="*/ 30480 w 419576"/>
                <a:gd name="connsiteY27" fmla="*/ 80391 h 84677"/>
                <a:gd name="connsiteX28" fmla="*/ 28384 w 419576"/>
                <a:gd name="connsiteY28" fmla="*/ 80391 h 84677"/>
                <a:gd name="connsiteX29" fmla="*/ 95059 w 419576"/>
                <a:gd name="connsiteY29" fmla="*/ 2381 h 84677"/>
                <a:gd name="connsiteX30" fmla="*/ 96679 w 419576"/>
                <a:gd name="connsiteY30" fmla="*/ 476 h 84677"/>
                <a:gd name="connsiteX31" fmla="*/ 98203 w 419576"/>
                <a:gd name="connsiteY31" fmla="*/ 2572 h 84677"/>
                <a:gd name="connsiteX32" fmla="*/ 153638 w 419576"/>
                <a:gd name="connsiteY32" fmla="*/ 79915 h 84677"/>
                <a:gd name="connsiteX33" fmla="*/ 149828 w 419576"/>
                <a:gd name="connsiteY33" fmla="*/ 79915 h 84677"/>
                <a:gd name="connsiteX34" fmla="*/ 207931 w 419576"/>
                <a:gd name="connsiteY34" fmla="*/ 6858 h 84677"/>
                <a:gd name="connsiteX35" fmla="*/ 211455 w 419576"/>
                <a:gd name="connsiteY35" fmla="*/ 2286 h 84677"/>
                <a:gd name="connsiteX36" fmla="*/ 213360 w 419576"/>
                <a:gd name="connsiteY36" fmla="*/ 0 h 84677"/>
                <a:gd name="connsiteX37" fmla="*/ 215265 w 419576"/>
                <a:gd name="connsiteY37" fmla="*/ 2286 h 84677"/>
                <a:gd name="connsiteX38" fmla="*/ 280130 w 419576"/>
                <a:gd name="connsiteY38" fmla="*/ 79820 h 84677"/>
                <a:gd name="connsiteX39" fmla="*/ 276511 w 419576"/>
                <a:gd name="connsiteY39" fmla="*/ 79820 h 84677"/>
                <a:gd name="connsiteX40" fmla="*/ 331946 w 419576"/>
                <a:gd name="connsiteY40" fmla="*/ 2477 h 84677"/>
                <a:gd name="connsiteX41" fmla="*/ 333565 w 419576"/>
                <a:gd name="connsiteY41" fmla="*/ 191 h 84677"/>
                <a:gd name="connsiteX42" fmla="*/ 335089 w 419576"/>
                <a:gd name="connsiteY42" fmla="*/ 2477 h 84677"/>
                <a:gd name="connsiteX43" fmla="*/ 389668 w 419576"/>
                <a:gd name="connsiteY43" fmla="*/ 80391 h 84677"/>
                <a:gd name="connsiteX44" fmla="*/ 387667 w 419576"/>
                <a:gd name="connsiteY44" fmla="*/ 80391 h 84677"/>
                <a:gd name="connsiteX45" fmla="*/ 411289 w 419576"/>
                <a:gd name="connsiteY45" fmla="*/ 51816 h 84677"/>
                <a:gd name="connsiteX46" fmla="*/ 417576 w 419576"/>
                <a:gd name="connsiteY46" fmla="*/ 44482 h 84677"/>
                <a:gd name="connsiteX47" fmla="*/ 419576 w 419576"/>
                <a:gd name="connsiteY47" fmla="*/ 42005 h 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9576" h="84677">
                  <a:moveTo>
                    <a:pt x="419576" y="42005"/>
                  </a:moveTo>
                  <a:cubicBezTo>
                    <a:pt x="419098" y="43002"/>
                    <a:pt x="418489" y="43931"/>
                    <a:pt x="417766" y="44768"/>
                  </a:cubicBezTo>
                  <a:cubicBezTo>
                    <a:pt x="416147" y="46863"/>
                    <a:pt x="414242" y="49340"/>
                    <a:pt x="411956" y="52483"/>
                  </a:cubicBezTo>
                  <a:lnTo>
                    <a:pt x="389191" y="81534"/>
                  </a:lnTo>
                  <a:lnTo>
                    <a:pt x="388239" y="82868"/>
                  </a:lnTo>
                  <a:lnTo>
                    <a:pt x="387286" y="81439"/>
                  </a:lnTo>
                  <a:cubicBezTo>
                    <a:pt x="372999" y="61722"/>
                    <a:pt x="353949" y="35433"/>
                    <a:pt x="331565" y="4382"/>
                  </a:cubicBezTo>
                  <a:lnTo>
                    <a:pt x="334423" y="4382"/>
                  </a:lnTo>
                  <a:lnTo>
                    <a:pt x="279559" y="82106"/>
                  </a:lnTo>
                  <a:lnTo>
                    <a:pt x="277844" y="84487"/>
                  </a:lnTo>
                  <a:lnTo>
                    <a:pt x="275939" y="82201"/>
                  </a:lnTo>
                  <a:lnTo>
                    <a:pt x="211169" y="4572"/>
                  </a:lnTo>
                  <a:lnTo>
                    <a:pt x="214884" y="4572"/>
                  </a:lnTo>
                  <a:lnTo>
                    <a:pt x="211359" y="9049"/>
                  </a:lnTo>
                  <a:lnTo>
                    <a:pt x="153448" y="82201"/>
                  </a:lnTo>
                  <a:lnTo>
                    <a:pt x="151447" y="84677"/>
                  </a:lnTo>
                  <a:lnTo>
                    <a:pt x="149733" y="82106"/>
                  </a:lnTo>
                  <a:cubicBezTo>
                    <a:pt x="129921" y="54197"/>
                    <a:pt x="111633" y="28004"/>
                    <a:pt x="94774" y="4477"/>
                  </a:cubicBezTo>
                  <a:lnTo>
                    <a:pt x="98012" y="4477"/>
                  </a:lnTo>
                  <a:lnTo>
                    <a:pt x="30384" y="81534"/>
                  </a:lnTo>
                  <a:lnTo>
                    <a:pt x="29242" y="82868"/>
                  </a:lnTo>
                  <a:lnTo>
                    <a:pt x="28289" y="81344"/>
                  </a:lnTo>
                  <a:lnTo>
                    <a:pt x="7144" y="45815"/>
                  </a:lnTo>
                  <a:cubicBezTo>
                    <a:pt x="4858" y="41910"/>
                    <a:pt x="3143" y="38767"/>
                    <a:pt x="1714" y="36290"/>
                  </a:cubicBezTo>
                  <a:cubicBezTo>
                    <a:pt x="1011" y="35252"/>
                    <a:pt x="435" y="34133"/>
                    <a:pt x="0" y="32956"/>
                  </a:cubicBezTo>
                  <a:cubicBezTo>
                    <a:pt x="879" y="33844"/>
                    <a:pt x="1646" y="34836"/>
                    <a:pt x="2286" y="35909"/>
                  </a:cubicBezTo>
                  <a:lnTo>
                    <a:pt x="8287" y="45434"/>
                  </a:lnTo>
                  <a:lnTo>
                    <a:pt x="30480" y="80391"/>
                  </a:lnTo>
                  <a:lnTo>
                    <a:pt x="28384" y="80391"/>
                  </a:lnTo>
                  <a:lnTo>
                    <a:pt x="95059" y="2381"/>
                  </a:lnTo>
                  <a:lnTo>
                    <a:pt x="96679" y="476"/>
                  </a:lnTo>
                  <a:lnTo>
                    <a:pt x="98203" y="2572"/>
                  </a:lnTo>
                  <a:lnTo>
                    <a:pt x="153638" y="79915"/>
                  </a:lnTo>
                  <a:lnTo>
                    <a:pt x="149828" y="79915"/>
                  </a:lnTo>
                  <a:lnTo>
                    <a:pt x="207931" y="6858"/>
                  </a:lnTo>
                  <a:lnTo>
                    <a:pt x="211455" y="2286"/>
                  </a:lnTo>
                  <a:lnTo>
                    <a:pt x="213360" y="0"/>
                  </a:lnTo>
                  <a:lnTo>
                    <a:pt x="215265" y="2286"/>
                  </a:lnTo>
                  <a:lnTo>
                    <a:pt x="280130" y="79820"/>
                  </a:lnTo>
                  <a:lnTo>
                    <a:pt x="276511" y="79820"/>
                  </a:lnTo>
                  <a:lnTo>
                    <a:pt x="331946" y="2477"/>
                  </a:lnTo>
                  <a:lnTo>
                    <a:pt x="333565" y="191"/>
                  </a:lnTo>
                  <a:lnTo>
                    <a:pt x="335089" y="2477"/>
                  </a:lnTo>
                  <a:lnTo>
                    <a:pt x="389668" y="80391"/>
                  </a:lnTo>
                  <a:lnTo>
                    <a:pt x="387667" y="80391"/>
                  </a:lnTo>
                  <a:cubicBezTo>
                    <a:pt x="397669" y="68390"/>
                    <a:pt x="405479" y="58960"/>
                    <a:pt x="411289" y="51816"/>
                  </a:cubicBezTo>
                  <a:lnTo>
                    <a:pt x="417576" y="44482"/>
                  </a:lnTo>
                  <a:cubicBezTo>
                    <a:pt x="418719" y="42672"/>
                    <a:pt x="419481" y="41910"/>
                    <a:pt x="419576" y="42005"/>
                  </a:cubicBez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30" name="任意多边形: 形状 29">
              <a:extLst>
                <a:ext uri="{FF2B5EF4-FFF2-40B4-BE49-F238E27FC236}">
                  <a16:creationId xmlns:a16="http://schemas.microsoft.com/office/drawing/2014/main" id="{4FC0246F-9981-9088-AA38-DD7790701F12}"/>
                </a:ext>
              </a:extLst>
            </p:cNvPr>
            <p:cNvSpPr/>
            <p:nvPr/>
          </p:nvSpPr>
          <p:spPr>
            <a:xfrm flipH="1">
              <a:off x="5064730" y="4182016"/>
              <a:ext cx="435863" cy="4762"/>
            </a:xfrm>
            <a:custGeom>
              <a:avLst/>
              <a:gdLst>
                <a:gd name="connsiteX0" fmla="*/ 435864 w 435863"/>
                <a:gd name="connsiteY0" fmla="*/ 2381 h 4762"/>
                <a:gd name="connsiteX1" fmla="*/ 217932 w 435863"/>
                <a:gd name="connsiteY1" fmla="*/ 4763 h 4762"/>
                <a:gd name="connsiteX2" fmla="*/ 0 w 435863"/>
                <a:gd name="connsiteY2" fmla="*/ 2381 h 4762"/>
                <a:gd name="connsiteX3" fmla="*/ 217932 w 435863"/>
                <a:gd name="connsiteY3" fmla="*/ 0 h 4762"/>
                <a:gd name="connsiteX4" fmla="*/ 435864 w 435863"/>
                <a:gd name="connsiteY4" fmla="*/ 2381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63" h="4762">
                  <a:moveTo>
                    <a:pt x="435864" y="2381"/>
                  </a:moveTo>
                  <a:cubicBezTo>
                    <a:pt x="435864" y="3715"/>
                    <a:pt x="338233" y="4763"/>
                    <a:pt x="217932" y="4763"/>
                  </a:cubicBezTo>
                  <a:cubicBezTo>
                    <a:pt x="97631" y="4763"/>
                    <a:pt x="0" y="3715"/>
                    <a:pt x="0" y="2381"/>
                  </a:cubicBezTo>
                  <a:cubicBezTo>
                    <a:pt x="0" y="1048"/>
                    <a:pt x="97536" y="0"/>
                    <a:pt x="217932" y="0"/>
                  </a:cubicBezTo>
                  <a:cubicBezTo>
                    <a:pt x="338328" y="0"/>
                    <a:pt x="435864" y="1048"/>
                    <a:pt x="435864" y="2381"/>
                  </a:cubicBez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31" name="任意多边形: 形状 30">
              <a:extLst>
                <a:ext uri="{FF2B5EF4-FFF2-40B4-BE49-F238E27FC236}">
                  <a16:creationId xmlns:a16="http://schemas.microsoft.com/office/drawing/2014/main" id="{94F99AD0-D7D6-1C93-6233-7A9826142378}"/>
                </a:ext>
              </a:extLst>
            </p:cNvPr>
            <p:cNvSpPr/>
            <p:nvPr/>
          </p:nvSpPr>
          <p:spPr>
            <a:xfrm flipH="1">
              <a:off x="7284626" y="840741"/>
              <a:ext cx="819435" cy="186308"/>
            </a:xfrm>
            <a:custGeom>
              <a:avLst/>
              <a:gdLst>
                <a:gd name="connsiteX0" fmla="*/ 819436 w 819435"/>
                <a:gd name="connsiteY0" fmla="*/ 186309 h 186308"/>
                <a:gd name="connsiteX1" fmla="*/ 817150 w 819435"/>
                <a:gd name="connsiteY1" fmla="*/ 185642 h 186308"/>
                <a:gd name="connsiteX2" fmla="*/ 810863 w 819435"/>
                <a:gd name="connsiteY2" fmla="*/ 183166 h 186308"/>
                <a:gd name="connsiteX3" fmla="*/ 786860 w 819435"/>
                <a:gd name="connsiteY3" fmla="*/ 173165 h 186308"/>
                <a:gd name="connsiteX4" fmla="*/ 698754 w 819435"/>
                <a:gd name="connsiteY4" fmla="*/ 135065 h 186308"/>
                <a:gd name="connsiteX5" fmla="*/ 409194 w 819435"/>
                <a:gd name="connsiteY5" fmla="*/ 8954 h 186308"/>
                <a:gd name="connsiteX6" fmla="*/ 399098 w 819435"/>
                <a:gd name="connsiteY6" fmla="*/ 4477 h 186308"/>
                <a:gd name="connsiteX7" fmla="*/ 401193 w 819435"/>
                <a:gd name="connsiteY7" fmla="*/ 4477 h 186308"/>
                <a:gd name="connsiteX8" fmla="*/ 117443 w 819435"/>
                <a:gd name="connsiteY8" fmla="*/ 126302 h 186308"/>
                <a:gd name="connsiteX9" fmla="*/ 31718 w 819435"/>
                <a:gd name="connsiteY9" fmla="*/ 162306 h 186308"/>
                <a:gd name="connsiteX10" fmla="*/ 8287 w 819435"/>
                <a:gd name="connsiteY10" fmla="*/ 171831 h 186308"/>
                <a:gd name="connsiteX11" fmla="*/ 0 w 819435"/>
                <a:gd name="connsiteY11" fmla="*/ 174784 h 186308"/>
                <a:gd name="connsiteX12" fmla="*/ 7906 w 819435"/>
                <a:gd name="connsiteY12" fmla="*/ 170878 h 186308"/>
                <a:gd name="connsiteX13" fmla="*/ 30956 w 819435"/>
                <a:gd name="connsiteY13" fmla="*/ 160401 h 186308"/>
                <a:gd name="connsiteX14" fmla="*/ 116681 w 819435"/>
                <a:gd name="connsiteY14" fmla="*/ 122777 h 186308"/>
                <a:gd name="connsiteX15" fmla="*/ 399764 w 819435"/>
                <a:gd name="connsiteY15" fmla="*/ 0 h 186308"/>
                <a:gd name="connsiteX16" fmla="*/ 400812 w 819435"/>
                <a:gd name="connsiteY16" fmla="*/ 0 h 186308"/>
                <a:gd name="connsiteX17" fmla="*/ 401860 w 819435"/>
                <a:gd name="connsiteY17" fmla="*/ 0 h 186308"/>
                <a:gd name="connsiteX18" fmla="*/ 411956 w 819435"/>
                <a:gd name="connsiteY18" fmla="*/ 4382 h 186308"/>
                <a:gd name="connsiteX19" fmla="*/ 700945 w 819435"/>
                <a:gd name="connsiteY19" fmla="*/ 132017 h 186308"/>
                <a:gd name="connsiteX20" fmla="*/ 788289 w 819435"/>
                <a:gd name="connsiteY20" fmla="*/ 171164 h 186308"/>
                <a:gd name="connsiteX21" fmla="*/ 811911 w 819435"/>
                <a:gd name="connsiteY21" fmla="*/ 182118 h 186308"/>
                <a:gd name="connsiteX22" fmla="*/ 818007 w 819435"/>
                <a:gd name="connsiteY22" fmla="*/ 185071 h 186308"/>
                <a:gd name="connsiteX23" fmla="*/ 819436 w 819435"/>
                <a:gd name="connsiteY23" fmla="*/ 186309 h 18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19435" h="186308">
                  <a:moveTo>
                    <a:pt x="819436" y="186309"/>
                  </a:moveTo>
                  <a:cubicBezTo>
                    <a:pt x="819436" y="186309"/>
                    <a:pt x="818578" y="186309"/>
                    <a:pt x="817150" y="185642"/>
                  </a:cubicBezTo>
                  <a:lnTo>
                    <a:pt x="810863" y="183166"/>
                  </a:lnTo>
                  <a:lnTo>
                    <a:pt x="786860" y="173165"/>
                  </a:lnTo>
                  <a:lnTo>
                    <a:pt x="698754" y="135065"/>
                  </a:lnTo>
                  <a:lnTo>
                    <a:pt x="409194" y="8954"/>
                  </a:lnTo>
                  <a:lnTo>
                    <a:pt x="399098" y="4477"/>
                  </a:lnTo>
                  <a:lnTo>
                    <a:pt x="401193" y="4477"/>
                  </a:lnTo>
                  <a:lnTo>
                    <a:pt x="117443" y="126302"/>
                  </a:lnTo>
                  <a:lnTo>
                    <a:pt x="31718" y="162306"/>
                  </a:lnTo>
                  <a:lnTo>
                    <a:pt x="8287" y="171831"/>
                  </a:lnTo>
                  <a:cubicBezTo>
                    <a:pt x="5617" y="173057"/>
                    <a:pt x="2844" y="174045"/>
                    <a:pt x="0" y="174784"/>
                  </a:cubicBezTo>
                  <a:cubicBezTo>
                    <a:pt x="2529" y="173276"/>
                    <a:pt x="5172" y="171970"/>
                    <a:pt x="7906" y="170878"/>
                  </a:cubicBezTo>
                  <a:lnTo>
                    <a:pt x="30956" y="160401"/>
                  </a:lnTo>
                  <a:lnTo>
                    <a:pt x="116681" y="122777"/>
                  </a:lnTo>
                  <a:lnTo>
                    <a:pt x="399764" y="0"/>
                  </a:lnTo>
                  <a:lnTo>
                    <a:pt x="400812" y="0"/>
                  </a:lnTo>
                  <a:lnTo>
                    <a:pt x="401860" y="0"/>
                  </a:lnTo>
                  <a:lnTo>
                    <a:pt x="411956" y="4382"/>
                  </a:lnTo>
                  <a:lnTo>
                    <a:pt x="700945" y="132017"/>
                  </a:lnTo>
                  <a:lnTo>
                    <a:pt x="788289" y="171164"/>
                  </a:lnTo>
                  <a:lnTo>
                    <a:pt x="811911" y="182118"/>
                  </a:lnTo>
                  <a:lnTo>
                    <a:pt x="818007" y="185071"/>
                  </a:lnTo>
                  <a:cubicBezTo>
                    <a:pt x="818530" y="185426"/>
                    <a:pt x="819010" y="185842"/>
                    <a:pt x="819436" y="186309"/>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95" name="任意多边形: 形状 1394">
              <a:extLst>
                <a:ext uri="{FF2B5EF4-FFF2-40B4-BE49-F238E27FC236}">
                  <a16:creationId xmlns:a16="http://schemas.microsoft.com/office/drawing/2014/main" id="{89EC6664-B126-D5FC-A47D-B4A2A14AFC6E}"/>
                </a:ext>
              </a:extLst>
            </p:cNvPr>
            <p:cNvSpPr/>
            <p:nvPr/>
          </p:nvSpPr>
          <p:spPr>
            <a:xfrm flipH="1">
              <a:off x="6832950" y="985522"/>
              <a:ext cx="1860137" cy="1392840"/>
            </a:xfrm>
            <a:custGeom>
              <a:avLst/>
              <a:gdLst>
                <a:gd name="connsiteX0" fmla="*/ 0 w 1860137"/>
                <a:gd name="connsiteY0" fmla="*/ 0 h 1392840"/>
                <a:gd name="connsiteX1" fmla="*/ 1860137 w 1860137"/>
                <a:gd name="connsiteY1" fmla="*/ 0 h 1392840"/>
                <a:gd name="connsiteX2" fmla="*/ 1860137 w 1860137"/>
                <a:gd name="connsiteY2" fmla="*/ 1392841 h 1392840"/>
                <a:gd name="connsiteX3" fmla="*/ 0 w 1860137"/>
                <a:gd name="connsiteY3" fmla="*/ 1392841 h 1392840"/>
              </a:gdLst>
              <a:ahLst/>
              <a:cxnLst>
                <a:cxn ang="0">
                  <a:pos x="connsiteX0" y="connsiteY0"/>
                </a:cxn>
                <a:cxn ang="0">
                  <a:pos x="connsiteX1" y="connsiteY1"/>
                </a:cxn>
                <a:cxn ang="0">
                  <a:pos x="connsiteX2" y="connsiteY2"/>
                </a:cxn>
                <a:cxn ang="0">
                  <a:pos x="connsiteX3" y="connsiteY3"/>
                </a:cxn>
              </a:cxnLst>
              <a:rect l="l" t="t" r="r" b="b"/>
              <a:pathLst>
                <a:path w="1860137" h="1392840">
                  <a:moveTo>
                    <a:pt x="0" y="0"/>
                  </a:moveTo>
                  <a:lnTo>
                    <a:pt x="1860137" y="0"/>
                  </a:lnTo>
                  <a:lnTo>
                    <a:pt x="1860137" y="1392841"/>
                  </a:lnTo>
                  <a:lnTo>
                    <a:pt x="0" y="1392841"/>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96" name="任意多边形: 形状 1395">
              <a:extLst>
                <a:ext uri="{FF2B5EF4-FFF2-40B4-BE49-F238E27FC236}">
                  <a16:creationId xmlns:a16="http://schemas.microsoft.com/office/drawing/2014/main" id="{D7DD8279-F18F-0F4B-46D8-59F37C7315A3}"/>
                </a:ext>
              </a:extLst>
            </p:cNvPr>
            <p:cNvSpPr/>
            <p:nvPr/>
          </p:nvSpPr>
          <p:spPr>
            <a:xfrm flipH="1">
              <a:off x="6890957" y="1050292"/>
              <a:ext cx="1737074" cy="1270825"/>
            </a:xfrm>
            <a:custGeom>
              <a:avLst/>
              <a:gdLst>
                <a:gd name="connsiteX0" fmla="*/ 0 w 1737074"/>
                <a:gd name="connsiteY0" fmla="*/ 0 h 1270825"/>
                <a:gd name="connsiteX1" fmla="*/ 1737074 w 1737074"/>
                <a:gd name="connsiteY1" fmla="*/ 0 h 1270825"/>
                <a:gd name="connsiteX2" fmla="*/ 1737074 w 1737074"/>
                <a:gd name="connsiteY2" fmla="*/ 1270826 h 1270825"/>
                <a:gd name="connsiteX3" fmla="*/ 0 w 1737074"/>
                <a:gd name="connsiteY3" fmla="*/ 1270826 h 1270825"/>
              </a:gdLst>
              <a:ahLst/>
              <a:cxnLst>
                <a:cxn ang="0">
                  <a:pos x="connsiteX0" y="connsiteY0"/>
                </a:cxn>
                <a:cxn ang="0">
                  <a:pos x="connsiteX1" y="connsiteY1"/>
                </a:cxn>
                <a:cxn ang="0">
                  <a:pos x="connsiteX2" y="connsiteY2"/>
                </a:cxn>
                <a:cxn ang="0">
                  <a:pos x="connsiteX3" y="connsiteY3"/>
                </a:cxn>
              </a:cxnLst>
              <a:rect l="l" t="t" r="r" b="b"/>
              <a:pathLst>
                <a:path w="1737074" h="1270825">
                  <a:moveTo>
                    <a:pt x="0" y="0"/>
                  </a:moveTo>
                  <a:lnTo>
                    <a:pt x="1737074" y="0"/>
                  </a:lnTo>
                  <a:lnTo>
                    <a:pt x="1737074" y="1270826"/>
                  </a:lnTo>
                  <a:lnTo>
                    <a:pt x="0" y="1270826"/>
                  </a:ln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97" name="任意多边形: 形状 1396">
              <a:extLst>
                <a:ext uri="{FF2B5EF4-FFF2-40B4-BE49-F238E27FC236}">
                  <a16:creationId xmlns:a16="http://schemas.microsoft.com/office/drawing/2014/main" id="{3B0056FA-38E8-794E-EC80-8787191927BC}"/>
                </a:ext>
              </a:extLst>
            </p:cNvPr>
            <p:cNvSpPr/>
            <p:nvPr/>
          </p:nvSpPr>
          <p:spPr>
            <a:xfrm flipH="1">
              <a:off x="7964139" y="1605504"/>
              <a:ext cx="280225" cy="278415"/>
            </a:xfrm>
            <a:custGeom>
              <a:avLst/>
              <a:gdLst>
                <a:gd name="connsiteX0" fmla="*/ 0 w 280225"/>
                <a:gd name="connsiteY0" fmla="*/ 0 h 278415"/>
                <a:gd name="connsiteX1" fmla="*/ 12668 w 280225"/>
                <a:gd name="connsiteY1" fmla="*/ 278416 h 278415"/>
                <a:gd name="connsiteX2" fmla="*/ 280226 w 280225"/>
                <a:gd name="connsiteY2" fmla="*/ 265747 h 278415"/>
                <a:gd name="connsiteX3" fmla="*/ 265843 w 280225"/>
                <a:gd name="connsiteY3" fmla="*/ 0 h 278415"/>
              </a:gdLst>
              <a:ahLst/>
              <a:cxnLst>
                <a:cxn ang="0">
                  <a:pos x="connsiteX0" y="connsiteY0"/>
                </a:cxn>
                <a:cxn ang="0">
                  <a:pos x="connsiteX1" y="connsiteY1"/>
                </a:cxn>
                <a:cxn ang="0">
                  <a:pos x="connsiteX2" y="connsiteY2"/>
                </a:cxn>
                <a:cxn ang="0">
                  <a:pos x="connsiteX3" y="connsiteY3"/>
                </a:cxn>
              </a:cxnLst>
              <a:rect l="l" t="t" r="r" b="b"/>
              <a:pathLst>
                <a:path w="280225" h="278415">
                  <a:moveTo>
                    <a:pt x="0" y="0"/>
                  </a:moveTo>
                  <a:cubicBezTo>
                    <a:pt x="0" y="0"/>
                    <a:pt x="1810" y="213265"/>
                    <a:pt x="12668" y="278416"/>
                  </a:cubicBezTo>
                  <a:lnTo>
                    <a:pt x="280226" y="265747"/>
                  </a:lnTo>
                  <a:cubicBezTo>
                    <a:pt x="280226" y="265747"/>
                    <a:pt x="256794" y="56197"/>
                    <a:pt x="26584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98" name="任意多边形: 形状 1397">
              <a:extLst>
                <a:ext uri="{FF2B5EF4-FFF2-40B4-BE49-F238E27FC236}">
                  <a16:creationId xmlns:a16="http://schemas.microsoft.com/office/drawing/2014/main" id="{7C920F06-5DF7-0D73-08CF-1C29891E5DE7}"/>
                </a:ext>
              </a:extLst>
            </p:cNvPr>
            <p:cNvSpPr/>
            <p:nvPr/>
          </p:nvSpPr>
          <p:spPr>
            <a:xfrm flipH="1">
              <a:off x="8048116" y="1635126"/>
              <a:ext cx="123879" cy="151733"/>
            </a:xfrm>
            <a:custGeom>
              <a:avLst/>
              <a:gdLst>
                <a:gd name="connsiteX0" fmla="*/ 59457 w 123879"/>
                <a:gd name="connsiteY0" fmla="*/ 476 h 151733"/>
                <a:gd name="connsiteX1" fmla="*/ 63362 w 123879"/>
                <a:gd name="connsiteY1" fmla="*/ 476 h 151733"/>
                <a:gd name="connsiteX2" fmla="*/ 74506 w 123879"/>
                <a:gd name="connsiteY2" fmla="*/ 1048 h 151733"/>
                <a:gd name="connsiteX3" fmla="*/ 91461 w 123879"/>
                <a:gd name="connsiteY3" fmla="*/ 6096 h 151733"/>
                <a:gd name="connsiteX4" fmla="*/ 109939 w 123879"/>
                <a:gd name="connsiteY4" fmla="*/ 20764 h 151733"/>
                <a:gd name="connsiteX5" fmla="*/ 122798 w 123879"/>
                <a:gd name="connsiteY5" fmla="*/ 46482 h 151733"/>
                <a:gd name="connsiteX6" fmla="*/ 120036 w 123879"/>
                <a:gd name="connsiteY6" fmla="*/ 79534 h 151733"/>
                <a:gd name="connsiteX7" fmla="*/ 112511 w 123879"/>
                <a:gd name="connsiteY7" fmla="*/ 96107 h 151733"/>
                <a:gd name="connsiteX8" fmla="*/ 103938 w 123879"/>
                <a:gd name="connsiteY8" fmla="*/ 112776 h 151733"/>
                <a:gd name="connsiteX9" fmla="*/ 93080 w 123879"/>
                <a:gd name="connsiteY9" fmla="*/ 150876 h 151733"/>
                <a:gd name="connsiteX10" fmla="*/ 93080 w 123879"/>
                <a:gd name="connsiteY10" fmla="*/ 151733 h 151733"/>
                <a:gd name="connsiteX11" fmla="*/ 92223 w 123879"/>
                <a:gd name="connsiteY11" fmla="*/ 151733 h 151733"/>
                <a:gd name="connsiteX12" fmla="*/ 65838 w 123879"/>
                <a:gd name="connsiteY12" fmla="*/ 151733 h 151733"/>
                <a:gd name="connsiteX13" fmla="*/ 38121 w 123879"/>
                <a:gd name="connsiteY13" fmla="*/ 151733 h 151733"/>
                <a:gd name="connsiteX14" fmla="*/ 37073 w 123879"/>
                <a:gd name="connsiteY14" fmla="*/ 151733 h 151733"/>
                <a:gd name="connsiteX15" fmla="*/ 37073 w 123879"/>
                <a:gd name="connsiteY15" fmla="*/ 150781 h 151733"/>
                <a:gd name="connsiteX16" fmla="*/ 24214 w 123879"/>
                <a:gd name="connsiteY16" fmla="*/ 114205 h 151733"/>
                <a:gd name="connsiteX17" fmla="*/ 14689 w 123879"/>
                <a:gd name="connsiteY17" fmla="*/ 98393 h 151733"/>
                <a:gd name="connsiteX18" fmla="*/ 5164 w 123879"/>
                <a:gd name="connsiteY18" fmla="*/ 83058 h 151733"/>
                <a:gd name="connsiteX19" fmla="*/ 973 w 123879"/>
                <a:gd name="connsiteY19" fmla="*/ 50483 h 151733"/>
                <a:gd name="connsiteX20" fmla="*/ 11355 w 123879"/>
                <a:gd name="connsiteY20" fmla="*/ 23813 h 151733"/>
                <a:gd name="connsiteX21" fmla="*/ 28691 w 123879"/>
                <a:gd name="connsiteY21" fmla="*/ 8096 h 151733"/>
                <a:gd name="connsiteX22" fmla="*/ 56123 w 123879"/>
                <a:gd name="connsiteY22" fmla="*/ 0 h 151733"/>
                <a:gd name="connsiteX23" fmla="*/ 59933 w 123879"/>
                <a:gd name="connsiteY23" fmla="*/ 0 h 151733"/>
                <a:gd name="connsiteX24" fmla="*/ 58980 w 123879"/>
                <a:gd name="connsiteY24" fmla="*/ 0 h 151733"/>
                <a:gd name="connsiteX25" fmla="*/ 56123 w 123879"/>
                <a:gd name="connsiteY25" fmla="*/ 0 h 151733"/>
                <a:gd name="connsiteX26" fmla="*/ 45360 w 123879"/>
                <a:gd name="connsiteY26" fmla="*/ 2096 h 151733"/>
                <a:gd name="connsiteX27" fmla="*/ 29262 w 123879"/>
                <a:gd name="connsiteY27" fmla="*/ 8668 h 151733"/>
                <a:gd name="connsiteX28" fmla="*/ 12403 w 123879"/>
                <a:gd name="connsiteY28" fmla="*/ 24194 h 151733"/>
                <a:gd name="connsiteX29" fmla="*/ 2878 w 123879"/>
                <a:gd name="connsiteY29" fmla="*/ 50387 h 151733"/>
                <a:gd name="connsiteX30" fmla="*/ 7069 w 123879"/>
                <a:gd name="connsiteY30" fmla="*/ 81915 h 151733"/>
                <a:gd name="connsiteX31" fmla="*/ 16594 w 123879"/>
                <a:gd name="connsiteY31" fmla="*/ 97060 h 151733"/>
                <a:gd name="connsiteX32" fmla="*/ 26691 w 123879"/>
                <a:gd name="connsiteY32" fmla="*/ 112871 h 151733"/>
                <a:gd name="connsiteX33" fmla="*/ 39930 w 123879"/>
                <a:gd name="connsiteY33" fmla="*/ 150400 h 151733"/>
                <a:gd name="connsiteX34" fmla="*/ 38883 w 123879"/>
                <a:gd name="connsiteY34" fmla="*/ 149352 h 151733"/>
                <a:gd name="connsiteX35" fmla="*/ 66600 w 123879"/>
                <a:gd name="connsiteY35" fmla="*/ 149352 h 151733"/>
                <a:gd name="connsiteX36" fmla="*/ 93080 w 123879"/>
                <a:gd name="connsiteY36" fmla="*/ 149352 h 151733"/>
                <a:gd name="connsiteX37" fmla="*/ 92032 w 123879"/>
                <a:gd name="connsiteY37" fmla="*/ 150305 h 151733"/>
                <a:gd name="connsiteX38" fmla="*/ 103081 w 123879"/>
                <a:gd name="connsiteY38" fmla="*/ 111728 h 151733"/>
                <a:gd name="connsiteX39" fmla="*/ 111844 w 123879"/>
                <a:gd name="connsiteY39" fmla="*/ 94869 h 151733"/>
                <a:gd name="connsiteX40" fmla="*/ 119274 w 123879"/>
                <a:gd name="connsiteY40" fmla="*/ 78677 h 151733"/>
                <a:gd name="connsiteX41" fmla="*/ 122226 w 123879"/>
                <a:gd name="connsiteY41" fmla="*/ 46577 h 151733"/>
                <a:gd name="connsiteX42" fmla="*/ 109939 w 123879"/>
                <a:gd name="connsiteY42" fmla="*/ 21336 h 151733"/>
                <a:gd name="connsiteX43" fmla="*/ 91937 w 123879"/>
                <a:gd name="connsiteY43" fmla="*/ 6763 h 151733"/>
                <a:gd name="connsiteX44" fmla="*/ 75268 w 123879"/>
                <a:gd name="connsiteY44" fmla="*/ 1524 h 151733"/>
                <a:gd name="connsiteX45" fmla="*/ 64314 w 123879"/>
                <a:gd name="connsiteY45" fmla="*/ 572 h 151733"/>
                <a:gd name="connsiteX46" fmla="*/ 61362 w 123879"/>
                <a:gd name="connsiteY46" fmla="*/ 572 h 151733"/>
                <a:gd name="connsiteX47" fmla="*/ 59457 w 123879"/>
                <a:gd name="connsiteY47" fmla="*/ 476 h 15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3879" h="151733">
                  <a:moveTo>
                    <a:pt x="59457" y="476"/>
                  </a:moveTo>
                  <a:lnTo>
                    <a:pt x="63362" y="476"/>
                  </a:lnTo>
                  <a:cubicBezTo>
                    <a:pt x="67086" y="338"/>
                    <a:pt x="70815" y="530"/>
                    <a:pt x="74506" y="1048"/>
                  </a:cubicBezTo>
                  <a:cubicBezTo>
                    <a:pt x="80368" y="1918"/>
                    <a:pt x="86077" y="3618"/>
                    <a:pt x="91461" y="6096"/>
                  </a:cubicBezTo>
                  <a:cubicBezTo>
                    <a:pt x="98587" y="9625"/>
                    <a:pt x="104885" y="14625"/>
                    <a:pt x="109939" y="20764"/>
                  </a:cubicBezTo>
                  <a:cubicBezTo>
                    <a:pt x="116152" y="28230"/>
                    <a:pt x="120553" y="37032"/>
                    <a:pt x="122798" y="46482"/>
                  </a:cubicBezTo>
                  <a:cubicBezTo>
                    <a:pt x="124890" y="57546"/>
                    <a:pt x="123936" y="68971"/>
                    <a:pt x="120036" y="79534"/>
                  </a:cubicBezTo>
                  <a:cubicBezTo>
                    <a:pt x="118042" y="85278"/>
                    <a:pt x="115523" y="90826"/>
                    <a:pt x="112511" y="96107"/>
                  </a:cubicBezTo>
                  <a:cubicBezTo>
                    <a:pt x="109314" y="101482"/>
                    <a:pt x="106451" y="107049"/>
                    <a:pt x="103938" y="112776"/>
                  </a:cubicBezTo>
                  <a:cubicBezTo>
                    <a:pt x="98604" y="124923"/>
                    <a:pt x="94951" y="137741"/>
                    <a:pt x="93080" y="150876"/>
                  </a:cubicBezTo>
                  <a:lnTo>
                    <a:pt x="93080" y="151733"/>
                  </a:lnTo>
                  <a:lnTo>
                    <a:pt x="92223" y="151733"/>
                  </a:lnTo>
                  <a:lnTo>
                    <a:pt x="65838" y="151733"/>
                  </a:lnTo>
                  <a:lnTo>
                    <a:pt x="38121" y="151733"/>
                  </a:lnTo>
                  <a:lnTo>
                    <a:pt x="37073" y="151733"/>
                  </a:lnTo>
                  <a:lnTo>
                    <a:pt x="37073" y="150781"/>
                  </a:lnTo>
                  <a:cubicBezTo>
                    <a:pt x="35885" y="137711"/>
                    <a:pt x="31466" y="125142"/>
                    <a:pt x="24214" y="114205"/>
                  </a:cubicBezTo>
                  <a:cubicBezTo>
                    <a:pt x="20976" y="108680"/>
                    <a:pt x="17451" y="103632"/>
                    <a:pt x="14689" y="98393"/>
                  </a:cubicBezTo>
                  <a:cubicBezTo>
                    <a:pt x="11231" y="93463"/>
                    <a:pt x="8052" y="88343"/>
                    <a:pt x="5164" y="83058"/>
                  </a:cubicBezTo>
                  <a:cubicBezTo>
                    <a:pt x="278" y="72939"/>
                    <a:pt x="-1192" y="61508"/>
                    <a:pt x="973" y="50483"/>
                  </a:cubicBezTo>
                  <a:cubicBezTo>
                    <a:pt x="2528" y="40964"/>
                    <a:pt x="6065" y="31877"/>
                    <a:pt x="11355" y="23813"/>
                  </a:cubicBezTo>
                  <a:cubicBezTo>
                    <a:pt x="15872" y="17332"/>
                    <a:pt x="21799" y="11958"/>
                    <a:pt x="28691" y="8096"/>
                  </a:cubicBezTo>
                  <a:cubicBezTo>
                    <a:pt x="37199" y="3583"/>
                    <a:pt x="46528" y="830"/>
                    <a:pt x="56123" y="0"/>
                  </a:cubicBezTo>
                  <a:lnTo>
                    <a:pt x="59933" y="0"/>
                  </a:lnTo>
                  <a:cubicBezTo>
                    <a:pt x="59933" y="0"/>
                    <a:pt x="59933" y="0"/>
                    <a:pt x="58980" y="0"/>
                  </a:cubicBezTo>
                  <a:lnTo>
                    <a:pt x="56123" y="0"/>
                  </a:lnTo>
                  <a:cubicBezTo>
                    <a:pt x="52488" y="429"/>
                    <a:pt x="48890" y="1129"/>
                    <a:pt x="45360" y="2096"/>
                  </a:cubicBezTo>
                  <a:cubicBezTo>
                    <a:pt x="39727" y="3566"/>
                    <a:pt x="34314" y="5776"/>
                    <a:pt x="29262" y="8668"/>
                  </a:cubicBezTo>
                  <a:cubicBezTo>
                    <a:pt x="22523" y="12476"/>
                    <a:pt x="16753" y="17790"/>
                    <a:pt x="12403" y="24194"/>
                  </a:cubicBezTo>
                  <a:cubicBezTo>
                    <a:pt x="7483" y="32188"/>
                    <a:pt x="4242" y="41100"/>
                    <a:pt x="2878" y="50387"/>
                  </a:cubicBezTo>
                  <a:cubicBezTo>
                    <a:pt x="800" y="61072"/>
                    <a:pt x="2272" y="72144"/>
                    <a:pt x="7069" y="81915"/>
                  </a:cubicBezTo>
                  <a:cubicBezTo>
                    <a:pt x="9986" y="87121"/>
                    <a:pt x="13165" y="92176"/>
                    <a:pt x="16594" y="97060"/>
                  </a:cubicBezTo>
                  <a:cubicBezTo>
                    <a:pt x="19928" y="102108"/>
                    <a:pt x="23452" y="107347"/>
                    <a:pt x="26691" y="112871"/>
                  </a:cubicBezTo>
                  <a:cubicBezTo>
                    <a:pt x="34209" y="124059"/>
                    <a:pt x="38765" y="136971"/>
                    <a:pt x="39930" y="150400"/>
                  </a:cubicBezTo>
                  <a:lnTo>
                    <a:pt x="38883" y="149352"/>
                  </a:lnTo>
                  <a:lnTo>
                    <a:pt x="66600" y="149352"/>
                  </a:lnTo>
                  <a:lnTo>
                    <a:pt x="93080" y="149352"/>
                  </a:lnTo>
                  <a:lnTo>
                    <a:pt x="92032" y="150305"/>
                  </a:lnTo>
                  <a:cubicBezTo>
                    <a:pt x="93937" y="137002"/>
                    <a:pt x="97654" y="124022"/>
                    <a:pt x="103081" y="111728"/>
                  </a:cubicBezTo>
                  <a:cubicBezTo>
                    <a:pt x="105695" y="105954"/>
                    <a:pt x="108621" y="100326"/>
                    <a:pt x="111844" y="94869"/>
                  </a:cubicBezTo>
                  <a:cubicBezTo>
                    <a:pt x="114802" y="89706"/>
                    <a:pt x="117289" y="84286"/>
                    <a:pt x="119274" y="78677"/>
                  </a:cubicBezTo>
                  <a:cubicBezTo>
                    <a:pt x="123130" y="68438"/>
                    <a:pt x="124150" y="57348"/>
                    <a:pt x="122226" y="46577"/>
                  </a:cubicBezTo>
                  <a:cubicBezTo>
                    <a:pt x="120055" y="37356"/>
                    <a:pt x="115858" y="28734"/>
                    <a:pt x="109939" y="21336"/>
                  </a:cubicBezTo>
                  <a:cubicBezTo>
                    <a:pt x="105025" y="15271"/>
                    <a:pt x="98892" y="10306"/>
                    <a:pt x="91937" y="6763"/>
                  </a:cubicBezTo>
                  <a:cubicBezTo>
                    <a:pt x="86665" y="4214"/>
                    <a:pt x="81050" y="2449"/>
                    <a:pt x="75268" y="1524"/>
                  </a:cubicBezTo>
                  <a:cubicBezTo>
                    <a:pt x="71642" y="969"/>
                    <a:pt x="67982" y="650"/>
                    <a:pt x="64314" y="572"/>
                  </a:cubicBezTo>
                  <a:lnTo>
                    <a:pt x="61362" y="572"/>
                  </a:lnTo>
                  <a:cubicBezTo>
                    <a:pt x="59838" y="572"/>
                    <a:pt x="59457" y="572"/>
                    <a:pt x="59457" y="47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399" name="任意多边形: 形状 1398">
              <a:extLst>
                <a:ext uri="{FF2B5EF4-FFF2-40B4-BE49-F238E27FC236}">
                  <a16:creationId xmlns:a16="http://schemas.microsoft.com/office/drawing/2014/main" id="{EF50D123-582C-8F57-F5BA-013E51AC8240}"/>
                </a:ext>
              </a:extLst>
            </p:cNvPr>
            <p:cNvSpPr/>
            <p:nvPr/>
          </p:nvSpPr>
          <p:spPr>
            <a:xfrm flipH="1">
              <a:off x="8074242" y="1686263"/>
              <a:ext cx="69923" cy="98786"/>
            </a:xfrm>
            <a:custGeom>
              <a:avLst/>
              <a:gdLst>
                <a:gd name="connsiteX0" fmla="*/ 45343 w 69923"/>
                <a:gd name="connsiteY0" fmla="*/ 98025 h 98786"/>
                <a:gd name="connsiteX1" fmla="*/ 45343 w 69923"/>
                <a:gd name="connsiteY1" fmla="*/ 97168 h 98786"/>
                <a:gd name="connsiteX2" fmla="*/ 45343 w 69923"/>
                <a:gd name="connsiteY2" fmla="*/ 94691 h 98786"/>
                <a:gd name="connsiteX3" fmla="*/ 43914 w 69923"/>
                <a:gd name="connsiteY3" fmla="*/ 85166 h 98786"/>
                <a:gd name="connsiteX4" fmla="*/ 39723 w 69923"/>
                <a:gd name="connsiteY4" fmla="*/ 49828 h 98786"/>
                <a:gd name="connsiteX5" fmla="*/ 39056 w 69923"/>
                <a:gd name="connsiteY5" fmla="*/ 38113 h 98786"/>
                <a:gd name="connsiteX6" fmla="*/ 39056 w 69923"/>
                <a:gd name="connsiteY6" fmla="*/ 25254 h 98786"/>
                <a:gd name="connsiteX7" fmla="*/ 42009 w 69923"/>
                <a:gd name="connsiteY7" fmla="*/ 11919 h 98786"/>
                <a:gd name="connsiteX8" fmla="*/ 52296 w 69923"/>
                <a:gd name="connsiteY8" fmla="*/ 1727 h 98786"/>
                <a:gd name="connsiteX9" fmla="*/ 66869 w 69923"/>
                <a:gd name="connsiteY9" fmla="*/ 4489 h 98786"/>
                <a:gd name="connsiteX10" fmla="*/ 69917 w 69923"/>
                <a:gd name="connsiteY10" fmla="*/ 11824 h 98786"/>
                <a:gd name="connsiteX11" fmla="*/ 67250 w 69923"/>
                <a:gd name="connsiteY11" fmla="*/ 19444 h 98786"/>
                <a:gd name="connsiteX12" fmla="*/ 60773 w 69923"/>
                <a:gd name="connsiteY12" fmla="*/ 24682 h 98786"/>
                <a:gd name="connsiteX13" fmla="*/ 52868 w 69923"/>
                <a:gd name="connsiteY13" fmla="*/ 27254 h 98786"/>
                <a:gd name="connsiteX14" fmla="*/ 18959 w 69923"/>
                <a:gd name="connsiteY14" fmla="*/ 28397 h 98786"/>
                <a:gd name="connsiteX15" fmla="*/ 10863 w 69923"/>
                <a:gd name="connsiteY15" fmla="*/ 26111 h 98786"/>
                <a:gd name="connsiteX16" fmla="*/ 4195 w 69923"/>
                <a:gd name="connsiteY16" fmla="*/ 21349 h 98786"/>
                <a:gd name="connsiteX17" fmla="*/ 290 w 69923"/>
                <a:gd name="connsiteY17" fmla="*/ 14110 h 98786"/>
                <a:gd name="connsiteX18" fmla="*/ 1242 w 69923"/>
                <a:gd name="connsiteY18" fmla="*/ 6204 h 98786"/>
                <a:gd name="connsiteX19" fmla="*/ 6862 w 69923"/>
                <a:gd name="connsiteY19" fmla="*/ 775 h 98786"/>
                <a:gd name="connsiteX20" fmla="*/ 14387 w 69923"/>
                <a:gd name="connsiteY20" fmla="*/ 775 h 98786"/>
                <a:gd name="connsiteX21" fmla="*/ 20102 w 69923"/>
                <a:gd name="connsiteY21" fmla="*/ 5537 h 98786"/>
                <a:gd name="connsiteX22" fmla="*/ 22959 w 69923"/>
                <a:gd name="connsiteY22" fmla="*/ 12205 h 98786"/>
                <a:gd name="connsiteX23" fmla="*/ 24293 w 69923"/>
                <a:gd name="connsiteY23" fmla="*/ 25921 h 98786"/>
                <a:gd name="connsiteX24" fmla="*/ 25626 w 69923"/>
                <a:gd name="connsiteY24" fmla="*/ 50400 h 98786"/>
                <a:gd name="connsiteX25" fmla="*/ 27341 w 69923"/>
                <a:gd name="connsiteY25" fmla="*/ 85928 h 98786"/>
                <a:gd name="connsiteX26" fmla="*/ 27341 w 69923"/>
                <a:gd name="connsiteY26" fmla="*/ 95453 h 98786"/>
                <a:gd name="connsiteX27" fmla="*/ 27341 w 69923"/>
                <a:gd name="connsiteY27" fmla="*/ 98787 h 98786"/>
                <a:gd name="connsiteX28" fmla="*/ 27341 w 69923"/>
                <a:gd name="connsiteY28" fmla="*/ 97930 h 98786"/>
                <a:gd name="connsiteX29" fmla="*/ 27341 w 69923"/>
                <a:gd name="connsiteY29" fmla="*/ 95453 h 98786"/>
                <a:gd name="connsiteX30" fmla="*/ 26769 w 69923"/>
                <a:gd name="connsiteY30" fmla="*/ 85928 h 98786"/>
                <a:gd name="connsiteX31" fmla="*/ 24674 w 69923"/>
                <a:gd name="connsiteY31" fmla="*/ 50400 h 98786"/>
                <a:gd name="connsiteX32" fmla="*/ 23340 w 69923"/>
                <a:gd name="connsiteY32" fmla="*/ 25921 h 98786"/>
                <a:gd name="connsiteX33" fmla="*/ 21911 w 69923"/>
                <a:gd name="connsiteY33" fmla="*/ 12395 h 98786"/>
                <a:gd name="connsiteX34" fmla="*/ 19244 w 69923"/>
                <a:gd name="connsiteY34" fmla="*/ 6014 h 98786"/>
                <a:gd name="connsiteX35" fmla="*/ 13815 w 69923"/>
                <a:gd name="connsiteY35" fmla="*/ 1442 h 98786"/>
                <a:gd name="connsiteX36" fmla="*/ 6862 w 69923"/>
                <a:gd name="connsiteY36" fmla="*/ 1442 h 98786"/>
                <a:gd name="connsiteX37" fmla="*/ 1623 w 69923"/>
                <a:gd name="connsiteY37" fmla="*/ 6490 h 98786"/>
                <a:gd name="connsiteX38" fmla="*/ 766 w 69923"/>
                <a:gd name="connsiteY38" fmla="*/ 13919 h 98786"/>
                <a:gd name="connsiteX39" fmla="*/ 4481 w 69923"/>
                <a:gd name="connsiteY39" fmla="*/ 20682 h 98786"/>
                <a:gd name="connsiteX40" fmla="*/ 18768 w 69923"/>
                <a:gd name="connsiteY40" fmla="*/ 27540 h 98786"/>
                <a:gd name="connsiteX41" fmla="*/ 35627 w 69923"/>
                <a:gd name="connsiteY41" fmla="*/ 28302 h 98786"/>
                <a:gd name="connsiteX42" fmla="*/ 52391 w 69923"/>
                <a:gd name="connsiteY42" fmla="*/ 26397 h 98786"/>
                <a:gd name="connsiteX43" fmla="*/ 60107 w 69923"/>
                <a:gd name="connsiteY43" fmla="*/ 23825 h 98786"/>
                <a:gd name="connsiteX44" fmla="*/ 66298 w 69923"/>
                <a:gd name="connsiteY44" fmla="*/ 18872 h 98786"/>
                <a:gd name="connsiteX45" fmla="*/ 68870 w 69923"/>
                <a:gd name="connsiteY45" fmla="*/ 11729 h 98786"/>
                <a:gd name="connsiteX46" fmla="*/ 66012 w 69923"/>
                <a:gd name="connsiteY46" fmla="*/ 4966 h 98786"/>
                <a:gd name="connsiteX47" fmla="*/ 52296 w 69923"/>
                <a:gd name="connsiteY47" fmla="*/ 2299 h 98786"/>
                <a:gd name="connsiteX48" fmla="*/ 42771 w 69923"/>
                <a:gd name="connsiteY48" fmla="*/ 11824 h 98786"/>
                <a:gd name="connsiteX49" fmla="*/ 39818 w 69923"/>
                <a:gd name="connsiteY49" fmla="*/ 24968 h 98786"/>
                <a:gd name="connsiteX50" fmla="*/ 39819 w 69923"/>
                <a:gd name="connsiteY50" fmla="*/ 37636 h 98786"/>
                <a:gd name="connsiteX51" fmla="*/ 40485 w 69923"/>
                <a:gd name="connsiteY51" fmla="*/ 49447 h 98786"/>
                <a:gd name="connsiteX52" fmla="*/ 44390 w 69923"/>
                <a:gd name="connsiteY52" fmla="*/ 84690 h 98786"/>
                <a:gd name="connsiteX53" fmla="*/ 45724 w 69923"/>
                <a:gd name="connsiteY53" fmla="*/ 94215 h 98786"/>
                <a:gd name="connsiteX54" fmla="*/ 45724 w 69923"/>
                <a:gd name="connsiteY54" fmla="*/ 96691 h 98786"/>
                <a:gd name="connsiteX55" fmla="*/ 45343 w 69923"/>
                <a:gd name="connsiteY55" fmla="*/ 98025 h 9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9923" h="98786">
                  <a:moveTo>
                    <a:pt x="45343" y="98025"/>
                  </a:moveTo>
                  <a:cubicBezTo>
                    <a:pt x="45324" y="97739"/>
                    <a:pt x="45324" y="97453"/>
                    <a:pt x="45343" y="97168"/>
                  </a:cubicBezTo>
                  <a:lnTo>
                    <a:pt x="45343" y="94691"/>
                  </a:lnTo>
                  <a:cubicBezTo>
                    <a:pt x="45343" y="92500"/>
                    <a:pt x="44486" y="89262"/>
                    <a:pt x="43914" y="85166"/>
                  </a:cubicBezTo>
                  <a:cubicBezTo>
                    <a:pt x="42676" y="76784"/>
                    <a:pt x="40866" y="64783"/>
                    <a:pt x="39723" y="49828"/>
                  </a:cubicBezTo>
                  <a:cubicBezTo>
                    <a:pt x="39723" y="46114"/>
                    <a:pt x="39152" y="42208"/>
                    <a:pt x="39056" y="38113"/>
                  </a:cubicBezTo>
                  <a:cubicBezTo>
                    <a:pt x="38817" y="33830"/>
                    <a:pt x="38817" y="29537"/>
                    <a:pt x="39056" y="25254"/>
                  </a:cubicBezTo>
                  <a:cubicBezTo>
                    <a:pt x="39159" y="20659"/>
                    <a:pt x="40163" y="16128"/>
                    <a:pt x="42009" y="11919"/>
                  </a:cubicBezTo>
                  <a:cubicBezTo>
                    <a:pt x="44068" y="7372"/>
                    <a:pt x="47730" y="3743"/>
                    <a:pt x="52296" y="1727"/>
                  </a:cubicBezTo>
                  <a:cubicBezTo>
                    <a:pt x="57268" y="-361"/>
                    <a:pt x="63007" y="726"/>
                    <a:pt x="66869" y="4489"/>
                  </a:cubicBezTo>
                  <a:cubicBezTo>
                    <a:pt x="68905" y="6374"/>
                    <a:pt x="70018" y="9052"/>
                    <a:pt x="69917" y="11824"/>
                  </a:cubicBezTo>
                  <a:cubicBezTo>
                    <a:pt x="69863" y="14583"/>
                    <a:pt x="68929" y="17253"/>
                    <a:pt x="67250" y="19444"/>
                  </a:cubicBezTo>
                  <a:cubicBezTo>
                    <a:pt x="65528" y="21670"/>
                    <a:pt x="63310" y="23464"/>
                    <a:pt x="60773" y="24682"/>
                  </a:cubicBezTo>
                  <a:cubicBezTo>
                    <a:pt x="58256" y="25866"/>
                    <a:pt x="55600" y="26730"/>
                    <a:pt x="52868" y="27254"/>
                  </a:cubicBezTo>
                  <a:cubicBezTo>
                    <a:pt x="41709" y="29536"/>
                    <a:pt x="30246" y="29923"/>
                    <a:pt x="18959" y="28397"/>
                  </a:cubicBezTo>
                  <a:cubicBezTo>
                    <a:pt x="16167" y="28017"/>
                    <a:pt x="13441" y="27247"/>
                    <a:pt x="10863" y="26111"/>
                  </a:cubicBezTo>
                  <a:cubicBezTo>
                    <a:pt x="8347" y="24980"/>
                    <a:pt x="6081" y="23361"/>
                    <a:pt x="4195" y="21349"/>
                  </a:cubicBezTo>
                  <a:cubicBezTo>
                    <a:pt x="2262" y="19333"/>
                    <a:pt x="913" y="16831"/>
                    <a:pt x="290" y="14110"/>
                  </a:cubicBezTo>
                  <a:cubicBezTo>
                    <a:pt x="-309" y="11443"/>
                    <a:pt x="27" y="8652"/>
                    <a:pt x="1242" y="6204"/>
                  </a:cubicBezTo>
                  <a:cubicBezTo>
                    <a:pt x="2345" y="3737"/>
                    <a:pt x="4359" y="1792"/>
                    <a:pt x="6862" y="775"/>
                  </a:cubicBezTo>
                  <a:cubicBezTo>
                    <a:pt x="9264" y="-258"/>
                    <a:pt x="11985" y="-258"/>
                    <a:pt x="14387" y="775"/>
                  </a:cubicBezTo>
                  <a:cubicBezTo>
                    <a:pt x="16686" y="1818"/>
                    <a:pt x="18661" y="3463"/>
                    <a:pt x="20102" y="5537"/>
                  </a:cubicBezTo>
                  <a:cubicBezTo>
                    <a:pt x="21443" y="7572"/>
                    <a:pt x="22411" y="9830"/>
                    <a:pt x="22959" y="12205"/>
                  </a:cubicBezTo>
                  <a:cubicBezTo>
                    <a:pt x="23767" y="16734"/>
                    <a:pt x="24213" y="21320"/>
                    <a:pt x="24293" y="25921"/>
                  </a:cubicBezTo>
                  <a:lnTo>
                    <a:pt x="25626" y="50400"/>
                  </a:lnTo>
                  <a:cubicBezTo>
                    <a:pt x="26293" y="65354"/>
                    <a:pt x="26960" y="77451"/>
                    <a:pt x="27341" y="85928"/>
                  </a:cubicBezTo>
                  <a:cubicBezTo>
                    <a:pt x="27341" y="90024"/>
                    <a:pt x="27341" y="93262"/>
                    <a:pt x="27341" y="95453"/>
                  </a:cubicBezTo>
                  <a:lnTo>
                    <a:pt x="27341" y="98787"/>
                  </a:lnTo>
                  <a:cubicBezTo>
                    <a:pt x="27361" y="98502"/>
                    <a:pt x="27361" y="98215"/>
                    <a:pt x="27341" y="97930"/>
                  </a:cubicBezTo>
                  <a:cubicBezTo>
                    <a:pt x="27341" y="97358"/>
                    <a:pt x="27341" y="96501"/>
                    <a:pt x="27341" y="95453"/>
                  </a:cubicBezTo>
                  <a:cubicBezTo>
                    <a:pt x="27341" y="94406"/>
                    <a:pt x="27341" y="89929"/>
                    <a:pt x="26769" y="85928"/>
                  </a:cubicBezTo>
                  <a:cubicBezTo>
                    <a:pt x="26769" y="77451"/>
                    <a:pt x="25531" y="65354"/>
                    <a:pt x="24674" y="50400"/>
                  </a:cubicBezTo>
                  <a:cubicBezTo>
                    <a:pt x="24674" y="42970"/>
                    <a:pt x="23817" y="34779"/>
                    <a:pt x="23340" y="25921"/>
                  </a:cubicBezTo>
                  <a:cubicBezTo>
                    <a:pt x="23279" y="21378"/>
                    <a:pt x="22801" y="16850"/>
                    <a:pt x="21911" y="12395"/>
                  </a:cubicBezTo>
                  <a:cubicBezTo>
                    <a:pt x="21446" y="10115"/>
                    <a:pt x="20540" y="7947"/>
                    <a:pt x="19244" y="6014"/>
                  </a:cubicBezTo>
                  <a:cubicBezTo>
                    <a:pt x="17831" y="4073"/>
                    <a:pt x="15968" y="2505"/>
                    <a:pt x="13815" y="1442"/>
                  </a:cubicBezTo>
                  <a:cubicBezTo>
                    <a:pt x="11594" y="494"/>
                    <a:pt x="9083" y="494"/>
                    <a:pt x="6862" y="1442"/>
                  </a:cubicBezTo>
                  <a:cubicBezTo>
                    <a:pt x="4544" y="2407"/>
                    <a:pt x="2674" y="4209"/>
                    <a:pt x="1623" y="6490"/>
                  </a:cubicBezTo>
                  <a:cubicBezTo>
                    <a:pt x="527" y="8804"/>
                    <a:pt x="225" y="11416"/>
                    <a:pt x="766" y="13919"/>
                  </a:cubicBezTo>
                  <a:cubicBezTo>
                    <a:pt x="1408" y="16453"/>
                    <a:pt x="2686" y="18781"/>
                    <a:pt x="4481" y="20682"/>
                  </a:cubicBezTo>
                  <a:cubicBezTo>
                    <a:pt x="8347" y="24495"/>
                    <a:pt x="13375" y="26909"/>
                    <a:pt x="18768" y="27540"/>
                  </a:cubicBezTo>
                  <a:cubicBezTo>
                    <a:pt x="24356" y="28273"/>
                    <a:pt x="29996" y="28528"/>
                    <a:pt x="35627" y="28302"/>
                  </a:cubicBezTo>
                  <a:cubicBezTo>
                    <a:pt x="41260" y="28154"/>
                    <a:pt x="46869" y="27517"/>
                    <a:pt x="52391" y="26397"/>
                  </a:cubicBezTo>
                  <a:cubicBezTo>
                    <a:pt x="55066" y="25886"/>
                    <a:pt x="57661" y="25021"/>
                    <a:pt x="60107" y="23825"/>
                  </a:cubicBezTo>
                  <a:cubicBezTo>
                    <a:pt x="62520" y="22666"/>
                    <a:pt x="64637" y="20972"/>
                    <a:pt x="66298" y="18872"/>
                  </a:cubicBezTo>
                  <a:cubicBezTo>
                    <a:pt x="67871" y="16813"/>
                    <a:pt x="68769" y="14318"/>
                    <a:pt x="68870" y="11729"/>
                  </a:cubicBezTo>
                  <a:cubicBezTo>
                    <a:pt x="68859" y="9183"/>
                    <a:pt x="67830" y="6748"/>
                    <a:pt x="66012" y="4966"/>
                  </a:cubicBezTo>
                  <a:cubicBezTo>
                    <a:pt x="62353" y="1476"/>
                    <a:pt x="56997" y="434"/>
                    <a:pt x="52296" y="2299"/>
                  </a:cubicBezTo>
                  <a:cubicBezTo>
                    <a:pt x="48067" y="4208"/>
                    <a:pt x="44680" y="7595"/>
                    <a:pt x="42771" y="11824"/>
                  </a:cubicBezTo>
                  <a:cubicBezTo>
                    <a:pt x="40960" y="15978"/>
                    <a:pt x="39958" y="20439"/>
                    <a:pt x="39818" y="24968"/>
                  </a:cubicBezTo>
                  <a:cubicBezTo>
                    <a:pt x="39819" y="29350"/>
                    <a:pt x="39819" y="33541"/>
                    <a:pt x="39819" y="37636"/>
                  </a:cubicBezTo>
                  <a:cubicBezTo>
                    <a:pt x="39819" y="41732"/>
                    <a:pt x="39819" y="45637"/>
                    <a:pt x="40485" y="49447"/>
                  </a:cubicBezTo>
                  <a:cubicBezTo>
                    <a:pt x="41628" y="64402"/>
                    <a:pt x="43343" y="76403"/>
                    <a:pt x="44390" y="84690"/>
                  </a:cubicBezTo>
                  <a:cubicBezTo>
                    <a:pt x="44962" y="88881"/>
                    <a:pt x="45438" y="92024"/>
                    <a:pt x="45724" y="94215"/>
                  </a:cubicBezTo>
                  <a:lnTo>
                    <a:pt x="45724" y="96691"/>
                  </a:lnTo>
                  <a:cubicBezTo>
                    <a:pt x="45650" y="97149"/>
                    <a:pt x="45522" y="97597"/>
                    <a:pt x="45343" y="9802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0" name="任意多边形: 形状 1399">
              <a:extLst>
                <a:ext uri="{FF2B5EF4-FFF2-40B4-BE49-F238E27FC236}">
                  <a16:creationId xmlns:a16="http://schemas.microsoft.com/office/drawing/2014/main" id="{3CA88A81-91F3-A4B9-AB2D-E15D6FA50A69}"/>
                </a:ext>
              </a:extLst>
            </p:cNvPr>
            <p:cNvSpPr/>
            <p:nvPr/>
          </p:nvSpPr>
          <p:spPr>
            <a:xfrm flipH="1">
              <a:off x="8077867" y="1783621"/>
              <a:ext cx="56483" cy="55625"/>
            </a:xfrm>
            <a:custGeom>
              <a:avLst/>
              <a:gdLst>
                <a:gd name="connsiteX0" fmla="*/ 0 w 56483"/>
                <a:gd name="connsiteY0" fmla="*/ 2096 h 55625"/>
                <a:gd name="connsiteX1" fmla="*/ 762 w 56483"/>
                <a:gd name="connsiteY1" fmla="*/ 10954 h 55625"/>
                <a:gd name="connsiteX2" fmla="*/ 1905 w 56483"/>
                <a:gd name="connsiteY2" fmla="*/ 34100 h 55625"/>
                <a:gd name="connsiteX3" fmla="*/ 1905 w 56483"/>
                <a:gd name="connsiteY3" fmla="*/ 33528 h 55625"/>
                <a:gd name="connsiteX4" fmla="*/ 20002 w 56483"/>
                <a:gd name="connsiteY4" fmla="*/ 54578 h 55625"/>
                <a:gd name="connsiteX5" fmla="*/ 19050 w 56483"/>
                <a:gd name="connsiteY5" fmla="*/ 54578 h 55625"/>
                <a:gd name="connsiteX6" fmla="*/ 39910 w 56483"/>
                <a:gd name="connsiteY6" fmla="*/ 53435 h 55625"/>
                <a:gd name="connsiteX7" fmla="*/ 39052 w 56483"/>
                <a:gd name="connsiteY7" fmla="*/ 53435 h 55625"/>
                <a:gd name="connsiteX8" fmla="*/ 49340 w 56483"/>
                <a:gd name="connsiteY8" fmla="*/ 40862 h 55625"/>
                <a:gd name="connsiteX9" fmla="*/ 54578 w 56483"/>
                <a:gd name="connsiteY9" fmla="*/ 34480 h 55625"/>
                <a:gd name="connsiteX10" fmla="*/ 54578 w 56483"/>
                <a:gd name="connsiteY10" fmla="*/ 35338 h 55625"/>
                <a:gd name="connsiteX11" fmla="*/ 53816 w 56483"/>
                <a:gd name="connsiteY11" fmla="*/ 1048 h 55625"/>
                <a:gd name="connsiteX12" fmla="*/ 54959 w 56483"/>
                <a:gd name="connsiteY12" fmla="*/ 2096 h 55625"/>
                <a:gd name="connsiteX13" fmla="*/ 16002 w 56483"/>
                <a:gd name="connsiteY13" fmla="*/ 2096 h 55625"/>
                <a:gd name="connsiteX14" fmla="*/ 0 w 56483"/>
                <a:gd name="connsiteY14" fmla="*/ 2096 h 55625"/>
                <a:gd name="connsiteX15" fmla="*/ 3715 w 56483"/>
                <a:gd name="connsiteY15" fmla="*/ 2096 h 55625"/>
                <a:gd name="connsiteX16" fmla="*/ 14669 w 56483"/>
                <a:gd name="connsiteY16" fmla="*/ 1524 h 55625"/>
                <a:gd name="connsiteX17" fmla="*/ 54292 w 56483"/>
                <a:gd name="connsiteY17" fmla="*/ 0 h 55625"/>
                <a:gd name="connsiteX18" fmla="*/ 55435 w 56483"/>
                <a:gd name="connsiteY18" fmla="*/ 0 h 55625"/>
                <a:gd name="connsiteX19" fmla="*/ 55435 w 56483"/>
                <a:gd name="connsiteY19" fmla="*/ 1143 h 55625"/>
                <a:gd name="connsiteX20" fmla="*/ 56483 w 56483"/>
                <a:gd name="connsiteY20" fmla="*/ 35433 h 55625"/>
                <a:gd name="connsiteX21" fmla="*/ 56483 w 56483"/>
                <a:gd name="connsiteY21" fmla="*/ 35528 h 55625"/>
                <a:gd name="connsiteX22" fmla="*/ 56483 w 56483"/>
                <a:gd name="connsiteY22" fmla="*/ 35528 h 55625"/>
                <a:gd name="connsiteX23" fmla="*/ 51244 w 56483"/>
                <a:gd name="connsiteY23" fmla="*/ 41910 h 55625"/>
                <a:gd name="connsiteX24" fmla="*/ 40862 w 56483"/>
                <a:gd name="connsiteY24" fmla="*/ 54578 h 55625"/>
                <a:gd name="connsiteX25" fmla="*/ 40862 w 56483"/>
                <a:gd name="connsiteY25" fmla="*/ 54578 h 55625"/>
                <a:gd name="connsiteX26" fmla="*/ 40291 w 56483"/>
                <a:gd name="connsiteY26" fmla="*/ 54578 h 55625"/>
                <a:gd name="connsiteX27" fmla="*/ 19431 w 56483"/>
                <a:gd name="connsiteY27" fmla="*/ 55626 h 55625"/>
                <a:gd name="connsiteX28" fmla="*/ 19050 w 56483"/>
                <a:gd name="connsiteY28" fmla="*/ 55626 h 55625"/>
                <a:gd name="connsiteX29" fmla="*/ 19050 w 56483"/>
                <a:gd name="connsiteY29" fmla="*/ 55626 h 55625"/>
                <a:gd name="connsiteX30" fmla="*/ 1333 w 56483"/>
                <a:gd name="connsiteY30" fmla="*/ 34576 h 55625"/>
                <a:gd name="connsiteX31" fmla="*/ 1333 w 56483"/>
                <a:gd name="connsiteY31" fmla="*/ 34576 h 55625"/>
                <a:gd name="connsiteX32" fmla="*/ 1333 w 56483"/>
                <a:gd name="connsiteY32" fmla="*/ 34576 h 55625"/>
                <a:gd name="connsiteX33" fmla="*/ 1333 w 56483"/>
                <a:gd name="connsiteY33" fmla="*/ 10763 h 55625"/>
                <a:gd name="connsiteX34" fmla="*/ 0 w 56483"/>
                <a:gd name="connsiteY34" fmla="*/ 2095 h 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483" h="55625">
                  <a:moveTo>
                    <a:pt x="0" y="2096"/>
                  </a:moveTo>
                  <a:cubicBezTo>
                    <a:pt x="434" y="5030"/>
                    <a:pt x="689" y="7988"/>
                    <a:pt x="762" y="10954"/>
                  </a:cubicBezTo>
                  <a:cubicBezTo>
                    <a:pt x="762" y="17304"/>
                    <a:pt x="1143" y="25019"/>
                    <a:pt x="1905" y="34100"/>
                  </a:cubicBezTo>
                  <a:lnTo>
                    <a:pt x="1905" y="33528"/>
                  </a:lnTo>
                  <a:lnTo>
                    <a:pt x="20002" y="54578"/>
                  </a:lnTo>
                  <a:lnTo>
                    <a:pt x="19050" y="54578"/>
                  </a:lnTo>
                  <a:lnTo>
                    <a:pt x="39910" y="53435"/>
                  </a:lnTo>
                  <a:lnTo>
                    <a:pt x="39052" y="53435"/>
                  </a:lnTo>
                  <a:lnTo>
                    <a:pt x="49340" y="40862"/>
                  </a:lnTo>
                  <a:lnTo>
                    <a:pt x="54578" y="34480"/>
                  </a:lnTo>
                  <a:lnTo>
                    <a:pt x="54578" y="35338"/>
                  </a:lnTo>
                  <a:cubicBezTo>
                    <a:pt x="54578" y="23050"/>
                    <a:pt x="54007" y="11525"/>
                    <a:pt x="53816" y="1048"/>
                  </a:cubicBezTo>
                  <a:lnTo>
                    <a:pt x="54959" y="2096"/>
                  </a:lnTo>
                  <a:lnTo>
                    <a:pt x="16002" y="2096"/>
                  </a:lnTo>
                  <a:lnTo>
                    <a:pt x="0" y="2096"/>
                  </a:lnTo>
                  <a:cubicBezTo>
                    <a:pt x="1232" y="1920"/>
                    <a:pt x="2483" y="1920"/>
                    <a:pt x="3715" y="2096"/>
                  </a:cubicBezTo>
                  <a:lnTo>
                    <a:pt x="14669" y="1524"/>
                  </a:lnTo>
                  <a:lnTo>
                    <a:pt x="54292" y="0"/>
                  </a:lnTo>
                  <a:lnTo>
                    <a:pt x="55435" y="0"/>
                  </a:lnTo>
                  <a:lnTo>
                    <a:pt x="55435" y="1143"/>
                  </a:lnTo>
                  <a:cubicBezTo>
                    <a:pt x="55435" y="11716"/>
                    <a:pt x="56102" y="23241"/>
                    <a:pt x="56483" y="35433"/>
                  </a:cubicBezTo>
                  <a:lnTo>
                    <a:pt x="56483" y="35528"/>
                  </a:lnTo>
                  <a:lnTo>
                    <a:pt x="56483" y="35528"/>
                  </a:lnTo>
                  <a:cubicBezTo>
                    <a:pt x="54769" y="37624"/>
                    <a:pt x="53054" y="39814"/>
                    <a:pt x="51244" y="41910"/>
                  </a:cubicBezTo>
                  <a:lnTo>
                    <a:pt x="40862" y="54578"/>
                  </a:lnTo>
                  <a:lnTo>
                    <a:pt x="40862" y="54578"/>
                  </a:lnTo>
                  <a:lnTo>
                    <a:pt x="40291" y="54578"/>
                  </a:lnTo>
                  <a:lnTo>
                    <a:pt x="19431" y="55626"/>
                  </a:lnTo>
                  <a:lnTo>
                    <a:pt x="19050" y="55626"/>
                  </a:lnTo>
                  <a:lnTo>
                    <a:pt x="19050" y="55626"/>
                  </a:lnTo>
                  <a:lnTo>
                    <a:pt x="1333" y="34576"/>
                  </a:lnTo>
                  <a:lnTo>
                    <a:pt x="1333" y="34576"/>
                  </a:lnTo>
                  <a:lnTo>
                    <a:pt x="1333" y="34576"/>
                  </a:lnTo>
                  <a:cubicBezTo>
                    <a:pt x="1333" y="25051"/>
                    <a:pt x="1333" y="17431"/>
                    <a:pt x="1333" y="10763"/>
                  </a:cubicBezTo>
                  <a:cubicBezTo>
                    <a:pt x="718" y="7903"/>
                    <a:pt x="273" y="5008"/>
                    <a:pt x="0" y="2095"/>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1" name="任意多边形: 形状 1400">
              <a:extLst>
                <a:ext uri="{FF2B5EF4-FFF2-40B4-BE49-F238E27FC236}">
                  <a16:creationId xmlns:a16="http://schemas.microsoft.com/office/drawing/2014/main" id="{114A3E17-2498-83C7-7E7E-EE282D33B12F}"/>
                </a:ext>
              </a:extLst>
            </p:cNvPr>
            <p:cNvSpPr/>
            <p:nvPr/>
          </p:nvSpPr>
          <p:spPr>
            <a:xfrm flipH="1">
              <a:off x="8080249" y="1809115"/>
              <a:ext cx="52673" cy="8319"/>
            </a:xfrm>
            <a:custGeom>
              <a:avLst/>
              <a:gdLst>
                <a:gd name="connsiteX0" fmla="*/ 52673 w 52673"/>
                <a:gd name="connsiteY0" fmla="*/ 6700 h 8319"/>
                <a:gd name="connsiteX1" fmla="*/ 50673 w 52673"/>
                <a:gd name="connsiteY1" fmla="*/ 5843 h 8319"/>
                <a:gd name="connsiteX2" fmla="*/ 45244 w 52673"/>
                <a:gd name="connsiteY2" fmla="*/ 3748 h 8319"/>
                <a:gd name="connsiteX3" fmla="*/ 26194 w 52673"/>
                <a:gd name="connsiteY3" fmla="*/ 890 h 8319"/>
                <a:gd name="connsiteX4" fmla="*/ 7144 w 52673"/>
                <a:gd name="connsiteY4" fmla="*/ 4891 h 8319"/>
                <a:gd name="connsiteX5" fmla="*/ 1905 w 52673"/>
                <a:gd name="connsiteY5" fmla="*/ 7367 h 8319"/>
                <a:gd name="connsiteX6" fmla="*/ 0 w 52673"/>
                <a:gd name="connsiteY6" fmla="*/ 8320 h 8319"/>
                <a:gd name="connsiteX7" fmla="*/ 1715 w 52673"/>
                <a:gd name="connsiteY7" fmla="*/ 7081 h 8319"/>
                <a:gd name="connsiteX8" fmla="*/ 6953 w 52673"/>
                <a:gd name="connsiteY8" fmla="*/ 4319 h 8319"/>
                <a:gd name="connsiteX9" fmla="*/ 26003 w 52673"/>
                <a:gd name="connsiteY9" fmla="*/ 33 h 8319"/>
                <a:gd name="connsiteX10" fmla="*/ 45053 w 52673"/>
                <a:gd name="connsiteY10" fmla="*/ 3176 h 8319"/>
                <a:gd name="connsiteX11" fmla="*/ 50387 w 52673"/>
                <a:gd name="connsiteY11" fmla="*/ 5558 h 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673" h="8319">
                  <a:moveTo>
                    <a:pt x="52673" y="6700"/>
                  </a:moveTo>
                  <a:cubicBezTo>
                    <a:pt x="52673" y="6700"/>
                    <a:pt x="51911" y="6700"/>
                    <a:pt x="50673" y="5843"/>
                  </a:cubicBezTo>
                  <a:cubicBezTo>
                    <a:pt x="48901" y="5051"/>
                    <a:pt x="47089" y="4351"/>
                    <a:pt x="45244" y="3748"/>
                  </a:cubicBezTo>
                  <a:cubicBezTo>
                    <a:pt x="39128" y="1613"/>
                    <a:pt x="32667" y="644"/>
                    <a:pt x="26194" y="890"/>
                  </a:cubicBezTo>
                  <a:cubicBezTo>
                    <a:pt x="19651" y="1033"/>
                    <a:pt x="13191" y="2389"/>
                    <a:pt x="7144" y="4891"/>
                  </a:cubicBezTo>
                  <a:lnTo>
                    <a:pt x="1905" y="7367"/>
                  </a:lnTo>
                  <a:lnTo>
                    <a:pt x="0" y="8320"/>
                  </a:lnTo>
                  <a:cubicBezTo>
                    <a:pt x="491" y="7806"/>
                    <a:pt x="1072" y="7386"/>
                    <a:pt x="1715" y="7081"/>
                  </a:cubicBezTo>
                  <a:cubicBezTo>
                    <a:pt x="3403" y="6055"/>
                    <a:pt x="5153" y="5133"/>
                    <a:pt x="6953" y="4319"/>
                  </a:cubicBezTo>
                  <a:cubicBezTo>
                    <a:pt x="12960" y="1653"/>
                    <a:pt x="19433" y="196"/>
                    <a:pt x="26003" y="33"/>
                  </a:cubicBezTo>
                  <a:cubicBezTo>
                    <a:pt x="32500" y="-207"/>
                    <a:pt x="38978" y="862"/>
                    <a:pt x="45053" y="3176"/>
                  </a:cubicBezTo>
                  <a:cubicBezTo>
                    <a:pt x="46890" y="3832"/>
                    <a:pt x="48673" y="4629"/>
                    <a:pt x="50387" y="5558"/>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2" name="任意多边形: 形状 1401">
              <a:extLst>
                <a:ext uri="{FF2B5EF4-FFF2-40B4-BE49-F238E27FC236}">
                  <a16:creationId xmlns:a16="http://schemas.microsoft.com/office/drawing/2014/main" id="{DFF7FB23-0AF1-E92E-B136-188A8131AFB0}"/>
                </a:ext>
              </a:extLst>
            </p:cNvPr>
            <p:cNvSpPr/>
            <p:nvPr/>
          </p:nvSpPr>
          <p:spPr>
            <a:xfrm flipH="1">
              <a:off x="8080339" y="1800753"/>
              <a:ext cx="52583" cy="8300"/>
            </a:xfrm>
            <a:custGeom>
              <a:avLst/>
              <a:gdLst>
                <a:gd name="connsiteX0" fmla="*/ 52578 w 52583"/>
                <a:gd name="connsiteY0" fmla="*/ 6776 h 8300"/>
                <a:gd name="connsiteX1" fmla="*/ 50673 w 52583"/>
                <a:gd name="connsiteY1" fmla="*/ 5919 h 8300"/>
                <a:gd name="connsiteX2" fmla="*/ 45244 w 52583"/>
                <a:gd name="connsiteY2" fmla="*/ 3728 h 8300"/>
                <a:gd name="connsiteX3" fmla="*/ 26194 w 52583"/>
                <a:gd name="connsiteY3" fmla="*/ 871 h 8300"/>
                <a:gd name="connsiteX4" fmla="*/ 7144 w 52583"/>
                <a:gd name="connsiteY4" fmla="*/ 4871 h 8300"/>
                <a:gd name="connsiteX5" fmla="*/ 1905 w 52583"/>
                <a:gd name="connsiteY5" fmla="*/ 7348 h 8300"/>
                <a:gd name="connsiteX6" fmla="*/ 0 w 52583"/>
                <a:gd name="connsiteY6" fmla="*/ 8300 h 8300"/>
                <a:gd name="connsiteX7" fmla="*/ 1715 w 52583"/>
                <a:gd name="connsiteY7" fmla="*/ 7062 h 8300"/>
                <a:gd name="connsiteX8" fmla="*/ 6953 w 52583"/>
                <a:gd name="connsiteY8" fmla="*/ 4395 h 8300"/>
                <a:gd name="connsiteX9" fmla="*/ 26003 w 52583"/>
                <a:gd name="connsiteY9" fmla="*/ 13 h 8300"/>
                <a:gd name="connsiteX10" fmla="*/ 45053 w 52583"/>
                <a:gd name="connsiteY10" fmla="*/ 3156 h 8300"/>
                <a:gd name="connsiteX11" fmla="*/ 50387 w 52583"/>
                <a:gd name="connsiteY11" fmla="*/ 5633 h 8300"/>
                <a:gd name="connsiteX12" fmla="*/ 52578 w 52583"/>
                <a:gd name="connsiteY12" fmla="*/ 6776 h 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83" h="8300">
                  <a:moveTo>
                    <a:pt x="52578" y="6776"/>
                  </a:moveTo>
                  <a:lnTo>
                    <a:pt x="50673" y="5919"/>
                  </a:lnTo>
                  <a:lnTo>
                    <a:pt x="45244" y="3728"/>
                  </a:lnTo>
                  <a:cubicBezTo>
                    <a:pt x="39114" y="1650"/>
                    <a:pt x="32663" y="682"/>
                    <a:pt x="26194" y="871"/>
                  </a:cubicBezTo>
                  <a:cubicBezTo>
                    <a:pt x="19662" y="1105"/>
                    <a:pt x="13218" y="2458"/>
                    <a:pt x="7144" y="4871"/>
                  </a:cubicBezTo>
                  <a:cubicBezTo>
                    <a:pt x="4858" y="5823"/>
                    <a:pt x="3143" y="6681"/>
                    <a:pt x="1905" y="7348"/>
                  </a:cubicBezTo>
                  <a:lnTo>
                    <a:pt x="0" y="8300"/>
                  </a:lnTo>
                  <a:lnTo>
                    <a:pt x="1715" y="7062"/>
                  </a:lnTo>
                  <a:cubicBezTo>
                    <a:pt x="3388" y="6036"/>
                    <a:pt x="5139" y="5144"/>
                    <a:pt x="6953" y="4395"/>
                  </a:cubicBezTo>
                  <a:cubicBezTo>
                    <a:pt x="12952" y="1693"/>
                    <a:pt x="19427" y="204"/>
                    <a:pt x="26003" y="13"/>
                  </a:cubicBezTo>
                  <a:cubicBezTo>
                    <a:pt x="32494" y="-133"/>
                    <a:pt x="38954" y="933"/>
                    <a:pt x="45053" y="3156"/>
                  </a:cubicBezTo>
                  <a:cubicBezTo>
                    <a:pt x="47339" y="4109"/>
                    <a:pt x="49149" y="4966"/>
                    <a:pt x="50387" y="5633"/>
                  </a:cubicBezTo>
                  <a:cubicBezTo>
                    <a:pt x="51625" y="6300"/>
                    <a:pt x="52673" y="6681"/>
                    <a:pt x="52578" y="677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3" name="任意多边形: 形状 1402">
              <a:extLst>
                <a:ext uri="{FF2B5EF4-FFF2-40B4-BE49-F238E27FC236}">
                  <a16:creationId xmlns:a16="http://schemas.microsoft.com/office/drawing/2014/main" id="{F46D3990-8A62-2483-338D-A5608EE1057E}"/>
                </a:ext>
              </a:extLst>
            </p:cNvPr>
            <p:cNvSpPr/>
            <p:nvPr/>
          </p:nvSpPr>
          <p:spPr>
            <a:xfrm flipH="1">
              <a:off x="8080820" y="1792849"/>
              <a:ext cx="52578" cy="8298"/>
            </a:xfrm>
            <a:custGeom>
              <a:avLst/>
              <a:gdLst>
                <a:gd name="connsiteX0" fmla="*/ 52578 w 52578"/>
                <a:gd name="connsiteY0" fmla="*/ 6679 h 8298"/>
                <a:gd name="connsiteX1" fmla="*/ 50673 w 52578"/>
                <a:gd name="connsiteY1" fmla="*/ 5917 h 8298"/>
                <a:gd name="connsiteX2" fmla="*/ 45244 w 52578"/>
                <a:gd name="connsiteY2" fmla="*/ 3726 h 8298"/>
                <a:gd name="connsiteX3" fmla="*/ 26194 w 52578"/>
                <a:gd name="connsiteY3" fmla="*/ 869 h 8298"/>
                <a:gd name="connsiteX4" fmla="*/ 7144 w 52578"/>
                <a:gd name="connsiteY4" fmla="*/ 4869 h 8298"/>
                <a:gd name="connsiteX5" fmla="*/ 1905 w 52578"/>
                <a:gd name="connsiteY5" fmla="*/ 7346 h 8298"/>
                <a:gd name="connsiteX6" fmla="*/ 0 w 52578"/>
                <a:gd name="connsiteY6" fmla="*/ 8298 h 8298"/>
                <a:gd name="connsiteX7" fmla="*/ 1715 w 52578"/>
                <a:gd name="connsiteY7" fmla="*/ 7060 h 8298"/>
                <a:gd name="connsiteX8" fmla="*/ 6953 w 52578"/>
                <a:gd name="connsiteY8" fmla="*/ 4298 h 8298"/>
                <a:gd name="connsiteX9" fmla="*/ 26003 w 52578"/>
                <a:gd name="connsiteY9" fmla="*/ 12 h 8298"/>
                <a:gd name="connsiteX10" fmla="*/ 45053 w 52578"/>
                <a:gd name="connsiteY10" fmla="*/ 3155 h 8298"/>
                <a:gd name="connsiteX11" fmla="*/ 50387 w 52578"/>
                <a:gd name="connsiteY11" fmla="*/ 5631 h 8298"/>
                <a:gd name="connsiteX12" fmla="*/ 52578 w 52578"/>
                <a:gd name="connsiteY12" fmla="*/ 6679 h 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78" h="8298">
                  <a:moveTo>
                    <a:pt x="52578" y="6679"/>
                  </a:moveTo>
                  <a:lnTo>
                    <a:pt x="50673" y="5917"/>
                  </a:lnTo>
                  <a:cubicBezTo>
                    <a:pt x="49340" y="5346"/>
                    <a:pt x="47530" y="4489"/>
                    <a:pt x="45244" y="3726"/>
                  </a:cubicBezTo>
                  <a:cubicBezTo>
                    <a:pt x="39113" y="1652"/>
                    <a:pt x="32663" y="685"/>
                    <a:pt x="26194" y="869"/>
                  </a:cubicBezTo>
                  <a:cubicBezTo>
                    <a:pt x="19649" y="998"/>
                    <a:pt x="13187" y="2355"/>
                    <a:pt x="7144" y="4869"/>
                  </a:cubicBezTo>
                  <a:cubicBezTo>
                    <a:pt x="4858" y="5822"/>
                    <a:pt x="3143" y="6679"/>
                    <a:pt x="1905" y="7346"/>
                  </a:cubicBezTo>
                  <a:lnTo>
                    <a:pt x="0" y="8298"/>
                  </a:lnTo>
                  <a:lnTo>
                    <a:pt x="1715" y="7060"/>
                  </a:lnTo>
                  <a:cubicBezTo>
                    <a:pt x="3392" y="6014"/>
                    <a:pt x="5142" y="5091"/>
                    <a:pt x="6953" y="4298"/>
                  </a:cubicBezTo>
                  <a:cubicBezTo>
                    <a:pt x="12976" y="1679"/>
                    <a:pt x="19440" y="225"/>
                    <a:pt x="26003" y="12"/>
                  </a:cubicBezTo>
                  <a:cubicBezTo>
                    <a:pt x="32493" y="-125"/>
                    <a:pt x="38952" y="940"/>
                    <a:pt x="45053" y="3155"/>
                  </a:cubicBezTo>
                  <a:cubicBezTo>
                    <a:pt x="46887" y="3856"/>
                    <a:pt x="48669" y="4683"/>
                    <a:pt x="50387" y="5631"/>
                  </a:cubicBezTo>
                  <a:cubicBezTo>
                    <a:pt x="51180" y="5833"/>
                    <a:pt x="51924" y="6189"/>
                    <a:pt x="52578" y="6679"/>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4" name="任意多边形: 形状 1403">
              <a:extLst>
                <a:ext uri="{FF2B5EF4-FFF2-40B4-BE49-F238E27FC236}">
                  <a16:creationId xmlns:a16="http://schemas.microsoft.com/office/drawing/2014/main" id="{A940EFDF-8E99-101F-38F5-59C1E0B9CB43}"/>
                </a:ext>
              </a:extLst>
            </p:cNvPr>
            <p:cNvSpPr/>
            <p:nvPr/>
          </p:nvSpPr>
          <p:spPr>
            <a:xfrm flipH="1">
              <a:off x="8262081" y="1257175"/>
              <a:ext cx="280225" cy="278415"/>
            </a:xfrm>
            <a:custGeom>
              <a:avLst/>
              <a:gdLst>
                <a:gd name="connsiteX0" fmla="*/ 0 w 280225"/>
                <a:gd name="connsiteY0" fmla="*/ 0 h 278415"/>
                <a:gd name="connsiteX1" fmla="*/ 12668 w 280225"/>
                <a:gd name="connsiteY1" fmla="*/ 278416 h 278415"/>
                <a:gd name="connsiteX2" fmla="*/ 280225 w 280225"/>
                <a:gd name="connsiteY2" fmla="*/ 265747 h 278415"/>
                <a:gd name="connsiteX3" fmla="*/ 265748 w 280225"/>
                <a:gd name="connsiteY3" fmla="*/ 0 h 278415"/>
              </a:gdLst>
              <a:ahLst/>
              <a:cxnLst>
                <a:cxn ang="0">
                  <a:pos x="connsiteX0" y="connsiteY0"/>
                </a:cxn>
                <a:cxn ang="0">
                  <a:pos x="connsiteX1" y="connsiteY1"/>
                </a:cxn>
                <a:cxn ang="0">
                  <a:pos x="connsiteX2" y="connsiteY2"/>
                </a:cxn>
                <a:cxn ang="0">
                  <a:pos x="connsiteX3" y="connsiteY3"/>
                </a:cxn>
              </a:cxnLst>
              <a:rect l="l" t="t" r="r" b="b"/>
              <a:pathLst>
                <a:path w="280225" h="278415">
                  <a:moveTo>
                    <a:pt x="0" y="0"/>
                  </a:moveTo>
                  <a:cubicBezTo>
                    <a:pt x="0" y="0"/>
                    <a:pt x="1810" y="213360"/>
                    <a:pt x="12668" y="278416"/>
                  </a:cubicBezTo>
                  <a:lnTo>
                    <a:pt x="280225" y="265747"/>
                  </a:lnTo>
                  <a:cubicBezTo>
                    <a:pt x="280225" y="265747"/>
                    <a:pt x="256699" y="56198"/>
                    <a:pt x="265748" y="0"/>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5" name="任意多边形: 形状 1404">
              <a:extLst>
                <a:ext uri="{FF2B5EF4-FFF2-40B4-BE49-F238E27FC236}">
                  <a16:creationId xmlns:a16="http://schemas.microsoft.com/office/drawing/2014/main" id="{9C7E2FA1-E5C4-685C-64CB-445BFE0A97B5}"/>
                </a:ext>
              </a:extLst>
            </p:cNvPr>
            <p:cNvSpPr/>
            <p:nvPr/>
          </p:nvSpPr>
          <p:spPr>
            <a:xfrm flipH="1">
              <a:off x="8316850" y="1346048"/>
              <a:ext cx="179641" cy="11388"/>
            </a:xfrm>
            <a:custGeom>
              <a:avLst/>
              <a:gdLst>
                <a:gd name="connsiteX0" fmla="*/ 179642 w 179641"/>
                <a:gd name="connsiteY0" fmla="*/ 281 h 11388"/>
                <a:gd name="connsiteX1" fmla="*/ 90011 w 179641"/>
                <a:gd name="connsiteY1" fmla="*/ 8282 h 11388"/>
                <a:gd name="connsiteX2" fmla="*/ 0 w 179641"/>
                <a:gd name="connsiteY2" fmla="*/ 11044 h 11388"/>
                <a:gd name="connsiteX3" fmla="*/ 89630 w 179641"/>
                <a:gd name="connsiteY3" fmla="*/ 3043 h 11388"/>
                <a:gd name="connsiteX4" fmla="*/ 179642 w 179641"/>
                <a:gd name="connsiteY4" fmla="*/ 281 h 1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1388">
                  <a:moveTo>
                    <a:pt x="179642" y="281"/>
                  </a:moveTo>
                  <a:cubicBezTo>
                    <a:pt x="149944" y="4677"/>
                    <a:pt x="120017" y="7349"/>
                    <a:pt x="90011" y="8282"/>
                  </a:cubicBezTo>
                  <a:cubicBezTo>
                    <a:pt x="60092" y="11040"/>
                    <a:pt x="30032" y="11963"/>
                    <a:pt x="0" y="11044"/>
                  </a:cubicBezTo>
                  <a:cubicBezTo>
                    <a:pt x="29704" y="6705"/>
                    <a:pt x="59627" y="4033"/>
                    <a:pt x="89630" y="3043"/>
                  </a:cubicBezTo>
                  <a:cubicBezTo>
                    <a:pt x="119556" y="399"/>
                    <a:pt x="149610" y="-523"/>
                    <a:pt x="179642" y="28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6" name="任意多边形: 形状 1405">
              <a:extLst>
                <a:ext uri="{FF2B5EF4-FFF2-40B4-BE49-F238E27FC236}">
                  <a16:creationId xmlns:a16="http://schemas.microsoft.com/office/drawing/2014/main" id="{65505089-128B-89CB-3087-CFB7622CD1A0}"/>
                </a:ext>
              </a:extLst>
            </p:cNvPr>
            <p:cNvSpPr/>
            <p:nvPr/>
          </p:nvSpPr>
          <p:spPr>
            <a:xfrm flipH="1">
              <a:off x="8316850" y="1391205"/>
              <a:ext cx="179546" cy="11411"/>
            </a:xfrm>
            <a:custGeom>
              <a:avLst/>
              <a:gdLst>
                <a:gd name="connsiteX0" fmla="*/ 179546 w 179546"/>
                <a:gd name="connsiteY0" fmla="*/ 272 h 11411"/>
                <a:gd name="connsiteX1" fmla="*/ 89916 w 179546"/>
                <a:gd name="connsiteY1" fmla="*/ 8368 h 11411"/>
                <a:gd name="connsiteX2" fmla="*/ 0 w 179546"/>
                <a:gd name="connsiteY2" fmla="*/ 11131 h 11411"/>
                <a:gd name="connsiteX3" fmla="*/ 89630 w 179546"/>
                <a:gd name="connsiteY3" fmla="*/ 3130 h 11411"/>
                <a:gd name="connsiteX4" fmla="*/ 179546 w 179546"/>
                <a:gd name="connsiteY4" fmla="*/ 272 h 1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6" h="11411">
                  <a:moveTo>
                    <a:pt x="179546" y="272"/>
                  </a:moveTo>
                  <a:cubicBezTo>
                    <a:pt x="149856" y="4744"/>
                    <a:pt x="119927" y="7447"/>
                    <a:pt x="89916" y="8368"/>
                  </a:cubicBezTo>
                  <a:cubicBezTo>
                    <a:pt x="60022" y="11013"/>
                    <a:pt x="30000" y="11935"/>
                    <a:pt x="0" y="11131"/>
                  </a:cubicBezTo>
                  <a:cubicBezTo>
                    <a:pt x="29696" y="6728"/>
                    <a:pt x="59624" y="4057"/>
                    <a:pt x="89630" y="3130"/>
                  </a:cubicBezTo>
                  <a:cubicBezTo>
                    <a:pt x="119521" y="429"/>
                    <a:pt x="149544" y="-525"/>
                    <a:pt x="179546" y="27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7" name="任意多边形: 形状 1406">
              <a:extLst>
                <a:ext uri="{FF2B5EF4-FFF2-40B4-BE49-F238E27FC236}">
                  <a16:creationId xmlns:a16="http://schemas.microsoft.com/office/drawing/2014/main" id="{754B4B7B-F59C-A1BB-F271-1E4114C0C86F}"/>
                </a:ext>
              </a:extLst>
            </p:cNvPr>
            <p:cNvSpPr/>
            <p:nvPr/>
          </p:nvSpPr>
          <p:spPr>
            <a:xfrm flipH="1">
              <a:off x="8362284" y="1434562"/>
              <a:ext cx="102298" cy="8316"/>
            </a:xfrm>
            <a:custGeom>
              <a:avLst/>
              <a:gdLst>
                <a:gd name="connsiteX0" fmla="*/ 102298 w 102298"/>
                <a:gd name="connsiteY0" fmla="*/ 1301 h 8316"/>
                <a:gd name="connsiteX1" fmla="*/ 51244 w 102298"/>
                <a:gd name="connsiteY1" fmla="*/ 7016 h 8316"/>
                <a:gd name="connsiteX2" fmla="*/ 0 w 102298"/>
                <a:gd name="connsiteY2" fmla="*/ 7016 h 8316"/>
                <a:gd name="connsiteX3" fmla="*/ 50959 w 102298"/>
                <a:gd name="connsiteY3" fmla="*/ 1301 h 8316"/>
                <a:gd name="connsiteX4" fmla="*/ 102298 w 102298"/>
                <a:gd name="connsiteY4" fmla="*/ 1301 h 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98" h="8316">
                  <a:moveTo>
                    <a:pt x="102298" y="1301"/>
                  </a:moveTo>
                  <a:cubicBezTo>
                    <a:pt x="85516" y="4921"/>
                    <a:pt x="68412" y="6836"/>
                    <a:pt x="51244" y="7016"/>
                  </a:cubicBezTo>
                  <a:cubicBezTo>
                    <a:pt x="34207" y="8750"/>
                    <a:pt x="17037" y="8750"/>
                    <a:pt x="0" y="7016"/>
                  </a:cubicBezTo>
                  <a:cubicBezTo>
                    <a:pt x="16751" y="3401"/>
                    <a:pt x="33823" y="1486"/>
                    <a:pt x="50959" y="1301"/>
                  </a:cubicBezTo>
                  <a:cubicBezTo>
                    <a:pt x="68028" y="-434"/>
                    <a:pt x="85229" y="-434"/>
                    <a:pt x="102298" y="130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6" name="任意多边形: 形状 1215">
              <a:extLst>
                <a:ext uri="{FF2B5EF4-FFF2-40B4-BE49-F238E27FC236}">
                  <a16:creationId xmlns:a16="http://schemas.microsoft.com/office/drawing/2014/main" id="{8854C8B2-CECA-3B88-9C7D-7E990790400A}"/>
                </a:ext>
              </a:extLst>
            </p:cNvPr>
            <p:cNvSpPr/>
            <p:nvPr/>
          </p:nvSpPr>
          <p:spPr>
            <a:xfrm flipH="1">
              <a:off x="8274749" y="1884396"/>
              <a:ext cx="280225" cy="278415"/>
            </a:xfrm>
            <a:custGeom>
              <a:avLst/>
              <a:gdLst>
                <a:gd name="connsiteX0" fmla="*/ 0 w 280225"/>
                <a:gd name="connsiteY0" fmla="*/ 0 h 278415"/>
                <a:gd name="connsiteX1" fmla="*/ 12668 w 280225"/>
                <a:gd name="connsiteY1" fmla="*/ 278416 h 278415"/>
                <a:gd name="connsiteX2" fmla="*/ 280226 w 280225"/>
                <a:gd name="connsiteY2" fmla="*/ 265747 h 278415"/>
                <a:gd name="connsiteX3" fmla="*/ 265747 w 280225"/>
                <a:gd name="connsiteY3" fmla="*/ 0 h 278415"/>
              </a:gdLst>
              <a:ahLst/>
              <a:cxnLst>
                <a:cxn ang="0">
                  <a:pos x="connsiteX0" y="connsiteY0"/>
                </a:cxn>
                <a:cxn ang="0">
                  <a:pos x="connsiteX1" y="connsiteY1"/>
                </a:cxn>
                <a:cxn ang="0">
                  <a:pos x="connsiteX2" y="connsiteY2"/>
                </a:cxn>
                <a:cxn ang="0">
                  <a:pos x="connsiteX3" y="connsiteY3"/>
                </a:cxn>
              </a:cxnLst>
              <a:rect l="l" t="t" r="r" b="b"/>
              <a:pathLst>
                <a:path w="280225" h="278415">
                  <a:moveTo>
                    <a:pt x="0" y="0"/>
                  </a:moveTo>
                  <a:cubicBezTo>
                    <a:pt x="0" y="0"/>
                    <a:pt x="1810" y="213265"/>
                    <a:pt x="12668" y="278416"/>
                  </a:cubicBezTo>
                  <a:lnTo>
                    <a:pt x="280226" y="265747"/>
                  </a:lnTo>
                  <a:cubicBezTo>
                    <a:pt x="280226" y="265747"/>
                    <a:pt x="256699" y="56197"/>
                    <a:pt x="265747" y="0"/>
                  </a:cubicBez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7" name="任意多边形: 形状 1216">
              <a:extLst>
                <a:ext uri="{FF2B5EF4-FFF2-40B4-BE49-F238E27FC236}">
                  <a16:creationId xmlns:a16="http://schemas.microsoft.com/office/drawing/2014/main" id="{60563813-DFEE-C565-547C-91184550EF1C}"/>
                </a:ext>
              </a:extLst>
            </p:cNvPr>
            <p:cNvSpPr/>
            <p:nvPr/>
          </p:nvSpPr>
          <p:spPr>
            <a:xfrm flipH="1">
              <a:off x="8329518" y="1973658"/>
              <a:ext cx="179546" cy="11411"/>
            </a:xfrm>
            <a:custGeom>
              <a:avLst/>
              <a:gdLst>
                <a:gd name="connsiteX0" fmla="*/ 179546 w 179546"/>
                <a:gd name="connsiteY0" fmla="*/ 273 h 11411"/>
                <a:gd name="connsiteX1" fmla="*/ 89916 w 179546"/>
                <a:gd name="connsiteY1" fmla="*/ 8369 h 11411"/>
                <a:gd name="connsiteX2" fmla="*/ 0 w 179546"/>
                <a:gd name="connsiteY2" fmla="*/ 11131 h 11411"/>
                <a:gd name="connsiteX3" fmla="*/ 89535 w 179546"/>
                <a:gd name="connsiteY3" fmla="*/ 3130 h 11411"/>
                <a:gd name="connsiteX4" fmla="*/ 179546 w 179546"/>
                <a:gd name="connsiteY4" fmla="*/ 273 h 11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6" h="11411">
                  <a:moveTo>
                    <a:pt x="179546" y="273"/>
                  </a:moveTo>
                  <a:cubicBezTo>
                    <a:pt x="149855" y="4731"/>
                    <a:pt x="119926" y="7435"/>
                    <a:pt x="89916" y="8369"/>
                  </a:cubicBezTo>
                  <a:cubicBezTo>
                    <a:pt x="60022" y="11012"/>
                    <a:pt x="30000" y="11934"/>
                    <a:pt x="0" y="11131"/>
                  </a:cubicBezTo>
                  <a:cubicBezTo>
                    <a:pt x="29664" y="6725"/>
                    <a:pt x="59560" y="4053"/>
                    <a:pt x="89535" y="3130"/>
                  </a:cubicBezTo>
                  <a:cubicBezTo>
                    <a:pt x="119458" y="429"/>
                    <a:pt x="149512" y="-525"/>
                    <a:pt x="179546" y="273"/>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8" name="任意多边形: 形状 1217">
              <a:extLst>
                <a:ext uri="{FF2B5EF4-FFF2-40B4-BE49-F238E27FC236}">
                  <a16:creationId xmlns:a16="http://schemas.microsoft.com/office/drawing/2014/main" id="{AFB722CF-BDCA-09F5-4A76-084451A0BC01}"/>
                </a:ext>
              </a:extLst>
            </p:cNvPr>
            <p:cNvSpPr/>
            <p:nvPr/>
          </p:nvSpPr>
          <p:spPr>
            <a:xfrm flipH="1">
              <a:off x="8329518" y="2018894"/>
              <a:ext cx="179546" cy="11324"/>
            </a:xfrm>
            <a:custGeom>
              <a:avLst/>
              <a:gdLst>
                <a:gd name="connsiteX0" fmla="*/ 179546 w 179546"/>
                <a:gd name="connsiteY0" fmla="*/ 281 h 11324"/>
                <a:gd name="connsiteX1" fmla="*/ 89916 w 179546"/>
                <a:gd name="connsiteY1" fmla="*/ 8282 h 11324"/>
                <a:gd name="connsiteX2" fmla="*/ 0 w 179546"/>
                <a:gd name="connsiteY2" fmla="*/ 11044 h 11324"/>
                <a:gd name="connsiteX3" fmla="*/ 89630 w 179546"/>
                <a:gd name="connsiteY3" fmla="*/ 3043 h 11324"/>
                <a:gd name="connsiteX4" fmla="*/ 179546 w 179546"/>
                <a:gd name="connsiteY4" fmla="*/ 281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46" h="11324">
                  <a:moveTo>
                    <a:pt x="179546" y="281"/>
                  </a:moveTo>
                  <a:cubicBezTo>
                    <a:pt x="149851" y="4689"/>
                    <a:pt x="119923" y="7361"/>
                    <a:pt x="89916" y="8282"/>
                  </a:cubicBezTo>
                  <a:cubicBezTo>
                    <a:pt x="60022" y="10926"/>
                    <a:pt x="30000" y="11848"/>
                    <a:pt x="0" y="11044"/>
                  </a:cubicBezTo>
                  <a:cubicBezTo>
                    <a:pt x="29696" y="6641"/>
                    <a:pt x="59624" y="3970"/>
                    <a:pt x="89630" y="3043"/>
                  </a:cubicBezTo>
                  <a:cubicBezTo>
                    <a:pt x="119525" y="399"/>
                    <a:pt x="149546" y="-523"/>
                    <a:pt x="179546" y="28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19" name="任意多边形: 形状 1218">
              <a:extLst>
                <a:ext uri="{FF2B5EF4-FFF2-40B4-BE49-F238E27FC236}">
                  <a16:creationId xmlns:a16="http://schemas.microsoft.com/office/drawing/2014/main" id="{CDD85D9E-1B4E-0EAE-4749-478D021A7D84}"/>
                </a:ext>
              </a:extLst>
            </p:cNvPr>
            <p:cNvSpPr/>
            <p:nvPr/>
          </p:nvSpPr>
          <p:spPr>
            <a:xfrm flipH="1">
              <a:off x="8374952" y="2062420"/>
              <a:ext cx="102298" cy="8311"/>
            </a:xfrm>
            <a:custGeom>
              <a:avLst/>
              <a:gdLst>
                <a:gd name="connsiteX0" fmla="*/ 102298 w 102298"/>
                <a:gd name="connsiteY0" fmla="*/ 1141 h 8311"/>
                <a:gd name="connsiteX1" fmla="*/ 51340 w 102298"/>
                <a:gd name="connsiteY1" fmla="*/ 6761 h 8311"/>
                <a:gd name="connsiteX2" fmla="*/ 0 w 102298"/>
                <a:gd name="connsiteY2" fmla="*/ 7237 h 8311"/>
                <a:gd name="connsiteX3" fmla="*/ 50959 w 102298"/>
                <a:gd name="connsiteY3" fmla="*/ 1522 h 8311"/>
                <a:gd name="connsiteX4" fmla="*/ 102298 w 102298"/>
                <a:gd name="connsiteY4" fmla="*/ 1141 h 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98" h="8311">
                  <a:moveTo>
                    <a:pt x="102298" y="1141"/>
                  </a:moveTo>
                  <a:cubicBezTo>
                    <a:pt x="85549" y="4751"/>
                    <a:pt x="68473" y="6634"/>
                    <a:pt x="51340" y="6761"/>
                  </a:cubicBezTo>
                  <a:cubicBezTo>
                    <a:pt x="34287" y="8654"/>
                    <a:pt x="17085" y="8814"/>
                    <a:pt x="0" y="7237"/>
                  </a:cubicBezTo>
                  <a:cubicBezTo>
                    <a:pt x="16751" y="3621"/>
                    <a:pt x="33823" y="1707"/>
                    <a:pt x="50959" y="1522"/>
                  </a:cubicBezTo>
                  <a:cubicBezTo>
                    <a:pt x="68013" y="-371"/>
                    <a:pt x="85218" y="-499"/>
                    <a:pt x="102298" y="114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0" name="任意多边形: 形状 1219">
              <a:extLst>
                <a:ext uri="{FF2B5EF4-FFF2-40B4-BE49-F238E27FC236}">
                  <a16:creationId xmlns:a16="http://schemas.microsoft.com/office/drawing/2014/main" id="{2581AC1E-58A5-8357-B75C-43607DEB4000}"/>
                </a:ext>
              </a:extLst>
            </p:cNvPr>
            <p:cNvSpPr/>
            <p:nvPr/>
          </p:nvSpPr>
          <p:spPr>
            <a:xfrm flipH="1">
              <a:off x="7029165" y="1313277"/>
              <a:ext cx="794575" cy="624554"/>
            </a:xfrm>
            <a:custGeom>
              <a:avLst/>
              <a:gdLst>
                <a:gd name="connsiteX0" fmla="*/ 0 w 794575"/>
                <a:gd name="connsiteY0" fmla="*/ 0 h 624554"/>
                <a:gd name="connsiteX1" fmla="*/ 26479 w 794575"/>
                <a:gd name="connsiteY1" fmla="*/ 615315 h 624554"/>
                <a:gd name="connsiteX2" fmla="*/ 794576 w 794575"/>
                <a:gd name="connsiteY2" fmla="*/ 624554 h 624554"/>
                <a:gd name="connsiteX3" fmla="*/ 760095 w 794575"/>
                <a:gd name="connsiteY3" fmla="*/ 8096 h 624554"/>
                <a:gd name="connsiteX4" fmla="*/ 0 w 794575"/>
                <a:gd name="connsiteY4" fmla="*/ 0 h 62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575" h="624554">
                  <a:moveTo>
                    <a:pt x="0" y="0"/>
                  </a:moveTo>
                  <a:lnTo>
                    <a:pt x="26479" y="615315"/>
                  </a:lnTo>
                  <a:lnTo>
                    <a:pt x="794576" y="624554"/>
                  </a:lnTo>
                  <a:lnTo>
                    <a:pt x="760095" y="8096"/>
                  </a:lnTo>
                  <a:lnTo>
                    <a:pt x="0" y="0"/>
                  </a:lnTo>
                  <a:close/>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1" name="任意多边形: 形状 1220">
              <a:extLst>
                <a:ext uri="{FF2B5EF4-FFF2-40B4-BE49-F238E27FC236}">
                  <a16:creationId xmlns:a16="http://schemas.microsoft.com/office/drawing/2014/main" id="{B08A1B21-0257-57B7-2639-C7DE9C69418B}"/>
                </a:ext>
              </a:extLst>
            </p:cNvPr>
            <p:cNvSpPr/>
            <p:nvPr/>
          </p:nvSpPr>
          <p:spPr>
            <a:xfrm flipH="1">
              <a:off x="7069647" y="1308895"/>
              <a:ext cx="763047" cy="576167"/>
            </a:xfrm>
            <a:custGeom>
              <a:avLst/>
              <a:gdLst>
                <a:gd name="connsiteX0" fmla="*/ 0 w 763047"/>
                <a:gd name="connsiteY0" fmla="*/ 0 h 576167"/>
                <a:gd name="connsiteX1" fmla="*/ 763048 w 763047"/>
                <a:gd name="connsiteY1" fmla="*/ 0 h 576167"/>
                <a:gd name="connsiteX2" fmla="*/ 763048 w 763047"/>
                <a:gd name="connsiteY2" fmla="*/ 576167 h 576167"/>
                <a:gd name="connsiteX3" fmla="*/ 0 w 763047"/>
                <a:gd name="connsiteY3" fmla="*/ 576167 h 576167"/>
              </a:gdLst>
              <a:ahLst/>
              <a:cxnLst>
                <a:cxn ang="0">
                  <a:pos x="connsiteX0" y="connsiteY0"/>
                </a:cxn>
                <a:cxn ang="0">
                  <a:pos x="connsiteX1" y="connsiteY1"/>
                </a:cxn>
                <a:cxn ang="0">
                  <a:pos x="connsiteX2" y="connsiteY2"/>
                </a:cxn>
                <a:cxn ang="0">
                  <a:pos x="connsiteX3" y="connsiteY3"/>
                </a:cxn>
              </a:cxnLst>
              <a:rect l="l" t="t" r="r" b="b"/>
              <a:pathLst>
                <a:path w="763047" h="576167">
                  <a:moveTo>
                    <a:pt x="0" y="0"/>
                  </a:moveTo>
                  <a:lnTo>
                    <a:pt x="763048" y="0"/>
                  </a:lnTo>
                  <a:lnTo>
                    <a:pt x="763048" y="576167"/>
                  </a:lnTo>
                  <a:lnTo>
                    <a:pt x="0" y="576167"/>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2" name="任意多边形: 形状 1221">
              <a:extLst>
                <a:ext uri="{FF2B5EF4-FFF2-40B4-BE49-F238E27FC236}">
                  <a16:creationId xmlns:a16="http://schemas.microsoft.com/office/drawing/2014/main" id="{FDD559AF-10C6-91E4-692A-42D1A5EFFE03}"/>
                </a:ext>
              </a:extLst>
            </p:cNvPr>
            <p:cNvSpPr/>
            <p:nvPr/>
          </p:nvSpPr>
          <p:spPr>
            <a:xfrm flipH="1">
              <a:off x="7067551" y="1306514"/>
              <a:ext cx="767905" cy="581120"/>
            </a:xfrm>
            <a:custGeom>
              <a:avLst/>
              <a:gdLst>
                <a:gd name="connsiteX0" fmla="*/ 765810 w 767905"/>
                <a:gd name="connsiteY0" fmla="*/ 578549 h 581120"/>
                <a:gd name="connsiteX1" fmla="*/ 765810 w 767905"/>
                <a:gd name="connsiteY1" fmla="*/ 567785 h 581120"/>
                <a:gd name="connsiteX2" fmla="*/ 765810 w 767905"/>
                <a:gd name="connsiteY2" fmla="*/ 537115 h 581120"/>
                <a:gd name="connsiteX3" fmla="*/ 765238 w 767905"/>
                <a:gd name="connsiteY3" fmla="*/ 420529 h 581120"/>
                <a:gd name="connsiteX4" fmla="*/ 764096 w 767905"/>
                <a:gd name="connsiteY4" fmla="*/ 2381 h 581120"/>
                <a:gd name="connsiteX5" fmla="*/ 766286 w 767905"/>
                <a:gd name="connsiteY5" fmla="*/ 4477 h 581120"/>
                <a:gd name="connsiteX6" fmla="*/ 3334 w 767905"/>
                <a:gd name="connsiteY6" fmla="*/ 4477 h 581120"/>
                <a:gd name="connsiteX7" fmla="*/ 3334 w 767905"/>
                <a:gd name="connsiteY7" fmla="*/ 4477 h 581120"/>
                <a:gd name="connsiteX8" fmla="*/ 6001 w 767905"/>
                <a:gd name="connsiteY8" fmla="*/ 1905 h 581120"/>
                <a:gd name="connsiteX9" fmla="*/ 6001 w 767905"/>
                <a:gd name="connsiteY9" fmla="*/ 578072 h 581120"/>
                <a:gd name="connsiteX10" fmla="*/ 3619 w 767905"/>
                <a:gd name="connsiteY10" fmla="*/ 575691 h 581120"/>
                <a:gd name="connsiteX11" fmla="*/ 553974 w 767905"/>
                <a:gd name="connsiteY11" fmla="*/ 576834 h 581120"/>
                <a:gd name="connsiteX12" fmla="*/ 710565 w 767905"/>
                <a:gd name="connsiteY12" fmla="*/ 577501 h 581120"/>
                <a:gd name="connsiteX13" fmla="*/ 752189 w 767905"/>
                <a:gd name="connsiteY13" fmla="*/ 577501 h 581120"/>
                <a:gd name="connsiteX14" fmla="*/ 762952 w 767905"/>
                <a:gd name="connsiteY14" fmla="*/ 577501 h 581120"/>
                <a:gd name="connsiteX15" fmla="*/ 766667 w 767905"/>
                <a:gd name="connsiteY15" fmla="*/ 577501 h 581120"/>
                <a:gd name="connsiteX16" fmla="*/ 752665 w 767905"/>
                <a:gd name="connsiteY16" fmla="*/ 577501 h 581120"/>
                <a:gd name="connsiteX17" fmla="*/ 710755 w 767905"/>
                <a:gd name="connsiteY17" fmla="*/ 579311 h 581120"/>
                <a:gd name="connsiteX18" fmla="*/ 554831 w 767905"/>
                <a:gd name="connsiteY18" fmla="*/ 579977 h 581120"/>
                <a:gd name="connsiteX19" fmla="*/ 2381 w 767905"/>
                <a:gd name="connsiteY19" fmla="*/ 581120 h 581120"/>
                <a:gd name="connsiteX20" fmla="*/ 0 w 767905"/>
                <a:gd name="connsiteY20" fmla="*/ 581120 h 581120"/>
                <a:gd name="connsiteX21" fmla="*/ 0 w 767905"/>
                <a:gd name="connsiteY21" fmla="*/ 578834 h 581120"/>
                <a:gd name="connsiteX22" fmla="*/ 0 w 767905"/>
                <a:gd name="connsiteY22" fmla="*/ 2667 h 581120"/>
                <a:gd name="connsiteX23" fmla="*/ 0 w 767905"/>
                <a:gd name="connsiteY23" fmla="*/ 0 h 581120"/>
                <a:gd name="connsiteX24" fmla="*/ 2667 w 767905"/>
                <a:gd name="connsiteY24" fmla="*/ 0 h 581120"/>
                <a:gd name="connsiteX25" fmla="*/ 765619 w 767905"/>
                <a:gd name="connsiteY25" fmla="*/ 0 h 581120"/>
                <a:gd name="connsiteX26" fmla="*/ 767905 w 767905"/>
                <a:gd name="connsiteY26" fmla="*/ 0 h 581120"/>
                <a:gd name="connsiteX27" fmla="*/ 767905 w 767905"/>
                <a:gd name="connsiteY27" fmla="*/ 2191 h 581120"/>
                <a:gd name="connsiteX28" fmla="*/ 766763 w 767905"/>
                <a:gd name="connsiteY28" fmla="*/ 421291 h 581120"/>
                <a:gd name="connsiteX29" fmla="*/ 766191 w 767905"/>
                <a:gd name="connsiteY29" fmla="*/ 537401 h 581120"/>
                <a:gd name="connsiteX30" fmla="*/ 766191 w 767905"/>
                <a:gd name="connsiteY30" fmla="*/ 567690 h 581120"/>
                <a:gd name="connsiteX31" fmla="*/ 765810 w 767905"/>
                <a:gd name="connsiteY31" fmla="*/ 578549 h 58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67905" h="581120">
                  <a:moveTo>
                    <a:pt x="765810" y="578549"/>
                  </a:moveTo>
                  <a:cubicBezTo>
                    <a:pt x="765810" y="578549"/>
                    <a:pt x="765810" y="574834"/>
                    <a:pt x="765810" y="567785"/>
                  </a:cubicBezTo>
                  <a:cubicBezTo>
                    <a:pt x="765810" y="560737"/>
                    <a:pt x="765810" y="550450"/>
                    <a:pt x="765810" y="537115"/>
                  </a:cubicBezTo>
                  <a:cubicBezTo>
                    <a:pt x="765810" y="510064"/>
                    <a:pt x="765810" y="470440"/>
                    <a:pt x="765238" y="420529"/>
                  </a:cubicBezTo>
                  <a:cubicBezTo>
                    <a:pt x="765238" y="320040"/>
                    <a:pt x="764572" y="176308"/>
                    <a:pt x="764096" y="2381"/>
                  </a:cubicBezTo>
                  <a:lnTo>
                    <a:pt x="766286" y="4477"/>
                  </a:lnTo>
                  <a:lnTo>
                    <a:pt x="3334" y="4477"/>
                  </a:lnTo>
                  <a:lnTo>
                    <a:pt x="3334" y="4477"/>
                  </a:lnTo>
                  <a:lnTo>
                    <a:pt x="6001" y="1905"/>
                  </a:lnTo>
                  <a:cubicBezTo>
                    <a:pt x="6001" y="209074"/>
                    <a:pt x="6001" y="405289"/>
                    <a:pt x="6001" y="578072"/>
                  </a:cubicBezTo>
                  <a:lnTo>
                    <a:pt x="3619" y="575691"/>
                  </a:lnTo>
                  <a:lnTo>
                    <a:pt x="553974" y="576834"/>
                  </a:lnTo>
                  <a:lnTo>
                    <a:pt x="710565" y="577501"/>
                  </a:lnTo>
                  <a:lnTo>
                    <a:pt x="752189" y="577501"/>
                  </a:lnTo>
                  <a:lnTo>
                    <a:pt x="762952" y="577501"/>
                  </a:lnTo>
                  <a:lnTo>
                    <a:pt x="766667" y="577501"/>
                  </a:lnTo>
                  <a:lnTo>
                    <a:pt x="752665" y="577501"/>
                  </a:lnTo>
                  <a:lnTo>
                    <a:pt x="710755" y="579311"/>
                  </a:lnTo>
                  <a:lnTo>
                    <a:pt x="554831" y="579977"/>
                  </a:lnTo>
                  <a:lnTo>
                    <a:pt x="2381" y="581120"/>
                  </a:lnTo>
                  <a:lnTo>
                    <a:pt x="0" y="581120"/>
                  </a:lnTo>
                  <a:lnTo>
                    <a:pt x="0" y="578834"/>
                  </a:lnTo>
                  <a:cubicBezTo>
                    <a:pt x="0" y="406051"/>
                    <a:pt x="0" y="209836"/>
                    <a:pt x="0" y="2667"/>
                  </a:cubicBezTo>
                  <a:lnTo>
                    <a:pt x="0" y="0"/>
                  </a:lnTo>
                  <a:lnTo>
                    <a:pt x="2667" y="0"/>
                  </a:lnTo>
                  <a:lnTo>
                    <a:pt x="765619" y="0"/>
                  </a:lnTo>
                  <a:lnTo>
                    <a:pt x="767905" y="0"/>
                  </a:lnTo>
                  <a:lnTo>
                    <a:pt x="767905" y="2191"/>
                  </a:lnTo>
                  <a:cubicBezTo>
                    <a:pt x="767905" y="176594"/>
                    <a:pt x="767048" y="320897"/>
                    <a:pt x="766763" y="421291"/>
                  </a:cubicBezTo>
                  <a:cubicBezTo>
                    <a:pt x="766763" y="471297"/>
                    <a:pt x="766763" y="510445"/>
                    <a:pt x="766191" y="537401"/>
                  </a:cubicBezTo>
                  <a:cubicBezTo>
                    <a:pt x="766191" y="550545"/>
                    <a:pt x="766191" y="560641"/>
                    <a:pt x="766191" y="567690"/>
                  </a:cubicBezTo>
                  <a:cubicBezTo>
                    <a:pt x="766001" y="575120"/>
                    <a:pt x="765810" y="578549"/>
                    <a:pt x="765810" y="578549"/>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3" name="任意多边形: 形状 1222">
              <a:extLst>
                <a:ext uri="{FF2B5EF4-FFF2-40B4-BE49-F238E27FC236}">
                  <a16:creationId xmlns:a16="http://schemas.microsoft.com/office/drawing/2014/main" id="{F7F558B9-EBC5-D680-0E89-EFA88002002D}"/>
                </a:ext>
              </a:extLst>
            </p:cNvPr>
            <p:cNvSpPr/>
            <p:nvPr/>
          </p:nvSpPr>
          <p:spPr>
            <a:xfrm flipH="1">
              <a:off x="7431311" y="1430911"/>
              <a:ext cx="309276" cy="389286"/>
            </a:xfrm>
            <a:custGeom>
              <a:avLst/>
              <a:gdLst>
                <a:gd name="connsiteX0" fmla="*/ 0 w 309276"/>
                <a:gd name="connsiteY0" fmla="*/ 0 h 389286"/>
                <a:gd name="connsiteX1" fmla="*/ 309277 w 309276"/>
                <a:gd name="connsiteY1" fmla="*/ 0 h 389286"/>
                <a:gd name="connsiteX2" fmla="*/ 309277 w 309276"/>
                <a:gd name="connsiteY2" fmla="*/ 389287 h 389286"/>
                <a:gd name="connsiteX3" fmla="*/ 0 w 309276"/>
                <a:gd name="connsiteY3" fmla="*/ 389287 h 389286"/>
              </a:gdLst>
              <a:ahLst/>
              <a:cxnLst>
                <a:cxn ang="0">
                  <a:pos x="connsiteX0" y="connsiteY0"/>
                </a:cxn>
                <a:cxn ang="0">
                  <a:pos x="connsiteX1" y="connsiteY1"/>
                </a:cxn>
                <a:cxn ang="0">
                  <a:pos x="connsiteX2" y="connsiteY2"/>
                </a:cxn>
                <a:cxn ang="0">
                  <a:pos x="connsiteX3" y="connsiteY3"/>
                </a:cxn>
              </a:cxnLst>
              <a:rect l="l" t="t" r="r" b="b"/>
              <a:pathLst>
                <a:path w="309276" h="389286">
                  <a:moveTo>
                    <a:pt x="0" y="0"/>
                  </a:moveTo>
                  <a:lnTo>
                    <a:pt x="309277" y="0"/>
                  </a:lnTo>
                  <a:lnTo>
                    <a:pt x="309277" y="389287"/>
                  </a:lnTo>
                  <a:lnTo>
                    <a:pt x="0" y="389287"/>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4" name="任意多边形: 形状 1223">
              <a:extLst>
                <a:ext uri="{FF2B5EF4-FFF2-40B4-BE49-F238E27FC236}">
                  <a16:creationId xmlns:a16="http://schemas.microsoft.com/office/drawing/2014/main" id="{7F674A40-FCA5-5B5F-0D93-73E08EFD49CF}"/>
                </a:ext>
              </a:extLst>
            </p:cNvPr>
            <p:cNvSpPr/>
            <p:nvPr/>
          </p:nvSpPr>
          <p:spPr>
            <a:xfrm flipH="1">
              <a:off x="7427406" y="1428379"/>
              <a:ext cx="314923" cy="392675"/>
            </a:xfrm>
            <a:custGeom>
              <a:avLst/>
              <a:gdLst>
                <a:gd name="connsiteX0" fmla="*/ 311018 w 314923"/>
                <a:gd name="connsiteY0" fmla="*/ 391819 h 392675"/>
                <a:gd name="connsiteX1" fmla="*/ 311018 w 314923"/>
                <a:gd name="connsiteY1" fmla="*/ 389818 h 392675"/>
                <a:gd name="connsiteX2" fmla="*/ 311018 w 314923"/>
                <a:gd name="connsiteY2" fmla="*/ 384294 h 392675"/>
                <a:gd name="connsiteX3" fmla="*/ 311018 w 314923"/>
                <a:gd name="connsiteY3" fmla="*/ 363053 h 392675"/>
                <a:gd name="connsiteX4" fmla="*/ 310447 w 314923"/>
                <a:gd name="connsiteY4" fmla="*/ 283138 h 392675"/>
                <a:gd name="connsiteX5" fmla="*/ 309209 w 314923"/>
                <a:gd name="connsiteY5" fmla="*/ 2532 h 392675"/>
                <a:gd name="connsiteX6" fmla="*/ 311590 w 314923"/>
                <a:gd name="connsiteY6" fmla="*/ 4913 h 392675"/>
                <a:gd name="connsiteX7" fmla="*/ 2313 w 314923"/>
                <a:gd name="connsiteY7" fmla="*/ 4913 h 392675"/>
                <a:gd name="connsiteX8" fmla="*/ 4885 w 314923"/>
                <a:gd name="connsiteY8" fmla="*/ 2341 h 392675"/>
                <a:gd name="connsiteX9" fmla="*/ 4885 w 314923"/>
                <a:gd name="connsiteY9" fmla="*/ 2341 h 392675"/>
                <a:gd name="connsiteX10" fmla="*/ 4885 w 314923"/>
                <a:gd name="connsiteY10" fmla="*/ 108164 h 392675"/>
                <a:gd name="connsiteX11" fmla="*/ 4885 w 314923"/>
                <a:gd name="connsiteY11" fmla="*/ 209129 h 392675"/>
                <a:gd name="connsiteX12" fmla="*/ 4885 w 314923"/>
                <a:gd name="connsiteY12" fmla="*/ 391438 h 392675"/>
                <a:gd name="connsiteX13" fmla="*/ 2789 w 314923"/>
                <a:gd name="connsiteY13" fmla="*/ 389247 h 392675"/>
                <a:gd name="connsiteX14" fmla="*/ 226722 w 314923"/>
                <a:gd name="connsiteY14" fmla="*/ 390390 h 392675"/>
                <a:gd name="connsiteX15" fmla="*/ 289492 w 314923"/>
                <a:gd name="connsiteY15" fmla="*/ 390961 h 392675"/>
                <a:gd name="connsiteX16" fmla="*/ 306161 w 314923"/>
                <a:gd name="connsiteY16" fmla="*/ 390961 h 392675"/>
                <a:gd name="connsiteX17" fmla="*/ 312066 w 314923"/>
                <a:gd name="connsiteY17" fmla="*/ 390961 h 392675"/>
                <a:gd name="connsiteX18" fmla="*/ 306637 w 314923"/>
                <a:gd name="connsiteY18" fmla="*/ 390961 h 392675"/>
                <a:gd name="connsiteX19" fmla="*/ 290444 w 314923"/>
                <a:gd name="connsiteY19" fmla="*/ 390961 h 392675"/>
                <a:gd name="connsiteX20" fmla="*/ 228056 w 314923"/>
                <a:gd name="connsiteY20" fmla="*/ 391533 h 392675"/>
                <a:gd name="connsiteX21" fmla="*/ 2789 w 314923"/>
                <a:gd name="connsiteY21" fmla="*/ 392676 h 392675"/>
                <a:gd name="connsiteX22" fmla="*/ 599 w 314923"/>
                <a:gd name="connsiteY22" fmla="*/ 392676 h 392675"/>
                <a:gd name="connsiteX23" fmla="*/ 599 w 314923"/>
                <a:gd name="connsiteY23" fmla="*/ 390485 h 392675"/>
                <a:gd name="connsiteX24" fmla="*/ 599 w 314923"/>
                <a:gd name="connsiteY24" fmla="*/ 208177 h 392675"/>
                <a:gd name="connsiteX25" fmla="*/ 599 w 314923"/>
                <a:gd name="connsiteY25" fmla="*/ 107212 h 392675"/>
                <a:gd name="connsiteX26" fmla="*/ 599 w 314923"/>
                <a:gd name="connsiteY26" fmla="*/ 2722 h 392675"/>
                <a:gd name="connsiteX27" fmla="*/ 599 w 314923"/>
                <a:gd name="connsiteY27" fmla="*/ 2722 h 392675"/>
                <a:gd name="connsiteX28" fmla="*/ 3266 w 314923"/>
                <a:gd name="connsiteY28" fmla="*/ 55 h 392675"/>
                <a:gd name="connsiteX29" fmla="*/ 312542 w 314923"/>
                <a:gd name="connsiteY29" fmla="*/ 55 h 392675"/>
                <a:gd name="connsiteX30" fmla="*/ 314924 w 314923"/>
                <a:gd name="connsiteY30" fmla="*/ 55 h 392675"/>
                <a:gd name="connsiteX31" fmla="*/ 314924 w 314923"/>
                <a:gd name="connsiteY31" fmla="*/ 2437 h 392675"/>
                <a:gd name="connsiteX32" fmla="*/ 313685 w 314923"/>
                <a:gd name="connsiteY32" fmla="*/ 284567 h 392675"/>
                <a:gd name="connsiteX33" fmla="*/ 313114 w 314923"/>
                <a:gd name="connsiteY33" fmla="*/ 363910 h 392675"/>
                <a:gd name="connsiteX34" fmla="*/ 313114 w 314923"/>
                <a:gd name="connsiteY34" fmla="*/ 384770 h 392675"/>
                <a:gd name="connsiteX35" fmla="*/ 313114 w 314923"/>
                <a:gd name="connsiteY35" fmla="*/ 390009 h 392675"/>
                <a:gd name="connsiteX36" fmla="*/ 311018 w 314923"/>
                <a:gd name="connsiteY36" fmla="*/ 391819 h 39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923" h="392675">
                  <a:moveTo>
                    <a:pt x="311018" y="391819"/>
                  </a:moveTo>
                  <a:cubicBezTo>
                    <a:pt x="310913" y="391156"/>
                    <a:pt x="310913" y="390481"/>
                    <a:pt x="311018" y="389818"/>
                  </a:cubicBezTo>
                  <a:lnTo>
                    <a:pt x="311018" y="384294"/>
                  </a:lnTo>
                  <a:cubicBezTo>
                    <a:pt x="311018" y="379150"/>
                    <a:pt x="311018" y="372102"/>
                    <a:pt x="311018" y="363053"/>
                  </a:cubicBezTo>
                  <a:cubicBezTo>
                    <a:pt x="311018" y="344003"/>
                    <a:pt x="311018" y="317238"/>
                    <a:pt x="310447" y="283138"/>
                  </a:cubicBezTo>
                  <a:cubicBezTo>
                    <a:pt x="310447" y="214654"/>
                    <a:pt x="309685" y="117689"/>
                    <a:pt x="309209" y="2532"/>
                  </a:cubicBezTo>
                  <a:lnTo>
                    <a:pt x="311590" y="4913"/>
                  </a:lnTo>
                  <a:lnTo>
                    <a:pt x="2313" y="4913"/>
                  </a:lnTo>
                  <a:cubicBezTo>
                    <a:pt x="1646" y="4913"/>
                    <a:pt x="7266" y="-40"/>
                    <a:pt x="4885" y="2341"/>
                  </a:cubicBezTo>
                  <a:lnTo>
                    <a:pt x="4885" y="2341"/>
                  </a:lnTo>
                  <a:lnTo>
                    <a:pt x="4885" y="108164"/>
                  </a:lnTo>
                  <a:cubicBezTo>
                    <a:pt x="4885" y="142740"/>
                    <a:pt x="4885" y="176458"/>
                    <a:pt x="4885" y="209129"/>
                  </a:cubicBezTo>
                  <a:cubicBezTo>
                    <a:pt x="4885" y="274566"/>
                    <a:pt x="4885" y="335812"/>
                    <a:pt x="4885" y="391438"/>
                  </a:cubicBezTo>
                  <a:lnTo>
                    <a:pt x="2789" y="389247"/>
                  </a:lnTo>
                  <a:lnTo>
                    <a:pt x="226722" y="390390"/>
                  </a:lnTo>
                  <a:lnTo>
                    <a:pt x="289492" y="390961"/>
                  </a:lnTo>
                  <a:lnTo>
                    <a:pt x="306161" y="390961"/>
                  </a:lnTo>
                  <a:lnTo>
                    <a:pt x="312066" y="390961"/>
                  </a:lnTo>
                  <a:cubicBezTo>
                    <a:pt x="310259" y="391093"/>
                    <a:pt x="308444" y="391093"/>
                    <a:pt x="306637" y="390961"/>
                  </a:cubicBezTo>
                  <a:lnTo>
                    <a:pt x="290444" y="390961"/>
                  </a:lnTo>
                  <a:lnTo>
                    <a:pt x="228056" y="391533"/>
                  </a:lnTo>
                  <a:lnTo>
                    <a:pt x="2789" y="392676"/>
                  </a:lnTo>
                  <a:lnTo>
                    <a:pt x="599" y="392676"/>
                  </a:lnTo>
                  <a:lnTo>
                    <a:pt x="599" y="390485"/>
                  </a:lnTo>
                  <a:cubicBezTo>
                    <a:pt x="599" y="334859"/>
                    <a:pt x="599" y="273613"/>
                    <a:pt x="599" y="208177"/>
                  </a:cubicBezTo>
                  <a:cubicBezTo>
                    <a:pt x="599" y="175506"/>
                    <a:pt x="599" y="141502"/>
                    <a:pt x="599" y="107212"/>
                  </a:cubicBezTo>
                  <a:lnTo>
                    <a:pt x="599" y="2722"/>
                  </a:lnTo>
                  <a:lnTo>
                    <a:pt x="599" y="2722"/>
                  </a:lnTo>
                  <a:cubicBezTo>
                    <a:pt x="-1783" y="5008"/>
                    <a:pt x="3742" y="-611"/>
                    <a:pt x="3266" y="55"/>
                  </a:cubicBezTo>
                  <a:lnTo>
                    <a:pt x="312542" y="55"/>
                  </a:lnTo>
                  <a:lnTo>
                    <a:pt x="314924" y="55"/>
                  </a:lnTo>
                  <a:lnTo>
                    <a:pt x="314924" y="2437"/>
                  </a:lnTo>
                  <a:cubicBezTo>
                    <a:pt x="314447" y="118165"/>
                    <a:pt x="313971" y="215701"/>
                    <a:pt x="313685" y="284567"/>
                  </a:cubicBezTo>
                  <a:lnTo>
                    <a:pt x="313114" y="363910"/>
                  </a:lnTo>
                  <a:cubicBezTo>
                    <a:pt x="313114" y="372800"/>
                    <a:pt x="313114" y="379754"/>
                    <a:pt x="313114" y="384770"/>
                  </a:cubicBezTo>
                  <a:cubicBezTo>
                    <a:pt x="313114" y="386866"/>
                    <a:pt x="313114" y="388580"/>
                    <a:pt x="313114" y="390009"/>
                  </a:cubicBezTo>
                  <a:cubicBezTo>
                    <a:pt x="312489" y="390693"/>
                    <a:pt x="311786" y="391300"/>
                    <a:pt x="311018" y="391819"/>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5" name="任意多边形: 形状 1224">
              <a:extLst>
                <a:ext uri="{FF2B5EF4-FFF2-40B4-BE49-F238E27FC236}">
                  <a16:creationId xmlns:a16="http://schemas.microsoft.com/office/drawing/2014/main" id="{33BC473D-662D-5E8B-E37F-E531C1A5F8EF}"/>
                </a:ext>
              </a:extLst>
            </p:cNvPr>
            <p:cNvSpPr/>
            <p:nvPr/>
          </p:nvSpPr>
          <p:spPr>
            <a:xfrm flipH="1">
              <a:off x="7136036" y="1341852"/>
              <a:ext cx="592740" cy="56102"/>
            </a:xfrm>
            <a:custGeom>
              <a:avLst/>
              <a:gdLst>
                <a:gd name="connsiteX0" fmla="*/ 0 w 592740"/>
                <a:gd name="connsiteY0" fmla="*/ 0 h 56102"/>
                <a:gd name="connsiteX1" fmla="*/ 592741 w 592740"/>
                <a:gd name="connsiteY1" fmla="*/ 0 h 56102"/>
                <a:gd name="connsiteX2" fmla="*/ 592741 w 592740"/>
                <a:gd name="connsiteY2" fmla="*/ 56102 h 56102"/>
                <a:gd name="connsiteX3" fmla="*/ 0 w 592740"/>
                <a:gd name="connsiteY3" fmla="*/ 56102 h 56102"/>
              </a:gdLst>
              <a:ahLst/>
              <a:cxnLst>
                <a:cxn ang="0">
                  <a:pos x="connsiteX0" y="connsiteY0"/>
                </a:cxn>
                <a:cxn ang="0">
                  <a:pos x="connsiteX1" y="connsiteY1"/>
                </a:cxn>
                <a:cxn ang="0">
                  <a:pos x="connsiteX2" y="connsiteY2"/>
                </a:cxn>
                <a:cxn ang="0">
                  <a:pos x="connsiteX3" y="connsiteY3"/>
                </a:cxn>
              </a:cxnLst>
              <a:rect l="l" t="t" r="r" b="b"/>
              <a:pathLst>
                <a:path w="592740" h="56102">
                  <a:moveTo>
                    <a:pt x="0" y="0"/>
                  </a:moveTo>
                  <a:lnTo>
                    <a:pt x="592741" y="0"/>
                  </a:lnTo>
                  <a:lnTo>
                    <a:pt x="592741" y="56102"/>
                  </a:lnTo>
                  <a:lnTo>
                    <a:pt x="0" y="56102"/>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6" name="任意多边形: 形状 1225">
              <a:extLst>
                <a:ext uri="{FF2B5EF4-FFF2-40B4-BE49-F238E27FC236}">
                  <a16:creationId xmlns:a16="http://schemas.microsoft.com/office/drawing/2014/main" id="{73D4300F-AA1A-F9AC-C247-7FD9638FDE5E}"/>
                </a:ext>
              </a:extLst>
            </p:cNvPr>
            <p:cNvSpPr/>
            <p:nvPr/>
          </p:nvSpPr>
          <p:spPr>
            <a:xfrm flipH="1">
              <a:off x="7134321" y="1337566"/>
              <a:ext cx="596550" cy="61340"/>
            </a:xfrm>
            <a:custGeom>
              <a:avLst/>
              <a:gdLst>
                <a:gd name="connsiteX0" fmla="*/ 594836 w 596550"/>
                <a:gd name="connsiteY0" fmla="*/ 60388 h 61340"/>
                <a:gd name="connsiteX1" fmla="*/ 594836 w 596550"/>
                <a:gd name="connsiteY1" fmla="*/ 56578 h 61340"/>
                <a:gd name="connsiteX2" fmla="*/ 594836 w 596550"/>
                <a:gd name="connsiteY2" fmla="*/ 45625 h 61340"/>
                <a:gd name="connsiteX3" fmla="*/ 594170 w 596550"/>
                <a:gd name="connsiteY3" fmla="*/ 4286 h 61340"/>
                <a:gd name="connsiteX4" fmla="*/ 595217 w 596550"/>
                <a:gd name="connsiteY4" fmla="*/ 5334 h 61340"/>
                <a:gd name="connsiteX5" fmla="*/ 2476 w 596550"/>
                <a:gd name="connsiteY5" fmla="*/ 6953 h 61340"/>
                <a:gd name="connsiteX6" fmla="*/ 2476 w 596550"/>
                <a:gd name="connsiteY6" fmla="*/ 6953 h 61340"/>
                <a:gd name="connsiteX7" fmla="*/ 5143 w 596550"/>
                <a:gd name="connsiteY7" fmla="*/ 4286 h 61340"/>
                <a:gd name="connsiteX8" fmla="*/ 5143 w 596550"/>
                <a:gd name="connsiteY8" fmla="*/ 4286 h 61340"/>
                <a:gd name="connsiteX9" fmla="*/ 5143 w 596550"/>
                <a:gd name="connsiteY9" fmla="*/ 60198 h 61340"/>
                <a:gd name="connsiteX10" fmla="*/ 2572 w 596550"/>
                <a:gd name="connsiteY10" fmla="*/ 57531 h 61340"/>
                <a:gd name="connsiteX11" fmla="*/ 422720 w 596550"/>
                <a:gd name="connsiteY11" fmla="*/ 58674 h 61340"/>
                <a:gd name="connsiteX12" fmla="*/ 548830 w 596550"/>
                <a:gd name="connsiteY12" fmla="*/ 59436 h 61340"/>
                <a:gd name="connsiteX13" fmla="*/ 583121 w 596550"/>
                <a:gd name="connsiteY13" fmla="*/ 59436 h 61340"/>
                <a:gd name="connsiteX14" fmla="*/ 592169 w 596550"/>
                <a:gd name="connsiteY14" fmla="*/ 59436 h 61340"/>
                <a:gd name="connsiteX15" fmla="*/ 595313 w 596550"/>
                <a:gd name="connsiteY15" fmla="*/ 59436 h 61340"/>
                <a:gd name="connsiteX16" fmla="*/ 592550 w 596550"/>
                <a:gd name="connsiteY16" fmla="*/ 59436 h 61340"/>
                <a:gd name="connsiteX17" fmla="*/ 583883 w 596550"/>
                <a:gd name="connsiteY17" fmla="*/ 59436 h 61340"/>
                <a:gd name="connsiteX18" fmla="*/ 550164 w 596550"/>
                <a:gd name="connsiteY18" fmla="*/ 59436 h 61340"/>
                <a:gd name="connsiteX19" fmla="*/ 424625 w 596550"/>
                <a:gd name="connsiteY19" fmla="*/ 60293 h 61340"/>
                <a:gd name="connsiteX20" fmla="*/ 2572 w 596550"/>
                <a:gd name="connsiteY20" fmla="*/ 61341 h 61340"/>
                <a:gd name="connsiteX21" fmla="*/ 0 w 596550"/>
                <a:gd name="connsiteY21" fmla="*/ 61341 h 61340"/>
                <a:gd name="connsiteX22" fmla="*/ 0 w 596550"/>
                <a:gd name="connsiteY22" fmla="*/ 58769 h 61340"/>
                <a:gd name="connsiteX23" fmla="*/ 0 w 596550"/>
                <a:gd name="connsiteY23" fmla="*/ 31242 h 61340"/>
                <a:gd name="connsiteX24" fmla="*/ 0 w 596550"/>
                <a:gd name="connsiteY24" fmla="*/ 2667 h 61340"/>
                <a:gd name="connsiteX25" fmla="*/ 0 w 596550"/>
                <a:gd name="connsiteY25" fmla="*/ 2667 h 61340"/>
                <a:gd name="connsiteX26" fmla="*/ 2667 w 596550"/>
                <a:gd name="connsiteY26" fmla="*/ 0 h 61340"/>
                <a:gd name="connsiteX27" fmla="*/ 2667 w 596550"/>
                <a:gd name="connsiteY27" fmla="*/ 0 h 61340"/>
                <a:gd name="connsiteX28" fmla="*/ 595408 w 596550"/>
                <a:gd name="connsiteY28" fmla="*/ 1619 h 61340"/>
                <a:gd name="connsiteX29" fmla="*/ 596551 w 596550"/>
                <a:gd name="connsiteY29" fmla="*/ 1619 h 61340"/>
                <a:gd name="connsiteX30" fmla="*/ 596551 w 596550"/>
                <a:gd name="connsiteY30" fmla="*/ 2667 h 61340"/>
                <a:gd name="connsiteX31" fmla="*/ 595979 w 596550"/>
                <a:gd name="connsiteY31" fmla="*/ 44672 h 61340"/>
                <a:gd name="connsiteX32" fmla="*/ 595979 w 596550"/>
                <a:gd name="connsiteY32" fmla="*/ 55245 h 61340"/>
                <a:gd name="connsiteX33" fmla="*/ 594836 w 596550"/>
                <a:gd name="connsiteY33" fmla="*/ 60388 h 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6550" h="61340">
                  <a:moveTo>
                    <a:pt x="594836" y="60388"/>
                  </a:moveTo>
                  <a:cubicBezTo>
                    <a:pt x="594836" y="60388"/>
                    <a:pt x="594836" y="58960"/>
                    <a:pt x="594836" y="56578"/>
                  </a:cubicBezTo>
                  <a:cubicBezTo>
                    <a:pt x="594836" y="54197"/>
                    <a:pt x="594836" y="50197"/>
                    <a:pt x="594836" y="45625"/>
                  </a:cubicBezTo>
                  <a:cubicBezTo>
                    <a:pt x="594836" y="36100"/>
                    <a:pt x="594836" y="22098"/>
                    <a:pt x="594170" y="4286"/>
                  </a:cubicBezTo>
                  <a:lnTo>
                    <a:pt x="595217" y="5334"/>
                  </a:lnTo>
                  <a:cubicBezTo>
                    <a:pt x="495300" y="6286"/>
                    <a:pt x="267462" y="6953"/>
                    <a:pt x="2476" y="6953"/>
                  </a:cubicBezTo>
                  <a:lnTo>
                    <a:pt x="2476" y="6953"/>
                  </a:lnTo>
                  <a:cubicBezTo>
                    <a:pt x="7715" y="1619"/>
                    <a:pt x="3905" y="5429"/>
                    <a:pt x="5143" y="4286"/>
                  </a:cubicBezTo>
                  <a:lnTo>
                    <a:pt x="5143" y="4286"/>
                  </a:lnTo>
                  <a:lnTo>
                    <a:pt x="5143" y="60198"/>
                  </a:lnTo>
                  <a:lnTo>
                    <a:pt x="2572" y="57531"/>
                  </a:lnTo>
                  <a:lnTo>
                    <a:pt x="422720" y="58674"/>
                  </a:lnTo>
                  <a:lnTo>
                    <a:pt x="548830" y="59436"/>
                  </a:lnTo>
                  <a:lnTo>
                    <a:pt x="583121" y="59436"/>
                  </a:lnTo>
                  <a:lnTo>
                    <a:pt x="592169" y="59436"/>
                  </a:lnTo>
                  <a:cubicBezTo>
                    <a:pt x="593216" y="59358"/>
                    <a:pt x="594266" y="59358"/>
                    <a:pt x="595313" y="59436"/>
                  </a:cubicBezTo>
                  <a:lnTo>
                    <a:pt x="592550" y="59436"/>
                  </a:lnTo>
                  <a:lnTo>
                    <a:pt x="583883" y="59436"/>
                  </a:lnTo>
                  <a:lnTo>
                    <a:pt x="550164" y="59436"/>
                  </a:lnTo>
                  <a:lnTo>
                    <a:pt x="424625" y="60293"/>
                  </a:lnTo>
                  <a:lnTo>
                    <a:pt x="2572" y="61341"/>
                  </a:lnTo>
                  <a:lnTo>
                    <a:pt x="0" y="61341"/>
                  </a:lnTo>
                  <a:lnTo>
                    <a:pt x="0" y="58769"/>
                  </a:lnTo>
                  <a:cubicBezTo>
                    <a:pt x="0" y="49816"/>
                    <a:pt x="0" y="40576"/>
                    <a:pt x="0" y="31242"/>
                  </a:cubicBezTo>
                  <a:lnTo>
                    <a:pt x="0" y="2667"/>
                  </a:lnTo>
                  <a:lnTo>
                    <a:pt x="0" y="2667"/>
                  </a:lnTo>
                  <a:lnTo>
                    <a:pt x="2667" y="0"/>
                  </a:lnTo>
                  <a:lnTo>
                    <a:pt x="2667" y="0"/>
                  </a:lnTo>
                  <a:cubicBezTo>
                    <a:pt x="267653" y="0"/>
                    <a:pt x="495491" y="667"/>
                    <a:pt x="595408" y="1619"/>
                  </a:cubicBezTo>
                  <a:lnTo>
                    <a:pt x="596551" y="1619"/>
                  </a:lnTo>
                  <a:lnTo>
                    <a:pt x="596551" y="2667"/>
                  </a:lnTo>
                  <a:cubicBezTo>
                    <a:pt x="596551" y="20669"/>
                    <a:pt x="596551" y="34766"/>
                    <a:pt x="595979" y="44672"/>
                  </a:cubicBezTo>
                  <a:cubicBezTo>
                    <a:pt x="595979" y="49149"/>
                    <a:pt x="595979" y="52578"/>
                    <a:pt x="595979" y="55245"/>
                  </a:cubicBezTo>
                  <a:cubicBezTo>
                    <a:pt x="595902" y="57013"/>
                    <a:pt x="595515" y="58754"/>
                    <a:pt x="594836" y="60388"/>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7" name="任意多边形: 形状 1226">
              <a:extLst>
                <a:ext uri="{FF2B5EF4-FFF2-40B4-BE49-F238E27FC236}">
                  <a16:creationId xmlns:a16="http://schemas.microsoft.com/office/drawing/2014/main" id="{BE4AF7D7-3785-8959-83BF-84CE6BE7B0E7}"/>
                </a:ext>
              </a:extLst>
            </p:cNvPr>
            <p:cNvSpPr/>
            <p:nvPr/>
          </p:nvSpPr>
          <p:spPr>
            <a:xfrm flipH="1">
              <a:off x="7136036" y="1430911"/>
              <a:ext cx="257460" cy="234600"/>
            </a:xfrm>
            <a:custGeom>
              <a:avLst/>
              <a:gdLst>
                <a:gd name="connsiteX0" fmla="*/ 0 w 257460"/>
                <a:gd name="connsiteY0" fmla="*/ 0 h 234600"/>
                <a:gd name="connsiteX1" fmla="*/ 257461 w 257460"/>
                <a:gd name="connsiteY1" fmla="*/ 0 h 234600"/>
                <a:gd name="connsiteX2" fmla="*/ 257461 w 257460"/>
                <a:gd name="connsiteY2" fmla="*/ 234601 h 234600"/>
                <a:gd name="connsiteX3" fmla="*/ 0 w 257460"/>
                <a:gd name="connsiteY3" fmla="*/ 234601 h 234600"/>
              </a:gdLst>
              <a:ahLst/>
              <a:cxnLst>
                <a:cxn ang="0">
                  <a:pos x="connsiteX0" y="connsiteY0"/>
                </a:cxn>
                <a:cxn ang="0">
                  <a:pos x="connsiteX1" y="connsiteY1"/>
                </a:cxn>
                <a:cxn ang="0">
                  <a:pos x="connsiteX2" y="connsiteY2"/>
                </a:cxn>
                <a:cxn ang="0">
                  <a:pos x="connsiteX3" y="connsiteY3"/>
                </a:cxn>
              </a:cxnLst>
              <a:rect l="l" t="t" r="r" b="b"/>
              <a:pathLst>
                <a:path w="257460" h="234600">
                  <a:moveTo>
                    <a:pt x="0" y="0"/>
                  </a:moveTo>
                  <a:lnTo>
                    <a:pt x="257461" y="0"/>
                  </a:lnTo>
                  <a:lnTo>
                    <a:pt x="257461" y="234601"/>
                  </a:lnTo>
                  <a:lnTo>
                    <a:pt x="0" y="234601"/>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8" name="任意多边形: 形状 1227">
              <a:extLst>
                <a:ext uri="{FF2B5EF4-FFF2-40B4-BE49-F238E27FC236}">
                  <a16:creationId xmlns:a16="http://schemas.microsoft.com/office/drawing/2014/main" id="{B84E6561-BC81-CCD3-2BD4-0C8E08259C37}"/>
                </a:ext>
              </a:extLst>
            </p:cNvPr>
            <p:cNvSpPr/>
            <p:nvPr/>
          </p:nvSpPr>
          <p:spPr>
            <a:xfrm flipH="1">
              <a:off x="7132702" y="1426964"/>
              <a:ext cx="262726" cy="239595"/>
            </a:xfrm>
            <a:custGeom>
              <a:avLst/>
              <a:gdLst>
                <a:gd name="connsiteX0" fmla="*/ 259393 w 262726"/>
                <a:gd name="connsiteY0" fmla="*/ 238548 h 239595"/>
                <a:gd name="connsiteX1" fmla="*/ 259393 w 262726"/>
                <a:gd name="connsiteY1" fmla="*/ 234071 h 239595"/>
                <a:gd name="connsiteX2" fmla="*/ 259393 w 262726"/>
                <a:gd name="connsiteY2" fmla="*/ 221307 h 239595"/>
                <a:gd name="connsiteX3" fmla="*/ 258821 w 262726"/>
                <a:gd name="connsiteY3" fmla="*/ 173682 h 239595"/>
                <a:gd name="connsiteX4" fmla="*/ 257678 w 262726"/>
                <a:gd name="connsiteY4" fmla="*/ 4138 h 239595"/>
                <a:gd name="connsiteX5" fmla="*/ 259869 w 262726"/>
                <a:gd name="connsiteY5" fmla="*/ 6423 h 239595"/>
                <a:gd name="connsiteX6" fmla="*/ 2694 w 262726"/>
                <a:gd name="connsiteY6" fmla="*/ 6423 h 239595"/>
                <a:gd name="connsiteX7" fmla="*/ 5266 w 262726"/>
                <a:gd name="connsiteY7" fmla="*/ 3852 h 239595"/>
                <a:gd name="connsiteX8" fmla="*/ 5266 w 262726"/>
                <a:gd name="connsiteY8" fmla="*/ 3852 h 239595"/>
                <a:gd name="connsiteX9" fmla="*/ 5266 w 262726"/>
                <a:gd name="connsiteY9" fmla="*/ 66812 h 239595"/>
                <a:gd name="connsiteX10" fmla="*/ 5266 w 262726"/>
                <a:gd name="connsiteY10" fmla="*/ 127296 h 239595"/>
                <a:gd name="connsiteX11" fmla="*/ 5266 w 262726"/>
                <a:gd name="connsiteY11" fmla="*/ 238357 h 239595"/>
                <a:gd name="connsiteX12" fmla="*/ 2885 w 262726"/>
                <a:gd name="connsiteY12" fmla="*/ 236071 h 239595"/>
                <a:gd name="connsiteX13" fmla="*/ 188622 w 262726"/>
                <a:gd name="connsiteY13" fmla="*/ 237214 h 239595"/>
                <a:gd name="connsiteX14" fmla="*/ 241295 w 262726"/>
                <a:gd name="connsiteY14" fmla="*/ 237881 h 239595"/>
                <a:gd name="connsiteX15" fmla="*/ 255392 w 262726"/>
                <a:gd name="connsiteY15" fmla="*/ 237881 h 239595"/>
                <a:gd name="connsiteX16" fmla="*/ 260345 w 262726"/>
                <a:gd name="connsiteY16" fmla="*/ 237881 h 239595"/>
                <a:gd name="connsiteX17" fmla="*/ 255869 w 262726"/>
                <a:gd name="connsiteY17" fmla="*/ 237881 h 239595"/>
                <a:gd name="connsiteX18" fmla="*/ 242248 w 262726"/>
                <a:gd name="connsiteY18" fmla="*/ 237881 h 239595"/>
                <a:gd name="connsiteX19" fmla="*/ 190146 w 262726"/>
                <a:gd name="connsiteY19" fmla="*/ 238452 h 239595"/>
                <a:gd name="connsiteX20" fmla="*/ 2885 w 262726"/>
                <a:gd name="connsiteY20" fmla="*/ 239595 h 239595"/>
                <a:gd name="connsiteX21" fmla="*/ 599 w 262726"/>
                <a:gd name="connsiteY21" fmla="*/ 239595 h 239595"/>
                <a:gd name="connsiteX22" fmla="*/ 599 w 262726"/>
                <a:gd name="connsiteY22" fmla="*/ 237214 h 239595"/>
                <a:gd name="connsiteX23" fmla="*/ 599 w 262726"/>
                <a:gd name="connsiteY23" fmla="*/ 126153 h 239595"/>
                <a:gd name="connsiteX24" fmla="*/ 599 w 262726"/>
                <a:gd name="connsiteY24" fmla="*/ 65669 h 239595"/>
                <a:gd name="connsiteX25" fmla="*/ 599 w 262726"/>
                <a:gd name="connsiteY25" fmla="*/ 2709 h 239595"/>
                <a:gd name="connsiteX26" fmla="*/ 599 w 262726"/>
                <a:gd name="connsiteY26" fmla="*/ 2709 h 239595"/>
                <a:gd name="connsiteX27" fmla="*/ 3266 w 262726"/>
                <a:gd name="connsiteY27" fmla="*/ 42 h 239595"/>
                <a:gd name="connsiteX28" fmla="*/ 260441 w 262726"/>
                <a:gd name="connsiteY28" fmla="*/ 42 h 239595"/>
                <a:gd name="connsiteX29" fmla="*/ 262727 w 262726"/>
                <a:gd name="connsiteY29" fmla="*/ 42 h 239595"/>
                <a:gd name="connsiteX30" fmla="*/ 262727 w 262726"/>
                <a:gd name="connsiteY30" fmla="*/ 2232 h 239595"/>
                <a:gd name="connsiteX31" fmla="*/ 261584 w 262726"/>
                <a:gd name="connsiteY31" fmla="*/ 173682 h 239595"/>
                <a:gd name="connsiteX32" fmla="*/ 261012 w 262726"/>
                <a:gd name="connsiteY32" fmla="*/ 221307 h 239595"/>
                <a:gd name="connsiteX33" fmla="*/ 261012 w 262726"/>
                <a:gd name="connsiteY33" fmla="*/ 233595 h 239595"/>
                <a:gd name="connsiteX34" fmla="*/ 259393 w 262726"/>
                <a:gd name="connsiteY34" fmla="*/ 238548 h 23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2726" h="239595">
                  <a:moveTo>
                    <a:pt x="259393" y="238548"/>
                  </a:moveTo>
                  <a:cubicBezTo>
                    <a:pt x="259393" y="238548"/>
                    <a:pt x="259393" y="236928"/>
                    <a:pt x="259393" y="234071"/>
                  </a:cubicBezTo>
                  <a:lnTo>
                    <a:pt x="259393" y="221307"/>
                  </a:lnTo>
                  <a:cubicBezTo>
                    <a:pt x="259393" y="209877"/>
                    <a:pt x="259393" y="193780"/>
                    <a:pt x="258821" y="173682"/>
                  </a:cubicBezTo>
                  <a:cubicBezTo>
                    <a:pt x="258821" y="132344"/>
                    <a:pt x="258155" y="74146"/>
                    <a:pt x="257678" y="4138"/>
                  </a:cubicBezTo>
                  <a:lnTo>
                    <a:pt x="259869" y="6423"/>
                  </a:lnTo>
                  <a:lnTo>
                    <a:pt x="2694" y="6423"/>
                  </a:lnTo>
                  <a:lnTo>
                    <a:pt x="5266" y="3852"/>
                  </a:lnTo>
                  <a:lnTo>
                    <a:pt x="5266" y="3852"/>
                  </a:lnTo>
                  <a:lnTo>
                    <a:pt x="5266" y="66812"/>
                  </a:lnTo>
                  <a:cubicBezTo>
                    <a:pt x="5266" y="87386"/>
                    <a:pt x="5266" y="107579"/>
                    <a:pt x="5266" y="127296"/>
                  </a:cubicBezTo>
                  <a:cubicBezTo>
                    <a:pt x="5266" y="166634"/>
                    <a:pt x="5266" y="203496"/>
                    <a:pt x="5266" y="238357"/>
                  </a:cubicBezTo>
                  <a:lnTo>
                    <a:pt x="2885" y="236071"/>
                  </a:lnTo>
                  <a:lnTo>
                    <a:pt x="188622" y="237214"/>
                  </a:lnTo>
                  <a:lnTo>
                    <a:pt x="241295" y="237881"/>
                  </a:lnTo>
                  <a:lnTo>
                    <a:pt x="255392" y="237881"/>
                  </a:lnTo>
                  <a:cubicBezTo>
                    <a:pt x="257040" y="237742"/>
                    <a:pt x="258697" y="237742"/>
                    <a:pt x="260345" y="237881"/>
                  </a:cubicBezTo>
                  <a:cubicBezTo>
                    <a:pt x="258856" y="238018"/>
                    <a:pt x="257358" y="238018"/>
                    <a:pt x="255869" y="237881"/>
                  </a:cubicBezTo>
                  <a:lnTo>
                    <a:pt x="242248" y="237881"/>
                  </a:lnTo>
                  <a:lnTo>
                    <a:pt x="190146" y="238452"/>
                  </a:lnTo>
                  <a:lnTo>
                    <a:pt x="2885" y="239595"/>
                  </a:lnTo>
                  <a:lnTo>
                    <a:pt x="599" y="239595"/>
                  </a:lnTo>
                  <a:lnTo>
                    <a:pt x="599" y="237214"/>
                  </a:lnTo>
                  <a:cubicBezTo>
                    <a:pt x="599" y="202829"/>
                    <a:pt x="599" y="165491"/>
                    <a:pt x="599" y="126153"/>
                  </a:cubicBezTo>
                  <a:cubicBezTo>
                    <a:pt x="599" y="106436"/>
                    <a:pt x="599" y="86243"/>
                    <a:pt x="599" y="65669"/>
                  </a:cubicBezTo>
                  <a:lnTo>
                    <a:pt x="599" y="2709"/>
                  </a:lnTo>
                  <a:lnTo>
                    <a:pt x="599" y="2709"/>
                  </a:lnTo>
                  <a:cubicBezTo>
                    <a:pt x="-1783" y="4995"/>
                    <a:pt x="3742" y="-530"/>
                    <a:pt x="3266" y="42"/>
                  </a:cubicBezTo>
                  <a:lnTo>
                    <a:pt x="260441" y="42"/>
                  </a:lnTo>
                  <a:lnTo>
                    <a:pt x="262727" y="42"/>
                  </a:lnTo>
                  <a:lnTo>
                    <a:pt x="262727" y="2232"/>
                  </a:lnTo>
                  <a:cubicBezTo>
                    <a:pt x="262250" y="72813"/>
                    <a:pt x="261869" y="131582"/>
                    <a:pt x="261584" y="173682"/>
                  </a:cubicBezTo>
                  <a:cubicBezTo>
                    <a:pt x="261584" y="193685"/>
                    <a:pt x="261107" y="209592"/>
                    <a:pt x="261012" y="221307"/>
                  </a:cubicBezTo>
                  <a:cubicBezTo>
                    <a:pt x="261012" y="226324"/>
                    <a:pt x="261012" y="230420"/>
                    <a:pt x="261012" y="233595"/>
                  </a:cubicBezTo>
                  <a:cubicBezTo>
                    <a:pt x="260702" y="235312"/>
                    <a:pt x="260157" y="236979"/>
                    <a:pt x="259393" y="238548"/>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29" name="任意多边形: 形状 1228">
              <a:extLst>
                <a:ext uri="{FF2B5EF4-FFF2-40B4-BE49-F238E27FC236}">
                  <a16:creationId xmlns:a16="http://schemas.microsoft.com/office/drawing/2014/main" id="{BDDE560A-C1F5-4646-BF65-133B4BF59603}"/>
                </a:ext>
              </a:extLst>
            </p:cNvPr>
            <p:cNvSpPr/>
            <p:nvPr/>
          </p:nvSpPr>
          <p:spPr>
            <a:xfrm flipH="1">
              <a:off x="7136036" y="1702278"/>
              <a:ext cx="257460" cy="117919"/>
            </a:xfrm>
            <a:custGeom>
              <a:avLst/>
              <a:gdLst>
                <a:gd name="connsiteX0" fmla="*/ 0 w 257460"/>
                <a:gd name="connsiteY0" fmla="*/ 0 h 117919"/>
                <a:gd name="connsiteX1" fmla="*/ 257461 w 257460"/>
                <a:gd name="connsiteY1" fmla="*/ 0 h 117919"/>
                <a:gd name="connsiteX2" fmla="*/ 257461 w 257460"/>
                <a:gd name="connsiteY2" fmla="*/ 117920 h 117919"/>
                <a:gd name="connsiteX3" fmla="*/ 0 w 257460"/>
                <a:gd name="connsiteY3" fmla="*/ 117920 h 117919"/>
              </a:gdLst>
              <a:ahLst/>
              <a:cxnLst>
                <a:cxn ang="0">
                  <a:pos x="connsiteX0" y="connsiteY0"/>
                </a:cxn>
                <a:cxn ang="0">
                  <a:pos x="connsiteX1" y="connsiteY1"/>
                </a:cxn>
                <a:cxn ang="0">
                  <a:pos x="connsiteX2" y="connsiteY2"/>
                </a:cxn>
                <a:cxn ang="0">
                  <a:pos x="connsiteX3" y="connsiteY3"/>
                </a:cxn>
              </a:cxnLst>
              <a:rect l="l" t="t" r="r" b="b"/>
              <a:pathLst>
                <a:path w="257460" h="117919">
                  <a:moveTo>
                    <a:pt x="0" y="0"/>
                  </a:moveTo>
                  <a:lnTo>
                    <a:pt x="257461" y="0"/>
                  </a:lnTo>
                  <a:lnTo>
                    <a:pt x="257461" y="117920"/>
                  </a:lnTo>
                  <a:lnTo>
                    <a:pt x="0" y="117920"/>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0" name="任意多边形: 形状 1229">
              <a:extLst>
                <a:ext uri="{FF2B5EF4-FFF2-40B4-BE49-F238E27FC236}">
                  <a16:creationId xmlns:a16="http://schemas.microsoft.com/office/drawing/2014/main" id="{783847FE-5386-8C4B-8032-01C9F319D5B8}"/>
                </a:ext>
              </a:extLst>
            </p:cNvPr>
            <p:cNvSpPr/>
            <p:nvPr/>
          </p:nvSpPr>
          <p:spPr>
            <a:xfrm flipH="1">
              <a:off x="7134226" y="1697925"/>
              <a:ext cx="261122" cy="123606"/>
            </a:xfrm>
            <a:custGeom>
              <a:avLst/>
              <a:gdLst>
                <a:gd name="connsiteX0" fmla="*/ 259312 w 261122"/>
                <a:gd name="connsiteY0" fmla="*/ 122273 h 123606"/>
                <a:gd name="connsiteX1" fmla="*/ 259312 w 261122"/>
                <a:gd name="connsiteY1" fmla="*/ 113700 h 123606"/>
                <a:gd name="connsiteX2" fmla="*/ 258836 w 261122"/>
                <a:gd name="connsiteY2" fmla="*/ 90078 h 123606"/>
                <a:gd name="connsiteX3" fmla="*/ 257788 w 261122"/>
                <a:gd name="connsiteY3" fmla="*/ 4353 h 123606"/>
                <a:gd name="connsiteX4" fmla="*/ 259693 w 261122"/>
                <a:gd name="connsiteY4" fmla="*/ 6258 h 123606"/>
                <a:gd name="connsiteX5" fmla="*/ 2518 w 261122"/>
                <a:gd name="connsiteY5" fmla="*/ 7020 h 123606"/>
                <a:gd name="connsiteX6" fmla="*/ 5090 w 261122"/>
                <a:gd name="connsiteY6" fmla="*/ 4448 h 123606"/>
                <a:gd name="connsiteX7" fmla="*/ 5090 w 261122"/>
                <a:gd name="connsiteY7" fmla="*/ 4448 h 123606"/>
                <a:gd name="connsiteX8" fmla="*/ 5090 w 261122"/>
                <a:gd name="connsiteY8" fmla="*/ 65123 h 123606"/>
                <a:gd name="connsiteX9" fmla="*/ 5090 w 261122"/>
                <a:gd name="connsiteY9" fmla="*/ 122273 h 123606"/>
                <a:gd name="connsiteX10" fmla="*/ 2518 w 261122"/>
                <a:gd name="connsiteY10" fmla="*/ 119796 h 123606"/>
                <a:gd name="connsiteX11" fmla="*/ 186636 w 261122"/>
                <a:gd name="connsiteY11" fmla="*/ 120939 h 123606"/>
                <a:gd name="connsiteX12" fmla="*/ 240358 w 261122"/>
                <a:gd name="connsiteY12" fmla="*/ 121701 h 123606"/>
                <a:gd name="connsiteX13" fmla="*/ 254835 w 261122"/>
                <a:gd name="connsiteY13" fmla="*/ 121701 h 123606"/>
                <a:gd name="connsiteX14" fmla="*/ 259979 w 261122"/>
                <a:gd name="connsiteY14" fmla="*/ 121701 h 123606"/>
                <a:gd name="connsiteX15" fmla="*/ 255407 w 261122"/>
                <a:gd name="connsiteY15" fmla="*/ 121701 h 123606"/>
                <a:gd name="connsiteX16" fmla="*/ 241405 w 261122"/>
                <a:gd name="connsiteY16" fmla="*/ 121701 h 123606"/>
                <a:gd name="connsiteX17" fmla="*/ 188351 w 261122"/>
                <a:gd name="connsiteY17" fmla="*/ 122463 h 123606"/>
                <a:gd name="connsiteX18" fmla="*/ 2518 w 261122"/>
                <a:gd name="connsiteY18" fmla="*/ 123606 h 123606"/>
                <a:gd name="connsiteX19" fmla="*/ 42 w 261122"/>
                <a:gd name="connsiteY19" fmla="*/ 123606 h 123606"/>
                <a:gd name="connsiteX20" fmla="*/ 42 w 261122"/>
                <a:gd name="connsiteY20" fmla="*/ 121130 h 123606"/>
                <a:gd name="connsiteX21" fmla="*/ 42 w 261122"/>
                <a:gd name="connsiteY21" fmla="*/ 63980 h 123606"/>
                <a:gd name="connsiteX22" fmla="*/ 42 w 261122"/>
                <a:gd name="connsiteY22" fmla="*/ 3305 h 123606"/>
                <a:gd name="connsiteX23" fmla="*/ 42 w 261122"/>
                <a:gd name="connsiteY23" fmla="*/ 3305 h 123606"/>
                <a:gd name="connsiteX24" fmla="*/ 2709 w 261122"/>
                <a:gd name="connsiteY24" fmla="*/ 638 h 123606"/>
                <a:gd name="connsiteX25" fmla="*/ 259884 w 261122"/>
                <a:gd name="connsiteY25" fmla="*/ 1305 h 123606"/>
                <a:gd name="connsiteX26" fmla="*/ 261122 w 261122"/>
                <a:gd name="connsiteY26" fmla="*/ 1305 h 123606"/>
                <a:gd name="connsiteX27" fmla="*/ 261122 w 261122"/>
                <a:gd name="connsiteY27" fmla="*/ 3210 h 123606"/>
                <a:gd name="connsiteX28" fmla="*/ 260169 w 261122"/>
                <a:gd name="connsiteY28" fmla="*/ 90078 h 123606"/>
                <a:gd name="connsiteX29" fmla="*/ 260169 w 261122"/>
                <a:gd name="connsiteY29" fmla="*/ 113319 h 123606"/>
                <a:gd name="connsiteX30" fmla="*/ 259312 w 261122"/>
                <a:gd name="connsiteY30" fmla="*/ 122273 h 12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1122" h="123606">
                  <a:moveTo>
                    <a:pt x="259312" y="122273"/>
                  </a:moveTo>
                  <a:cubicBezTo>
                    <a:pt x="259312" y="122273"/>
                    <a:pt x="259312" y="119225"/>
                    <a:pt x="259312" y="113700"/>
                  </a:cubicBezTo>
                  <a:lnTo>
                    <a:pt x="258836" y="90078"/>
                  </a:lnTo>
                  <a:cubicBezTo>
                    <a:pt x="258836" y="69218"/>
                    <a:pt x="258265" y="40167"/>
                    <a:pt x="257788" y="4353"/>
                  </a:cubicBezTo>
                  <a:lnTo>
                    <a:pt x="259693" y="6258"/>
                  </a:lnTo>
                  <a:lnTo>
                    <a:pt x="2518" y="7020"/>
                  </a:lnTo>
                  <a:cubicBezTo>
                    <a:pt x="137" y="9401"/>
                    <a:pt x="5661" y="3782"/>
                    <a:pt x="5090" y="4448"/>
                  </a:cubicBezTo>
                  <a:lnTo>
                    <a:pt x="5090" y="4448"/>
                  </a:lnTo>
                  <a:lnTo>
                    <a:pt x="5090" y="65123"/>
                  </a:lnTo>
                  <a:cubicBezTo>
                    <a:pt x="5090" y="84839"/>
                    <a:pt x="5090" y="103985"/>
                    <a:pt x="5090" y="122273"/>
                  </a:cubicBezTo>
                  <a:lnTo>
                    <a:pt x="2518" y="119796"/>
                  </a:lnTo>
                  <a:lnTo>
                    <a:pt x="186636" y="120939"/>
                  </a:lnTo>
                  <a:lnTo>
                    <a:pt x="240358" y="121701"/>
                  </a:lnTo>
                  <a:lnTo>
                    <a:pt x="254835" y="121701"/>
                  </a:lnTo>
                  <a:lnTo>
                    <a:pt x="259979" y="121701"/>
                  </a:lnTo>
                  <a:cubicBezTo>
                    <a:pt x="258458" y="121841"/>
                    <a:pt x="256928" y="121841"/>
                    <a:pt x="255407" y="121701"/>
                  </a:cubicBezTo>
                  <a:lnTo>
                    <a:pt x="241405" y="121701"/>
                  </a:lnTo>
                  <a:lnTo>
                    <a:pt x="188351" y="122463"/>
                  </a:lnTo>
                  <a:lnTo>
                    <a:pt x="2518" y="123606"/>
                  </a:lnTo>
                  <a:lnTo>
                    <a:pt x="42" y="123606"/>
                  </a:lnTo>
                  <a:lnTo>
                    <a:pt x="42" y="121130"/>
                  </a:lnTo>
                  <a:cubicBezTo>
                    <a:pt x="42" y="102842"/>
                    <a:pt x="42" y="83696"/>
                    <a:pt x="42" y="63980"/>
                  </a:cubicBezTo>
                  <a:lnTo>
                    <a:pt x="42" y="3305"/>
                  </a:lnTo>
                  <a:lnTo>
                    <a:pt x="42" y="3305"/>
                  </a:lnTo>
                  <a:cubicBezTo>
                    <a:pt x="-530" y="3305"/>
                    <a:pt x="4995" y="-1743"/>
                    <a:pt x="2709" y="638"/>
                  </a:cubicBezTo>
                  <a:lnTo>
                    <a:pt x="259884" y="1305"/>
                  </a:lnTo>
                  <a:lnTo>
                    <a:pt x="261122" y="1305"/>
                  </a:lnTo>
                  <a:lnTo>
                    <a:pt x="261122" y="3210"/>
                  </a:lnTo>
                  <a:cubicBezTo>
                    <a:pt x="261122" y="39500"/>
                    <a:pt x="260360" y="69028"/>
                    <a:pt x="260169" y="90078"/>
                  </a:cubicBezTo>
                  <a:cubicBezTo>
                    <a:pt x="260169" y="99603"/>
                    <a:pt x="260169" y="107509"/>
                    <a:pt x="260169" y="113319"/>
                  </a:cubicBezTo>
                  <a:cubicBezTo>
                    <a:pt x="260173" y="116324"/>
                    <a:pt x="259886" y="119323"/>
                    <a:pt x="259312" y="122273"/>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1" name="任意多边形: 形状 1230">
              <a:extLst>
                <a:ext uri="{FF2B5EF4-FFF2-40B4-BE49-F238E27FC236}">
                  <a16:creationId xmlns:a16="http://schemas.microsoft.com/office/drawing/2014/main" id="{40B16ACE-04FB-60C1-F36E-71D99E985E76}"/>
                </a:ext>
              </a:extLst>
            </p:cNvPr>
            <p:cNvSpPr/>
            <p:nvPr/>
          </p:nvSpPr>
          <p:spPr>
            <a:xfrm flipH="1">
              <a:off x="7439026" y="1431577"/>
              <a:ext cx="301656" cy="388620"/>
            </a:xfrm>
            <a:custGeom>
              <a:avLst/>
              <a:gdLst>
                <a:gd name="connsiteX0" fmla="*/ 301657 w 301656"/>
                <a:gd name="connsiteY0" fmla="*/ 0 h 388620"/>
                <a:gd name="connsiteX1" fmla="*/ 0 w 301656"/>
                <a:gd name="connsiteY1" fmla="*/ 388620 h 388620"/>
              </a:gdLst>
              <a:ahLst/>
              <a:cxnLst>
                <a:cxn ang="0">
                  <a:pos x="connsiteX0" y="connsiteY0"/>
                </a:cxn>
                <a:cxn ang="0">
                  <a:pos x="connsiteX1" y="connsiteY1"/>
                </a:cxn>
              </a:cxnLst>
              <a:rect l="l" t="t" r="r" b="b"/>
              <a:pathLst>
                <a:path w="301656" h="388620">
                  <a:moveTo>
                    <a:pt x="301657" y="0"/>
                  </a:moveTo>
                  <a:cubicBezTo>
                    <a:pt x="205835" y="132302"/>
                    <a:pt x="95726" y="256318"/>
                    <a:pt x="0" y="388620"/>
                  </a:cubicBezTo>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2" name="任意多边形: 形状 1231">
              <a:extLst>
                <a:ext uri="{FF2B5EF4-FFF2-40B4-BE49-F238E27FC236}">
                  <a16:creationId xmlns:a16="http://schemas.microsoft.com/office/drawing/2014/main" id="{41C9B7B1-3381-AF7A-7FCE-D6A43343D2BF}"/>
                </a:ext>
              </a:extLst>
            </p:cNvPr>
            <p:cNvSpPr/>
            <p:nvPr/>
          </p:nvSpPr>
          <p:spPr>
            <a:xfrm flipH="1">
              <a:off x="7438931" y="1431572"/>
              <a:ext cx="301656" cy="388624"/>
            </a:xfrm>
            <a:custGeom>
              <a:avLst/>
              <a:gdLst>
                <a:gd name="connsiteX0" fmla="*/ 0 w 301656"/>
                <a:gd name="connsiteY0" fmla="*/ 388625 h 388624"/>
                <a:gd name="connsiteX1" fmla="*/ 2477 w 301656"/>
                <a:gd name="connsiteY1" fmla="*/ 384243 h 388624"/>
                <a:gd name="connsiteX2" fmla="*/ 10573 w 301656"/>
                <a:gd name="connsiteY2" fmla="*/ 372432 h 388624"/>
                <a:gd name="connsiteX3" fmla="*/ 41529 w 301656"/>
                <a:gd name="connsiteY3" fmla="*/ 329760 h 388624"/>
                <a:gd name="connsiteX4" fmla="*/ 148781 w 301656"/>
                <a:gd name="connsiteY4" fmla="*/ 192695 h 388624"/>
                <a:gd name="connsiteX5" fmla="*/ 257080 w 301656"/>
                <a:gd name="connsiteY5" fmla="*/ 56678 h 388624"/>
                <a:gd name="connsiteX6" fmla="*/ 289370 w 301656"/>
                <a:gd name="connsiteY6" fmla="*/ 15054 h 388624"/>
                <a:gd name="connsiteX7" fmla="*/ 298228 w 301656"/>
                <a:gd name="connsiteY7" fmla="*/ 3720 h 388624"/>
                <a:gd name="connsiteX8" fmla="*/ 301657 w 301656"/>
                <a:gd name="connsiteY8" fmla="*/ 5 h 388624"/>
                <a:gd name="connsiteX9" fmla="*/ 299085 w 301656"/>
                <a:gd name="connsiteY9" fmla="*/ 4386 h 388624"/>
                <a:gd name="connsiteX10" fmla="*/ 290989 w 301656"/>
                <a:gd name="connsiteY10" fmla="*/ 16197 h 388624"/>
                <a:gd name="connsiteX11" fmla="*/ 260033 w 301656"/>
                <a:gd name="connsiteY11" fmla="*/ 58965 h 388624"/>
                <a:gd name="connsiteX12" fmla="*/ 152781 w 301656"/>
                <a:gd name="connsiteY12" fmla="*/ 195934 h 388624"/>
                <a:gd name="connsiteX13" fmla="*/ 44482 w 301656"/>
                <a:gd name="connsiteY13" fmla="*/ 331951 h 388624"/>
                <a:gd name="connsiteX14" fmla="*/ 12192 w 301656"/>
                <a:gd name="connsiteY14" fmla="*/ 373670 h 388624"/>
                <a:gd name="connsiteX15" fmla="*/ 3334 w 301656"/>
                <a:gd name="connsiteY15" fmla="*/ 384910 h 388624"/>
                <a:gd name="connsiteX16" fmla="*/ 0 w 301656"/>
                <a:gd name="connsiteY16" fmla="*/ 388625 h 38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1656" h="388624">
                  <a:moveTo>
                    <a:pt x="0" y="388625"/>
                  </a:moveTo>
                  <a:cubicBezTo>
                    <a:pt x="0" y="388625"/>
                    <a:pt x="667" y="387006"/>
                    <a:pt x="2477" y="384243"/>
                  </a:cubicBezTo>
                  <a:lnTo>
                    <a:pt x="10573" y="372432"/>
                  </a:lnTo>
                  <a:cubicBezTo>
                    <a:pt x="17621" y="362145"/>
                    <a:pt x="28194" y="347572"/>
                    <a:pt x="41529" y="329760"/>
                  </a:cubicBezTo>
                  <a:cubicBezTo>
                    <a:pt x="68104" y="293946"/>
                    <a:pt x="106108" y="245559"/>
                    <a:pt x="148781" y="192695"/>
                  </a:cubicBezTo>
                  <a:cubicBezTo>
                    <a:pt x="191453" y="139832"/>
                    <a:pt x="229838" y="91826"/>
                    <a:pt x="257080" y="56678"/>
                  </a:cubicBezTo>
                  <a:lnTo>
                    <a:pt x="289370" y="15054"/>
                  </a:lnTo>
                  <a:lnTo>
                    <a:pt x="298228" y="3720"/>
                  </a:lnTo>
                  <a:cubicBezTo>
                    <a:pt x="300323" y="1243"/>
                    <a:pt x="301466" y="-90"/>
                    <a:pt x="301657" y="5"/>
                  </a:cubicBezTo>
                  <a:cubicBezTo>
                    <a:pt x="300966" y="1557"/>
                    <a:pt x="300104" y="3027"/>
                    <a:pt x="299085" y="4386"/>
                  </a:cubicBezTo>
                  <a:lnTo>
                    <a:pt x="290989" y="16197"/>
                  </a:lnTo>
                  <a:cubicBezTo>
                    <a:pt x="283940" y="26484"/>
                    <a:pt x="273367" y="41058"/>
                    <a:pt x="260033" y="58965"/>
                  </a:cubicBezTo>
                  <a:cubicBezTo>
                    <a:pt x="233458" y="94683"/>
                    <a:pt x="195453" y="143070"/>
                    <a:pt x="152781" y="195934"/>
                  </a:cubicBezTo>
                  <a:cubicBezTo>
                    <a:pt x="110109" y="248798"/>
                    <a:pt x="71819" y="296804"/>
                    <a:pt x="44482" y="331951"/>
                  </a:cubicBezTo>
                  <a:lnTo>
                    <a:pt x="12192" y="373670"/>
                  </a:lnTo>
                  <a:lnTo>
                    <a:pt x="3334" y="384910"/>
                  </a:lnTo>
                  <a:cubicBezTo>
                    <a:pt x="2371" y="386274"/>
                    <a:pt x="1252" y="387521"/>
                    <a:pt x="0" y="388625"/>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233" name="任意多边形: 形状 1232">
              <a:extLst>
                <a:ext uri="{FF2B5EF4-FFF2-40B4-BE49-F238E27FC236}">
                  <a16:creationId xmlns:a16="http://schemas.microsoft.com/office/drawing/2014/main" id="{9CC1C704-207F-D242-DEEC-F4AE600DB8BC}"/>
                </a:ext>
              </a:extLst>
            </p:cNvPr>
            <p:cNvSpPr/>
            <p:nvPr/>
          </p:nvSpPr>
          <p:spPr>
            <a:xfrm flipH="1">
              <a:off x="7431311" y="1430911"/>
              <a:ext cx="309276" cy="389286"/>
            </a:xfrm>
            <a:custGeom>
              <a:avLst/>
              <a:gdLst>
                <a:gd name="connsiteX0" fmla="*/ 0 w 309276"/>
                <a:gd name="connsiteY0" fmla="*/ 0 h 389286"/>
                <a:gd name="connsiteX1" fmla="*/ 309277 w 309276"/>
                <a:gd name="connsiteY1" fmla="*/ 389287 h 389286"/>
              </a:gdLst>
              <a:ahLst/>
              <a:cxnLst>
                <a:cxn ang="0">
                  <a:pos x="connsiteX0" y="connsiteY0"/>
                </a:cxn>
                <a:cxn ang="0">
                  <a:pos x="connsiteX1" y="connsiteY1"/>
                </a:cxn>
              </a:cxnLst>
              <a:rect l="l" t="t" r="r" b="b"/>
              <a:pathLst>
                <a:path w="309276" h="389286">
                  <a:moveTo>
                    <a:pt x="0" y="0"/>
                  </a:moveTo>
                  <a:lnTo>
                    <a:pt x="309277" y="389287"/>
                  </a:lnTo>
                </a:path>
              </a:pathLst>
            </a:custGeom>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8" name="任意多边形: 形状 1407">
              <a:extLst>
                <a:ext uri="{FF2B5EF4-FFF2-40B4-BE49-F238E27FC236}">
                  <a16:creationId xmlns:a16="http://schemas.microsoft.com/office/drawing/2014/main" id="{D943A835-887B-EF35-1C3E-216DF6FCF8B0}"/>
                </a:ext>
              </a:extLst>
            </p:cNvPr>
            <p:cNvSpPr/>
            <p:nvPr/>
          </p:nvSpPr>
          <p:spPr>
            <a:xfrm flipH="1">
              <a:off x="7431297" y="1430903"/>
              <a:ext cx="309119" cy="389300"/>
            </a:xfrm>
            <a:custGeom>
              <a:avLst/>
              <a:gdLst>
                <a:gd name="connsiteX0" fmla="*/ 309105 w 309119"/>
                <a:gd name="connsiteY0" fmla="*/ 389295 h 389300"/>
                <a:gd name="connsiteX1" fmla="*/ 152419 w 309119"/>
                <a:gd name="connsiteY1" fmla="*/ 196318 h 389300"/>
                <a:gd name="connsiteX2" fmla="*/ 19 w 309119"/>
                <a:gd name="connsiteY2" fmla="*/ 8 h 389300"/>
                <a:gd name="connsiteX3" fmla="*/ 156705 w 309119"/>
                <a:gd name="connsiteY3" fmla="*/ 193080 h 389300"/>
                <a:gd name="connsiteX4" fmla="*/ 309105 w 309119"/>
                <a:gd name="connsiteY4" fmla="*/ 389295 h 38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19" h="389300">
                  <a:moveTo>
                    <a:pt x="309105" y="389295"/>
                  </a:moveTo>
                  <a:cubicBezTo>
                    <a:pt x="307962" y="390152"/>
                    <a:pt x="237763" y="303570"/>
                    <a:pt x="152419" y="196318"/>
                  </a:cubicBezTo>
                  <a:cubicBezTo>
                    <a:pt x="67075" y="89067"/>
                    <a:pt x="-1314" y="960"/>
                    <a:pt x="19" y="8"/>
                  </a:cubicBezTo>
                  <a:cubicBezTo>
                    <a:pt x="1353" y="-945"/>
                    <a:pt x="71266" y="85733"/>
                    <a:pt x="156705" y="193080"/>
                  </a:cubicBezTo>
                  <a:cubicBezTo>
                    <a:pt x="242145" y="300426"/>
                    <a:pt x="310248" y="388247"/>
                    <a:pt x="309105" y="389295"/>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09" name="任意多边形: 形状 1408">
              <a:extLst>
                <a:ext uri="{FF2B5EF4-FFF2-40B4-BE49-F238E27FC236}">
                  <a16:creationId xmlns:a16="http://schemas.microsoft.com/office/drawing/2014/main" id="{1F6A7A93-EAC0-0ED3-F775-DEB3D47A19BB}"/>
                </a:ext>
              </a:extLst>
            </p:cNvPr>
            <p:cNvSpPr/>
            <p:nvPr/>
          </p:nvSpPr>
          <p:spPr>
            <a:xfrm flipH="1">
              <a:off x="7797261" y="1383381"/>
              <a:ext cx="96774" cy="96774"/>
            </a:xfrm>
            <a:custGeom>
              <a:avLst/>
              <a:gdLst>
                <a:gd name="connsiteX0" fmla="*/ 96774 w 96774"/>
                <a:gd name="connsiteY0" fmla="*/ 48387 h 96774"/>
                <a:gd name="connsiteX1" fmla="*/ 48387 w 96774"/>
                <a:gd name="connsiteY1" fmla="*/ 96774 h 96774"/>
                <a:gd name="connsiteX2" fmla="*/ 0 w 96774"/>
                <a:gd name="connsiteY2" fmla="*/ 48387 h 96774"/>
                <a:gd name="connsiteX3" fmla="*/ 48387 w 96774"/>
                <a:gd name="connsiteY3" fmla="*/ 0 h 96774"/>
                <a:gd name="connsiteX4" fmla="*/ 96774 w 96774"/>
                <a:gd name="connsiteY4" fmla="*/ 48387 h 9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4" h="96774">
                  <a:moveTo>
                    <a:pt x="96774" y="48387"/>
                  </a:moveTo>
                  <a:cubicBezTo>
                    <a:pt x="96774" y="75110"/>
                    <a:pt x="75110" y="96774"/>
                    <a:pt x="48387" y="96774"/>
                  </a:cubicBezTo>
                  <a:cubicBezTo>
                    <a:pt x="21664" y="96774"/>
                    <a:pt x="0" y="75110"/>
                    <a:pt x="0" y="48387"/>
                  </a:cubicBezTo>
                  <a:cubicBezTo>
                    <a:pt x="0" y="21664"/>
                    <a:pt x="21664" y="0"/>
                    <a:pt x="48387" y="0"/>
                  </a:cubicBezTo>
                  <a:cubicBezTo>
                    <a:pt x="75089" y="52"/>
                    <a:pt x="96722" y="21685"/>
                    <a:pt x="96774" y="48387"/>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0" name="任意多边形: 形状 1409">
              <a:extLst>
                <a:ext uri="{FF2B5EF4-FFF2-40B4-BE49-F238E27FC236}">
                  <a16:creationId xmlns:a16="http://schemas.microsoft.com/office/drawing/2014/main" id="{90950827-A1F5-7511-9F04-66F838EDBBD5}"/>
                </a:ext>
              </a:extLst>
            </p:cNvPr>
            <p:cNvSpPr/>
            <p:nvPr/>
          </p:nvSpPr>
          <p:spPr>
            <a:xfrm flipH="1">
              <a:off x="7005829" y="1265937"/>
              <a:ext cx="96774" cy="96774"/>
            </a:xfrm>
            <a:custGeom>
              <a:avLst/>
              <a:gdLst>
                <a:gd name="connsiteX0" fmla="*/ 96774 w 96774"/>
                <a:gd name="connsiteY0" fmla="*/ 48387 h 96774"/>
                <a:gd name="connsiteX1" fmla="*/ 48387 w 96774"/>
                <a:gd name="connsiteY1" fmla="*/ 96774 h 96774"/>
                <a:gd name="connsiteX2" fmla="*/ 0 w 96774"/>
                <a:gd name="connsiteY2" fmla="*/ 48387 h 96774"/>
                <a:gd name="connsiteX3" fmla="*/ 48387 w 96774"/>
                <a:gd name="connsiteY3" fmla="*/ 0 h 96774"/>
                <a:gd name="connsiteX4" fmla="*/ 96774 w 96774"/>
                <a:gd name="connsiteY4" fmla="*/ 48387 h 9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4" h="96774">
                  <a:moveTo>
                    <a:pt x="96774" y="48387"/>
                  </a:moveTo>
                  <a:cubicBezTo>
                    <a:pt x="96774" y="75110"/>
                    <a:pt x="75110" y="96774"/>
                    <a:pt x="48387" y="96774"/>
                  </a:cubicBezTo>
                  <a:cubicBezTo>
                    <a:pt x="21664" y="96774"/>
                    <a:pt x="0" y="75110"/>
                    <a:pt x="0" y="48387"/>
                  </a:cubicBezTo>
                  <a:cubicBezTo>
                    <a:pt x="0" y="21664"/>
                    <a:pt x="21664" y="0"/>
                    <a:pt x="48387" y="0"/>
                  </a:cubicBezTo>
                  <a:cubicBezTo>
                    <a:pt x="75089" y="52"/>
                    <a:pt x="96722" y="21685"/>
                    <a:pt x="96774" y="48387"/>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1" name="任意多边形: 形状 1410">
              <a:extLst>
                <a:ext uri="{FF2B5EF4-FFF2-40B4-BE49-F238E27FC236}">
                  <a16:creationId xmlns:a16="http://schemas.microsoft.com/office/drawing/2014/main" id="{9A09A0DE-2EDD-D093-150B-C3A45F37B104}"/>
                </a:ext>
              </a:extLst>
            </p:cNvPr>
            <p:cNvSpPr/>
            <p:nvPr/>
          </p:nvSpPr>
          <p:spPr>
            <a:xfrm flipH="1">
              <a:off x="5113021" y="1651319"/>
              <a:ext cx="557593" cy="808291"/>
            </a:xfrm>
            <a:custGeom>
              <a:avLst/>
              <a:gdLst>
                <a:gd name="connsiteX0" fmla="*/ 0 w 557593"/>
                <a:gd name="connsiteY0" fmla="*/ 0 h 808291"/>
                <a:gd name="connsiteX1" fmla="*/ 557594 w 557593"/>
                <a:gd name="connsiteY1" fmla="*/ 0 h 808291"/>
                <a:gd name="connsiteX2" fmla="*/ 557594 w 557593"/>
                <a:gd name="connsiteY2" fmla="*/ 808292 h 808291"/>
                <a:gd name="connsiteX3" fmla="*/ 0 w 557593"/>
                <a:gd name="connsiteY3" fmla="*/ 808292 h 808291"/>
              </a:gdLst>
              <a:ahLst/>
              <a:cxnLst>
                <a:cxn ang="0">
                  <a:pos x="connsiteX0" y="connsiteY0"/>
                </a:cxn>
                <a:cxn ang="0">
                  <a:pos x="connsiteX1" y="connsiteY1"/>
                </a:cxn>
                <a:cxn ang="0">
                  <a:pos x="connsiteX2" y="connsiteY2"/>
                </a:cxn>
                <a:cxn ang="0">
                  <a:pos x="connsiteX3" y="connsiteY3"/>
                </a:cxn>
              </a:cxnLst>
              <a:rect l="l" t="t" r="r" b="b"/>
              <a:pathLst>
                <a:path w="557593" h="808291">
                  <a:moveTo>
                    <a:pt x="0" y="0"/>
                  </a:moveTo>
                  <a:lnTo>
                    <a:pt x="557594" y="0"/>
                  </a:lnTo>
                  <a:lnTo>
                    <a:pt x="557594" y="808292"/>
                  </a:lnTo>
                  <a:lnTo>
                    <a:pt x="0" y="808292"/>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2" name="任意多边形: 形状 1411">
              <a:extLst>
                <a:ext uri="{FF2B5EF4-FFF2-40B4-BE49-F238E27FC236}">
                  <a16:creationId xmlns:a16="http://schemas.microsoft.com/office/drawing/2014/main" id="{1E5E5254-CAE5-D057-893A-7E1F6C0680AF}"/>
                </a:ext>
              </a:extLst>
            </p:cNvPr>
            <p:cNvSpPr/>
            <p:nvPr/>
          </p:nvSpPr>
          <p:spPr>
            <a:xfrm flipH="1">
              <a:off x="5140929" y="1651319"/>
              <a:ext cx="557593" cy="808291"/>
            </a:xfrm>
            <a:custGeom>
              <a:avLst/>
              <a:gdLst>
                <a:gd name="connsiteX0" fmla="*/ 0 w 557593"/>
                <a:gd name="connsiteY0" fmla="*/ 0 h 808291"/>
                <a:gd name="connsiteX1" fmla="*/ 557594 w 557593"/>
                <a:gd name="connsiteY1" fmla="*/ 0 h 808291"/>
                <a:gd name="connsiteX2" fmla="*/ 557594 w 557593"/>
                <a:gd name="connsiteY2" fmla="*/ 808292 h 808291"/>
                <a:gd name="connsiteX3" fmla="*/ 0 w 557593"/>
                <a:gd name="connsiteY3" fmla="*/ 808292 h 808291"/>
              </a:gdLst>
              <a:ahLst/>
              <a:cxnLst>
                <a:cxn ang="0">
                  <a:pos x="connsiteX0" y="connsiteY0"/>
                </a:cxn>
                <a:cxn ang="0">
                  <a:pos x="connsiteX1" y="connsiteY1"/>
                </a:cxn>
                <a:cxn ang="0">
                  <a:pos x="connsiteX2" y="connsiteY2"/>
                </a:cxn>
                <a:cxn ang="0">
                  <a:pos x="connsiteX3" y="connsiteY3"/>
                </a:cxn>
              </a:cxnLst>
              <a:rect l="l" t="t" r="r" b="b"/>
              <a:pathLst>
                <a:path w="557593" h="808291">
                  <a:moveTo>
                    <a:pt x="0" y="0"/>
                  </a:moveTo>
                  <a:lnTo>
                    <a:pt x="557594" y="0"/>
                  </a:lnTo>
                  <a:lnTo>
                    <a:pt x="557594" y="808292"/>
                  </a:lnTo>
                  <a:lnTo>
                    <a:pt x="0" y="808292"/>
                  </a:lnTo>
                  <a:close/>
                </a:path>
              </a:pathLst>
            </a:custGeom>
            <a:solidFill>
              <a:srgbClr val="F5F5F5"/>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3" name="任意多边形: 形状 1412">
              <a:extLst>
                <a:ext uri="{FF2B5EF4-FFF2-40B4-BE49-F238E27FC236}">
                  <a16:creationId xmlns:a16="http://schemas.microsoft.com/office/drawing/2014/main" id="{3D9280D6-1900-7E40-448A-9C2F510A3041}"/>
                </a:ext>
              </a:extLst>
            </p:cNvPr>
            <p:cNvSpPr/>
            <p:nvPr/>
          </p:nvSpPr>
          <p:spPr>
            <a:xfrm flipH="1">
              <a:off x="5210175" y="1738854"/>
              <a:ext cx="419100" cy="633222"/>
            </a:xfrm>
            <a:custGeom>
              <a:avLst/>
              <a:gdLst>
                <a:gd name="connsiteX0" fmla="*/ 0 w 419100"/>
                <a:gd name="connsiteY0" fmla="*/ 0 h 633222"/>
                <a:gd name="connsiteX1" fmla="*/ 419100 w 419100"/>
                <a:gd name="connsiteY1" fmla="*/ 0 h 633222"/>
                <a:gd name="connsiteX2" fmla="*/ 419100 w 419100"/>
                <a:gd name="connsiteY2" fmla="*/ 633222 h 633222"/>
                <a:gd name="connsiteX3" fmla="*/ 0 w 419100"/>
                <a:gd name="connsiteY3" fmla="*/ 633222 h 633222"/>
              </a:gdLst>
              <a:ahLst/>
              <a:cxnLst>
                <a:cxn ang="0">
                  <a:pos x="connsiteX0" y="connsiteY0"/>
                </a:cxn>
                <a:cxn ang="0">
                  <a:pos x="connsiteX1" y="connsiteY1"/>
                </a:cxn>
                <a:cxn ang="0">
                  <a:pos x="connsiteX2" y="connsiteY2"/>
                </a:cxn>
                <a:cxn ang="0">
                  <a:pos x="connsiteX3" y="connsiteY3"/>
                </a:cxn>
              </a:cxnLst>
              <a:rect l="l" t="t" r="r" b="b"/>
              <a:pathLst>
                <a:path w="419100" h="633222">
                  <a:moveTo>
                    <a:pt x="0" y="0"/>
                  </a:moveTo>
                  <a:lnTo>
                    <a:pt x="419100" y="0"/>
                  </a:lnTo>
                  <a:lnTo>
                    <a:pt x="419100" y="633222"/>
                  </a:lnTo>
                  <a:lnTo>
                    <a:pt x="0" y="633222"/>
                  </a:ln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4" name="任意多边形: 形状 1413">
              <a:extLst>
                <a:ext uri="{FF2B5EF4-FFF2-40B4-BE49-F238E27FC236}">
                  <a16:creationId xmlns:a16="http://schemas.microsoft.com/office/drawing/2014/main" id="{AB08504F-4296-D20C-742F-373E7EDC4F39}"/>
                </a:ext>
              </a:extLst>
            </p:cNvPr>
            <p:cNvSpPr/>
            <p:nvPr/>
          </p:nvSpPr>
          <p:spPr>
            <a:xfrm flipH="1">
              <a:off x="5208842" y="1736091"/>
              <a:ext cx="421576" cy="635984"/>
            </a:xfrm>
            <a:custGeom>
              <a:avLst/>
              <a:gdLst>
                <a:gd name="connsiteX0" fmla="*/ 420243 w 421576"/>
                <a:gd name="connsiteY0" fmla="*/ 635984 h 635984"/>
                <a:gd name="connsiteX1" fmla="*/ 420243 w 421576"/>
                <a:gd name="connsiteY1" fmla="*/ 632841 h 635984"/>
                <a:gd name="connsiteX2" fmla="*/ 420243 w 421576"/>
                <a:gd name="connsiteY2" fmla="*/ 623888 h 635984"/>
                <a:gd name="connsiteX3" fmla="*/ 420243 w 421576"/>
                <a:gd name="connsiteY3" fmla="*/ 589121 h 635984"/>
                <a:gd name="connsiteX4" fmla="*/ 420243 w 421576"/>
                <a:gd name="connsiteY4" fmla="*/ 458724 h 635984"/>
                <a:gd name="connsiteX5" fmla="*/ 419576 w 421576"/>
                <a:gd name="connsiteY5" fmla="*/ 2762 h 635984"/>
                <a:gd name="connsiteX6" fmla="*/ 421005 w 421576"/>
                <a:gd name="connsiteY6" fmla="*/ 4191 h 635984"/>
                <a:gd name="connsiteX7" fmla="*/ 1143 w 421576"/>
                <a:gd name="connsiteY7" fmla="*/ 4191 h 635984"/>
                <a:gd name="connsiteX8" fmla="*/ 2667 w 421576"/>
                <a:gd name="connsiteY8" fmla="*/ 2667 h 635984"/>
                <a:gd name="connsiteX9" fmla="*/ 2667 w 421576"/>
                <a:gd name="connsiteY9" fmla="*/ 635889 h 635984"/>
                <a:gd name="connsiteX10" fmla="*/ 1429 w 421576"/>
                <a:gd name="connsiteY10" fmla="*/ 634651 h 635984"/>
                <a:gd name="connsiteX11" fmla="*/ 306229 w 421576"/>
                <a:gd name="connsiteY11" fmla="*/ 635318 h 635984"/>
                <a:gd name="connsiteX12" fmla="*/ 390525 w 421576"/>
                <a:gd name="connsiteY12" fmla="*/ 635318 h 635984"/>
                <a:gd name="connsiteX13" fmla="*/ 412623 w 421576"/>
                <a:gd name="connsiteY13" fmla="*/ 635318 h 635984"/>
                <a:gd name="connsiteX14" fmla="*/ 420338 w 421576"/>
                <a:gd name="connsiteY14" fmla="*/ 635318 h 635984"/>
                <a:gd name="connsiteX15" fmla="*/ 412909 w 421576"/>
                <a:gd name="connsiteY15" fmla="*/ 635318 h 635984"/>
                <a:gd name="connsiteX16" fmla="*/ 391001 w 421576"/>
                <a:gd name="connsiteY16" fmla="*/ 635318 h 635984"/>
                <a:gd name="connsiteX17" fmla="*/ 306991 w 421576"/>
                <a:gd name="connsiteY17" fmla="*/ 635318 h 635984"/>
                <a:gd name="connsiteX18" fmla="*/ 1238 w 421576"/>
                <a:gd name="connsiteY18" fmla="*/ 635889 h 635984"/>
                <a:gd name="connsiteX19" fmla="*/ 0 w 421576"/>
                <a:gd name="connsiteY19" fmla="*/ 635889 h 635984"/>
                <a:gd name="connsiteX20" fmla="*/ 0 w 421576"/>
                <a:gd name="connsiteY20" fmla="*/ 634746 h 635984"/>
                <a:gd name="connsiteX21" fmla="*/ 0 w 421576"/>
                <a:gd name="connsiteY21" fmla="*/ 1524 h 635984"/>
                <a:gd name="connsiteX22" fmla="*/ 0 w 421576"/>
                <a:gd name="connsiteY22" fmla="*/ 0 h 635984"/>
                <a:gd name="connsiteX23" fmla="*/ 1143 w 421576"/>
                <a:gd name="connsiteY23" fmla="*/ 0 h 635984"/>
                <a:gd name="connsiteX24" fmla="*/ 420243 w 421576"/>
                <a:gd name="connsiteY24" fmla="*/ 0 h 635984"/>
                <a:gd name="connsiteX25" fmla="*/ 421577 w 421576"/>
                <a:gd name="connsiteY25" fmla="*/ 0 h 635984"/>
                <a:gd name="connsiteX26" fmla="*/ 421577 w 421576"/>
                <a:gd name="connsiteY26" fmla="*/ 1333 h 635984"/>
                <a:gd name="connsiteX27" fmla="*/ 420910 w 421576"/>
                <a:gd name="connsiteY27" fmla="*/ 458534 h 635984"/>
                <a:gd name="connsiteX28" fmla="*/ 420910 w 421576"/>
                <a:gd name="connsiteY28" fmla="*/ 588645 h 635984"/>
                <a:gd name="connsiteX29" fmla="*/ 420910 w 421576"/>
                <a:gd name="connsiteY29" fmla="*/ 623030 h 635984"/>
                <a:gd name="connsiteX30" fmla="*/ 420910 w 421576"/>
                <a:gd name="connsiteY30" fmla="*/ 631888 h 63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1576" h="635984">
                  <a:moveTo>
                    <a:pt x="420243" y="635984"/>
                  </a:moveTo>
                  <a:cubicBezTo>
                    <a:pt x="420243" y="635984"/>
                    <a:pt x="420243" y="634841"/>
                    <a:pt x="420243" y="632841"/>
                  </a:cubicBezTo>
                  <a:cubicBezTo>
                    <a:pt x="420243" y="630841"/>
                    <a:pt x="420243" y="627793"/>
                    <a:pt x="420243" y="623888"/>
                  </a:cubicBezTo>
                  <a:cubicBezTo>
                    <a:pt x="420243" y="615887"/>
                    <a:pt x="420243" y="604266"/>
                    <a:pt x="420243" y="589121"/>
                  </a:cubicBezTo>
                  <a:cubicBezTo>
                    <a:pt x="420243" y="558832"/>
                    <a:pt x="420243" y="514541"/>
                    <a:pt x="420243" y="458724"/>
                  </a:cubicBezTo>
                  <a:cubicBezTo>
                    <a:pt x="420243" y="347091"/>
                    <a:pt x="420243" y="188976"/>
                    <a:pt x="419576" y="2762"/>
                  </a:cubicBezTo>
                  <a:lnTo>
                    <a:pt x="421005" y="4191"/>
                  </a:lnTo>
                  <a:lnTo>
                    <a:pt x="1143" y="4191"/>
                  </a:lnTo>
                  <a:lnTo>
                    <a:pt x="2667" y="2667"/>
                  </a:lnTo>
                  <a:cubicBezTo>
                    <a:pt x="2667" y="241554"/>
                    <a:pt x="2667" y="461772"/>
                    <a:pt x="2667" y="635889"/>
                  </a:cubicBezTo>
                  <a:lnTo>
                    <a:pt x="1429" y="634651"/>
                  </a:lnTo>
                  <a:lnTo>
                    <a:pt x="306229" y="635318"/>
                  </a:lnTo>
                  <a:lnTo>
                    <a:pt x="390525" y="635318"/>
                  </a:lnTo>
                  <a:lnTo>
                    <a:pt x="412623" y="635318"/>
                  </a:lnTo>
                  <a:lnTo>
                    <a:pt x="420338" y="635318"/>
                  </a:lnTo>
                  <a:lnTo>
                    <a:pt x="412909" y="635318"/>
                  </a:lnTo>
                  <a:lnTo>
                    <a:pt x="391001" y="635318"/>
                  </a:lnTo>
                  <a:lnTo>
                    <a:pt x="306991" y="635318"/>
                  </a:lnTo>
                  <a:lnTo>
                    <a:pt x="1238" y="635889"/>
                  </a:lnTo>
                  <a:lnTo>
                    <a:pt x="0" y="635889"/>
                  </a:lnTo>
                  <a:lnTo>
                    <a:pt x="0" y="634746"/>
                  </a:lnTo>
                  <a:cubicBezTo>
                    <a:pt x="0" y="460629"/>
                    <a:pt x="0" y="240411"/>
                    <a:pt x="0" y="1524"/>
                  </a:cubicBezTo>
                  <a:lnTo>
                    <a:pt x="0" y="0"/>
                  </a:lnTo>
                  <a:lnTo>
                    <a:pt x="1143" y="0"/>
                  </a:lnTo>
                  <a:lnTo>
                    <a:pt x="420243" y="0"/>
                  </a:lnTo>
                  <a:lnTo>
                    <a:pt x="421577" y="0"/>
                  </a:lnTo>
                  <a:lnTo>
                    <a:pt x="421577" y="1333"/>
                  </a:lnTo>
                  <a:cubicBezTo>
                    <a:pt x="421577" y="187928"/>
                    <a:pt x="421100" y="346329"/>
                    <a:pt x="420910" y="458534"/>
                  </a:cubicBezTo>
                  <a:cubicBezTo>
                    <a:pt x="420910" y="514255"/>
                    <a:pt x="420910" y="558355"/>
                    <a:pt x="420910" y="588645"/>
                  </a:cubicBezTo>
                  <a:cubicBezTo>
                    <a:pt x="420910" y="603599"/>
                    <a:pt x="420910" y="615125"/>
                    <a:pt x="420910" y="623030"/>
                  </a:cubicBezTo>
                  <a:cubicBezTo>
                    <a:pt x="420910" y="626936"/>
                    <a:pt x="420910" y="629793"/>
                    <a:pt x="420910" y="631888"/>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5" name="任意多边形: 形状 1414">
              <a:extLst>
                <a:ext uri="{FF2B5EF4-FFF2-40B4-BE49-F238E27FC236}">
                  <a16:creationId xmlns:a16="http://schemas.microsoft.com/office/drawing/2014/main" id="{5DDFE1B7-E229-1725-E0CE-8F3F6C0B4E39}"/>
                </a:ext>
              </a:extLst>
            </p:cNvPr>
            <p:cNvSpPr/>
            <p:nvPr/>
          </p:nvSpPr>
          <p:spPr>
            <a:xfrm flipH="1">
              <a:off x="5139405" y="1651319"/>
              <a:ext cx="75533" cy="92202"/>
            </a:xfrm>
            <a:custGeom>
              <a:avLst/>
              <a:gdLst>
                <a:gd name="connsiteX0" fmla="*/ 75533 w 75533"/>
                <a:gd name="connsiteY0" fmla="*/ 0 h 92202"/>
                <a:gd name="connsiteX1" fmla="*/ 66008 w 75533"/>
                <a:gd name="connsiteY1" fmla="*/ 14478 h 92202"/>
                <a:gd name="connsiteX2" fmla="*/ 39814 w 75533"/>
                <a:gd name="connsiteY2" fmla="*/ 47625 h 92202"/>
                <a:gd name="connsiteX3" fmla="*/ 12287 w 75533"/>
                <a:gd name="connsiteY3" fmla="*/ 79724 h 92202"/>
                <a:gd name="connsiteX4" fmla="*/ 0 w 75533"/>
                <a:gd name="connsiteY4" fmla="*/ 92202 h 92202"/>
                <a:gd name="connsiteX5" fmla="*/ 10668 w 75533"/>
                <a:gd name="connsiteY5" fmla="*/ 78296 h 92202"/>
                <a:gd name="connsiteX6" fmla="*/ 37529 w 75533"/>
                <a:gd name="connsiteY6" fmla="*/ 45720 h 92202"/>
                <a:gd name="connsiteX7" fmla="*/ 64294 w 75533"/>
                <a:gd name="connsiteY7" fmla="*/ 13145 h 92202"/>
                <a:gd name="connsiteX8" fmla="*/ 75533 w 75533"/>
                <a:gd name="connsiteY8" fmla="*/ 0 h 9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33" h="92202">
                  <a:moveTo>
                    <a:pt x="75533" y="0"/>
                  </a:moveTo>
                  <a:cubicBezTo>
                    <a:pt x="72846" y="5130"/>
                    <a:pt x="69655" y="9979"/>
                    <a:pt x="66008" y="14478"/>
                  </a:cubicBezTo>
                  <a:cubicBezTo>
                    <a:pt x="59531" y="23146"/>
                    <a:pt x="50292" y="34862"/>
                    <a:pt x="39814" y="47625"/>
                  </a:cubicBezTo>
                  <a:cubicBezTo>
                    <a:pt x="29337" y="60389"/>
                    <a:pt x="19526" y="71628"/>
                    <a:pt x="12287" y="79724"/>
                  </a:cubicBezTo>
                  <a:cubicBezTo>
                    <a:pt x="8590" y="84258"/>
                    <a:pt x="4476" y="88435"/>
                    <a:pt x="0" y="92202"/>
                  </a:cubicBezTo>
                  <a:cubicBezTo>
                    <a:pt x="3177" y="87288"/>
                    <a:pt x="6745" y="82638"/>
                    <a:pt x="10668" y="78296"/>
                  </a:cubicBezTo>
                  <a:lnTo>
                    <a:pt x="37529" y="45720"/>
                  </a:lnTo>
                  <a:lnTo>
                    <a:pt x="64294" y="13145"/>
                  </a:lnTo>
                  <a:cubicBezTo>
                    <a:pt x="67714" y="8495"/>
                    <a:pt x="71471" y="4101"/>
                    <a:pt x="75533"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6" name="任意多边形: 形状 1415">
              <a:extLst>
                <a:ext uri="{FF2B5EF4-FFF2-40B4-BE49-F238E27FC236}">
                  <a16:creationId xmlns:a16="http://schemas.microsoft.com/office/drawing/2014/main" id="{36C3FA6E-7761-AAD5-7745-BCAE46607BF6}"/>
                </a:ext>
              </a:extLst>
            </p:cNvPr>
            <p:cNvSpPr/>
            <p:nvPr/>
          </p:nvSpPr>
          <p:spPr>
            <a:xfrm flipH="1">
              <a:off x="5135024" y="2369980"/>
              <a:ext cx="73056" cy="91440"/>
            </a:xfrm>
            <a:custGeom>
              <a:avLst/>
              <a:gdLst>
                <a:gd name="connsiteX0" fmla="*/ 0 w 73056"/>
                <a:gd name="connsiteY0" fmla="*/ 0 h 91440"/>
                <a:gd name="connsiteX1" fmla="*/ 73057 w 73056"/>
                <a:gd name="connsiteY1" fmla="*/ 91440 h 91440"/>
              </a:gdLst>
              <a:ahLst/>
              <a:cxnLst>
                <a:cxn ang="0">
                  <a:pos x="connsiteX0" y="connsiteY0"/>
                </a:cxn>
                <a:cxn ang="0">
                  <a:pos x="connsiteX1" y="connsiteY1"/>
                </a:cxn>
              </a:cxnLst>
              <a:rect l="l" t="t" r="r" b="b"/>
              <a:pathLst>
                <a:path w="73056" h="91440">
                  <a:moveTo>
                    <a:pt x="0" y="0"/>
                  </a:moveTo>
                  <a:cubicBezTo>
                    <a:pt x="20805" y="33153"/>
                    <a:pt x="45314" y="63830"/>
                    <a:pt x="73057" y="91440"/>
                  </a:cubicBezTo>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7" name="任意多边形: 形状 1416">
              <a:extLst>
                <a:ext uri="{FF2B5EF4-FFF2-40B4-BE49-F238E27FC236}">
                  <a16:creationId xmlns:a16="http://schemas.microsoft.com/office/drawing/2014/main" id="{F90C7806-98C6-EA0A-A47B-AFDAF1508316}"/>
                </a:ext>
              </a:extLst>
            </p:cNvPr>
            <p:cNvSpPr/>
            <p:nvPr/>
          </p:nvSpPr>
          <p:spPr>
            <a:xfrm flipH="1">
              <a:off x="5135024" y="2369980"/>
              <a:ext cx="73056" cy="91439"/>
            </a:xfrm>
            <a:custGeom>
              <a:avLst/>
              <a:gdLst>
                <a:gd name="connsiteX0" fmla="*/ 73057 w 73056"/>
                <a:gd name="connsiteY0" fmla="*/ 91440 h 91439"/>
                <a:gd name="connsiteX1" fmla="*/ 60388 w 73056"/>
                <a:gd name="connsiteY1" fmla="*/ 79819 h 91439"/>
                <a:gd name="connsiteX2" fmla="*/ 32766 w 73056"/>
                <a:gd name="connsiteY2" fmla="*/ 48768 h 91439"/>
                <a:gd name="connsiteX3" fmla="*/ 8477 w 73056"/>
                <a:gd name="connsiteY3" fmla="*/ 15050 h 91439"/>
                <a:gd name="connsiteX4" fmla="*/ 0 w 73056"/>
                <a:gd name="connsiteY4" fmla="*/ 0 h 91439"/>
                <a:gd name="connsiteX5" fmla="*/ 10287 w 73056"/>
                <a:gd name="connsiteY5" fmla="*/ 13811 h 91439"/>
                <a:gd name="connsiteX6" fmla="*/ 35147 w 73056"/>
                <a:gd name="connsiteY6" fmla="*/ 46863 h 91439"/>
                <a:gd name="connsiteX7" fmla="*/ 61912 w 73056"/>
                <a:gd name="connsiteY7" fmla="*/ 78391 h 91439"/>
                <a:gd name="connsiteX8" fmla="*/ 73057 w 73056"/>
                <a:gd name="connsiteY8" fmla="*/ 91440 h 9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56" h="91439">
                  <a:moveTo>
                    <a:pt x="73057" y="91440"/>
                  </a:moveTo>
                  <a:cubicBezTo>
                    <a:pt x="68418" y="88046"/>
                    <a:pt x="64170" y="84148"/>
                    <a:pt x="60388" y="79819"/>
                  </a:cubicBezTo>
                  <a:cubicBezTo>
                    <a:pt x="50649" y="69954"/>
                    <a:pt x="41429" y="59590"/>
                    <a:pt x="32766" y="48768"/>
                  </a:cubicBezTo>
                  <a:cubicBezTo>
                    <a:pt x="24108" y="37944"/>
                    <a:pt x="16001" y="26690"/>
                    <a:pt x="8477" y="15050"/>
                  </a:cubicBezTo>
                  <a:cubicBezTo>
                    <a:pt x="5124" y="10349"/>
                    <a:pt x="2282" y="5304"/>
                    <a:pt x="0" y="0"/>
                  </a:cubicBezTo>
                  <a:cubicBezTo>
                    <a:pt x="3745" y="4359"/>
                    <a:pt x="7183" y="8974"/>
                    <a:pt x="10287" y="13811"/>
                  </a:cubicBezTo>
                  <a:cubicBezTo>
                    <a:pt x="16383" y="22479"/>
                    <a:pt x="25051" y="34195"/>
                    <a:pt x="35147" y="46863"/>
                  </a:cubicBezTo>
                  <a:cubicBezTo>
                    <a:pt x="45243" y="59531"/>
                    <a:pt x="54864" y="70485"/>
                    <a:pt x="61912" y="78391"/>
                  </a:cubicBezTo>
                  <a:cubicBezTo>
                    <a:pt x="65961" y="82444"/>
                    <a:pt x="69687" y="86807"/>
                    <a:pt x="73057" y="9144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8" name="任意多边形: 形状 1417">
              <a:extLst>
                <a:ext uri="{FF2B5EF4-FFF2-40B4-BE49-F238E27FC236}">
                  <a16:creationId xmlns:a16="http://schemas.microsoft.com/office/drawing/2014/main" id="{F9E4A8B1-0DCD-87A0-646F-D1806DF9D148}"/>
                </a:ext>
              </a:extLst>
            </p:cNvPr>
            <p:cNvSpPr/>
            <p:nvPr/>
          </p:nvSpPr>
          <p:spPr>
            <a:xfrm flipH="1">
              <a:off x="5625561" y="2368837"/>
              <a:ext cx="73056" cy="90106"/>
            </a:xfrm>
            <a:custGeom>
              <a:avLst/>
              <a:gdLst>
                <a:gd name="connsiteX0" fmla="*/ 0 w 73056"/>
                <a:gd name="connsiteY0" fmla="*/ 90106 h 90106"/>
                <a:gd name="connsiteX1" fmla="*/ 73057 w 73056"/>
                <a:gd name="connsiteY1" fmla="*/ 0 h 90106"/>
              </a:gdLst>
              <a:ahLst/>
              <a:cxnLst>
                <a:cxn ang="0">
                  <a:pos x="connsiteX0" y="connsiteY0"/>
                </a:cxn>
                <a:cxn ang="0">
                  <a:pos x="connsiteX1" y="connsiteY1"/>
                </a:cxn>
              </a:cxnLst>
              <a:rect l="l" t="t" r="r" b="b"/>
              <a:pathLst>
                <a:path w="73056" h="90106">
                  <a:moveTo>
                    <a:pt x="0" y="90106"/>
                  </a:moveTo>
                  <a:lnTo>
                    <a:pt x="73057" y="0"/>
                  </a:lnTo>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19" name="任意多边形: 形状 1418">
              <a:extLst>
                <a:ext uri="{FF2B5EF4-FFF2-40B4-BE49-F238E27FC236}">
                  <a16:creationId xmlns:a16="http://schemas.microsoft.com/office/drawing/2014/main" id="{B1F6D65B-0DE0-CD8D-F4A8-5DF1E0E14996}"/>
                </a:ext>
              </a:extLst>
            </p:cNvPr>
            <p:cNvSpPr/>
            <p:nvPr/>
          </p:nvSpPr>
          <p:spPr>
            <a:xfrm flipH="1">
              <a:off x="5625547" y="2368837"/>
              <a:ext cx="73452" cy="90106"/>
            </a:xfrm>
            <a:custGeom>
              <a:avLst/>
              <a:gdLst>
                <a:gd name="connsiteX0" fmla="*/ 73438 w 73452"/>
                <a:gd name="connsiteY0" fmla="*/ 0 h 90106"/>
                <a:gd name="connsiteX1" fmla="*/ 38100 w 73452"/>
                <a:gd name="connsiteY1" fmla="*/ 46006 h 90106"/>
                <a:gd name="connsiteX2" fmla="*/ 0 w 73452"/>
                <a:gd name="connsiteY2" fmla="*/ 90107 h 90106"/>
                <a:gd name="connsiteX3" fmla="*/ 73057 w 73452"/>
                <a:gd name="connsiteY3" fmla="*/ 0 h 90106"/>
              </a:gdLst>
              <a:ahLst/>
              <a:cxnLst>
                <a:cxn ang="0">
                  <a:pos x="connsiteX0" y="connsiteY0"/>
                </a:cxn>
                <a:cxn ang="0">
                  <a:pos x="connsiteX1" y="connsiteY1"/>
                </a:cxn>
                <a:cxn ang="0">
                  <a:pos x="connsiteX2" y="connsiteY2"/>
                </a:cxn>
                <a:cxn ang="0">
                  <a:pos x="connsiteX3" y="connsiteY3"/>
                </a:cxn>
              </a:cxnLst>
              <a:rect l="l" t="t" r="r" b="b"/>
              <a:pathLst>
                <a:path w="73452" h="90106">
                  <a:moveTo>
                    <a:pt x="73438" y="0"/>
                  </a:moveTo>
                  <a:cubicBezTo>
                    <a:pt x="74009" y="0"/>
                    <a:pt x="58198" y="21146"/>
                    <a:pt x="38100" y="46006"/>
                  </a:cubicBezTo>
                  <a:cubicBezTo>
                    <a:pt x="26188" y="61368"/>
                    <a:pt x="13470" y="76089"/>
                    <a:pt x="0" y="90107"/>
                  </a:cubicBezTo>
                  <a:cubicBezTo>
                    <a:pt x="22756" y="58812"/>
                    <a:pt x="47142" y="28734"/>
                    <a:pt x="73057"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20" name="任意多边形: 形状 1419">
              <a:extLst>
                <a:ext uri="{FF2B5EF4-FFF2-40B4-BE49-F238E27FC236}">
                  <a16:creationId xmlns:a16="http://schemas.microsoft.com/office/drawing/2014/main" id="{D529ECC7-DD7D-1362-D1DA-2603FF05FD2B}"/>
                </a:ext>
              </a:extLst>
            </p:cNvPr>
            <p:cNvSpPr/>
            <p:nvPr/>
          </p:nvSpPr>
          <p:spPr>
            <a:xfrm flipH="1">
              <a:off x="5630038" y="1651319"/>
              <a:ext cx="68484" cy="86677"/>
            </a:xfrm>
            <a:custGeom>
              <a:avLst/>
              <a:gdLst>
                <a:gd name="connsiteX0" fmla="*/ 0 w 68484"/>
                <a:gd name="connsiteY0" fmla="*/ 0 h 86677"/>
                <a:gd name="connsiteX1" fmla="*/ 35433 w 68484"/>
                <a:gd name="connsiteY1" fmla="*/ 42386 h 86677"/>
                <a:gd name="connsiteX2" fmla="*/ 68485 w 68484"/>
                <a:gd name="connsiteY2" fmla="*/ 86677 h 86677"/>
                <a:gd name="connsiteX3" fmla="*/ 33052 w 68484"/>
                <a:gd name="connsiteY3" fmla="*/ 44005 h 86677"/>
                <a:gd name="connsiteX4" fmla="*/ 0 w 68484"/>
                <a:gd name="connsiteY4" fmla="*/ 0 h 86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84" h="86677">
                  <a:moveTo>
                    <a:pt x="0" y="0"/>
                  </a:moveTo>
                  <a:cubicBezTo>
                    <a:pt x="12514" y="13526"/>
                    <a:pt x="24340" y="27672"/>
                    <a:pt x="35433" y="42386"/>
                  </a:cubicBezTo>
                  <a:cubicBezTo>
                    <a:pt x="47259" y="56529"/>
                    <a:pt x="58293" y="71315"/>
                    <a:pt x="68485" y="86677"/>
                  </a:cubicBezTo>
                  <a:cubicBezTo>
                    <a:pt x="55930" y="73088"/>
                    <a:pt x="44103" y="58844"/>
                    <a:pt x="33052" y="44005"/>
                  </a:cubicBezTo>
                  <a:cubicBezTo>
                    <a:pt x="21198" y="29984"/>
                    <a:pt x="10162" y="15291"/>
                    <a:pt x="0" y="0"/>
                  </a:cubicBez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21" name="任意多边形: 形状 1420">
              <a:extLst>
                <a:ext uri="{FF2B5EF4-FFF2-40B4-BE49-F238E27FC236}">
                  <a16:creationId xmlns:a16="http://schemas.microsoft.com/office/drawing/2014/main" id="{461EBEED-E0CA-A7AA-AB08-83D5596CED54}"/>
                </a:ext>
              </a:extLst>
            </p:cNvPr>
            <p:cNvSpPr/>
            <p:nvPr/>
          </p:nvSpPr>
          <p:spPr>
            <a:xfrm flipH="1">
              <a:off x="5340763" y="1867441"/>
              <a:ext cx="140303" cy="398430"/>
            </a:xfrm>
            <a:custGeom>
              <a:avLst/>
              <a:gdLst>
                <a:gd name="connsiteX0" fmla="*/ 0 w 140303"/>
                <a:gd name="connsiteY0" fmla="*/ 0 h 398430"/>
                <a:gd name="connsiteX1" fmla="*/ 140303 w 140303"/>
                <a:gd name="connsiteY1" fmla="*/ 0 h 398430"/>
                <a:gd name="connsiteX2" fmla="*/ 140303 w 140303"/>
                <a:gd name="connsiteY2" fmla="*/ 398431 h 398430"/>
                <a:gd name="connsiteX3" fmla="*/ 0 w 140303"/>
                <a:gd name="connsiteY3" fmla="*/ 398431 h 398430"/>
              </a:gdLst>
              <a:ahLst/>
              <a:cxnLst>
                <a:cxn ang="0">
                  <a:pos x="connsiteX0" y="connsiteY0"/>
                </a:cxn>
                <a:cxn ang="0">
                  <a:pos x="connsiteX1" y="connsiteY1"/>
                </a:cxn>
                <a:cxn ang="0">
                  <a:pos x="connsiteX2" y="connsiteY2"/>
                </a:cxn>
                <a:cxn ang="0">
                  <a:pos x="connsiteX3" y="connsiteY3"/>
                </a:cxn>
              </a:cxnLst>
              <a:rect l="l" t="t" r="r" b="b"/>
              <a:pathLst>
                <a:path w="140303" h="398430">
                  <a:moveTo>
                    <a:pt x="0" y="0"/>
                  </a:moveTo>
                  <a:lnTo>
                    <a:pt x="140303" y="0"/>
                  </a:lnTo>
                  <a:lnTo>
                    <a:pt x="140303" y="398431"/>
                  </a:lnTo>
                  <a:lnTo>
                    <a:pt x="0" y="398431"/>
                  </a:lnTo>
                  <a:close/>
                </a:path>
              </a:pathLst>
            </a:custGeom>
            <a:solidFill>
              <a:srgbClr val="E0E0E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45" name="任意多边形: 形状 1444">
              <a:extLst>
                <a:ext uri="{FF2B5EF4-FFF2-40B4-BE49-F238E27FC236}">
                  <a16:creationId xmlns:a16="http://schemas.microsoft.com/office/drawing/2014/main" id="{8BB3235E-9565-AD7C-30E3-DF8625A0B3E4}"/>
                </a:ext>
              </a:extLst>
            </p:cNvPr>
            <p:cNvSpPr/>
            <p:nvPr/>
          </p:nvSpPr>
          <p:spPr>
            <a:xfrm flipH="1">
              <a:off x="4659536" y="4578923"/>
              <a:ext cx="4109465" cy="4953"/>
            </a:xfrm>
            <a:custGeom>
              <a:avLst/>
              <a:gdLst>
                <a:gd name="connsiteX0" fmla="*/ 4109466 w 4109465"/>
                <a:gd name="connsiteY0" fmla="*/ 2477 h 4953"/>
                <a:gd name="connsiteX1" fmla="*/ 2054828 w 4109465"/>
                <a:gd name="connsiteY1" fmla="*/ 4953 h 4953"/>
                <a:gd name="connsiteX2" fmla="*/ 0 w 4109465"/>
                <a:gd name="connsiteY2" fmla="*/ 2477 h 4953"/>
                <a:gd name="connsiteX3" fmla="*/ 2054828 w 4109465"/>
                <a:gd name="connsiteY3" fmla="*/ 0 h 4953"/>
                <a:gd name="connsiteX4" fmla="*/ 4109466 w 4109465"/>
                <a:gd name="connsiteY4" fmla="*/ 2477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465" h="4953">
                  <a:moveTo>
                    <a:pt x="4109466" y="2477"/>
                  </a:moveTo>
                  <a:cubicBezTo>
                    <a:pt x="4109466" y="3810"/>
                    <a:pt x="3189446" y="4953"/>
                    <a:pt x="2054828" y="4953"/>
                  </a:cubicBezTo>
                  <a:cubicBezTo>
                    <a:pt x="920210" y="4953"/>
                    <a:pt x="0" y="4001"/>
                    <a:pt x="0" y="2477"/>
                  </a:cubicBezTo>
                  <a:cubicBezTo>
                    <a:pt x="0" y="953"/>
                    <a:pt x="919829" y="0"/>
                    <a:pt x="2054828" y="0"/>
                  </a:cubicBezTo>
                  <a:cubicBezTo>
                    <a:pt x="3189827" y="0"/>
                    <a:pt x="4109466" y="1334"/>
                    <a:pt x="4109466" y="247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nvGrpSpPr>
            <p:cNvPr id="1446" name="图形 2">
              <a:extLst>
                <a:ext uri="{FF2B5EF4-FFF2-40B4-BE49-F238E27FC236}">
                  <a16:creationId xmlns:a16="http://schemas.microsoft.com/office/drawing/2014/main" id="{3902D470-8B23-93DC-5AEE-C002F1052908}"/>
                </a:ext>
              </a:extLst>
            </p:cNvPr>
            <p:cNvGrpSpPr/>
            <p:nvPr/>
          </p:nvGrpSpPr>
          <p:grpSpPr>
            <a:xfrm flipH="1">
              <a:off x="5912073" y="1187925"/>
              <a:ext cx="1922844" cy="3396141"/>
              <a:chOff x="5690583" y="1187925"/>
              <a:chExt cx="1922844" cy="3396141"/>
            </a:xfrm>
          </p:grpSpPr>
          <p:sp>
            <p:nvSpPr>
              <p:cNvPr id="1447" name="任意多边形: 形状 1446">
                <a:extLst>
                  <a:ext uri="{FF2B5EF4-FFF2-40B4-BE49-F238E27FC236}">
                    <a16:creationId xmlns:a16="http://schemas.microsoft.com/office/drawing/2014/main" id="{502C4983-808A-DA78-7364-25A079C94848}"/>
                  </a:ext>
                </a:extLst>
              </p:cNvPr>
              <p:cNvSpPr/>
              <p:nvPr/>
            </p:nvSpPr>
            <p:spPr>
              <a:xfrm>
                <a:off x="5692353" y="1306990"/>
                <a:ext cx="1869106" cy="3203352"/>
              </a:xfrm>
              <a:custGeom>
                <a:avLst/>
                <a:gdLst>
                  <a:gd name="connsiteX0" fmla="*/ 176761 w 1869106"/>
                  <a:gd name="connsiteY0" fmla="*/ 95 h 3203352"/>
                  <a:gd name="connsiteX1" fmla="*/ 200954 w 1869106"/>
                  <a:gd name="connsiteY1" fmla="*/ 804672 h 3203352"/>
                  <a:gd name="connsiteX2" fmla="*/ 611863 w 1869106"/>
                  <a:gd name="connsiteY2" fmla="*/ 1197674 h 3203352"/>
                  <a:gd name="connsiteX3" fmla="*/ 775217 w 1869106"/>
                  <a:gd name="connsiteY3" fmla="*/ 1710595 h 3203352"/>
                  <a:gd name="connsiteX4" fmla="*/ 339067 w 1869106"/>
                  <a:gd name="connsiteY4" fmla="*/ 2077307 h 3203352"/>
                  <a:gd name="connsiteX5" fmla="*/ 140185 w 1869106"/>
                  <a:gd name="connsiteY5" fmla="*/ 3203353 h 3203352"/>
                  <a:gd name="connsiteX6" fmla="*/ 1763435 w 1869106"/>
                  <a:gd name="connsiteY6" fmla="*/ 3203353 h 3203352"/>
                  <a:gd name="connsiteX7" fmla="*/ 1681997 w 1869106"/>
                  <a:gd name="connsiteY7" fmla="*/ 2245709 h 3203352"/>
                  <a:gd name="connsiteX8" fmla="*/ 1132023 w 1869106"/>
                  <a:gd name="connsiteY8" fmla="*/ 1553147 h 3203352"/>
                  <a:gd name="connsiteX9" fmla="*/ 1444348 w 1869106"/>
                  <a:gd name="connsiteY9" fmla="*/ 1091470 h 3203352"/>
                  <a:gd name="connsiteX10" fmla="*/ 1770198 w 1869106"/>
                  <a:gd name="connsiteY10" fmla="*/ 0 h 32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9106" h="3203352">
                    <a:moveTo>
                      <a:pt x="176761" y="95"/>
                    </a:moveTo>
                    <a:cubicBezTo>
                      <a:pt x="23885" y="240506"/>
                      <a:pt x="33886" y="573881"/>
                      <a:pt x="200954" y="804672"/>
                    </a:cubicBezTo>
                    <a:cubicBezTo>
                      <a:pt x="312302" y="958596"/>
                      <a:pt x="479275" y="1061847"/>
                      <a:pt x="611863" y="1197674"/>
                    </a:cubicBezTo>
                    <a:cubicBezTo>
                      <a:pt x="744451" y="1333500"/>
                      <a:pt x="845225" y="1534001"/>
                      <a:pt x="775217" y="1710595"/>
                    </a:cubicBezTo>
                    <a:cubicBezTo>
                      <a:pt x="703970" y="1890332"/>
                      <a:pt x="495277" y="1963388"/>
                      <a:pt x="339067" y="2077307"/>
                    </a:cubicBezTo>
                    <a:cubicBezTo>
                      <a:pt x="-19116" y="2338185"/>
                      <a:pt x="-106962" y="2835562"/>
                      <a:pt x="140185" y="3203353"/>
                    </a:cubicBezTo>
                    <a:lnTo>
                      <a:pt x="1763435" y="3203353"/>
                    </a:lnTo>
                    <a:cubicBezTo>
                      <a:pt x="1763435" y="3203353"/>
                      <a:pt x="2048614" y="2659952"/>
                      <a:pt x="1681997" y="2245709"/>
                    </a:cubicBezTo>
                    <a:cubicBezTo>
                      <a:pt x="1315379" y="1831467"/>
                      <a:pt x="1118498" y="1824800"/>
                      <a:pt x="1132023" y="1553147"/>
                    </a:cubicBezTo>
                    <a:cubicBezTo>
                      <a:pt x="1145549" y="1281494"/>
                      <a:pt x="1335668" y="1193387"/>
                      <a:pt x="1444348" y="1091470"/>
                    </a:cubicBezTo>
                    <a:cubicBezTo>
                      <a:pt x="1553028" y="989552"/>
                      <a:pt x="2082523" y="752094"/>
                      <a:pt x="1770198" y="0"/>
                    </a:cubicBezTo>
                    <a:close/>
                  </a:path>
                </a:pathLst>
              </a:custGeom>
              <a:solidFill>
                <a:srgbClr val="FAFAFA"/>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48" name="任意多边形: 形状 1447">
                <a:extLst>
                  <a:ext uri="{FF2B5EF4-FFF2-40B4-BE49-F238E27FC236}">
                    <a16:creationId xmlns:a16="http://schemas.microsoft.com/office/drawing/2014/main" id="{BF1FD53F-8658-841C-B531-6708CE612CA5}"/>
                  </a:ext>
                </a:extLst>
              </p:cNvPr>
              <p:cNvSpPr/>
              <p:nvPr/>
            </p:nvSpPr>
            <p:spPr>
              <a:xfrm>
                <a:off x="5690583" y="1306228"/>
                <a:ext cx="1873059" cy="3206591"/>
              </a:xfrm>
              <a:custGeom>
                <a:avLst/>
                <a:gdLst>
                  <a:gd name="connsiteX0" fmla="*/ 178531 w 1873059"/>
                  <a:gd name="connsiteY0" fmla="*/ 857 h 3206591"/>
                  <a:gd name="connsiteX1" fmla="*/ 206439 w 1873059"/>
                  <a:gd name="connsiteY1" fmla="*/ 857 h 3206591"/>
                  <a:gd name="connsiteX2" fmla="*/ 288735 w 1873059"/>
                  <a:gd name="connsiteY2" fmla="*/ 857 h 3206591"/>
                  <a:gd name="connsiteX3" fmla="*/ 605537 w 1873059"/>
                  <a:gd name="connsiteY3" fmla="*/ 857 h 3206591"/>
                  <a:gd name="connsiteX4" fmla="*/ 1771968 w 1873059"/>
                  <a:gd name="connsiteY4" fmla="*/ 0 h 3206591"/>
                  <a:gd name="connsiteX5" fmla="*/ 1773206 w 1873059"/>
                  <a:gd name="connsiteY5" fmla="*/ 0 h 3206591"/>
                  <a:gd name="connsiteX6" fmla="*/ 1773206 w 1873059"/>
                  <a:gd name="connsiteY6" fmla="*/ 1143 h 3206591"/>
                  <a:gd name="connsiteX7" fmla="*/ 1834166 w 1873059"/>
                  <a:gd name="connsiteY7" fmla="*/ 175927 h 3206591"/>
                  <a:gd name="connsiteX8" fmla="*/ 1868647 w 1873059"/>
                  <a:gd name="connsiteY8" fmla="*/ 366427 h 3206591"/>
                  <a:gd name="connsiteX9" fmla="*/ 1858360 w 1873059"/>
                  <a:gd name="connsiteY9" fmla="*/ 568071 h 3206591"/>
                  <a:gd name="connsiteX10" fmla="*/ 1785017 w 1873059"/>
                  <a:gd name="connsiteY10" fmla="*/ 764095 h 3206591"/>
                  <a:gd name="connsiteX11" fmla="*/ 1723867 w 1873059"/>
                  <a:gd name="connsiteY11" fmla="*/ 852773 h 3206591"/>
                  <a:gd name="connsiteX12" fmla="*/ 1649095 w 1873059"/>
                  <a:gd name="connsiteY12" fmla="*/ 932783 h 3206591"/>
                  <a:gd name="connsiteX13" fmla="*/ 1564228 w 1873059"/>
                  <a:gd name="connsiteY13" fmla="*/ 1004697 h 3206591"/>
                  <a:gd name="connsiteX14" fmla="*/ 1473740 w 1873059"/>
                  <a:gd name="connsiteY14" fmla="*/ 1071944 h 3206591"/>
                  <a:gd name="connsiteX15" fmla="*/ 1430497 w 1873059"/>
                  <a:gd name="connsiteY15" fmla="*/ 1108805 h 3206591"/>
                  <a:gd name="connsiteX16" fmla="*/ 1386206 w 1873059"/>
                  <a:gd name="connsiteY16" fmla="*/ 1145477 h 3206591"/>
                  <a:gd name="connsiteX17" fmla="*/ 1297338 w 1873059"/>
                  <a:gd name="connsiteY17" fmla="*/ 1219676 h 3206591"/>
                  <a:gd name="connsiteX18" fmla="*/ 1163988 w 1873059"/>
                  <a:gd name="connsiteY18" fmla="*/ 1410938 h 3206591"/>
                  <a:gd name="connsiteX19" fmla="*/ 1138841 w 1873059"/>
                  <a:gd name="connsiteY19" fmla="*/ 1528286 h 3206591"/>
                  <a:gd name="connsiteX20" fmla="*/ 1136270 w 1873059"/>
                  <a:gd name="connsiteY20" fmla="*/ 1558385 h 3206591"/>
                  <a:gd name="connsiteX21" fmla="*/ 1136270 w 1873059"/>
                  <a:gd name="connsiteY21" fmla="*/ 1588675 h 3206591"/>
                  <a:gd name="connsiteX22" fmla="*/ 1142366 w 1873059"/>
                  <a:gd name="connsiteY22" fmla="*/ 1649063 h 3206591"/>
                  <a:gd name="connsiteX23" fmla="*/ 1190562 w 1873059"/>
                  <a:gd name="connsiteY23" fmla="*/ 1760696 h 3206591"/>
                  <a:gd name="connsiteX24" fmla="*/ 1274668 w 1873059"/>
                  <a:gd name="connsiteY24" fmla="*/ 1851851 h 3206591"/>
                  <a:gd name="connsiteX25" fmla="*/ 1464311 w 1873059"/>
                  <a:gd name="connsiteY25" fmla="*/ 2020062 h 3206591"/>
                  <a:gd name="connsiteX26" fmla="*/ 1647191 w 1873059"/>
                  <a:gd name="connsiteY26" fmla="*/ 2202847 h 3206591"/>
                  <a:gd name="connsiteX27" fmla="*/ 1731582 w 1873059"/>
                  <a:gd name="connsiteY27" fmla="*/ 2303241 h 3206591"/>
                  <a:gd name="connsiteX28" fmla="*/ 1799686 w 1873059"/>
                  <a:gd name="connsiteY28" fmla="*/ 2416683 h 3206591"/>
                  <a:gd name="connsiteX29" fmla="*/ 1869599 w 1873059"/>
                  <a:gd name="connsiteY29" fmla="*/ 2673858 h 3206591"/>
                  <a:gd name="connsiteX30" fmla="*/ 1853788 w 1873059"/>
                  <a:gd name="connsiteY30" fmla="*/ 2944368 h 3206591"/>
                  <a:gd name="connsiteX31" fmla="*/ 1818926 w 1873059"/>
                  <a:gd name="connsiteY31" fmla="*/ 3077147 h 3206591"/>
                  <a:gd name="connsiteX32" fmla="*/ 1767491 w 1873059"/>
                  <a:gd name="connsiteY32" fmla="*/ 3205258 h 3206591"/>
                  <a:gd name="connsiteX33" fmla="*/ 1766825 w 1873059"/>
                  <a:gd name="connsiteY33" fmla="*/ 3206591 h 3206591"/>
                  <a:gd name="connsiteX34" fmla="*/ 140621 w 1873059"/>
                  <a:gd name="connsiteY34" fmla="*/ 3206591 h 3206591"/>
                  <a:gd name="connsiteX35" fmla="*/ 139955 w 1873059"/>
                  <a:gd name="connsiteY35" fmla="*/ 3205544 h 3206591"/>
                  <a:gd name="connsiteX36" fmla="*/ 4033 w 1873059"/>
                  <a:gd name="connsiteY36" fmla="*/ 2822353 h 3206591"/>
                  <a:gd name="connsiteX37" fmla="*/ 60230 w 1873059"/>
                  <a:gd name="connsiteY37" fmla="*/ 2435638 h 3206591"/>
                  <a:gd name="connsiteX38" fmla="*/ 274733 w 1873059"/>
                  <a:gd name="connsiteY38" fmla="*/ 2129123 h 3206591"/>
                  <a:gd name="connsiteX39" fmla="*/ 421228 w 1873059"/>
                  <a:gd name="connsiteY39" fmla="*/ 2022253 h 3206591"/>
                  <a:gd name="connsiteX40" fmla="*/ 571342 w 1873059"/>
                  <a:gd name="connsiteY40" fmla="*/ 1929860 h 3206591"/>
                  <a:gd name="connsiteX41" fmla="*/ 703549 w 1873059"/>
                  <a:gd name="connsiteY41" fmla="*/ 1822418 h 3206591"/>
                  <a:gd name="connsiteX42" fmla="*/ 785273 w 1873059"/>
                  <a:gd name="connsiteY42" fmla="*/ 1680686 h 3206591"/>
                  <a:gd name="connsiteX43" fmla="*/ 791750 w 1873059"/>
                  <a:gd name="connsiteY43" fmla="*/ 1522476 h 3206591"/>
                  <a:gd name="connsiteX44" fmla="*/ 741554 w 1873059"/>
                  <a:gd name="connsiteY44" fmla="*/ 1377029 h 3206591"/>
                  <a:gd name="connsiteX45" fmla="*/ 659829 w 1873059"/>
                  <a:gd name="connsiteY45" fmla="*/ 1253204 h 3206591"/>
                  <a:gd name="connsiteX46" fmla="*/ 560960 w 1873059"/>
                  <a:gd name="connsiteY46" fmla="*/ 1150049 h 3206591"/>
                  <a:gd name="connsiteX47" fmla="*/ 358649 w 1873059"/>
                  <a:gd name="connsiteY47" fmla="*/ 974598 h 3206591"/>
                  <a:gd name="connsiteX48" fmla="*/ 269209 w 1873059"/>
                  <a:gd name="connsiteY48" fmla="*/ 888206 h 3206591"/>
                  <a:gd name="connsiteX49" fmla="*/ 195104 w 1873059"/>
                  <a:gd name="connsiteY49" fmla="*/ 796861 h 3206591"/>
                  <a:gd name="connsiteX50" fmla="*/ 102236 w 1873059"/>
                  <a:gd name="connsiteY50" fmla="*/ 604361 h 3206591"/>
                  <a:gd name="connsiteX51" fmla="*/ 70613 w 1873059"/>
                  <a:gd name="connsiteY51" fmla="*/ 421957 h 3206591"/>
                  <a:gd name="connsiteX52" fmla="*/ 69851 w 1873059"/>
                  <a:gd name="connsiteY52" fmla="*/ 380333 h 3206591"/>
                  <a:gd name="connsiteX53" fmla="*/ 71089 w 1873059"/>
                  <a:gd name="connsiteY53" fmla="*/ 340614 h 3206591"/>
                  <a:gd name="connsiteX54" fmla="*/ 73946 w 1873059"/>
                  <a:gd name="connsiteY54" fmla="*/ 302514 h 3206591"/>
                  <a:gd name="connsiteX55" fmla="*/ 79090 w 1873059"/>
                  <a:gd name="connsiteY55" fmla="*/ 266986 h 3206591"/>
                  <a:gd name="connsiteX56" fmla="*/ 142717 w 1873059"/>
                  <a:gd name="connsiteY56" fmla="*/ 65246 h 3206591"/>
                  <a:gd name="connsiteX57" fmla="*/ 157385 w 1873059"/>
                  <a:gd name="connsiteY57" fmla="*/ 36671 h 3206591"/>
                  <a:gd name="connsiteX58" fmla="*/ 169101 w 1873059"/>
                  <a:gd name="connsiteY58" fmla="*/ 16764 h 3206591"/>
                  <a:gd name="connsiteX59" fmla="*/ 178626 w 1873059"/>
                  <a:gd name="connsiteY59" fmla="*/ 857 h 3206591"/>
                  <a:gd name="connsiteX60" fmla="*/ 169101 w 1873059"/>
                  <a:gd name="connsiteY60" fmla="*/ 17050 h 3206591"/>
                  <a:gd name="connsiteX61" fmla="*/ 157766 w 1873059"/>
                  <a:gd name="connsiteY61" fmla="*/ 36671 h 3206591"/>
                  <a:gd name="connsiteX62" fmla="*/ 143288 w 1873059"/>
                  <a:gd name="connsiteY62" fmla="*/ 65246 h 3206591"/>
                  <a:gd name="connsiteX63" fmla="*/ 80423 w 1873059"/>
                  <a:gd name="connsiteY63" fmla="*/ 267272 h 3206591"/>
                  <a:gd name="connsiteX64" fmla="*/ 75470 w 1873059"/>
                  <a:gd name="connsiteY64" fmla="*/ 302609 h 3206591"/>
                  <a:gd name="connsiteX65" fmla="*/ 72613 w 1873059"/>
                  <a:gd name="connsiteY65" fmla="*/ 340233 h 3206591"/>
                  <a:gd name="connsiteX66" fmla="*/ 71565 w 1873059"/>
                  <a:gd name="connsiteY66" fmla="*/ 379857 h 3206591"/>
                  <a:gd name="connsiteX67" fmla="*/ 72422 w 1873059"/>
                  <a:gd name="connsiteY67" fmla="*/ 421386 h 3206591"/>
                  <a:gd name="connsiteX68" fmla="*/ 104331 w 1873059"/>
                  <a:gd name="connsiteY68" fmla="*/ 603123 h 3206591"/>
                  <a:gd name="connsiteX69" fmla="*/ 197105 w 1873059"/>
                  <a:gd name="connsiteY69" fmla="*/ 794861 h 3206591"/>
                  <a:gd name="connsiteX70" fmla="*/ 271114 w 1873059"/>
                  <a:gd name="connsiteY70" fmla="*/ 885730 h 3206591"/>
                  <a:gd name="connsiteX71" fmla="*/ 360458 w 1873059"/>
                  <a:gd name="connsiteY71" fmla="*/ 971455 h 3206591"/>
                  <a:gd name="connsiteX72" fmla="*/ 562960 w 1873059"/>
                  <a:gd name="connsiteY72" fmla="*/ 1146715 h 3206591"/>
                  <a:gd name="connsiteX73" fmla="*/ 662591 w 1873059"/>
                  <a:gd name="connsiteY73" fmla="*/ 1250633 h 3206591"/>
                  <a:gd name="connsiteX74" fmla="*/ 744792 w 1873059"/>
                  <a:gd name="connsiteY74" fmla="*/ 1375315 h 3206591"/>
                  <a:gd name="connsiteX75" fmla="*/ 795465 w 1873059"/>
                  <a:gd name="connsiteY75" fmla="*/ 1521714 h 3206591"/>
                  <a:gd name="connsiteX76" fmla="*/ 788988 w 1873059"/>
                  <a:gd name="connsiteY76" fmla="*/ 1681639 h 3206591"/>
                  <a:gd name="connsiteX77" fmla="*/ 706502 w 1873059"/>
                  <a:gd name="connsiteY77" fmla="*/ 1824990 h 3206591"/>
                  <a:gd name="connsiteX78" fmla="*/ 573723 w 1873059"/>
                  <a:gd name="connsiteY78" fmla="*/ 1933194 h 3206591"/>
                  <a:gd name="connsiteX79" fmla="*/ 423514 w 1873059"/>
                  <a:gd name="connsiteY79" fmla="*/ 2025682 h 3206591"/>
                  <a:gd name="connsiteX80" fmla="*/ 277591 w 1873059"/>
                  <a:gd name="connsiteY80" fmla="*/ 2132171 h 3206591"/>
                  <a:gd name="connsiteX81" fmla="*/ 64326 w 1873059"/>
                  <a:gd name="connsiteY81" fmla="*/ 2436971 h 3206591"/>
                  <a:gd name="connsiteX82" fmla="*/ 8605 w 1873059"/>
                  <a:gd name="connsiteY82" fmla="*/ 2821686 h 3206591"/>
                  <a:gd name="connsiteX83" fmla="*/ 143860 w 1873059"/>
                  <a:gd name="connsiteY83" fmla="*/ 3202686 h 3206591"/>
                  <a:gd name="connsiteX84" fmla="*/ 141955 w 1873059"/>
                  <a:gd name="connsiteY84" fmla="*/ 3201638 h 3206591"/>
                  <a:gd name="connsiteX85" fmla="*/ 1765206 w 1873059"/>
                  <a:gd name="connsiteY85" fmla="*/ 3201638 h 3206591"/>
                  <a:gd name="connsiteX86" fmla="*/ 1763015 w 1873059"/>
                  <a:gd name="connsiteY86" fmla="*/ 3202972 h 3206591"/>
                  <a:gd name="connsiteX87" fmla="*/ 1814259 w 1873059"/>
                  <a:gd name="connsiteY87" fmla="*/ 3075146 h 3206591"/>
                  <a:gd name="connsiteX88" fmla="*/ 1848930 w 1873059"/>
                  <a:gd name="connsiteY88" fmla="*/ 2942939 h 3206591"/>
                  <a:gd name="connsiteX89" fmla="*/ 1864647 w 1873059"/>
                  <a:gd name="connsiteY89" fmla="*/ 2673763 h 3206591"/>
                  <a:gd name="connsiteX90" fmla="*/ 1795209 w 1873059"/>
                  <a:gd name="connsiteY90" fmla="*/ 2418016 h 3206591"/>
                  <a:gd name="connsiteX91" fmla="*/ 1727677 w 1873059"/>
                  <a:gd name="connsiteY91" fmla="*/ 2305336 h 3206591"/>
                  <a:gd name="connsiteX92" fmla="*/ 1643666 w 1873059"/>
                  <a:gd name="connsiteY92" fmla="*/ 2205323 h 3206591"/>
                  <a:gd name="connsiteX93" fmla="*/ 1461072 w 1873059"/>
                  <a:gd name="connsiteY93" fmla="*/ 2022824 h 3206591"/>
                  <a:gd name="connsiteX94" fmla="*/ 1271525 w 1873059"/>
                  <a:gd name="connsiteY94" fmla="*/ 1854518 h 3206591"/>
                  <a:gd name="connsiteX95" fmla="*/ 1186657 w 1873059"/>
                  <a:gd name="connsiteY95" fmla="*/ 1762696 h 3206591"/>
                  <a:gd name="connsiteX96" fmla="*/ 1137222 w 1873059"/>
                  <a:gd name="connsiteY96" fmla="*/ 1649635 h 3206591"/>
                  <a:gd name="connsiteX97" fmla="*/ 1131031 w 1873059"/>
                  <a:gd name="connsiteY97" fmla="*/ 1588389 h 3206591"/>
                  <a:gd name="connsiteX98" fmla="*/ 1131031 w 1873059"/>
                  <a:gd name="connsiteY98" fmla="*/ 1557814 h 3206591"/>
                  <a:gd name="connsiteX99" fmla="*/ 1133507 w 1873059"/>
                  <a:gd name="connsiteY99" fmla="*/ 1527429 h 3206591"/>
                  <a:gd name="connsiteX100" fmla="*/ 1159225 w 1873059"/>
                  <a:gd name="connsiteY100" fmla="*/ 1409414 h 3206591"/>
                  <a:gd name="connsiteX101" fmla="*/ 1293813 w 1873059"/>
                  <a:gd name="connsiteY101" fmla="*/ 1216533 h 3206591"/>
                  <a:gd name="connsiteX102" fmla="*/ 1382967 w 1873059"/>
                  <a:gd name="connsiteY102" fmla="*/ 1142143 h 3206591"/>
                  <a:gd name="connsiteX103" fmla="*/ 1427163 w 1873059"/>
                  <a:gd name="connsiteY103" fmla="*/ 1105662 h 3206591"/>
                  <a:gd name="connsiteX104" fmla="*/ 1470597 w 1873059"/>
                  <a:gd name="connsiteY104" fmla="*/ 1068515 h 3206591"/>
                  <a:gd name="connsiteX105" fmla="*/ 1561085 w 1873059"/>
                  <a:gd name="connsiteY105" fmla="*/ 1001363 h 3206591"/>
                  <a:gd name="connsiteX106" fmla="*/ 1645762 w 1873059"/>
                  <a:gd name="connsiteY106" fmla="*/ 929831 h 3206591"/>
                  <a:gd name="connsiteX107" fmla="*/ 1720152 w 1873059"/>
                  <a:gd name="connsiteY107" fmla="*/ 850297 h 3206591"/>
                  <a:gd name="connsiteX108" fmla="*/ 1781017 w 1873059"/>
                  <a:gd name="connsiteY108" fmla="*/ 762095 h 3206591"/>
                  <a:gd name="connsiteX109" fmla="*/ 1853979 w 1873059"/>
                  <a:gd name="connsiteY109" fmla="*/ 567404 h 3206591"/>
                  <a:gd name="connsiteX110" fmla="*/ 1864361 w 1873059"/>
                  <a:gd name="connsiteY110" fmla="*/ 367379 h 3206591"/>
                  <a:gd name="connsiteX111" fmla="*/ 1830166 w 1873059"/>
                  <a:gd name="connsiteY111" fmla="*/ 176879 h 3206591"/>
                  <a:gd name="connsiteX112" fmla="*/ 1769968 w 1873059"/>
                  <a:gd name="connsiteY112" fmla="*/ 1524 h 3206591"/>
                  <a:gd name="connsiteX113" fmla="*/ 1771587 w 1873059"/>
                  <a:gd name="connsiteY113" fmla="*/ 2572 h 3206591"/>
                  <a:gd name="connsiteX114" fmla="*/ 605822 w 1873059"/>
                  <a:gd name="connsiteY114" fmla="*/ 1715 h 3206591"/>
                  <a:gd name="connsiteX115" fmla="*/ 288830 w 1873059"/>
                  <a:gd name="connsiteY115" fmla="*/ 1715 h 3206591"/>
                  <a:gd name="connsiteX116" fmla="*/ 206344 w 1873059"/>
                  <a:gd name="connsiteY116" fmla="*/ 1715 h 320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873059" h="3206591">
                    <a:moveTo>
                      <a:pt x="178531" y="857"/>
                    </a:moveTo>
                    <a:lnTo>
                      <a:pt x="206439" y="857"/>
                    </a:lnTo>
                    <a:lnTo>
                      <a:pt x="288735" y="857"/>
                    </a:lnTo>
                    <a:lnTo>
                      <a:pt x="605537" y="857"/>
                    </a:lnTo>
                    <a:lnTo>
                      <a:pt x="1771968" y="0"/>
                    </a:lnTo>
                    <a:lnTo>
                      <a:pt x="1773206" y="0"/>
                    </a:lnTo>
                    <a:lnTo>
                      <a:pt x="1773206" y="1143"/>
                    </a:lnTo>
                    <a:cubicBezTo>
                      <a:pt x="1797116" y="58089"/>
                      <a:pt x="1817475" y="116463"/>
                      <a:pt x="1834166" y="175927"/>
                    </a:cubicBezTo>
                    <a:cubicBezTo>
                      <a:pt x="1851694" y="238185"/>
                      <a:pt x="1863240" y="301974"/>
                      <a:pt x="1868647" y="366427"/>
                    </a:cubicBezTo>
                    <a:cubicBezTo>
                      <a:pt x="1874265" y="433799"/>
                      <a:pt x="1870805" y="501620"/>
                      <a:pt x="1858360" y="568071"/>
                    </a:cubicBezTo>
                    <a:cubicBezTo>
                      <a:pt x="1844690" y="636953"/>
                      <a:pt x="1819920" y="703157"/>
                      <a:pt x="1785017" y="764095"/>
                    </a:cubicBezTo>
                    <a:cubicBezTo>
                      <a:pt x="1766933" y="795176"/>
                      <a:pt x="1746490" y="824822"/>
                      <a:pt x="1723867" y="852773"/>
                    </a:cubicBezTo>
                    <a:cubicBezTo>
                      <a:pt x="1700776" y="881099"/>
                      <a:pt x="1675795" y="907830"/>
                      <a:pt x="1649095" y="932783"/>
                    </a:cubicBezTo>
                    <a:cubicBezTo>
                      <a:pt x="1622056" y="958192"/>
                      <a:pt x="1593730" y="982195"/>
                      <a:pt x="1564228" y="1004697"/>
                    </a:cubicBezTo>
                    <a:cubicBezTo>
                      <a:pt x="1534700" y="1027557"/>
                      <a:pt x="1503839" y="1049083"/>
                      <a:pt x="1473740" y="1071944"/>
                    </a:cubicBezTo>
                    <a:cubicBezTo>
                      <a:pt x="1458691" y="1083278"/>
                      <a:pt x="1445165" y="1096042"/>
                      <a:pt x="1430497" y="1108805"/>
                    </a:cubicBezTo>
                    <a:cubicBezTo>
                      <a:pt x="1415828" y="1121569"/>
                      <a:pt x="1401255" y="1133475"/>
                      <a:pt x="1386206" y="1145477"/>
                    </a:cubicBezTo>
                    <a:cubicBezTo>
                      <a:pt x="1356202" y="1169479"/>
                      <a:pt x="1325913" y="1193102"/>
                      <a:pt x="1297338" y="1219676"/>
                    </a:cubicBezTo>
                    <a:cubicBezTo>
                      <a:pt x="1237697" y="1271370"/>
                      <a:pt x="1191868" y="1337101"/>
                      <a:pt x="1163988" y="1410938"/>
                    </a:cubicBezTo>
                    <a:cubicBezTo>
                      <a:pt x="1150590" y="1448809"/>
                      <a:pt x="1142139" y="1488251"/>
                      <a:pt x="1138841" y="1528286"/>
                    </a:cubicBezTo>
                    <a:cubicBezTo>
                      <a:pt x="1137984" y="1537811"/>
                      <a:pt x="1136651" y="1548289"/>
                      <a:pt x="1136270" y="1558385"/>
                    </a:cubicBezTo>
                    <a:cubicBezTo>
                      <a:pt x="1135889" y="1568482"/>
                      <a:pt x="1135508" y="1578578"/>
                      <a:pt x="1136270" y="1588675"/>
                    </a:cubicBezTo>
                    <a:cubicBezTo>
                      <a:pt x="1136487" y="1608946"/>
                      <a:pt x="1138527" y="1629157"/>
                      <a:pt x="1142366" y="1649063"/>
                    </a:cubicBezTo>
                    <a:cubicBezTo>
                      <a:pt x="1149919" y="1689399"/>
                      <a:pt x="1166385" y="1727538"/>
                      <a:pt x="1190562" y="1760696"/>
                    </a:cubicBezTo>
                    <a:cubicBezTo>
                      <a:pt x="1215443" y="1793847"/>
                      <a:pt x="1243623" y="1824388"/>
                      <a:pt x="1274668" y="1851851"/>
                    </a:cubicBezTo>
                    <a:cubicBezTo>
                      <a:pt x="1336295" y="1908143"/>
                      <a:pt x="1401731" y="1961960"/>
                      <a:pt x="1464311" y="2020062"/>
                    </a:cubicBezTo>
                    <a:cubicBezTo>
                      <a:pt x="1526890" y="2078164"/>
                      <a:pt x="1588136" y="2138744"/>
                      <a:pt x="1647191" y="2202847"/>
                    </a:cubicBezTo>
                    <a:cubicBezTo>
                      <a:pt x="1677322" y="2234577"/>
                      <a:pt x="1705504" y="2268103"/>
                      <a:pt x="1731582" y="2303241"/>
                    </a:cubicBezTo>
                    <a:cubicBezTo>
                      <a:pt x="1757818" y="2338817"/>
                      <a:pt x="1780621" y="2376802"/>
                      <a:pt x="1799686" y="2416683"/>
                    </a:cubicBezTo>
                    <a:cubicBezTo>
                      <a:pt x="1838234" y="2497518"/>
                      <a:pt x="1861916" y="2584632"/>
                      <a:pt x="1869599" y="2673858"/>
                    </a:cubicBezTo>
                    <a:cubicBezTo>
                      <a:pt x="1877367" y="2764319"/>
                      <a:pt x="1872042" y="2855428"/>
                      <a:pt x="1853788" y="2944368"/>
                    </a:cubicBezTo>
                    <a:cubicBezTo>
                      <a:pt x="1844914" y="2989304"/>
                      <a:pt x="1833272" y="3033648"/>
                      <a:pt x="1818926" y="3077147"/>
                    </a:cubicBezTo>
                    <a:cubicBezTo>
                      <a:pt x="1804825" y="3121011"/>
                      <a:pt x="1787637" y="3163821"/>
                      <a:pt x="1767491" y="3205258"/>
                    </a:cubicBezTo>
                    <a:lnTo>
                      <a:pt x="1766825" y="3206591"/>
                    </a:lnTo>
                    <a:lnTo>
                      <a:pt x="140621" y="3206591"/>
                    </a:lnTo>
                    <a:lnTo>
                      <a:pt x="139955" y="3205544"/>
                    </a:lnTo>
                    <a:cubicBezTo>
                      <a:pt x="63833" y="3090931"/>
                      <a:pt x="17147" y="2959315"/>
                      <a:pt x="4033" y="2822353"/>
                    </a:cubicBezTo>
                    <a:cubicBezTo>
                      <a:pt x="-9162" y="2690791"/>
                      <a:pt x="10136" y="2558002"/>
                      <a:pt x="60230" y="2435638"/>
                    </a:cubicBezTo>
                    <a:cubicBezTo>
                      <a:pt x="107841" y="2318674"/>
                      <a:pt x="181152" y="2213917"/>
                      <a:pt x="274733" y="2129123"/>
                    </a:cubicBezTo>
                    <a:cubicBezTo>
                      <a:pt x="320146" y="2089035"/>
                      <a:pt x="369188" y="2053257"/>
                      <a:pt x="421228" y="2022253"/>
                    </a:cubicBezTo>
                    <a:cubicBezTo>
                      <a:pt x="471901" y="1990820"/>
                      <a:pt x="523050" y="1961674"/>
                      <a:pt x="571342" y="1929860"/>
                    </a:cubicBezTo>
                    <a:cubicBezTo>
                      <a:pt x="619680" y="1899645"/>
                      <a:pt x="664087" y="1863556"/>
                      <a:pt x="703549" y="1822418"/>
                    </a:cubicBezTo>
                    <a:cubicBezTo>
                      <a:pt x="741234" y="1782019"/>
                      <a:pt x="769188" y="1733540"/>
                      <a:pt x="785273" y="1680686"/>
                    </a:cubicBezTo>
                    <a:cubicBezTo>
                      <a:pt x="799372" y="1629119"/>
                      <a:pt x="801587" y="1575024"/>
                      <a:pt x="791750" y="1522476"/>
                    </a:cubicBezTo>
                    <a:cubicBezTo>
                      <a:pt x="782354" y="1471765"/>
                      <a:pt x="765435" y="1422742"/>
                      <a:pt x="741554" y="1377029"/>
                    </a:cubicBezTo>
                    <a:cubicBezTo>
                      <a:pt x="718712" y="1333013"/>
                      <a:pt x="691321" y="1291511"/>
                      <a:pt x="659829" y="1253204"/>
                    </a:cubicBezTo>
                    <a:cubicBezTo>
                      <a:pt x="629431" y="1216455"/>
                      <a:pt x="596387" y="1181978"/>
                      <a:pt x="560960" y="1150049"/>
                    </a:cubicBezTo>
                    <a:cubicBezTo>
                      <a:pt x="492284" y="1086803"/>
                      <a:pt x="421895" y="1031462"/>
                      <a:pt x="358649" y="974598"/>
                    </a:cubicBezTo>
                    <a:cubicBezTo>
                      <a:pt x="326930" y="946023"/>
                      <a:pt x="296927" y="917448"/>
                      <a:pt x="269209" y="888206"/>
                    </a:cubicBezTo>
                    <a:cubicBezTo>
                      <a:pt x="242344" y="859578"/>
                      <a:pt x="217578" y="829051"/>
                      <a:pt x="195104" y="796861"/>
                    </a:cubicBezTo>
                    <a:cubicBezTo>
                      <a:pt x="154475" y="737828"/>
                      <a:pt x="123154" y="672904"/>
                      <a:pt x="102236" y="604361"/>
                    </a:cubicBezTo>
                    <a:cubicBezTo>
                      <a:pt x="83912" y="545169"/>
                      <a:pt x="73284" y="483864"/>
                      <a:pt x="70613" y="421957"/>
                    </a:cubicBezTo>
                    <a:cubicBezTo>
                      <a:pt x="69279" y="407861"/>
                      <a:pt x="69851" y="393954"/>
                      <a:pt x="69851" y="380333"/>
                    </a:cubicBezTo>
                    <a:cubicBezTo>
                      <a:pt x="69851" y="366712"/>
                      <a:pt x="69851" y="353473"/>
                      <a:pt x="71089" y="340614"/>
                    </a:cubicBezTo>
                    <a:cubicBezTo>
                      <a:pt x="72327" y="327755"/>
                      <a:pt x="72994" y="315182"/>
                      <a:pt x="73946" y="302514"/>
                    </a:cubicBezTo>
                    <a:cubicBezTo>
                      <a:pt x="74899" y="289846"/>
                      <a:pt x="77471" y="278511"/>
                      <a:pt x="79090" y="266986"/>
                    </a:cubicBezTo>
                    <a:cubicBezTo>
                      <a:pt x="89613" y="196824"/>
                      <a:pt x="111083" y="128749"/>
                      <a:pt x="142717" y="65246"/>
                    </a:cubicBezTo>
                    <a:cubicBezTo>
                      <a:pt x="147001" y="55422"/>
                      <a:pt x="151900" y="45879"/>
                      <a:pt x="157385" y="36671"/>
                    </a:cubicBezTo>
                    <a:lnTo>
                      <a:pt x="169101" y="16764"/>
                    </a:lnTo>
                    <a:cubicBezTo>
                      <a:pt x="175292" y="6191"/>
                      <a:pt x="178626" y="857"/>
                      <a:pt x="178626" y="857"/>
                    </a:cubicBezTo>
                    <a:lnTo>
                      <a:pt x="169101" y="17050"/>
                    </a:lnTo>
                    <a:lnTo>
                      <a:pt x="157766" y="36671"/>
                    </a:lnTo>
                    <a:cubicBezTo>
                      <a:pt x="152412" y="45919"/>
                      <a:pt x="147579" y="55459"/>
                      <a:pt x="143288" y="65246"/>
                    </a:cubicBezTo>
                    <a:cubicBezTo>
                      <a:pt x="111941" y="128904"/>
                      <a:pt x="90730" y="197067"/>
                      <a:pt x="80423" y="267272"/>
                    </a:cubicBezTo>
                    <a:cubicBezTo>
                      <a:pt x="78804" y="278702"/>
                      <a:pt x="76899" y="290512"/>
                      <a:pt x="75470" y="302609"/>
                    </a:cubicBezTo>
                    <a:cubicBezTo>
                      <a:pt x="74042" y="314706"/>
                      <a:pt x="73565" y="327374"/>
                      <a:pt x="72613" y="340233"/>
                    </a:cubicBezTo>
                    <a:cubicBezTo>
                      <a:pt x="71660" y="353092"/>
                      <a:pt x="71660" y="366332"/>
                      <a:pt x="71565" y="379857"/>
                    </a:cubicBezTo>
                    <a:cubicBezTo>
                      <a:pt x="71470" y="393382"/>
                      <a:pt x="71089" y="407289"/>
                      <a:pt x="72422" y="421386"/>
                    </a:cubicBezTo>
                    <a:cubicBezTo>
                      <a:pt x="75178" y="483087"/>
                      <a:pt x="85903" y="544173"/>
                      <a:pt x="104331" y="603123"/>
                    </a:cubicBezTo>
                    <a:cubicBezTo>
                      <a:pt x="125225" y="671421"/>
                      <a:pt x="156516" y="736093"/>
                      <a:pt x="197105" y="794861"/>
                    </a:cubicBezTo>
                    <a:cubicBezTo>
                      <a:pt x="219523" y="826917"/>
                      <a:pt x="244259" y="857288"/>
                      <a:pt x="271114" y="885730"/>
                    </a:cubicBezTo>
                    <a:cubicBezTo>
                      <a:pt x="298736" y="915067"/>
                      <a:pt x="328740" y="943642"/>
                      <a:pt x="360458" y="971455"/>
                    </a:cubicBezTo>
                    <a:cubicBezTo>
                      <a:pt x="423704" y="1028605"/>
                      <a:pt x="493808" y="1083374"/>
                      <a:pt x="562960" y="1146715"/>
                    </a:cubicBezTo>
                    <a:cubicBezTo>
                      <a:pt x="598662" y="1178876"/>
                      <a:pt x="631961" y="1213608"/>
                      <a:pt x="662591" y="1250633"/>
                    </a:cubicBezTo>
                    <a:cubicBezTo>
                      <a:pt x="694258" y="1289218"/>
                      <a:pt x="721808" y="1331005"/>
                      <a:pt x="744792" y="1375315"/>
                    </a:cubicBezTo>
                    <a:cubicBezTo>
                      <a:pt x="768900" y="1421310"/>
                      <a:pt x="785981" y="1470657"/>
                      <a:pt x="795465" y="1521714"/>
                    </a:cubicBezTo>
                    <a:cubicBezTo>
                      <a:pt x="805442" y="1574825"/>
                      <a:pt x="803227" y="1629508"/>
                      <a:pt x="788988" y="1681639"/>
                    </a:cubicBezTo>
                    <a:cubicBezTo>
                      <a:pt x="772830" y="1735107"/>
                      <a:pt x="744609" y="1784152"/>
                      <a:pt x="706502" y="1824990"/>
                    </a:cubicBezTo>
                    <a:cubicBezTo>
                      <a:pt x="666846" y="1866365"/>
                      <a:pt x="622252" y="1902706"/>
                      <a:pt x="573723" y="1933194"/>
                    </a:cubicBezTo>
                    <a:cubicBezTo>
                      <a:pt x="525241" y="1965103"/>
                      <a:pt x="474092" y="1994249"/>
                      <a:pt x="423514" y="2025682"/>
                    </a:cubicBezTo>
                    <a:cubicBezTo>
                      <a:pt x="371695" y="2056605"/>
                      <a:pt x="322846" y="2092253"/>
                      <a:pt x="277591" y="2132171"/>
                    </a:cubicBezTo>
                    <a:cubicBezTo>
                      <a:pt x="184584" y="2216528"/>
                      <a:pt x="111704" y="2320689"/>
                      <a:pt x="64326" y="2436971"/>
                    </a:cubicBezTo>
                    <a:cubicBezTo>
                      <a:pt x="14534" y="2558713"/>
                      <a:pt x="-4600" y="2690820"/>
                      <a:pt x="8605" y="2821686"/>
                    </a:cubicBezTo>
                    <a:cubicBezTo>
                      <a:pt x="21721" y="2957866"/>
                      <a:pt x="68174" y="3088719"/>
                      <a:pt x="143860" y="3202686"/>
                    </a:cubicBezTo>
                    <a:lnTo>
                      <a:pt x="141955" y="3201638"/>
                    </a:lnTo>
                    <a:lnTo>
                      <a:pt x="1765206" y="3201638"/>
                    </a:lnTo>
                    <a:lnTo>
                      <a:pt x="1763015" y="3202972"/>
                    </a:lnTo>
                    <a:cubicBezTo>
                      <a:pt x="1783128" y="3161642"/>
                      <a:pt x="1800253" y="3118925"/>
                      <a:pt x="1814259" y="3075146"/>
                    </a:cubicBezTo>
                    <a:cubicBezTo>
                      <a:pt x="1828530" y="3031834"/>
                      <a:pt x="1840109" y="2987681"/>
                      <a:pt x="1848930" y="2942939"/>
                    </a:cubicBezTo>
                    <a:cubicBezTo>
                      <a:pt x="1867105" y="2854439"/>
                      <a:pt x="1872398" y="2763777"/>
                      <a:pt x="1864647" y="2673763"/>
                    </a:cubicBezTo>
                    <a:cubicBezTo>
                      <a:pt x="1857113" y="2585024"/>
                      <a:pt x="1833589" y="2498380"/>
                      <a:pt x="1795209" y="2418016"/>
                    </a:cubicBezTo>
                    <a:cubicBezTo>
                      <a:pt x="1776279" y="2378423"/>
                      <a:pt x="1753669" y="2340697"/>
                      <a:pt x="1727677" y="2305336"/>
                    </a:cubicBezTo>
                    <a:cubicBezTo>
                      <a:pt x="1701659" y="2270379"/>
                      <a:pt x="1673607" y="2236984"/>
                      <a:pt x="1643666" y="2205323"/>
                    </a:cubicBezTo>
                    <a:cubicBezTo>
                      <a:pt x="1584929" y="2141379"/>
                      <a:pt x="1524064" y="2080546"/>
                      <a:pt x="1461072" y="2022824"/>
                    </a:cubicBezTo>
                    <a:cubicBezTo>
                      <a:pt x="1398588" y="1964817"/>
                      <a:pt x="1333342" y="1911096"/>
                      <a:pt x="1271525" y="1854518"/>
                    </a:cubicBezTo>
                    <a:cubicBezTo>
                      <a:pt x="1240233" y="1826829"/>
                      <a:pt x="1211801" y="1796067"/>
                      <a:pt x="1186657" y="1762696"/>
                    </a:cubicBezTo>
                    <a:cubicBezTo>
                      <a:pt x="1162007" y="1729136"/>
                      <a:pt x="1145122" y="1690518"/>
                      <a:pt x="1137222" y="1649635"/>
                    </a:cubicBezTo>
                    <a:cubicBezTo>
                      <a:pt x="1133408" y="1629435"/>
                      <a:pt x="1131337" y="1608944"/>
                      <a:pt x="1131031" y="1588389"/>
                    </a:cubicBezTo>
                    <a:cubicBezTo>
                      <a:pt x="1130555" y="1578197"/>
                      <a:pt x="1131031" y="1568005"/>
                      <a:pt x="1131031" y="1557814"/>
                    </a:cubicBezTo>
                    <a:cubicBezTo>
                      <a:pt x="1131031" y="1547622"/>
                      <a:pt x="1132745" y="1537526"/>
                      <a:pt x="1133507" y="1527429"/>
                    </a:cubicBezTo>
                    <a:cubicBezTo>
                      <a:pt x="1137004" y="1487154"/>
                      <a:pt x="1145647" y="1447492"/>
                      <a:pt x="1159225" y="1409414"/>
                    </a:cubicBezTo>
                    <a:cubicBezTo>
                      <a:pt x="1187347" y="1334927"/>
                      <a:pt x="1233606" y="1268632"/>
                      <a:pt x="1293813" y="1216533"/>
                    </a:cubicBezTo>
                    <a:cubicBezTo>
                      <a:pt x="1322388" y="1190054"/>
                      <a:pt x="1352964" y="1166051"/>
                      <a:pt x="1382967" y="1142143"/>
                    </a:cubicBezTo>
                    <a:cubicBezTo>
                      <a:pt x="1398017" y="1130141"/>
                      <a:pt x="1412781" y="1118045"/>
                      <a:pt x="1427163" y="1105662"/>
                    </a:cubicBezTo>
                    <a:cubicBezTo>
                      <a:pt x="1441546" y="1093279"/>
                      <a:pt x="1455738" y="1079945"/>
                      <a:pt x="1470597" y="1068515"/>
                    </a:cubicBezTo>
                    <a:cubicBezTo>
                      <a:pt x="1500887" y="1045654"/>
                      <a:pt x="1531652" y="1024128"/>
                      <a:pt x="1561085" y="1001363"/>
                    </a:cubicBezTo>
                    <a:cubicBezTo>
                      <a:pt x="1590498" y="978961"/>
                      <a:pt x="1618760" y="955086"/>
                      <a:pt x="1645762" y="929831"/>
                    </a:cubicBezTo>
                    <a:cubicBezTo>
                      <a:pt x="1672286" y="904989"/>
                      <a:pt x="1697137" y="878420"/>
                      <a:pt x="1720152" y="850297"/>
                    </a:cubicBezTo>
                    <a:cubicBezTo>
                      <a:pt x="1742594" y="822442"/>
                      <a:pt x="1762938" y="792961"/>
                      <a:pt x="1781017" y="762095"/>
                    </a:cubicBezTo>
                    <a:cubicBezTo>
                      <a:pt x="1815722" y="701579"/>
                      <a:pt x="1840364" y="635825"/>
                      <a:pt x="1853979" y="567404"/>
                    </a:cubicBezTo>
                    <a:cubicBezTo>
                      <a:pt x="1866367" y="501493"/>
                      <a:pt x="1869859" y="434218"/>
                      <a:pt x="1864361" y="367379"/>
                    </a:cubicBezTo>
                    <a:cubicBezTo>
                      <a:pt x="1859038" y="302937"/>
                      <a:pt x="1847588" y="239149"/>
                      <a:pt x="1830166" y="176879"/>
                    </a:cubicBezTo>
                    <a:cubicBezTo>
                      <a:pt x="1813706" y="117251"/>
                      <a:pt x="1793603" y="58689"/>
                      <a:pt x="1769968" y="1524"/>
                    </a:cubicBezTo>
                    <a:lnTo>
                      <a:pt x="1771587" y="2572"/>
                    </a:lnTo>
                    <a:lnTo>
                      <a:pt x="605822" y="1715"/>
                    </a:lnTo>
                    <a:lnTo>
                      <a:pt x="288830" y="1715"/>
                    </a:lnTo>
                    <a:lnTo>
                      <a:pt x="206344" y="1715"/>
                    </a:ln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49" name="任意多边形: 形状 1448">
                <a:extLst>
                  <a:ext uri="{FF2B5EF4-FFF2-40B4-BE49-F238E27FC236}">
                    <a16:creationId xmlns:a16="http://schemas.microsoft.com/office/drawing/2014/main" id="{56CB1392-F56A-F258-182D-88EA4FA8D7F9}"/>
                  </a:ext>
                </a:extLst>
              </p:cNvPr>
              <p:cNvSpPr/>
              <p:nvPr/>
            </p:nvSpPr>
            <p:spPr>
              <a:xfrm>
                <a:off x="5844063" y="1606857"/>
                <a:ext cx="1630424" cy="1653989"/>
              </a:xfrm>
              <a:custGeom>
                <a:avLst/>
                <a:gdLst>
                  <a:gd name="connsiteX0" fmla="*/ 1553718 w 1630424"/>
                  <a:gd name="connsiteY0" fmla="*/ 141140 h 1653989"/>
                  <a:gd name="connsiteX1" fmla="*/ 1202436 w 1630424"/>
                  <a:gd name="connsiteY1" fmla="*/ 771029 h 1653989"/>
                  <a:gd name="connsiteX2" fmla="*/ 887539 w 1630424"/>
                  <a:gd name="connsiteY2" fmla="*/ 1118215 h 1653989"/>
                  <a:gd name="connsiteX3" fmla="*/ 838105 w 1630424"/>
                  <a:gd name="connsiteY3" fmla="*/ 1635041 h 1653989"/>
                  <a:gd name="connsiteX4" fmla="*/ 811316 w 1630424"/>
                  <a:gd name="connsiteY4" fmla="*/ 1653616 h 1653989"/>
                  <a:gd name="connsiteX5" fmla="*/ 792385 w 1630424"/>
                  <a:gd name="connsiteY5" fmla="*/ 1630184 h 1653989"/>
                  <a:gd name="connsiteX6" fmla="*/ 773335 w 1630424"/>
                  <a:gd name="connsiteY6" fmla="*/ 1304810 h 1653989"/>
                  <a:gd name="connsiteX7" fmla="*/ 582835 w 1630424"/>
                  <a:gd name="connsiteY7" fmla="*/ 890472 h 1653989"/>
                  <a:gd name="connsiteX8" fmla="*/ 288608 w 1630424"/>
                  <a:gd name="connsiteY8" fmla="*/ 653681 h 1653989"/>
                  <a:gd name="connsiteX9" fmla="*/ 0 w 1630424"/>
                  <a:gd name="connsiteY9" fmla="*/ 185622 h 1653989"/>
                  <a:gd name="connsiteX10" fmla="*/ 405003 w 1630424"/>
                  <a:gd name="connsiteY10" fmla="*/ 2266 h 1653989"/>
                  <a:gd name="connsiteX11" fmla="*/ 1002030 w 1630424"/>
                  <a:gd name="connsiteY11" fmla="*/ 264108 h 1653989"/>
                  <a:gd name="connsiteX12" fmla="*/ 1553718 w 1630424"/>
                  <a:gd name="connsiteY12" fmla="*/ 141140 h 16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0424" h="1653989">
                    <a:moveTo>
                      <a:pt x="1553718" y="141140"/>
                    </a:moveTo>
                    <a:cubicBezTo>
                      <a:pt x="1792795" y="180479"/>
                      <a:pt x="1415891" y="603960"/>
                      <a:pt x="1202436" y="771029"/>
                    </a:cubicBezTo>
                    <a:cubicBezTo>
                      <a:pt x="1078611" y="867707"/>
                      <a:pt x="946213" y="972673"/>
                      <a:pt x="887539" y="1118215"/>
                    </a:cubicBezTo>
                    <a:cubicBezTo>
                      <a:pt x="820864" y="1283379"/>
                      <a:pt x="870299" y="1468925"/>
                      <a:pt x="838105" y="1635041"/>
                    </a:cubicBezTo>
                    <a:cubicBezTo>
                      <a:pt x="835837" y="1647568"/>
                      <a:pt x="823843" y="1655885"/>
                      <a:pt x="811316" y="1653616"/>
                    </a:cubicBezTo>
                    <a:cubicBezTo>
                      <a:pt x="800069" y="1651580"/>
                      <a:pt x="792012" y="1641608"/>
                      <a:pt x="792385" y="1630184"/>
                    </a:cubicBezTo>
                    <a:cubicBezTo>
                      <a:pt x="793909" y="1521123"/>
                      <a:pt x="791051" y="1412156"/>
                      <a:pt x="773335" y="1304810"/>
                    </a:cubicBezTo>
                    <a:cubicBezTo>
                      <a:pt x="747713" y="1152410"/>
                      <a:pt x="689229" y="1002010"/>
                      <a:pt x="582835" y="890472"/>
                    </a:cubicBezTo>
                    <a:cubicBezTo>
                      <a:pt x="495681" y="799318"/>
                      <a:pt x="381476" y="738834"/>
                      <a:pt x="288608" y="653681"/>
                    </a:cubicBezTo>
                    <a:cubicBezTo>
                      <a:pt x="152971" y="529379"/>
                      <a:pt x="13621" y="369074"/>
                      <a:pt x="0" y="185622"/>
                    </a:cubicBezTo>
                    <a:cubicBezTo>
                      <a:pt x="0" y="185622"/>
                      <a:pt x="260413" y="-23928"/>
                      <a:pt x="405003" y="2266"/>
                    </a:cubicBezTo>
                    <a:cubicBezTo>
                      <a:pt x="573976" y="33222"/>
                      <a:pt x="740283" y="293922"/>
                      <a:pt x="1002030" y="264108"/>
                    </a:cubicBezTo>
                    <a:cubicBezTo>
                      <a:pt x="1184148" y="243248"/>
                      <a:pt x="1276445" y="95611"/>
                      <a:pt x="1553718" y="141140"/>
                    </a:cubicBezTo>
                    <a:close/>
                  </a:path>
                </a:pathLst>
              </a:custGeom>
              <a:solidFill>
                <a:schemeClr val="accent2">
                  <a:lumMod val="40000"/>
                  <a:lumOff val="6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0" name="任意多边形: 形状 1449">
                <a:extLst>
                  <a:ext uri="{FF2B5EF4-FFF2-40B4-BE49-F238E27FC236}">
                    <a16:creationId xmlns:a16="http://schemas.microsoft.com/office/drawing/2014/main" id="{1FD3E1F5-45ED-3B0F-9581-6D089A467746}"/>
                  </a:ext>
                </a:extLst>
              </p:cNvPr>
              <p:cNvSpPr/>
              <p:nvPr/>
            </p:nvSpPr>
            <p:spPr>
              <a:xfrm>
                <a:off x="5778001" y="3733324"/>
                <a:ext cx="1646111" cy="812594"/>
              </a:xfrm>
              <a:custGeom>
                <a:avLst/>
                <a:gdLst>
                  <a:gd name="connsiteX0" fmla="*/ 1641021 w 1646111"/>
                  <a:gd name="connsiteY0" fmla="*/ 281148 h 812594"/>
                  <a:gd name="connsiteX1" fmla="*/ 1565964 w 1646111"/>
                  <a:gd name="connsiteY1" fmla="*/ 125509 h 812594"/>
                  <a:gd name="connsiteX2" fmla="*/ 1459475 w 1646111"/>
                  <a:gd name="connsiteY2" fmla="*/ 119508 h 812594"/>
                  <a:gd name="connsiteX3" fmla="*/ 1356319 w 1646111"/>
                  <a:gd name="connsiteY3" fmla="*/ 155227 h 812594"/>
                  <a:gd name="connsiteX4" fmla="*/ 1145150 w 1646111"/>
                  <a:gd name="connsiteY4" fmla="*/ 148465 h 812594"/>
                  <a:gd name="connsiteX5" fmla="*/ 964175 w 1646111"/>
                  <a:gd name="connsiteY5" fmla="*/ 47690 h 812594"/>
                  <a:gd name="connsiteX6" fmla="*/ 766436 w 1646111"/>
                  <a:gd name="connsiteY6" fmla="*/ 5303 h 812594"/>
                  <a:gd name="connsiteX7" fmla="*/ 476304 w 1646111"/>
                  <a:gd name="connsiteY7" fmla="*/ 206948 h 812594"/>
                  <a:gd name="connsiteX8" fmla="*/ 319237 w 1646111"/>
                  <a:gd name="connsiteY8" fmla="*/ 201804 h 812594"/>
                  <a:gd name="connsiteX9" fmla="*/ 162837 w 1646111"/>
                  <a:gd name="connsiteY9" fmla="*/ 177039 h 812594"/>
                  <a:gd name="connsiteX10" fmla="*/ 49108 w 1646111"/>
                  <a:gd name="connsiteY10" fmla="*/ 221331 h 812594"/>
                  <a:gd name="connsiteX11" fmla="*/ 49108 w 1646111"/>
                  <a:gd name="connsiteY11" fmla="*/ 221331 h 812594"/>
                  <a:gd name="connsiteX12" fmla="*/ 48346 w 1646111"/>
                  <a:gd name="connsiteY12" fmla="*/ 222188 h 812594"/>
                  <a:gd name="connsiteX13" fmla="*/ 35201 w 1646111"/>
                  <a:gd name="connsiteY13" fmla="*/ 237618 h 812594"/>
                  <a:gd name="connsiteX14" fmla="*/ 5007 w 1646111"/>
                  <a:gd name="connsiteY14" fmla="*/ 406116 h 812594"/>
                  <a:gd name="connsiteX15" fmla="*/ 79779 w 1646111"/>
                  <a:gd name="connsiteY15" fmla="*/ 587757 h 812594"/>
                  <a:gd name="connsiteX16" fmla="*/ 224368 w 1646111"/>
                  <a:gd name="connsiteY16" fmla="*/ 767208 h 812594"/>
                  <a:gd name="connsiteX17" fmla="*/ 495450 w 1646111"/>
                  <a:gd name="connsiteY17" fmla="*/ 791973 h 812594"/>
                  <a:gd name="connsiteX18" fmla="*/ 1179059 w 1646111"/>
                  <a:gd name="connsiteY18" fmla="*/ 804261 h 812594"/>
                  <a:gd name="connsiteX19" fmla="*/ 1499670 w 1646111"/>
                  <a:gd name="connsiteY19" fmla="*/ 735776 h 812594"/>
                  <a:gd name="connsiteX20" fmla="*/ 1628448 w 1646111"/>
                  <a:gd name="connsiteY20" fmla="*/ 528512 h 812594"/>
                  <a:gd name="connsiteX21" fmla="*/ 1641021 w 1646111"/>
                  <a:gd name="connsiteY21" fmla="*/ 281148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6111" h="812594">
                    <a:moveTo>
                      <a:pt x="1641021" y="281148"/>
                    </a:moveTo>
                    <a:cubicBezTo>
                      <a:pt x="1635020" y="221331"/>
                      <a:pt x="1619019" y="153703"/>
                      <a:pt x="1565964" y="125509"/>
                    </a:cubicBezTo>
                    <a:cubicBezTo>
                      <a:pt x="1533865" y="108364"/>
                      <a:pt x="1494717" y="110269"/>
                      <a:pt x="1459475" y="119508"/>
                    </a:cubicBezTo>
                    <a:cubicBezTo>
                      <a:pt x="1424232" y="128748"/>
                      <a:pt x="1391181" y="144845"/>
                      <a:pt x="1356319" y="155227"/>
                    </a:cubicBezTo>
                    <a:cubicBezTo>
                      <a:pt x="1287016" y="175606"/>
                      <a:pt x="1213007" y="173236"/>
                      <a:pt x="1145150" y="148465"/>
                    </a:cubicBezTo>
                    <a:cubicBezTo>
                      <a:pt x="1080285" y="124652"/>
                      <a:pt x="1024659" y="81789"/>
                      <a:pt x="964175" y="47690"/>
                    </a:cubicBezTo>
                    <a:cubicBezTo>
                      <a:pt x="903691" y="13590"/>
                      <a:pt x="833492" y="-11365"/>
                      <a:pt x="766436" y="5303"/>
                    </a:cubicBezTo>
                    <a:cubicBezTo>
                      <a:pt x="650802" y="33878"/>
                      <a:pt x="590604" y="173325"/>
                      <a:pt x="476304" y="206948"/>
                    </a:cubicBezTo>
                    <a:cubicBezTo>
                      <a:pt x="425441" y="221807"/>
                      <a:pt x="370863" y="213425"/>
                      <a:pt x="319237" y="201804"/>
                    </a:cubicBezTo>
                    <a:cubicBezTo>
                      <a:pt x="267612" y="190184"/>
                      <a:pt x="215700" y="175039"/>
                      <a:pt x="162837" y="177039"/>
                    </a:cubicBezTo>
                    <a:cubicBezTo>
                      <a:pt x="121308" y="178563"/>
                      <a:pt x="78159" y="192946"/>
                      <a:pt x="49108" y="221331"/>
                    </a:cubicBezTo>
                    <a:lnTo>
                      <a:pt x="49108" y="221331"/>
                    </a:lnTo>
                    <a:lnTo>
                      <a:pt x="48346" y="222188"/>
                    </a:lnTo>
                    <a:cubicBezTo>
                      <a:pt x="43509" y="226926"/>
                      <a:pt x="39110" y="232090"/>
                      <a:pt x="35201" y="237618"/>
                    </a:cubicBezTo>
                    <a:cubicBezTo>
                      <a:pt x="-232" y="285243"/>
                      <a:pt x="-5946" y="348394"/>
                      <a:pt x="5007" y="406116"/>
                    </a:cubicBezTo>
                    <a:cubicBezTo>
                      <a:pt x="17199" y="470790"/>
                      <a:pt x="47393" y="530512"/>
                      <a:pt x="79779" y="587757"/>
                    </a:cubicBezTo>
                    <a:cubicBezTo>
                      <a:pt x="117879" y="655194"/>
                      <a:pt x="161313" y="722250"/>
                      <a:pt x="224368" y="767208"/>
                    </a:cubicBezTo>
                    <a:cubicBezTo>
                      <a:pt x="302283" y="822739"/>
                      <a:pt x="400104" y="784449"/>
                      <a:pt x="495450" y="791973"/>
                    </a:cubicBezTo>
                    <a:cubicBezTo>
                      <a:pt x="717668" y="809499"/>
                      <a:pt x="956745" y="821406"/>
                      <a:pt x="1179059" y="804261"/>
                    </a:cubicBezTo>
                    <a:cubicBezTo>
                      <a:pt x="1296502" y="794736"/>
                      <a:pt x="1406516" y="807880"/>
                      <a:pt x="1499670" y="735776"/>
                    </a:cubicBezTo>
                    <a:cubicBezTo>
                      <a:pt x="1565202" y="685103"/>
                      <a:pt x="1607874" y="608712"/>
                      <a:pt x="1628448" y="528512"/>
                    </a:cubicBezTo>
                    <a:cubicBezTo>
                      <a:pt x="1649022" y="448311"/>
                      <a:pt x="1649308" y="363539"/>
                      <a:pt x="1641021" y="281148"/>
                    </a:cubicBezTo>
                    <a:close/>
                  </a:path>
                </a:pathLst>
              </a:custGeom>
              <a:solidFill>
                <a:schemeClr val="accent1">
                  <a:lumMod val="40000"/>
                  <a:lumOff val="6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1" name="任意多边形: 形状 1450">
                <a:extLst>
                  <a:ext uri="{FF2B5EF4-FFF2-40B4-BE49-F238E27FC236}">
                    <a16:creationId xmlns:a16="http://schemas.microsoft.com/office/drawing/2014/main" id="{EF753B73-6227-C2DA-6C76-596A47DA1DD8}"/>
                  </a:ext>
                </a:extLst>
              </p:cNvPr>
              <p:cNvSpPr/>
              <p:nvPr/>
            </p:nvSpPr>
            <p:spPr>
              <a:xfrm>
                <a:off x="6964527" y="3899981"/>
                <a:ext cx="233193" cy="602911"/>
              </a:xfrm>
              <a:custGeom>
                <a:avLst/>
                <a:gdLst>
                  <a:gd name="connsiteX0" fmla="*/ 35014 w 233193"/>
                  <a:gd name="connsiteY0" fmla="*/ 0 h 602911"/>
                  <a:gd name="connsiteX1" fmla="*/ 29204 w 233193"/>
                  <a:gd name="connsiteY1" fmla="*/ 64389 h 602911"/>
                  <a:gd name="connsiteX2" fmla="*/ 62922 w 233193"/>
                  <a:gd name="connsiteY2" fmla="*/ 124016 h 602911"/>
                  <a:gd name="connsiteX3" fmla="*/ 34347 w 233193"/>
                  <a:gd name="connsiteY3" fmla="*/ 225838 h 602911"/>
                  <a:gd name="connsiteX4" fmla="*/ 2820 w 233193"/>
                  <a:gd name="connsiteY4" fmla="*/ 413766 h 602911"/>
                  <a:gd name="connsiteX5" fmla="*/ 96070 w 233193"/>
                  <a:gd name="connsiteY5" fmla="*/ 577882 h 602911"/>
                  <a:gd name="connsiteX6" fmla="*/ 175222 w 233193"/>
                  <a:gd name="connsiteY6" fmla="*/ 600266 h 602911"/>
                  <a:gd name="connsiteX7" fmla="*/ 222847 w 233193"/>
                  <a:gd name="connsiteY7" fmla="*/ 539877 h 602911"/>
                  <a:gd name="connsiteX8" fmla="*/ 220371 w 233193"/>
                  <a:gd name="connsiteY8" fmla="*/ 459772 h 602911"/>
                  <a:gd name="connsiteX9" fmla="*/ 229896 w 233193"/>
                  <a:gd name="connsiteY9" fmla="*/ 87535 h 602911"/>
                  <a:gd name="connsiteX10" fmla="*/ 223990 w 233193"/>
                  <a:gd name="connsiteY10" fmla="*/ 27337 h 602911"/>
                  <a:gd name="connsiteX11" fmla="*/ 189795 w 233193"/>
                  <a:gd name="connsiteY11" fmla="*/ 8287 h 602911"/>
                  <a:gd name="connsiteX12" fmla="*/ 35490 w 233193"/>
                  <a:gd name="connsiteY12" fmla="*/ 381 h 60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193" h="602911">
                    <a:moveTo>
                      <a:pt x="35014" y="0"/>
                    </a:moveTo>
                    <a:cubicBezTo>
                      <a:pt x="22536" y="19050"/>
                      <a:pt x="17107" y="44958"/>
                      <a:pt x="29204" y="64389"/>
                    </a:cubicBezTo>
                    <a:cubicBezTo>
                      <a:pt x="41300" y="83820"/>
                      <a:pt x="57779" y="101632"/>
                      <a:pt x="62922" y="124016"/>
                    </a:cubicBezTo>
                    <a:cubicBezTo>
                      <a:pt x="71209" y="159068"/>
                      <a:pt x="50064" y="193358"/>
                      <a:pt x="34347" y="225838"/>
                    </a:cubicBezTo>
                    <a:cubicBezTo>
                      <a:pt x="5258" y="283911"/>
                      <a:pt x="-5726" y="349380"/>
                      <a:pt x="2820" y="413766"/>
                    </a:cubicBezTo>
                    <a:cubicBezTo>
                      <a:pt x="11830" y="478364"/>
                      <a:pt x="45189" y="537075"/>
                      <a:pt x="96070" y="577882"/>
                    </a:cubicBezTo>
                    <a:cubicBezTo>
                      <a:pt x="118644" y="595313"/>
                      <a:pt x="147981" y="608838"/>
                      <a:pt x="175222" y="600266"/>
                    </a:cubicBezTo>
                    <a:cubicBezTo>
                      <a:pt x="200844" y="592265"/>
                      <a:pt x="217323" y="566261"/>
                      <a:pt x="222847" y="539877"/>
                    </a:cubicBezTo>
                    <a:cubicBezTo>
                      <a:pt x="228372" y="513493"/>
                      <a:pt x="223704" y="486346"/>
                      <a:pt x="220371" y="459772"/>
                    </a:cubicBezTo>
                    <a:cubicBezTo>
                      <a:pt x="204858" y="335918"/>
                      <a:pt x="208069" y="210434"/>
                      <a:pt x="229896" y="87535"/>
                    </a:cubicBezTo>
                    <a:cubicBezTo>
                      <a:pt x="233515" y="67056"/>
                      <a:pt x="236944" y="43625"/>
                      <a:pt x="223990" y="27337"/>
                    </a:cubicBezTo>
                    <a:cubicBezTo>
                      <a:pt x="214645" y="17852"/>
                      <a:pt x="202779" y="11241"/>
                      <a:pt x="189795" y="8287"/>
                    </a:cubicBezTo>
                    <a:cubicBezTo>
                      <a:pt x="140265" y="-8191"/>
                      <a:pt x="86830" y="10096"/>
                      <a:pt x="35490" y="381"/>
                    </a:cubicBezTo>
                  </a:path>
                </a:pathLst>
              </a:custGeom>
              <a:solidFill>
                <a:srgbClr val="00000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2" name="任意多边形: 形状 1451">
                <a:extLst>
                  <a:ext uri="{FF2B5EF4-FFF2-40B4-BE49-F238E27FC236}">
                    <a16:creationId xmlns:a16="http://schemas.microsoft.com/office/drawing/2014/main" id="{2B9055F5-4377-5B80-9B89-93B62F389CD9}"/>
                  </a:ext>
                </a:extLst>
              </p:cNvPr>
              <p:cNvSpPr/>
              <p:nvPr/>
            </p:nvSpPr>
            <p:spPr>
              <a:xfrm>
                <a:off x="5713348" y="4468052"/>
                <a:ext cx="1900078" cy="116014"/>
              </a:xfrm>
              <a:custGeom>
                <a:avLst/>
                <a:gdLst>
                  <a:gd name="connsiteX0" fmla="*/ 32 w 1900078"/>
                  <a:gd name="connsiteY0" fmla="*/ 116014 h 116014"/>
                  <a:gd name="connsiteX1" fmla="*/ 92710 w 1900078"/>
                  <a:gd name="connsiteY1" fmla="*/ 0 h 116014"/>
                  <a:gd name="connsiteX2" fmla="*/ 1800066 w 1900078"/>
                  <a:gd name="connsiteY2" fmla="*/ 0 h 116014"/>
                  <a:gd name="connsiteX3" fmla="*/ 1900079 w 1900078"/>
                  <a:gd name="connsiteY3" fmla="*/ 114300 h 116014"/>
                </a:gdLst>
                <a:ahLst/>
                <a:cxnLst>
                  <a:cxn ang="0">
                    <a:pos x="connsiteX0" y="connsiteY0"/>
                  </a:cxn>
                  <a:cxn ang="0">
                    <a:pos x="connsiteX1" y="connsiteY1"/>
                  </a:cxn>
                  <a:cxn ang="0">
                    <a:pos x="connsiteX2" y="connsiteY2"/>
                  </a:cxn>
                  <a:cxn ang="0">
                    <a:pos x="connsiteX3" y="connsiteY3"/>
                  </a:cxn>
                </a:cxnLst>
                <a:rect l="l" t="t" r="r" b="b"/>
                <a:pathLst>
                  <a:path w="1900078" h="116014">
                    <a:moveTo>
                      <a:pt x="32" y="116014"/>
                    </a:moveTo>
                    <a:cubicBezTo>
                      <a:pt x="32" y="116014"/>
                      <a:pt x="-4445" y="41529"/>
                      <a:pt x="92710" y="0"/>
                    </a:cubicBezTo>
                    <a:lnTo>
                      <a:pt x="1800066" y="0"/>
                    </a:lnTo>
                    <a:cubicBezTo>
                      <a:pt x="1800066" y="0"/>
                      <a:pt x="1889125" y="45148"/>
                      <a:pt x="1900079" y="11430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3" name="任意多边形: 形状 1452">
                <a:extLst>
                  <a:ext uri="{FF2B5EF4-FFF2-40B4-BE49-F238E27FC236}">
                    <a16:creationId xmlns:a16="http://schemas.microsoft.com/office/drawing/2014/main" id="{8C9281E9-0DD1-4704-EDB1-D17F98311F51}"/>
                  </a:ext>
                </a:extLst>
              </p:cNvPr>
              <p:cNvSpPr/>
              <p:nvPr/>
            </p:nvSpPr>
            <p:spPr>
              <a:xfrm>
                <a:off x="5831398" y="1187925"/>
                <a:ext cx="1680229" cy="129447"/>
              </a:xfrm>
              <a:custGeom>
                <a:avLst/>
                <a:gdLst>
                  <a:gd name="connsiteX0" fmla="*/ 1645726 w 1680229"/>
                  <a:gd name="connsiteY0" fmla="*/ 128209 h 129447"/>
                  <a:gd name="connsiteX1" fmla="*/ 1642964 w 1680229"/>
                  <a:gd name="connsiteY1" fmla="*/ 129447 h 129447"/>
                  <a:gd name="connsiteX2" fmla="*/ 37525 w 1680229"/>
                  <a:gd name="connsiteY2" fmla="*/ 119160 h 129447"/>
                  <a:gd name="connsiteX3" fmla="*/ 23333 w 1680229"/>
                  <a:gd name="connsiteY3" fmla="*/ 108778 h 129447"/>
                  <a:gd name="connsiteX4" fmla="*/ 12954 w 1680229"/>
                  <a:gd name="connsiteY4" fmla="*/ 23330 h 129447"/>
                  <a:gd name="connsiteX5" fmla="*/ 61433 w 1680229"/>
                  <a:gd name="connsiteY5" fmla="*/ 3 h 129447"/>
                  <a:gd name="connsiteX6" fmla="*/ 1619723 w 1680229"/>
                  <a:gd name="connsiteY6" fmla="*/ 12576 h 129447"/>
                  <a:gd name="connsiteX7" fmla="*/ 1645726 w 1680229"/>
                  <a:gd name="connsiteY7" fmla="*/ 128209 h 12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0229" h="129447">
                    <a:moveTo>
                      <a:pt x="1645726" y="128209"/>
                    </a:moveTo>
                    <a:lnTo>
                      <a:pt x="1642964" y="129447"/>
                    </a:lnTo>
                    <a:lnTo>
                      <a:pt x="37525" y="119160"/>
                    </a:lnTo>
                    <a:cubicBezTo>
                      <a:pt x="37525" y="119160"/>
                      <a:pt x="31810" y="115541"/>
                      <a:pt x="23333" y="108778"/>
                    </a:cubicBezTo>
                    <a:cubicBezTo>
                      <a:pt x="-3129" y="88049"/>
                      <a:pt x="-7776" y="49792"/>
                      <a:pt x="12954" y="23330"/>
                    </a:cubicBezTo>
                    <a:cubicBezTo>
                      <a:pt x="24614" y="8447"/>
                      <a:pt x="42527" y="-173"/>
                      <a:pt x="61433" y="3"/>
                    </a:cubicBezTo>
                    <a:lnTo>
                      <a:pt x="1619723" y="12576"/>
                    </a:lnTo>
                    <a:cubicBezTo>
                      <a:pt x="1683826" y="13147"/>
                      <a:pt x="1704019" y="100777"/>
                      <a:pt x="1645726" y="12820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4" name="任意多边形: 形状 1453">
                <a:extLst>
                  <a:ext uri="{FF2B5EF4-FFF2-40B4-BE49-F238E27FC236}">
                    <a16:creationId xmlns:a16="http://schemas.microsoft.com/office/drawing/2014/main" id="{0A9F9AAE-A158-E3C6-E0F6-44BDF158D3DC}"/>
                  </a:ext>
                </a:extLst>
              </p:cNvPr>
              <p:cNvSpPr/>
              <p:nvPr/>
            </p:nvSpPr>
            <p:spPr>
              <a:xfrm>
                <a:off x="6155912" y="1908344"/>
                <a:ext cx="1064556" cy="335687"/>
              </a:xfrm>
              <a:custGeom>
                <a:avLst/>
                <a:gdLst>
                  <a:gd name="connsiteX0" fmla="*/ 1064038 w 1064556"/>
                  <a:gd name="connsiteY0" fmla="*/ 20248 h 335687"/>
                  <a:gd name="connsiteX1" fmla="*/ 1032224 w 1064556"/>
                  <a:gd name="connsiteY1" fmla="*/ 60253 h 335687"/>
                  <a:gd name="connsiteX2" fmla="*/ 932593 w 1064556"/>
                  <a:gd name="connsiteY2" fmla="*/ 143311 h 335687"/>
                  <a:gd name="connsiteX3" fmla="*/ 770668 w 1064556"/>
                  <a:gd name="connsiteY3" fmla="*/ 257611 h 335687"/>
                  <a:gd name="connsiteX4" fmla="*/ 659797 w 1064556"/>
                  <a:gd name="connsiteY4" fmla="*/ 308570 h 335687"/>
                  <a:gd name="connsiteX5" fmla="*/ 596075 w 1064556"/>
                  <a:gd name="connsiteY5" fmla="*/ 326191 h 335687"/>
                  <a:gd name="connsiteX6" fmla="*/ 527209 w 1064556"/>
                  <a:gd name="connsiteY6" fmla="*/ 335144 h 335687"/>
                  <a:gd name="connsiteX7" fmla="*/ 388811 w 1064556"/>
                  <a:gd name="connsiteY7" fmla="*/ 316094 h 335687"/>
                  <a:gd name="connsiteX8" fmla="*/ 277559 w 1064556"/>
                  <a:gd name="connsiteY8" fmla="*/ 258944 h 335687"/>
                  <a:gd name="connsiteX9" fmla="*/ 191833 w 1064556"/>
                  <a:gd name="connsiteY9" fmla="*/ 196746 h 335687"/>
                  <a:gd name="connsiteX10" fmla="*/ 121158 w 1064556"/>
                  <a:gd name="connsiteY10" fmla="*/ 139025 h 335687"/>
                  <a:gd name="connsiteX11" fmla="*/ 1048 w 1064556"/>
                  <a:gd name="connsiteY11" fmla="*/ 1864 h 335687"/>
                  <a:gd name="connsiteX12" fmla="*/ 162973 w 1064556"/>
                  <a:gd name="connsiteY12" fmla="*/ 82446 h 335687"/>
                  <a:gd name="connsiteX13" fmla="*/ 239173 w 1064556"/>
                  <a:gd name="connsiteY13" fmla="*/ 129118 h 335687"/>
                  <a:gd name="connsiteX14" fmla="*/ 325660 w 1064556"/>
                  <a:gd name="connsiteY14" fmla="*/ 181030 h 335687"/>
                  <a:gd name="connsiteX15" fmla="*/ 419481 w 1064556"/>
                  <a:gd name="connsiteY15" fmla="*/ 223416 h 335687"/>
                  <a:gd name="connsiteX16" fmla="*/ 522732 w 1064556"/>
                  <a:gd name="connsiteY16" fmla="*/ 235608 h 335687"/>
                  <a:gd name="connsiteX17" fmla="*/ 728282 w 1064556"/>
                  <a:gd name="connsiteY17" fmla="*/ 176363 h 335687"/>
                  <a:gd name="connsiteX18" fmla="*/ 893540 w 1064556"/>
                  <a:gd name="connsiteY18" fmla="*/ 84922 h 335687"/>
                  <a:gd name="connsiteX19" fmla="*/ 1012793 w 1064556"/>
                  <a:gd name="connsiteY19" fmla="*/ 26820 h 335687"/>
                  <a:gd name="connsiteX20" fmla="*/ 1064038 w 1064556"/>
                  <a:gd name="connsiteY20" fmla="*/ 20248 h 33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4556" h="335687">
                    <a:moveTo>
                      <a:pt x="1064038" y="20248"/>
                    </a:moveTo>
                    <a:cubicBezTo>
                      <a:pt x="1067276" y="26439"/>
                      <a:pt x="1055180" y="39298"/>
                      <a:pt x="1032224" y="60253"/>
                    </a:cubicBezTo>
                    <a:cubicBezTo>
                      <a:pt x="1009269" y="81208"/>
                      <a:pt x="975074" y="108735"/>
                      <a:pt x="932593" y="143311"/>
                    </a:cubicBezTo>
                    <a:cubicBezTo>
                      <a:pt x="881587" y="185452"/>
                      <a:pt x="827457" y="223662"/>
                      <a:pt x="770668" y="257611"/>
                    </a:cubicBezTo>
                    <a:cubicBezTo>
                      <a:pt x="735391" y="278038"/>
                      <a:pt x="698271" y="295099"/>
                      <a:pt x="659797" y="308570"/>
                    </a:cubicBezTo>
                    <a:cubicBezTo>
                      <a:pt x="638947" y="315776"/>
                      <a:pt x="617664" y="321662"/>
                      <a:pt x="596075" y="326191"/>
                    </a:cubicBezTo>
                    <a:cubicBezTo>
                      <a:pt x="573395" y="331007"/>
                      <a:pt x="550366" y="334001"/>
                      <a:pt x="527209" y="335144"/>
                    </a:cubicBezTo>
                    <a:cubicBezTo>
                      <a:pt x="480283" y="337698"/>
                      <a:pt x="433302" y="331231"/>
                      <a:pt x="388811" y="316094"/>
                    </a:cubicBezTo>
                    <a:cubicBezTo>
                      <a:pt x="349475" y="301788"/>
                      <a:pt x="312098" y="282587"/>
                      <a:pt x="277559" y="258944"/>
                    </a:cubicBezTo>
                    <a:cubicBezTo>
                      <a:pt x="245555" y="237799"/>
                      <a:pt x="218027" y="216844"/>
                      <a:pt x="191833" y="196746"/>
                    </a:cubicBezTo>
                    <a:cubicBezTo>
                      <a:pt x="165640" y="176648"/>
                      <a:pt x="142304" y="157313"/>
                      <a:pt x="121158" y="139025"/>
                    </a:cubicBezTo>
                    <a:cubicBezTo>
                      <a:pt x="36862" y="65968"/>
                      <a:pt x="-7525" y="12247"/>
                      <a:pt x="1048" y="1864"/>
                    </a:cubicBezTo>
                    <a:cubicBezTo>
                      <a:pt x="9620" y="-8518"/>
                      <a:pt x="69628" y="25296"/>
                      <a:pt x="162973" y="82446"/>
                    </a:cubicBezTo>
                    <a:lnTo>
                      <a:pt x="239173" y="129118"/>
                    </a:lnTo>
                    <a:cubicBezTo>
                      <a:pt x="266510" y="145692"/>
                      <a:pt x="295751" y="164075"/>
                      <a:pt x="325660" y="181030"/>
                    </a:cubicBezTo>
                    <a:cubicBezTo>
                      <a:pt x="355338" y="198452"/>
                      <a:pt x="386790" y="212661"/>
                      <a:pt x="419481" y="223416"/>
                    </a:cubicBezTo>
                    <a:cubicBezTo>
                      <a:pt x="452932" y="233433"/>
                      <a:pt x="487869" y="237558"/>
                      <a:pt x="522732" y="235608"/>
                    </a:cubicBezTo>
                    <a:cubicBezTo>
                      <a:pt x="595884" y="231798"/>
                      <a:pt x="666845" y="206081"/>
                      <a:pt x="728282" y="176363"/>
                    </a:cubicBezTo>
                    <a:cubicBezTo>
                      <a:pt x="789718" y="146644"/>
                      <a:pt x="845344" y="111973"/>
                      <a:pt x="893540" y="84922"/>
                    </a:cubicBezTo>
                    <a:cubicBezTo>
                      <a:pt x="931683" y="62414"/>
                      <a:pt x="971560" y="42985"/>
                      <a:pt x="1012793" y="26820"/>
                    </a:cubicBezTo>
                    <a:cubicBezTo>
                      <a:pt x="1042988" y="16247"/>
                      <a:pt x="1061276" y="14247"/>
                      <a:pt x="1064038" y="20248"/>
                    </a:cubicBezTo>
                    <a:close/>
                  </a:path>
                </a:pathLst>
              </a:custGeom>
              <a:solidFill>
                <a:schemeClr val="accent1">
                  <a:lumMod val="60000"/>
                  <a:lumOff val="4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5" name="任意多边形: 形状 1454">
                <a:extLst>
                  <a:ext uri="{FF2B5EF4-FFF2-40B4-BE49-F238E27FC236}">
                    <a16:creationId xmlns:a16="http://schemas.microsoft.com/office/drawing/2014/main" id="{E6E8CDD7-9A52-7878-67F6-DEC95CE7245E}"/>
                  </a:ext>
                </a:extLst>
              </p:cNvPr>
              <p:cNvSpPr/>
              <p:nvPr/>
            </p:nvSpPr>
            <p:spPr>
              <a:xfrm>
                <a:off x="6620173" y="3438912"/>
                <a:ext cx="55258" cy="55259"/>
              </a:xfrm>
              <a:custGeom>
                <a:avLst/>
                <a:gdLst>
                  <a:gd name="connsiteX0" fmla="*/ 17418 w 55258"/>
                  <a:gd name="connsiteY0" fmla="*/ 1964 h 55259"/>
                  <a:gd name="connsiteX1" fmla="*/ 53295 w 55258"/>
                  <a:gd name="connsiteY1" fmla="*/ 17419 h 55259"/>
                  <a:gd name="connsiteX2" fmla="*/ 37839 w 55258"/>
                  <a:gd name="connsiteY2" fmla="*/ 53296 h 55259"/>
                  <a:gd name="connsiteX3" fmla="*/ 1962 w 55258"/>
                  <a:gd name="connsiteY3" fmla="*/ 37840 h 55259"/>
                  <a:gd name="connsiteX4" fmla="*/ 16084 w 55258"/>
                  <a:gd name="connsiteY4" fmla="*/ 2535 h 55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8" h="55259">
                    <a:moveTo>
                      <a:pt x="17418" y="1964"/>
                    </a:moveTo>
                    <a:cubicBezTo>
                      <a:pt x="31593" y="-3675"/>
                      <a:pt x="47655" y="3244"/>
                      <a:pt x="53295" y="17419"/>
                    </a:cubicBezTo>
                    <a:cubicBezTo>
                      <a:pt x="58934" y="31594"/>
                      <a:pt x="52014" y="47657"/>
                      <a:pt x="37839" y="53296"/>
                    </a:cubicBezTo>
                    <a:cubicBezTo>
                      <a:pt x="23664" y="58935"/>
                      <a:pt x="7601" y="52015"/>
                      <a:pt x="1962" y="37840"/>
                    </a:cubicBezTo>
                    <a:cubicBezTo>
                      <a:pt x="-3468" y="24189"/>
                      <a:pt x="2737" y="8675"/>
                      <a:pt x="16084" y="2535"/>
                    </a:cubicBezTo>
                  </a:path>
                </a:pathLst>
              </a:custGeom>
              <a:solidFill>
                <a:schemeClr val="accent1">
                  <a:lumMod val="60000"/>
                  <a:lumOff val="4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6" name="任意多边形: 形状 1455">
                <a:extLst>
                  <a:ext uri="{FF2B5EF4-FFF2-40B4-BE49-F238E27FC236}">
                    <a16:creationId xmlns:a16="http://schemas.microsoft.com/office/drawing/2014/main" id="{05C22F41-2BDC-25C5-2F5C-64DB0FF8DF03}"/>
                  </a:ext>
                </a:extLst>
              </p:cNvPr>
              <p:cNvSpPr/>
              <p:nvPr/>
            </p:nvSpPr>
            <p:spPr>
              <a:xfrm>
                <a:off x="5837491" y="1468534"/>
                <a:ext cx="225933" cy="725709"/>
              </a:xfrm>
              <a:custGeom>
                <a:avLst/>
                <a:gdLst>
                  <a:gd name="connsiteX0" fmla="*/ 225933 w 225933"/>
                  <a:gd name="connsiteY0" fmla="*/ 725710 h 725709"/>
                  <a:gd name="connsiteX1" fmla="*/ 220218 w 225933"/>
                  <a:gd name="connsiteY1" fmla="*/ 719995 h 725709"/>
                  <a:gd name="connsiteX2" fmla="*/ 204692 w 225933"/>
                  <a:gd name="connsiteY2" fmla="*/ 703040 h 725709"/>
                  <a:gd name="connsiteX3" fmla="*/ 180594 w 225933"/>
                  <a:gd name="connsiteY3" fmla="*/ 675608 h 725709"/>
                  <a:gd name="connsiteX4" fmla="*/ 150305 w 225933"/>
                  <a:gd name="connsiteY4" fmla="*/ 637508 h 725709"/>
                  <a:gd name="connsiteX5" fmla="*/ 116396 w 225933"/>
                  <a:gd name="connsiteY5" fmla="*/ 589883 h 725709"/>
                  <a:gd name="connsiteX6" fmla="*/ 98965 w 225933"/>
                  <a:gd name="connsiteY6" fmla="*/ 562166 h 725709"/>
                  <a:gd name="connsiteX7" fmla="*/ 90011 w 225933"/>
                  <a:gd name="connsiteY7" fmla="*/ 547592 h 725709"/>
                  <a:gd name="connsiteX8" fmla="*/ 81629 w 225933"/>
                  <a:gd name="connsiteY8" fmla="*/ 532162 h 725709"/>
                  <a:gd name="connsiteX9" fmla="*/ 22479 w 225933"/>
                  <a:gd name="connsiteY9" fmla="*/ 389763 h 725709"/>
                  <a:gd name="connsiteX10" fmla="*/ 0 w 225933"/>
                  <a:gd name="connsiteY10" fmla="*/ 237363 h 725709"/>
                  <a:gd name="connsiteX11" fmla="*/ 857 w 225933"/>
                  <a:gd name="connsiteY11" fmla="*/ 202597 h 725709"/>
                  <a:gd name="connsiteX12" fmla="*/ 1619 w 225933"/>
                  <a:gd name="connsiteY12" fmla="*/ 186023 h 725709"/>
                  <a:gd name="connsiteX13" fmla="*/ 3334 w 225933"/>
                  <a:gd name="connsiteY13" fmla="*/ 170021 h 725709"/>
                  <a:gd name="connsiteX14" fmla="*/ 6763 w 225933"/>
                  <a:gd name="connsiteY14" fmla="*/ 139637 h 725709"/>
                  <a:gd name="connsiteX15" fmla="*/ 11811 w 225933"/>
                  <a:gd name="connsiteY15" fmla="*/ 111919 h 725709"/>
                  <a:gd name="connsiteX16" fmla="*/ 22574 w 225933"/>
                  <a:gd name="connsiteY16" fmla="*/ 64294 h 725709"/>
                  <a:gd name="connsiteX17" fmla="*/ 27623 w 225933"/>
                  <a:gd name="connsiteY17" fmla="*/ 45244 h 725709"/>
                  <a:gd name="connsiteX18" fmla="*/ 32861 w 225933"/>
                  <a:gd name="connsiteY18" fmla="*/ 29337 h 725709"/>
                  <a:gd name="connsiteX19" fmla="*/ 40196 w 225933"/>
                  <a:gd name="connsiteY19" fmla="*/ 7525 h 725709"/>
                  <a:gd name="connsiteX20" fmla="*/ 43053 w 225933"/>
                  <a:gd name="connsiteY20" fmla="*/ 0 h 725709"/>
                  <a:gd name="connsiteX21" fmla="*/ 41148 w 225933"/>
                  <a:gd name="connsiteY21" fmla="*/ 7811 h 725709"/>
                  <a:gd name="connsiteX22" fmla="*/ 34671 w 225933"/>
                  <a:gd name="connsiteY22" fmla="*/ 29908 h 725709"/>
                  <a:gd name="connsiteX23" fmla="*/ 29909 w 225933"/>
                  <a:gd name="connsiteY23" fmla="*/ 45815 h 725709"/>
                  <a:gd name="connsiteX24" fmla="*/ 25241 w 225933"/>
                  <a:gd name="connsiteY24" fmla="*/ 64865 h 725709"/>
                  <a:gd name="connsiteX25" fmla="*/ 15716 w 225933"/>
                  <a:gd name="connsiteY25" fmla="*/ 112490 h 725709"/>
                  <a:gd name="connsiteX26" fmla="*/ 11049 w 225933"/>
                  <a:gd name="connsiteY26" fmla="*/ 140113 h 725709"/>
                  <a:gd name="connsiteX27" fmla="*/ 7906 w 225933"/>
                  <a:gd name="connsiteY27" fmla="*/ 170307 h 725709"/>
                  <a:gd name="connsiteX28" fmla="*/ 6287 w 225933"/>
                  <a:gd name="connsiteY28" fmla="*/ 186214 h 725709"/>
                  <a:gd name="connsiteX29" fmla="*/ 5715 w 225933"/>
                  <a:gd name="connsiteY29" fmla="*/ 202692 h 725709"/>
                  <a:gd name="connsiteX30" fmla="*/ 5048 w 225933"/>
                  <a:gd name="connsiteY30" fmla="*/ 237172 h 725709"/>
                  <a:gd name="connsiteX31" fmla="*/ 27242 w 225933"/>
                  <a:gd name="connsiteY31" fmla="*/ 388715 h 725709"/>
                  <a:gd name="connsiteX32" fmla="*/ 85630 w 225933"/>
                  <a:gd name="connsiteY32" fmla="*/ 530257 h 725709"/>
                  <a:gd name="connsiteX33" fmla="*/ 93821 w 225933"/>
                  <a:gd name="connsiteY33" fmla="*/ 545687 h 725709"/>
                  <a:gd name="connsiteX34" fmla="*/ 102680 w 225933"/>
                  <a:gd name="connsiteY34" fmla="*/ 560165 h 725709"/>
                  <a:gd name="connsiteX35" fmla="*/ 119825 w 225933"/>
                  <a:gd name="connsiteY35" fmla="*/ 587883 h 725709"/>
                  <a:gd name="connsiteX36" fmla="*/ 153067 w 225933"/>
                  <a:gd name="connsiteY36" fmla="*/ 635508 h 725709"/>
                  <a:gd name="connsiteX37" fmla="*/ 182785 w 225933"/>
                  <a:gd name="connsiteY37" fmla="*/ 673608 h 725709"/>
                  <a:gd name="connsiteX38" fmla="*/ 206121 w 225933"/>
                  <a:gd name="connsiteY38" fmla="*/ 701612 h 725709"/>
                  <a:gd name="connsiteX39" fmla="*/ 220980 w 225933"/>
                  <a:gd name="connsiteY39" fmla="*/ 719233 h 725709"/>
                  <a:gd name="connsiteX40" fmla="*/ 225933 w 225933"/>
                  <a:gd name="connsiteY40" fmla="*/ 725710 h 7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933" h="725709">
                    <a:moveTo>
                      <a:pt x="225933" y="725710"/>
                    </a:moveTo>
                    <a:cubicBezTo>
                      <a:pt x="223846" y="723997"/>
                      <a:pt x="221932" y="722082"/>
                      <a:pt x="220218" y="719995"/>
                    </a:cubicBezTo>
                    <a:lnTo>
                      <a:pt x="204692" y="703040"/>
                    </a:lnTo>
                    <a:cubicBezTo>
                      <a:pt x="198120" y="695516"/>
                      <a:pt x="189452" y="686752"/>
                      <a:pt x="180594" y="675608"/>
                    </a:cubicBezTo>
                    <a:lnTo>
                      <a:pt x="150305" y="637508"/>
                    </a:lnTo>
                    <a:cubicBezTo>
                      <a:pt x="139922" y="622840"/>
                      <a:pt x="128207" y="607028"/>
                      <a:pt x="116396" y="589883"/>
                    </a:cubicBezTo>
                    <a:lnTo>
                      <a:pt x="98965" y="562166"/>
                    </a:lnTo>
                    <a:cubicBezTo>
                      <a:pt x="96012" y="557403"/>
                      <a:pt x="92869" y="552641"/>
                      <a:pt x="90011" y="547592"/>
                    </a:cubicBezTo>
                    <a:lnTo>
                      <a:pt x="81629" y="532162"/>
                    </a:lnTo>
                    <a:cubicBezTo>
                      <a:pt x="56280" y="487236"/>
                      <a:pt x="36421" y="439427"/>
                      <a:pt x="22479" y="389763"/>
                    </a:cubicBezTo>
                    <a:cubicBezTo>
                      <a:pt x="8469" y="340140"/>
                      <a:pt x="914" y="288918"/>
                      <a:pt x="0" y="237363"/>
                    </a:cubicBezTo>
                    <a:cubicBezTo>
                      <a:pt x="0" y="225457"/>
                      <a:pt x="667" y="213931"/>
                      <a:pt x="857" y="202597"/>
                    </a:cubicBezTo>
                    <a:cubicBezTo>
                      <a:pt x="857" y="196977"/>
                      <a:pt x="857" y="191452"/>
                      <a:pt x="1619" y="186023"/>
                    </a:cubicBezTo>
                    <a:cubicBezTo>
                      <a:pt x="2381" y="180594"/>
                      <a:pt x="2762" y="175260"/>
                      <a:pt x="3334" y="170021"/>
                    </a:cubicBezTo>
                    <a:cubicBezTo>
                      <a:pt x="4572" y="159544"/>
                      <a:pt x="5334" y="149352"/>
                      <a:pt x="6763" y="139637"/>
                    </a:cubicBezTo>
                    <a:cubicBezTo>
                      <a:pt x="8192" y="129921"/>
                      <a:pt x="10192" y="120587"/>
                      <a:pt x="11811" y="111919"/>
                    </a:cubicBezTo>
                    <a:cubicBezTo>
                      <a:pt x="14478" y="94107"/>
                      <a:pt x="19241" y="78581"/>
                      <a:pt x="22574" y="64294"/>
                    </a:cubicBezTo>
                    <a:cubicBezTo>
                      <a:pt x="24384" y="57436"/>
                      <a:pt x="25813" y="50959"/>
                      <a:pt x="27623" y="45244"/>
                    </a:cubicBezTo>
                    <a:lnTo>
                      <a:pt x="32861" y="29337"/>
                    </a:lnTo>
                    <a:lnTo>
                      <a:pt x="40196" y="7525"/>
                    </a:lnTo>
                    <a:cubicBezTo>
                      <a:pt x="40896" y="4928"/>
                      <a:pt x="41854" y="2407"/>
                      <a:pt x="43053" y="0"/>
                    </a:cubicBezTo>
                    <a:cubicBezTo>
                      <a:pt x="42661" y="2657"/>
                      <a:pt x="42024" y="5272"/>
                      <a:pt x="41148" y="7811"/>
                    </a:cubicBezTo>
                    <a:cubicBezTo>
                      <a:pt x="39529" y="13335"/>
                      <a:pt x="37433" y="20669"/>
                      <a:pt x="34671" y="29908"/>
                    </a:cubicBezTo>
                    <a:lnTo>
                      <a:pt x="29909" y="45815"/>
                    </a:lnTo>
                    <a:cubicBezTo>
                      <a:pt x="28289" y="51625"/>
                      <a:pt x="26956" y="58102"/>
                      <a:pt x="25241" y="64865"/>
                    </a:cubicBezTo>
                    <a:cubicBezTo>
                      <a:pt x="22193" y="78676"/>
                      <a:pt x="17717" y="94297"/>
                      <a:pt x="15716" y="112490"/>
                    </a:cubicBezTo>
                    <a:cubicBezTo>
                      <a:pt x="14192" y="121253"/>
                      <a:pt x="12668" y="130492"/>
                      <a:pt x="11049" y="140113"/>
                    </a:cubicBezTo>
                    <a:cubicBezTo>
                      <a:pt x="9430" y="149733"/>
                      <a:pt x="9049" y="159829"/>
                      <a:pt x="7906" y="170307"/>
                    </a:cubicBezTo>
                    <a:cubicBezTo>
                      <a:pt x="7906" y="175546"/>
                      <a:pt x="6858" y="180784"/>
                      <a:pt x="6287" y="186214"/>
                    </a:cubicBezTo>
                    <a:cubicBezTo>
                      <a:pt x="5715" y="191643"/>
                      <a:pt x="6287" y="197167"/>
                      <a:pt x="5715" y="202692"/>
                    </a:cubicBezTo>
                    <a:cubicBezTo>
                      <a:pt x="5715" y="213931"/>
                      <a:pt x="4953" y="225362"/>
                      <a:pt x="5048" y="237172"/>
                    </a:cubicBezTo>
                    <a:cubicBezTo>
                      <a:pt x="5978" y="288424"/>
                      <a:pt x="13436" y="339349"/>
                      <a:pt x="27242" y="388715"/>
                    </a:cubicBezTo>
                    <a:cubicBezTo>
                      <a:pt x="41109" y="438015"/>
                      <a:pt x="60705" y="485519"/>
                      <a:pt x="85630" y="530257"/>
                    </a:cubicBezTo>
                    <a:cubicBezTo>
                      <a:pt x="88392" y="535400"/>
                      <a:pt x="91154" y="540544"/>
                      <a:pt x="93821" y="545687"/>
                    </a:cubicBezTo>
                    <a:cubicBezTo>
                      <a:pt x="96488" y="550831"/>
                      <a:pt x="99822" y="555212"/>
                      <a:pt x="102680" y="560165"/>
                    </a:cubicBezTo>
                    <a:lnTo>
                      <a:pt x="119825" y="587883"/>
                    </a:lnTo>
                    <a:cubicBezTo>
                      <a:pt x="131445" y="605409"/>
                      <a:pt x="142970" y="621221"/>
                      <a:pt x="153067" y="635508"/>
                    </a:cubicBezTo>
                    <a:lnTo>
                      <a:pt x="182785" y="673608"/>
                    </a:lnTo>
                    <a:cubicBezTo>
                      <a:pt x="191357" y="684943"/>
                      <a:pt x="199835" y="693801"/>
                      <a:pt x="206121" y="701612"/>
                    </a:cubicBezTo>
                    <a:lnTo>
                      <a:pt x="220980" y="719233"/>
                    </a:lnTo>
                    <a:cubicBezTo>
                      <a:pt x="222765" y="721286"/>
                      <a:pt x="224420" y="723449"/>
                      <a:pt x="225933" y="72571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7" name="任意多边形: 形状 1456">
                <a:extLst>
                  <a:ext uri="{FF2B5EF4-FFF2-40B4-BE49-F238E27FC236}">
                    <a16:creationId xmlns:a16="http://schemas.microsoft.com/office/drawing/2014/main" id="{8F7FE9C2-6AF4-FEBD-27A6-5A71381C87D4}"/>
                  </a:ext>
                </a:extLst>
              </p:cNvPr>
              <p:cNvSpPr/>
              <p:nvPr/>
            </p:nvSpPr>
            <p:spPr>
              <a:xfrm>
                <a:off x="5973032" y="2508188"/>
                <a:ext cx="611738" cy="1101090"/>
              </a:xfrm>
              <a:custGeom>
                <a:avLst/>
                <a:gdLst>
                  <a:gd name="connsiteX0" fmla="*/ 0 w 611738"/>
                  <a:gd name="connsiteY0" fmla="*/ 1101090 h 1101090"/>
                  <a:gd name="connsiteX1" fmla="*/ 1714 w 611738"/>
                  <a:gd name="connsiteY1" fmla="*/ 1097947 h 1101090"/>
                  <a:gd name="connsiteX2" fmla="*/ 7429 w 611738"/>
                  <a:gd name="connsiteY2" fmla="*/ 1088993 h 1101090"/>
                  <a:gd name="connsiteX3" fmla="*/ 16954 w 611738"/>
                  <a:gd name="connsiteY3" fmla="*/ 1074515 h 1101090"/>
                  <a:gd name="connsiteX4" fmla="*/ 22955 w 611738"/>
                  <a:gd name="connsiteY4" fmla="*/ 1064990 h 1101090"/>
                  <a:gd name="connsiteX5" fmla="*/ 30861 w 611738"/>
                  <a:gd name="connsiteY5" fmla="*/ 1055465 h 1101090"/>
                  <a:gd name="connsiteX6" fmla="*/ 49911 w 611738"/>
                  <a:gd name="connsiteY6" fmla="*/ 1032605 h 1101090"/>
                  <a:gd name="connsiteX7" fmla="*/ 74486 w 611738"/>
                  <a:gd name="connsiteY7" fmla="*/ 1007555 h 1101090"/>
                  <a:gd name="connsiteX8" fmla="*/ 139827 w 611738"/>
                  <a:gd name="connsiteY8" fmla="*/ 952500 h 1101090"/>
                  <a:gd name="connsiteX9" fmla="*/ 326327 w 611738"/>
                  <a:gd name="connsiteY9" fmla="*/ 831628 h 1101090"/>
                  <a:gd name="connsiteX10" fmla="*/ 433292 w 611738"/>
                  <a:gd name="connsiteY10" fmla="*/ 756285 h 1101090"/>
                  <a:gd name="connsiteX11" fmla="*/ 529209 w 611738"/>
                  <a:gd name="connsiteY11" fmla="*/ 654939 h 1101090"/>
                  <a:gd name="connsiteX12" fmla="*/ 606838 w 611738"/>
                  <a:gd name="connsiteY12" fmla="*/ 399383 h 1101090"/>
                  <a:gd name="connsiteX13" fmla="*/ 570262 w 611738"/>
                  <a:gd name="connsiteY13" fmla="*/ 182213 h 1101090"/>
                  <a:gd name="connsiteX14" fmla="*/ 507206 w 611738"/>
                  <a:gd name="connsiteY14" fmla="*/ 46958 h 1101090"/>
                  <a:gd name="connsiteX15" fmla="*/ 486156 w 611738"/>
                  <a:gd name="connsiteY15" fmla="*/ 12097 h 1101090"/>
                  <a:gd name="connsiteX16" fmla="*/ 480536 w 611738"/>
                  <a:gd name="connsiteY16" fmla="*/ 3143 h 1101090"/>
                  <a:gd name="connsiteX17" fmla="*/ 478727 w 611738"/>
                  <a:gd name="connsiteY17" fmla="*/ 0 h 1101090"/>
                  <a:gd name="connsiteX18" fmla="*/ 480917 w 611738"/>
                  <a:gd name="connsiteY18" fmla="*/ 2858 h 1101090"/>
                  <a:gd name="connsiteX19" fmla="*/ 487013 w 611738"/>
                  <a:gd name="connsiteY19" fmla="*/ 11621 h 1101090"/>
                  <a:gd name="connsiteX20" fmla="*/ 508825 w 611738"/>
                  <a:gd name="connsiteY20" fmla="*/ 46006 h 1101090"/>
                  <a:gd name="connsiteX21" fmla="*/ 573596 w 611738"/>
                  <a:gd name="connsiteY21" fmla="*/ 181070 h 1101090"/>
                  <a:gd name="connsiteX22" fmla="*/ 611696 w 611738"/>
                  <a:gd name="connsiteY22" fmla="*/ 399479 h 1101090"/>
                  <a:gd name="connsiteX23" fmla="*/ 606457 w 611738"/>
                  <a:gd name="connsiteY23" fmla="*/ 463677 h 1101090"/>
                  <a:gd name="connsiteX24" fmla="*/ 592455 w 611738"/>
                  <a:gd name="connsiteY24" fmla="*/ 529495 h 1101090"/>
                  <a:gd name="connsiteX25" fmla="*/ 532543 w 611738"/>
                  <a:gd name="connsiteY25" fmla="*/ 657797 h 1101090"/>
                  <a:gd name="connsiteX26" fmla="*/ 435578 w 611738"/>
                  <a:gd name="connsiteY26" fmla="*/ 760190 h 1101090"/>
                  <a:gd name="connsiteX27" fmla="*/ 328041 w 611738"/>
                  <a:gd name="connsiteY27" fmla="*/ 835628 h 1101090"/>
                  <a:gd name="connsiteX28" fmla="*/ 141161 w 611738"/>
                  <a:gd name="connsiteY28" fmla="*/ 955453 h 1101090"/>
                  <a:gd name="connsiteX29" fmla="*/ 75629 w 611738"/>
                  <a:gd name="connsiteY29" fmla="*/ 1009650 h 1101090"/>
                  <a:gd name="connsiteX30" fmla="*/ 50863 w 611738"/>
                  <a:gd name="connsiteY30" fmla="*/ 1034320 h 1101090"/>
                  <a:gd name="connsiteX31" fmla="*/ 31813 w 611738"/>
                  <a:gd name="connsiteY31" fmla="*/ 1056704 h 1101090"/>
                  <a:gd name="connsiteX32" fmla="*/ 23813 w 611738"/>
                  <a:gd name="connsiteY32" fmla="*/ 1066229 h 1101090"/>
                  <a:gd name="connsiteX33" fmla="*/ 17621 w 611738"/>
                  <a:gd name="connsiteY33" fmla="*/ 1075277 h 1101090"/>
                  <a:gd name="connsiteX34" fmla="*/ 8096 w 611738"/>
                  <a:gd name="connsiteY34" fmla="*/ 1089470 h 1101090"/>
                  <a:gd name="connsiteX35" fmla="*/ 2000 w 611738"/>
                  <a:gd name="connsiteY35" fmla="*/ 1098137 h 1101090"/>
                  <a:gd name="connsiteX36" fmla="*/ 0 w 611738"/>
                  <a:gd name="connsiteY36" fmla="*/ 1101090 h 110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11738" h="1101090">
                    <a:moveTo>
                      <a:pt x="0" y="1101090"/>
                    </a:moveTo>
                    <a:cubicBezTo>
                      <a:pt x="471" y="1099991"/>
                      <a:pt x="1046" y="1098939"/>
                      <a:pt x="1714" y="1097947"/>
                    </a:cubicBezTo>
                    <a:lnTo>
                      <a:pt x="7429" y="1088993"/>
                    </a:lnTo>
                    <a:cubicBezTo>
                      <a:pt x="10001" y="1084993"/>
                      <a:pt x="13145" y="1080230"/>
                      <a:pt x="16954" y="1074515"/>
                    </a:cubicBezTo>
                    <a:lnTo>
                      <a:pt x="22955" y="1064990"/>
                    </a:lnTo>
                    <a:cubicBezTo>
                      <a:pt x="25337" y="1061847"/>
                      <a:pt x="28099" y="1058704"/>
                      <a:pt x="30861" y="1055465"/>
                    </a:cubicBezTo>
                    <a:lnTo>
                      <a:pt x="49911" y="1032605"/>
                    </a:lnTo>
                    <a:cubicBezTo>
                      <a:pt x="57245" y="1024700"/>
                      <a:pt x="65627" y="1016508"/>
                      <a:pt x="74486" y="1007555"/>
                    </a:cubicBezTo>
                    <a:cubicBezTo>
                      <a:pt x="95024" y="987778"/>
                      <a:pt x="116853" y="969386"/>
                      <a:pt x="139827" y="952500"/>
                    </a:cubicBezTo>
                    <a:cubicBezTo>
                      <a:pt x="190405" y="914400"/>
                      <a:pt x="255651" y="876300"/>
                      <a:pt x="326327" y="831628"/>
                    </a:cubicBezTo>
                    <a:cubicBezTo>
                      <a:pt x="363490" y="808726"/>
                      <a:pt x="399212" y="783564"/>
                      <a:pt x="433292" y="756285"/>
                    </a:cubicBezTo>
                    <a:cubicBezTo>
                      <a:pt x="469853" y="727162"/>
                      <a:pt x="502141" y="693046"/>
                      <a:pt x="529209" y="654939"/>
                    </a:cubicBezTo>
                    <a:cubicBezTo>
                      <a:pt x="578753" y="578818"/>
                      <a:pt x="605672" y="490199"/>
                      <a:pt x="606838" y="399383"/>
                    </a:cubicBezTo>
                    <a:cubicBezTo>
                      <a:pt x="608045" y="325364"/>
                      <a:pt x="595648" y="251753"/>
                      <a:pt x="570262" y="182213"/>
                    </a:cubicBezTo>
                    <a:cubicBezTo>
                      <a:pt x="553447" y="135285"/>
                      <a:pt x="532339" y="90008"/>
                      <a:pt x="507206" y="46958"/>
                    </a:cubicBezTo>
                    <a:cubicBezTo>
                      <a:pt x="498348" y="31623"/>
                      <a:pt x="491109" y="20003"/>
                      <a:pt x="486156" y="12097"/>
                    </a:cubicBezTo>
                    <a:lnTo>
                      <a:pt x="480536" y="3143"/>
                    </a:lnTo>
                    <a:cubicBezTo>
                      <a:pt x="479298" y="1143"/>
                      <a:pt x="478727" y="0"/>
                      <a:pt x="478727" y="0"/>
                    </a:cubicBezTo>
                    <a:cubicBezTo>
                      <a:pt x="479576" y="855"/>
                      <a:pt x="480312" y="1815"/>
                      <a:pt x="480917" y="2858"/>
                    </a:cubicBezTo>
                    <a:lnTo>
                      <a:pt x="487013" y="11621"/>
                    </a:lnTo>
                    <a:cubicBezTo>
                      <a:pt x="492252" y="19241"/>
                      <a:pt x="499777" y="30671"/>
                      <a:pt x="508825" y="46006"/>
                    </a:cubicBezTo>
                    <a:cubicBezTo>
                      <a:pt x="534737" y="88825"/>
                      <a:pt x="556429" y="134058"/>
                      <a:pt x="573596" y="181070"/>
                    </a:cubicBezTo>
                    <a:cubicBezTo>
                      <a:pt x="599663" y="250898"/>
                      <a:pt x="612581" y="324948"/>
                      <a:pt x="611696" y="399479"/>
                    </a:cubicBezTo>
                    <a:cubicBezTo>
                      <a:pt x="611292" y="420966"/>
                      <a:pt x="609543" y="442408"/>
                      <a:pt x="606457" y="463677"/>
                    </a:cubicBezTo>
                    <a:cubicBezTo>
                      <a:pt x="603371" y="485923"/>
                      <a:pt x="598692" y="507919"/>
                      <a:pt x="592455" y="529495"/>
                    </a:cubicBezTo>
                    <a:cubicBezTo>
                      <a:pt x="579445" y="575180"/>
                      <a:pt x="559219" y="618493"/>
                      <a:pt x="532543" y="657797"/>
                    </a:cubicBezTo>
                    <a:cubicBezTo>
                      <a:pt x="505198" y="696318"/>
                      <a:pt x="472554" y="730789"/>
                      <a:pt x="435578" y="760190"/>
                    </a:cubicBezTo>
                    <a:cubicBezTo>
                      <a:pt x="401296" y="787494"/>
                      <a:pt x="365384" y="812686"/>
                      <a:pt x="328041" y="835628"/>
                    </a:cubicBezTo>
                    <a:cubicBezTo>
                      <a:pt x="257080" y="879920"/>
                      <a:pt x="191738" y="917638"/>
                      <a:pt x="141161" y="955453"/>
                    </a:cubicBezTo>
                    <a:cubicBezTo>
                      <a:pt x="118192" y="972114"/>
                      <a:pt x="96304" y="990216"/>
                      <a:pt x="75629" y="1009650"/>
                    </a:cubicBezTo>
                    <a:cubicBezTo>
                      <a:pt x="66770" y="1018508"/>
                      <a:pt x="58293" y="1026509"/>
                      <a:pt x="50863" y="1034320"/>
                    </a:cubicBezTo>
                    <a:lnTo>
                      <a:pt x="31813" y="1056704"/>
                    </a:lnTo>
                    <a:cubicBezTo>
                      <a:pt x="28956" y="1060133"/>
                      <a:pt x="26194" y="1063276"/>
                      <a:pt x="23813" y="1066229"/>
                    </a:cubicBezTo>
                    <a:lnTo>
                      <a:pt x="17621" y="1075277"/>
                    </a:lnTo>
                    <a:lnTo>
                      <a:pt x="8096" y="1089470"/>
                    </a:lnTo>
                    <a:lnTo>
                      <a:pt x="2000" y="1098137"/>
                    </a:lnTo>
                    <a:cubicBezTo>
                      <a:pt x="1414" y="1099174"/>
                      <a:pt x="745" y="1100161"/>
                      <a:pt x="0" y="110109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8" name="任意多边形: 形状 1457">
                <a:extLst>
                  <a:ext uri="{FF2B5EF4-FFF2-40B4-BE49-F238E27FC236}">
                    <a16:creationId xmlns:a16="http://schemas.microsoft.com/office/drawing/2014/main" id="{28E1DB8A-1F30-3DCD-2392-59AA294915AA}"/>
                  </a:ext>
                </a:extLst>
              </p:cNvPr>
              <p:cNvSpPr/>
              <p:nvPr/>
            </p:nvSpPr>
            <p:spPr>
              <a:xfrm>
                <a:off x="5803396" y="3777580"/>
                <a:ext cx="81052" cy="457395"/>
              </a:xfrm>
              <a:custGeom>
                <a:avLst/>
                <a:gdLst>
                  <a:gd name="connsiteX0" fmla="*/ 81053 w 81052"/>
                  <a:gd name="connsiteY0" fmla="*/ 5 h 457395"/>
                  <a:gd name="connsiteX1" fmla="*/ 78957 w 81052"/>
                  <a:gd name="connsiteY1" fmla="*/ 4482 h 457395"/>
                  <a:gd name="connsiteX2" fmla="*/ 72099 w 81052"/>
                  <a:gd name="connsiteY2" fmla="*/ 16578 h 457395"/>
                  <a:gd name="connsiteX3" fmla="*/ 61717 w 81052"/>
                  <a:gd name="connsiteY3" fmla="*/ 35628 h 457395"/>
                  <a:gd name="connsiteX4" fmla="*/ 49239 w 81052"/>
                  <a:gd name="connsiteY4" fmla="*/ 61822 h 457395"/>
                  <a:gd name="connsiteX5" fmla="*/ 42572 w 81052"/>
                  <a:gd name="connsiteY5" fmla="*/ 77253 h 457395"/>
                  <a:gd name="connsiteX6" fmla="*/ 36095 w 81052"/>
                  <a:gd name="connsiteY6" fmla="*/ 94398 h 457395"/>
                  <a:gd name="connsiteX7" fmla="*/ 23712 w 81052"/>
                  <a:gd name="connsiteY7" fmla="*/ 132498 h 457395"/>
                  <a:gd name="connsiteX8" fmla="*/ 6853 w 81052"/>
                  <a:gd name="connsiteY8" fmla="*/ 316140 h 457395"/>
                  <a:gd name="connsiteX9" fmla="*/ 12092 w 81052"/>
                  <a:gd name="connsiteY9" fmla="*/ 356145 h 457395"/>
                  <a:gd name="connsiteX10" fmla="*/ 15235 w 81052"/>
                  <a:gd name="connsiteY10" fmla="*/ 374147 h 457395"/>
                  <a:gd name="connsiteX11" fmla="*/ 19045 w 81052"/>
                  <a:gd name="connsiteY11" fmla="*/ 390625 h 457395"/>
                  <a:gd name="connsiteX12" fmla="*/ 26570 w 81052"/>
                  <a:gd name="connsiteY12" fmla="*/ 418629 h 457395"/>
                  <a:gd name="connsiteX13" fmla="*/ 33237 w 81052"/>
                  <a:gd name="connsiteY13" fmla="*/ 439584 h 457395"/>
                  <a:gd name="connsiteX14" fmla="*/ 37714 w 81052"/>
                  <a:gd name="connsiteY14" fmla="*/ 452728 h 457395"/>
                  <a:gd name="connsiteX15" fmla="*/ 38953 w 81052"/>
                  <a:gd name="connsiteY15" fmla="*/ 457395 h 457395"/>
                  <a:gd name="connsiteX16" fmla="*/ 36762 w 81052"/>
                  <a:gd name="connsiteY16" fmla="*/ 453109 h 457395"/>
                  <a:gd name="connsiteX17" fmla="*/ 31428 w 81052"/>
                  <a:gd name="connsiteY17" fmla="*/ 440250 h 457395"/>
                  <a:gd name="connsiteX18" fmla="*/ 23903 w 81052"/>
                  <a:gd name="connsiteY18" fmla="*/ 419486 h 457395"/>
                  <a:gd name="connsiteX19" fmla="*/ 15616 w 81052"/>
                  <a:gd name="connsiteY19" fmla="*/ 391482 h 457395"/>
                  <a:gd name="connsiteX20" fmla="*/ 11520 w 81052"/>
                  <a:gd name="connsiteY20" fmla="*/ 375004 h 457395"/>
                  <a:gd name="connsiteX21" fmla="*/ 7996 w 81052"/>
                  <a:gd name="connsiteY21" fmla="*/ 356907 h 457395"/>
                  <a:gd name="connsiteX22" fmla="*/ 2281 w 81052"/>
                  <a:gd name="connsiteY22" fmla="*/ 316616 h 457395"/>
                  <a:gd name="connsiteX23" fmla="*/ 19236 w 81052"/>
                  <a:gd name="connsiteY23" fmla="*/ 131831 h 457395"/>
                  <a:gd name="connsiteX24" fmla="*/ 32190 w 81052"/>
                  <a:gd name="connsiteY24" fmla="*/ 93255 h 457395"/>
                  <a:gd name="connsiteX25" fmla="*/ 38952 w 81052"/>
                  <a:gd name="connsiteY25" fmla="*/ 76110 h 457395"/>
                  <a:gd name="connsiteX26" fmla="*/ 46001 w 81052"/>
                  <a:gd name="connsiteY26" fmla="*/ 60584 h 457395"/>
                  <a:gd name="connsiteX27" fmla="*/ 59241 w 81052"/>
                  <a:gd name="connsiteY27" fmla="*/ 34581 h 457395"/>
                  <a:gd name="connsiteX28" fmla="*/ 70385 w 81052"/>
                  <a:gd name="connsiteY28" fmla="*/ 15531 h 457395"/>
                  <a:gd name="connsiteX29" fmla="*/ 78005 w 81052"/>
                  <a:gd name="connsiteY29" fmla="*/ 3815 h 457395"/>
                  <a:gd name="connsiteX30" fmla="*/ 81053 w 81052"/>
                  <a:gd name="connsiteY30" fmla="*/ 5 h 45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052" h="457395">
                    <a:moveTo>
                      <a:pt x="81053" y="5"/>
                    </a:moveTo>
                    <a:cubicBezTo>
                      <a:pt x="80478" y="1552"/>
                      <a:pt x="79777" y="3049"/>
                      <a:pt x="78957" y="4482"/>
                    </a:cubicBezTo>
                    <a:lnTo>
                      <a:pt x="72099" y="16578"/>
                    </a:lnTo>
                    <a:cubicBezTo>
                      <a:pt x="69051" y="21722"/>
                      <a:pt x="65432" y="28199"/>
                      <a:pt x="61717" y="35628"/>
                    </a:cubicBezTo>
                    <a:cubicBezTo>
                      <a:pt x="58002" y="43058"/>
                      <a:pt x="53240" y="51821"/>
                      <a:pt x="49239" y="61822"/>
                    </a:cubicBezTo>
                    <a:cubicBezTo>
                      <a:pt x="47144" y="66775"/>
                      <a:pt x="44858" y="71919"/>
                      <a:pt x="42572" y="77253"/>
                    </a:cubicBezTo>
                    <a:cubicBezTo>
                      <a:pt x="40286" y="82587"/>
                      <a:pt x="38381" y="88492"/>
                      <a:pt x="36095" y="94398"/>
                    </a:cubicBezTo>
                    <a:cubicBezTo>
                      <a:pt x="31523" y="106209"/>
                      <a:pt x="27903" y="119163"/>
                      <a:pt x="23712" y="132498"/>
                    </a:cubicBezTo>
                    <a:cubicBezTo>
                      <a:pt x="7145" y="192209"/>
                      <a:pt x="1435" y="254410"/>
                      <a:pt x="6853" y="316140"/>
                    </a:cubicBezTo>
                    <a:cubicBezTo>
                      <a:pt x="8472" y="330237"/>
                      <a:pt x="9615" y="343762"/>
                      <a:pt x="12092" y="356145"/>
                    </a:cubicBezTo>
                    <a:cubicBezTo>
                      <a:pt x="13140" y="362336"/>
                      <a:pt x="13997" y="368432"/>
                      <a:pt x="15235" y="374147"/>
                    </a:cubicBezTo>
                    <a:cubicBezTo>
                      <a:pt x="16473" y="379862"/>
                      <a:pt x="17807" y="385386"/>
                      <a:pt x="19045" y="390625"/>
                    </a:cubicBezTo>
                    <a:cubicBezTo>
                      <a:pt x="21141" y="401198"/>
                      <a:pt x="24284" y="410437"/>
                      <a:pt x="26570" y="418629"/>
                    </a:cubicBezTo>
                    <a:cubicBezTo>
                      <a:pt x="28856" y="426820"/>
                      <a:pt x="31142" y="433869"/>
                      <a:pt x="33237" y="439584"/>
                    </a:cubicBezTo>
                    <a:lnTo>
                      <a:pt x="37714" y="452728"/>
                    </a:lnTo>
                    <a:cubicBezTo>
                      <a:pt x="38357" y="454214"/>
                      <a:pt x="38774" y="455787"/>
                      <a:pt x="38953" y="457395"/>
                    </a:cubicBezTo>
                    <a:cubicBezTo>
                      <a:pt x="38035" y="456071"/>
                      <a:pt x="37298" y="454629"/>
                      <a:pt x="36762" y="453109"/>
                    </a:cubicBezTo>
                    <a:cubicBezTo>
                      <a:pt x="35333" y="449585"/>
                      <a:pt x="33618" y="445394"/>
                      <a:pt x="31428" y="440250"/>
                    </a:cubicBezTo>
                    <a:cubicBezTo>
                      <a:pt x="28549" y="433469"/>
                      <a:pt x="26037" y="426537"/>
                      <a:pt x="23903" y="419486"/>
                    </a:cubicBezTo>
                    <a:cubicBezTo>
                      <a:pt x="21331" y="411294"/>
                      <a:pt x="17997" y="402055"/>
                      <a:pt x="15616" y="391482"/>
                    </a:cubicBezTo>
                    <a:cubicBezTo>
                      <a:pt x="14283" y="386244"/>
                      <a:pt x="12949" y="380719"/>
                      <a:pt x="11520" y="375004"/>
                    </a:cubicBezTo>
                    <a:cubicBezTo>
                      <a:pt x="10092" y="369289"/>
                      <a:pt x="9234" y="363098"/>
                      <a:pt x="7996" y="356907"/>
                    </a:cubicBezTo>
                    <a:cubicBezTo>
                      <a:pt x="5329" y="344334"/>
                      <a:pt x="3996" y="330808"/>
                      <a:pt x="2281" y="316616"/>
                    </a:cubicBezTo>
                    <a:cubicBezTo>
                      <a:pt x="-3681" y="254503"/>
                      <a:pt x="2070" y="191822"/>
                      <a:pt x="19236" y="131831"/>
                    </a:cubicBezTo>
                    <a:cubicBezTo>
                      <a:pt x="23522" y="118115"/>
                      <a:pt x="27332" y="105066"/>
                      <a:pt x="32190" y="93255"/>
                    </a:cubicBezTo>
                    <a:cubicBezTo>
                      <a:pt x="34571" y="87349"/>
                      <a:pt x="36476" y="81539"/>
                      <a:pt x="38952" y="76110"/>
                    </a:cubicBezTo>
                    <a:lnTo>
                      <a:pt x="46001" y="60584"/>
                    </a:lnTo>
                    <a:cubicBezTo>
                      <a:pt x="50192" y="51059"/>
                      <a:pt x="55526" y="42201"/>
                      <a:pt x="59241" y="34581"/>
                    </a:cubicBezTo>
                    <a:cubicBezTo>
                      <a:pt x="62597" y="28028"/>
                      <a:pt x="66318" y="21668"/>
                      <a:pt x="70385" y="15531"/>
                    </a:cubicBezTo>
                    <a:lnTo>
                      <a:pt x="78005" y="3815"/>
                    </a:lnTo>
                    <a:cubicBezTo>
                      <a:pt x="79910" y="1243"/>
                      <a:pt x="80862" y="-90"/>
                      <a:pt x="81053" y="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59" name="任意多边形: 形状 1458">
                <a:extLst>
                  <a:ext uri="{FF2B5EF4-FFF2-40B4-BE49-F238E27FC236}">
                    <a16:creationId xmlns:a16="http://schemas.microsoft.com/office/drawing/2014/main" id="{79A0796F-2AAF-CB11-AC4B-CEFBD6146FD8}"/>
                  </a:ext>
                </a:extLst>
              </p:cNvPr>
              <p:cNvSpPr/>
              <p:nvPr/>
            </p:nvSpPr>
            <p:spPr>
              <a:xfrm>
                <a:off x="6179438" y="4006549"/>
                <a:ext cx="882586" cy="131774"/>
              </a:xfrm>
              <a:custGeom>
                <a:avLst/>
                <a:gdLst>
                  <a:gd name="connsiteX0" fmla="*/ 882587 w 882586"/>
                  <a:gd name="connsiteY0" fmla="*/ 17 h 131774"/>
                  <a:gd name="connsiteX1" fmla="*/ 880682 w 882586"/>
                  <a:gd name="connsiteY1" fmla="*/ 1351 h 131774"/>
                  <a:gd name="connsiteX2" fmla="*/ 874776 w 882586"/>
                  <a:gd name="connsiteY2" fmla="*/ 5065 h 131774"/>
                  <a:gd name="connsiteX3" fmla="*/ 851630 w 882586"/>
                  <a:gd name="connsiteY3" fmla="*/ 18972 h 131774"/>
                  <a:gd name="connsiteX4" fmla="*/ 834866 w 882586"/>
                  <a:gd name="connsiteY4" fmla="*/ 28497 h 131774"/>
                  <a:gd name="connsiteX5" fmla="*/ 814197 w 882586"/>
                  <a:gd name="connsiteY5" fmla="*/ 38974 h 131774"/>
                  <a:gd name="connsiteX6" fmla="*/ 762952 w 882586"/>
                  <a:gd name="connsiteY6" fmla="*/ 62882 h 131774"/>
                  <a:gd name="connsiteX7" fmla="*/ 732473 w 882586"/>
                  <a:gd name="connsiteY7" fmla="*/ 75360 h 131774"/>
                  <a:gd name="connsiteX8" fmla="*/ 698754 w 882586"/>
                  <a:gd name="connsiteY8" fmla="*/ 86885 h 131774"/>
                  <a:gd name="connsiteX9" fmla="*/ 623126 w 882586"/>
                  <a:gd name="connsiteY9" fmla="*/ 108412 h 131774"/>
                  <a:gd name="connsiteX10" fmla="*/ 264890 w 882586"/>
                  <a:gd name="connsiteY10" fmla="*/ 117937 h 131774"/>
                  <a:gd name="connsiteX11" fmla="*/ 188119 w 882586"/>
                  <a:gd name="connsiteY11" fmla="*/ 100411 h 131774"/>
                  <a:gd name="connsiteX12" fmla="*/ 153829 w 882586"/>
                  <a:gd name="connsiteY12" fmla="*/ 90886 h 131774"/>
                  <a:gd name="connsiteX13" fmla="*/ 122777 w 882586"/>
                  <a:gd name="connsiteY13" fmla="*/ 79551 h 131774"/>
                  <a:gd name="connsiteX14" fmla="*/ 70390 w 882586"/>
                  <a:gd name="connsiteY14" fmla="*/ 58405 h 131774"/>
                  <a:gd name="connsiteX15" fmla="*/ 49244 w 882586"/>
                  <a:gd name="connsiteY15" fmla="*/ 48880 h 131774"/>
                  <a:gd name="connsiteX16" fmla="*/ 31909 w 882586"/>
                  <a:gd name="connsiteY16" fmla="*/ 39832 h 131774"/>
                  <a:gd name="connsiteX17" fmla="*/ 8096 w 882586"/>
                  <a:gd name="connsiteY17" fmla="*/ 27163 h 131774"/>
                  <a:gd name="connsiteX18" fmla="*/ 2000 w 882586"/>
                  <a:gd name="connsiteY18" fmla="*/ 23735 h 131774"/>
                  <a:gd name="connsiteX19" fmla="*/ 0 w 882586"/>
                  <a:gd name="connsiteY19" fmla="*/ 22496 h 131774"/>
                  <a:gd name="connsiteX20" fmla="*/ 2286 w 882586"/>
                  <a:gd name="connsiteY20" fmla="*/ 23353 h 131774"/>
                  <a:gd name="connsiteX21" fmla="*/ 8573 w 882586"/>
                  <a:gd name="connsiteY21" fmla="*/ 26306 h 131774"/>
                  <a:gd name="connsiteX22" fmla="*/ 32766 w 882586"/>
                  <a:gd name="connsiteY22" fmla="*/ 38117 h 131774"/>
                  <a:gd name="connsiteX23" fmla="*/ 50197 w 882586"/>
                  <a:gd name="connsiteY23" fmla="*/ 46690 h 131774"/>
                  <a:gd name="connsiteX24" fmla="*/ 71533 w 882586"/>
                  <a:gd name="connsiteY24" fmla="*/ 55738 h 131774"/>
                  <a:gd name="connsiteX25" fmla="*/ 124016 w 882586"/>
                  <a:gd name="connsiteY25" fmla="*/ 76027 h 131774"/>
                  <a:gd name="connsiteX26" fmla="*/ 154686 w 882586"/>
                  <a:gd name="connsiteY26" fmla="*/ 87171 h 131774"/>
                  <a:gd name="connsiteX27" fmla="*/ 188976 w 882586"/>
                  <a:gd name="connsiteY27" fmla="*/ 96696 h 131774"/>
                  <a:gd name="connsiteX28" fmla="*/ 265176 w 882586"/>
                  <a:gd name="connsiteY28" fmla="*/ 113650 h 131774"/>
                  <a:gd name="connsiteX29" fmla="*/ 621602 w 882586"/>
                  <a:gd name="connsiteY29" fmla="*/ 104125 h 131774"/>
                  <a:gd name="connsiteX30" fmla="*/ 697040 w 882586"/>
                  <a:gd name="connsiteY30" fmla="*/ 83170 h 131774"/>
                  <a:gd name="connsiteX31" fmla="*/ 730663 w 882586"/>
                  <a:gd name="connsiteY31" fmla="*/ 71931 h 131774"/>
                  <a:gd name="connsiteX32" fmla="*/ 761143 w 882586"/>
                  <a:gd name="connsiteY32" fmla="*/ 59834 h 131774"/>
                  <a:gd name="connsiteX33" fmla="*/ 812483 w 882586"/>
                  <a:gd name="connsiteY33" fmla="*/ 36688 h 131774"/>
                  <a:gd name="connsiteX34" fmla="*/ 833247 w 882586"/>
                  <a:gd name="connsiteY34" fmla="*/ 27163 h 131774"/>
                  <a:gd name="connsiteX35" fmla="*/ 850201 w 882586"/>
                  <a:gd name="connsiteY35" fmla="*/ 17638 h 131774"/>
                  <a:gd name="connsiteX36" fmla="*/ 873728 w 882586"/>
                  <a:gd name="connsiteY36" fmla="*/ 4494 h 131774"/>
                  <a:gd name="connsiteX37" fmla="*/ 879920 w 882586"/>
                  <a:gd name="connsiteY37" fmla="*/ 1255 h 131774"/>
                  <a:gd name="connsiteX38" fmla="*/ 882587 w 882586"/>
                  <a:gd name="connsiteY38" fmla="*/ 17 h 131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2586" h="131774">
                    <a:moveTo>
                      <a:pt x="882587" y="17"/>
                    </a:moveTo>
                    <a:lnTo>
                      <a:pt x="880682" y="1351"/>
                    </a:lnTo>
                    <a:lnTo>
                      <a:pt x="874776" y="5065"/>
                    </a:lnTo>
                    <a:lnTo>
                      <a:pt x="851630" y="18972"/>
                    </a:lnTo>
                    <a:lnTo>
                      <a:pt x="834866" y="28497"/>
                    </a:lnTo>
                    <a:cubicBezTo>
                      <a:pt x="828580" y="32021"/>
                      <a:pt x="821626" y="35260"/>
                      <a:pt x="814197" y="38974"/>
                    </a:cubicBezTo>
                    <a:cubicBezTo>
                      <a:pt x="799148" y="46213"/>
                      <a:pt x="782574" y="55453"/>
                      <a:pt x="762952" y="62882"/>
                    </a:cubicBezTo>
                    <a:lnTo>
                      <a:pt x="732473" y="75360"/>
                    </a:lnTo>
                    <a:cubicBezTo>
                      <a:pt x="721900" y="79551"/>
                      <a:pt x="710375" y="82885"/>
                      <a:pt x="698754" y="86885"/>
                    </a:cubicBezTo>
                    <a:cubicBezTo>
                      <a:pt x="675608" y="95362"/>
                      <a:pt x="649891" y="101458"/>
                      <a:pt x="623126" y="108412"/>
                    </a:cubicBezTo>
                    <a:cubicBezTo>
                      <a:pt x="505607" y="135936"/>
                      <a:pt x="383706" y="139177"/>
                      <a:pt x="264890" y="117937"/>
                    </a:cubicBezTo>
                    <a:cubicBezTo>
                      <a:pt x="237649" y="112412"/>
                      <a:pt x="211741" y="107650"/>
                      <a:pt x="188119" y="100411"/>
                    </a:cubicBezTo>
                    <a:cubicBezTo>
                      <a:pt x="176308" y="96982"/>
                      <a:pt x="164687" y="94315"/>
                      <a:pt x="153829" y="90886"/>
                    </a:cubicBezTo>
                    <a:lnTo>
                      <a:pt x="122777" y="79551"/>
                    </a:lnTo>
                    <a:cubicBezTo>
                      <a:pt x="102870" y="73169"/>
                      <a:pt x="85725" y="64882"/>
                      <a:pt x="70390" y="58405"/>
                    </a:cubicBezTo>
                    <a:cubicBezTo>
                      <a:pt x="62770" y="55072"/>
                      <a:pt x="55626" y="52119"/>
                      <a:pt x="49244" y="48880"/>
                    </a:cubicBezTo>
                    <a:lnTo>
                      <a:pt x="31909" y="39832"/>
                    </a:lnTo>
                    <a:lnTo>
                      <a:pt x="8096" y="27163"/>
                    </a:lnTo>
                    <a:lnTo>
                      <a:pt x="2000" y="23735"/>
                    </a:lnTo>
                    <a:lnTo>
                      <a:pt x="0" y="22496"/>
                    </a:lnTo>
                    <a:cubicBezTo>
                      <a:pt x="0" y="22496"/>
                      <a:pt x="857" y="22496"/>
                      <a:pt x="2286" y="23353"/>
                    </a:cubicBezTo>
                    <a:lnTo>
                      <a:pt x="8573" y="26306"/>
                    </a:lnTo>
                    <a:lnTo>
                      <a:pt x="32766" y="38117"/>
                    </a:lnTo>
                    <a:lnTo>
                      <a:pt x="50197" y="46690"/>
                    </a:lnTo>
                    <a:cubicBezTo>
                      <a:pt x="56674" y="49738"/>
                      <a:pt x="63913" y="52500"/>
                      <a:pt x="71533" y="55738"/>
                    </a:cubicBezTo>
                    <a:cubicBezTo>
                      <a:pt x="86868" y="61835"/>
                      <a:pt x="104013" y="69931"/>
                      <a:pt x="124016" y="76027"/>
                    </a:cubicBezTo>
                    <a:lnTo>
                      <a:pt x="154686" y="87171"/>
                    </a:lnTo>
                    <a:cubicBezTo>
                      <a:pt x="165545" y="90790"/>
                      <a:pt x="177165" y="93362"/>
                      <a:pt x="188976" y="96696"/>
                    </a:cubicBezTo>
                    <a:cubicBezTo>
                      <a:pt x="212503" y="103745"/>
                      <a:pt x="238316" y="108221"/>
                      <a:pt x="265176" y="113650"/>
                    </a:cubicBezTo>
                    <a:cubicBezTo>
                      <a:pt x="383442" y="134130"/>
                      <a:pt x="504599" y="130893"/>
                      <a:pt x="621602" y="104125"/>
                    </a:cubicBezTo>
                    <a:cubicBezTo>
                      <a:pt x="648272" y="97267"/>
                      <a:pt x="673894" y="91457"/>
                      <a:pt x="697040" y="83170"/>
                    </a:cubicBezTo>
                    <a:cubicBezTo>
                      <a:pt x="708660" y="79265"/>
                      <a:pt x="720090" y="76122"/>
                      <a:pt x="730663" y="71931"/>
                    </a:cubicBezTo>
                    <a:lnTo>
                      <a:pt x="761143" y="59834"/>
                    </a:lnTo>
                    <a:cubicBezTo>
                      <a:pt x="780764" y="52595"/>
                      <a:pt x="797433" y="43642"/>
                      <a:pt x="812483" y="36688"/>
                    </a:cubicBezTo>
                    <a:cubicBezTo>
                      <a:pt x="819912" y="33069"/>
                      <a:pt x="826960" y="29926"/>
                      <a:pt x="833247" y="27163"/>
                    </a:cubicBezTo>
                    <a:lnTo>
                      <a:pt x="850201" y="17638"/>
                    </a:lnTo>
                    <a:lnTo>
                      <a:pt x="873728" y="4494"/>
                    </a:lnTo>
                    <a:lnTo>
                      <a:pt x="879920" y="1255"/>
                    </a:lnTo>
                    <a:cubicBezTo>
                      <a:pt x="881825" y="208"/>
                      <a:pt x="882587" y="-78"/>
                      <a:pt x="882587" y="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0" name="任意多边形: 形状 1459">
                <a:extLst>
                  <a:ext uri="{FF2B5EF4-FFF2-40B4-BE49-F238E27FC236}">
                    <a16:creationId xmlns:a16="http://schemas.microsoft.com/office/drawing/2014/main" id="{EC7DDDB8-3A94-7F43-4061-8D7CC0C573EF}"/>
                  </a:ext>
                </a:extLst>
              </p:cNvPr>
              <p:cNvSpPr/>
              <p:nvPr/>
            </p:nvSpPr>
            <p:spPr>
              <a:xfrm>
                <a:off x="6236874" y="1990600"/>
                <a:ext cx="924496" cy="256565"/>
              </a:xfrm>
              <a:custGeom>
                <a:avLst/>
                <a:gdLst>
                  <a:gd name="connsiteX0" fmla="*/ 924497 w 924496"/>
                  <a:gd name="connsiteY0" fmla="*/ 0 h 256565"/>
                  <a:gd name="connsiteX1" fmla="*/ 922496 w 924496"/>
                  <a:gd name="connsiteY1" fmla="*/ 1810 h 256565"/>
                  <a:gd name="connsiteX2" fmla="*/ 916210 w 924496"/>
                  <a:gd name="connsiteY2" fmla="*/ 6953 h 256565"/>
                  <a:gd name="connsiteX3" fmla="*/ 891921 w 924496"/>
                  <a:gd name="connsiteY3" fmla="*/ 26003 h 256565"/>
                  <a:gd name="connsiteX4" fmla="*/ 801338 w 924496"/>
                  <a:gd name="connsiteY4" fmla="*/ 96012 h 256565"/>
                  <a:gd name="connsiteX5" fmla="*/ 659702 w 924496"/>
                  <a:gd name="connsiteY5" fmla="*/ 190500 h 256565"/>
                  <a:gd name="connsiteX6" fmla="*/ 568452 w 924496"/>
                  <a:gd name="connsiteY6" fmla="*/ 232505 h 256565"/>
                  <a:gd name="connsiteX7" fmla="*/ 463106 w 924496"/>
                  <a:gd name="connsiteY7" fmla="*/ 255937 h 256565"/>
                  <a:gd name="connsiteX8" fmla="*/ 260795 w 924496"/>
                  <a:gd name="connsiteY8" fmla="*/ 213836 h 256565"/>
                  <a:gd name="connsiteX9" fmla="*/ 182594 w 924496"/>
                  <a:gd name="connsiteY9" fmla="*/ 167354 h 256565"/>
                  <a:gd name="connsiteX10" fmla="*/ 119348 w 924496"/>
                  <a:gd name="connsiteY10" fmla="*/ 119729 h 256565"/>
                  <a:gd name="connsiteX11" fmla="*/ 31528 w 924496"/>
                  <a:gd name="connsiteY11" fmla="*/ 46292 h 256565"/>
                  <a:gd name="connsiteX12" fmla="*/ 8001 w 924496"/>
                  <a:gd name="connsiteY12" fmla="*/ 25908 h 256565"/>
                  <a:gd name="connsiteX13" fmla="*/ 2000 w 924496"/>
                  <a:gd name="connsiteY13" fmla="*/ 20574 h 256565"/>
                  <a:gd name="connsiteX14" fmla="*/ 0 w 924496"/>
                  <a:gd name="connsiteY14" fmla="*/ 18574 h 256565"/>
                  <a:gd name="connsiteX15" fmla="*/ 2286 w 924496"/>
                  <a:gd name="connsiteY15" fmla="*/ 20098 h 256565"/>
                  <a:gd name="connsiteX16" fmla="*/ 8668 w 924496"/>
                  <a:gd name="connsiteY16" fmla="*/ 25146 h 256565"/>
                  <a:gd name="connsiteX17" fmla="*/ 32766 w 924496"/>
                  <a:gd name="connsiteY17" fmla="*/ 44767 h 256565"/>
                  <a:gd name="connsiteX18" fmla="*/ 121539 w 924496"/>
                  <a:gd name="connsiteY18" fmla="*/ 116967 h 256565"/>
                  <a:gd name="connsiteX19" fmla="*/ 184976 w 924496"/>
                  <a:gd name="connsiteY19" fmla="*/ 163830 h 256565"/>
                  <a:gd name="connsiteX20" fmla="*/ 262795 w 924496"/>
                  <a:gd name="connsiteY20" fmla="*/ 209550 h 256565"/>
                  <a:gd name="connsiteX21" fmla="*/ 462820 w 924496"/>
                  <a:gd name="connsiteY21" fmla="*/ 250793 h 256565"/>
                  <a:gd name="connsiteX22" fmla="*/ 566928 w 924496"/>
                  <a:gd name="connsiteY22" fmla="*/ 227743 h 256565"/>
                  <a:gd name="connsiteX23" fmla="*/ 657606 w 924496"/>
                  <a:gd name="connsiteY23" fmla="*/ 186309 h 256565"/>
                  <a:gd name="connsiteX24" fmla="*/ 799433 w 924496"/>
                  <a:gd name="connsiteY24" fmla="*/ 93821 h 256565"/>
                  <a:gd name="connsiteX25" fmla="*/ 890873 w 924496"/>
                  <a:gd name="connsiteY25" fmla="*/ 25146 h 256565"/>
                  <a:gd name="connsiteX26" fmla="*/ 915734 w 924496"/>
                  <a:gd name="connsiteY26" fmla="*/ 6096 h 256565"/>
                  <a:gd name="connsiteX27" fmla="*/ 922306 w 924496"/>
                  <a:gd name="connsiteY27" fmla="*/ 1333 h 256565"/>
                  <a:gd name="connsiteX28" fmla="*/ 924497 w 924496"/>
                  <a:gd name="connsiteY28" fmla="*/ 0 h 25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4496" h="256565">
                    <a:moveTo>
                      <a:pt x="924497" y="0"/>
                    </a:moveTo>
                    <a:cubicBezTo>
                      <a:pt x="923914" y="690"/>
                      <a:pt x="923241" y="1299"/>
                      <a:pt x="922496" y="1810"/>
                    </a:cubicBezTo>
                    <a:lnTo>
                      <a:pt x="916210" y="6953"/>
                    </a:lnTo>
                    <a:cubicBezTo>
                      <a:pt x="910400" y="11621"/>
                      <a:pt x="902303" y="18193"/>
                      <a:pt x="891921" y="26003"/>
                    </a:cubicBezTo>
                    <a:cubicBezTo>
                      <a:pt x="870776" y="42767"/>
                      <a:pt x="840105" y="67056"/>
                      <a:pt x="801338" y="96012"/>
                    </a:cubicBezTo>
                    <a:cubicBezTo>
                      <a:pt x="756226" y="130547"/>
                      <a:pt x="708913" y="162109"/>
                      <a:pt x="659702" y="190500"/>
                    </a:cubicBezTo>
                    <a:cubicBezTo>
                      <a:pt x="630436" y="206878"/>
                      <a:pt x="599925" y="220923"/>
                      <a:pt x="568452" y="232505"/>
                    </a:cubicBezTo>
                    <a:cubicBezTo>
                      <a:pt x="534503" y="244857"/>
                      <a:pt x="499090" y="252734"/>
                      <a:pt x="463106" y="255937"/>
                    </a:cubicBezTo>
                    <a:cubicBezTo>
                      <a:pt x="393145" y="259863"/>
                      <a:pt x="323381" y="245345"/>
                      <a:pt x="260795" y="213836"/>
                    </a:cubicBezTo>
                    <a:cubicBezTo>
                      <a:pt x="233729" y="200089"/>
                      <a:pt x="207605" y="184561"/>
                      <a:pt x="182594" y="167354"/>
                    </a:cubicBezTo>
                    <a:cubicBezTo>
                      <a:pt x="159353" y="150971"/>
                      <a:pt x="138113" y="135064"/>
                      <a:pt x="119348" y="119729"/>
                    </a:cubicBezTo>
                    <a:cubicBezTo>
                      <a:pt x="81248" y="89440"/>
                      <a:pt x="52102" y="63817"/>
                      <a:pt x="31528" y="46292"/>
                    </a:cubicBezTo>
                    <a:lnTo>
                      <a:pt x="8001" y="25908"/>
                    </a:lnTo>
                    <a:lnTo>
                      <a:pt x="2000" y="20574"/>
                    </a:lnTo>
                    <a:lnTo>
                      <a:pt x="0" y="18574"/>
                    </a:lnTo>
                    <a:cubicBezTo>
                      <a:pt x="0" y="18574"/>
                      <a:pt x="857" y="18574"/>
                      <a:pt x="2286" y="20098"/>
                    </a:cubicBezTo>
                    <a:lnTo>
                      <a:pt x="8668" y="25146"/>
                    </a:lnTo>
                    <a:lnTo>
                      <a:pt x="32766" y="44767"/>
                    </a:lnTo>
                    <a:cubicBezTo>
                      <a:pt x="53721" y="61913"/>
                      <a:pt x="83630" y="87058"/>
                      <a:pt x="121539" y="116967"/>
                    </a:cubicBezTo>
                    <a:cubicBezTo>
                      <a:pt x="140589" y="131921"/>
                      <a:pt x="161639" y="147638"/>
                      <a:pt x="184976" y="163830"/>
                    </a:cubicBezTo>
                    <a:cubicBezTo>
                      <a:pt x="209898" y="180739"/>
                      <a:pt x="235892" y="196011"/>
                      <a:pt x="262795" y="209550"/>
                    </a:cubicBezTo>
                    <a:cubicBezTo>
                      <a:pt x="324757" y="240435"/>
                      <a:pt x="393695" y="254649"/>
                      <a:pt x="462820" y="250793"/>
                    </a:cubicBezTo>
                    <a:cubicBezTo>
                      <a:pt x="498373" y="247641"/>
                      <a:pt x="533367" y="239893"/>
                      <a:pt x="566928" y="227743"/>
                    </a:cubicBezTo>
                    <a:cubicBezTo>
                      <a:pt x="598187" y="216315"/>
                      <a:pt x="628505" y="202461"/>
                      <a:pt x="657606" y="186309"/>
                    </a:cubicBezTo>
                    <a:cubicBezTo>
                      <a:pt x="706744" y="158434"/>
                      <a:pt x="754110" y="127546"/>
                      <a:pt x="799433" y="93821"/>
                    </a:cubicBezTo>
                    <a:cubicBezTo>
                      <a:pt x="838295" y="65246"/>
                      <a:pt x="869251" y="41434"/>
                      <a:pt x="890873" y="25146"/>
                    </a:cubicBezTo>
                    <a:lnTo>
                      <a:pt x="915734" y="6096"/>
                    </a:lnTo>
                    <a:lnTo>
                      <a:pt x="922306" y="1333"/>
                    </a:lnTo>
                    <a:cubicBezTo>
                      <a:pt x="922965" y="782"/>
                      <a:pt x="923704" y="332"/>
                      <a:pt x="924497"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1" name="任意多边形: 形状 1460">
                <a:extLst>
                  <a:ext uri="{FF2B5EF4-FFF2-40B4-BE49-F238E27FC236}">
                    <a16:creationId xmlns:a16="http://schemas.microsoft.com/office/drawing/2014/main" id="{97328F28-63D1-5BD1-1418-39F9DD284BF7}"/>
                  </a:ext>
                </a:extLst>
              </p:cNvPr>
              <p:cNvSpPr/>
              <p:nvPr/>
            </p:nvSpPr>
            <p:spPr>
              <a:xfrm>
                <a:off x="6302311" y="4055092"/>
                <a:ext cx="573024" cy="80996"/>
              </a:xfrm>
              <a:custGeom>
                <a:avLst/>
                <a:gdLst>
                  <a:gd name="connsiteX0" fmla="*/ 0 w 573024"/>
                  <a:gd name="connsiteY0" fmla="*/ 31483 h 80996"/>
                  <a:gd name="connsiteX1" fmla="*/ 164401 w 573024"/>
                  <a:gd name="connsiteY1" fmla="*/ 16815 h 80996"/>
                  <a:gd name="connsiteX2" fmla="*/ 332899 w 573024"/>
                  <a:gd name="connsiteY2" fmla="*/ 39675 h 80996"/>
                  <a:gd name="connsiteX3" fmla="*/ 456724 w 573024"/>
                  <a:gd name="connsiteY3" fmla="*/ 3670 h 80996"/>
                  <a:gd name="connsiteX4" fmla="*/ 573024 w 573024"/>
                  <a:gd name="connsiteY4" fmla="*/ 37389 h 80996"/>
                  <a:gd name="connsiteX5" fmla="*/ 286 w 573024"/>
                  <a:gd name="connsiteY5" fmla="*/ 31484 h 8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024" h="80996">
                    <a:moveTo>
                      <a:pt x="0" y="31483"/>
                    </a:moveTo>
                    <a:cubicBezTo>
                      <a:pt x="45148" y="-3378"/>
                      <a:pt x="108585" y="5004"/>
                      <a:pt x="164401" y="16815"/>
                    </a:cubicBezTo>
                    <a:cubicBezTo>
                      <a:pt x="220218" y="28626"/>
                      <a:pt x="276415" y="47581"/>
                      <a:pt x="332899" y="39675"/>
                    </a:cubicBezTo>
                    <a:cubicBezTo>
                      <a:pt x="375475" y="33674"/>
                      <a:pt x="414528" y="12814"/>
                      <a:pt x="456724" y="3670"/>
                    </a:cubicBezTo>
                    <a:cubicBezTo>
                      <a:pt x="498919" y="-5474"/>
                      <a:pt x="549688" y="1289"/>
                      <a:pt x="573024" y="37389"/>
                    </a:cubicBezTo>
                    <a:cubicBezTo>
                      <a:pt x="386508" y="97489"/>
                      <a:pt x="185523" y="95416"/>
                      <a:pt x="286" y="31484"/>
                    </a:cubicBezTo>
                  </a:path>
                </a:pathLst>
              </a:custGeom>
              <a:solidFill>
                <a:schemeClr val="accent1">
                  <a:lumMod val="60000"/>
                  <a:lumOff val="4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462" name="图形 2">
              <a:extLst>
                <a:ext uri="{FF2B5EF4-FFF2-40B4-BE49-F238E27FC236}">
                  <a16:creationId xmlns:a16="http://schemas.microsoft.com/office/drawing/2014/main" id="{7B56449B-95CC-85CB-E4D7-DA1F0EA323EA}"/>
                </a:ext>
              </a:extLst>
            </p:cNvPr>
            <p:cNvGrpSpPr/>
            <p:nvPr/>
          </p:nvGrpSpPr>
          <p:grpSpPr>
            <a:xfrm flipH="1">
              <a:off x="4965192" y="2583971"/>
              <a:ext cx="1581818" cy="2007228"/>
              <a:chOff x="6978490" y="2583971"/>
              <a:chExt cx="1581818" cy="2007228"/>
            </a:xfrm>
          </p:grpSpPr>
          <p:sp>
            <p:nvSpPr>
              <p:cNvPr id="1463" name="任意多边形: 形状 1462">
                <a:extLst>
                  <a:ext uri="{FF2B5EF4-FFF2-40B4-BE49-F238E27FC236}">
                    <a16:creationId xmlns:a16="http://schemas.microsoft.com/office/drawing/2014/main" id="{7C08C886-693C-CDB9-A514-01D2647940F4}"/>
                  </a:ext>
                </a:extLst>
              </p:cNvPr>
              <p:cNvSpPr/>
              <p:nvPr/>
            </p:nvSpPr>
            <p:spPr>
              <a:xfrm>
                <a:off x="7047507" y="3134933"/>
                <a:ext cx="958921" cy="1028128"/>
              </a:xfrm>
              <a:custGeom>
                <a:avLst/>
                <a:gdLst>
                  <a:gd name="connsiteX0" fmla="*/ 829668 w 958921"/>
                  <a:gd name="connsiteY0" fmla="*/ 693134 h 1028128"/>
                  <a:gd name="connsiteX1" fmla="*/ 624880 w 958921"/>
                  <a:gd name="connsiteY1" fmla="*/ 463486 h 1028128"/>
                  <a:gd name="connsiteX2" fmla="*/ 622784 w 958921"/>
                  <a:gd name="connsiteY2" fmla="*/ 742664 h 1028128"/>
                  <a:gd name="connsiteX3" fmla="*/ 684507 w 958921"/>
                  <a:gd name="connsiteY3" fmla="*/ 921734 h 1028128"/>
                  <a:gd name="connsiteX4" fmla="*/ 70906 w 958921"/>
                  <a:gd name="connsiteY4" fmla="*/ 1028128 h 1028128"/>
                  <a:gd name="connsiteX5" fmla="*/ 44903 w 958921"/>
                  <a:gd name="connsiteY5" fmla="*/ 543973 h 1028128"/>
                  <a:gd name="connsiteX6" fmla="*/ 707 w 958921"/>
                  <a:gd name="connsiteY6" fmla="*/ 172498 h 1028128"/>
                  <a:gd name="connsiteX7" fmla="*/ 63953 w 958921"/>
                  <a:gd name="connsiteY7" fmla="*/ 66675 h 1028128"/>
                  <a:gd name="connsiteX8" fmla="*/ 232831 w 958921"/>
                  <a:gd name="connsiteY8" fmla="*/ 0 h 1028128"/>
                  <a:gd name="connsiteX9" fmla="*/ 470956 w 958921"/>
                  <a:gd name="connsiteY9" fmla="*/ 43624 h 1028128"/>
                  <a:gd name="connsiteX10" fmla="*/ 566682 w 958921"/>
                  <a:gd name="connsiteY10" fmla="*/ 80010 h 1028128"/>
                  <a:gd name="connsiteX11" fmla="*/ 670886 w 958921"/>
                  <a:gd name="connsiteY11" fmla="*/ 152495 h 1028128"/>
                  <a:gd name="connsiteX12" fmla="*/ 958922 w 958921"/>
                  <a:gd name="connsiteY12" fmla="*/ 481870 h 102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8921" h="1028128">
                    <a:moveTo>
                      <a:pt x="829668" y="693134"/>
                    </a:moveTo>
                    <a:lnTo>
                      <a:pt x="624880" y="463486"/>
                    </a:lnTo>
                    <a:lnTo>
                      <a:pt x="622784" y="742664"/>
                    </a:lnTo>
                    <a:lnTo>
                      <a:pt x="684507" y="921734"/>
                    </a:lnTo>
                    <a:lnTo>
                      <a:pt x="70906" y="1028128"/>
                    </a:lnTo>
                    <a:lnTo>
                      <a:pt x="44903" y="543973"/>
                    </a:lnTo>
                    <a:lnTo>
                      <a:pt x="707" y="172498"/>
                    </a:lnTo>
                    <a:cubicBezTo>
                      <a:pt x="-4694" y="126953"/>
                      <a:pt x="21283" y="83490"/>
                      <a:pt x="63953" y="66675"/>
                    </a:cubicBezTo>
                    <a:lnTo>
                      <a:pt x="232831" y="0"/>
                    </a:lnTo>
                    <a:lnTo>
                      <a:pt x="470956" y="43624"/>
                    </a:lnTo>
                    <a:lnTo>
                      <a:pt x="566682" y="80010"/>
                    </a:lnTo>
                    <a:cubicBezTo>
                      <a:pt x="606818" y="95294"/>
                      <a:pt x="642596" y="120182"/>
                      <a:pt x="670886" y="152495"/>
                    </a:cubicBezTo>
                    <a:lnTo>
                      <a:pt x="958922" y="481870"/>
                    </a:lnTo>
                  </a:path>
                </a:pathLst>
              </a:custGeom>
              <a:solidFill>
                <a:srgbClr val="0F465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4" name="任意多边形: 形状 1463">
                <a:extLst>
                  <a:ext uri="{FF2B5EF4-FFF2-40B4-BE49-F238E27FC236}">
                    <a16:creationId xmlns:a16="http://schemas.microsoft.com/office/drawing/2014/main" id="{60F19F92-E8AE-AFD5-94EE-43FD312FB58A}"/>
                  </a:ext>
                </a:extLst>
              </p:cNvPr>
              <p:cNvSpPr/>
              <p:nvPr/>
            </p:nvSpPr>
            <p:spPr>
              <a:xfrm>
                <a:off x="7658099" y="3400014"/>
                <a:ext cx="156083" cy="145306"/>
              </a:xfrm>
              <a:custGeom>
                <a:avLst/>
                <a:gdLst>
                  <a:gd name="connsiteX0" fmla="*/ 0 w 156083"/>
                  <a:gd name="connsiteY0" fmla="*/ 143161 h 145306"/>
                  <a:gd name="connsiteX1" fmla="*/ 34576 w 156083"/>
                  <a:gd name="connsiteY1" fmla="*/ 140684 h 145306"/>
                  <a:gd name="connsiteX2" fmla="*/ 149924 w 156083"/>
                  <a:gd name="connsiteY2" fmla="*/ 34385 h 145306"/>
                  <a:gd name="connsiteX3" fmla="*/ 155162 w 156083"/>
                  <a:gd name="connsiteY3" fmla="*/ 0 h 145306"/>
                  <a:gd name="connsiteX4" fmla="*/ 156020 w 156083"/>
                  <a:gd name="connsiteY4" fmla="*/ 9525 h 145306"/>
                  <a:gd name="connsiteX5" fmla="*/ 153353 w 156083"/>
                  <a:gd name="connsiteY5" fmla="*/ 35243 h 145306"/>
                  <a:gd name="connsiteX6" fmla="*/ 35147 w 156083"/>
                  <a:gd name="connsiteY6" fmla="*/ 144304 h 145306"/>
                  <a:gd name="connsiteX7" fmla="*/ 9335 w 156083"/>
                  <a:gd name="connsiteY7" fmla="*/ 144875 h 145306"/>
                  <a:gd name="connsiteX8" fmla="*/ 0 w 156083"/>
                  <a:gd name="connsiteY8" fmla="*/ 143161 h 14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83" h="145306">
                    <a:moveTo>
                      <a:pt x="0" y="143161"/>
                    </a:moveTo>
                    <a:cubicBezTo>
                      <a:pt x="11564" y="143003"/>
                      <a:pt x="23108" y="142176"/>
                      <a:pt x="34576" y="140684"/>
                    </a:cubicBezTo>
                    <a:cubicBezTo>
                      <a:pt x="91091" y="132061"/>
                      <a:pt x="136722" y="90009"/>
                      <a:pt x="149924" y="34385"/>
                    </a:cubicBezTo>
                    <a:cubicBezTo>
                      <a:pt x="152295" y="23027"/>
                      <a:pt x="154044" y="11548"/>
                      <a:pt x="155162" y="0"/>
                    </a:cubicBezTo>
                    <a:cubicBezTo>
                      <a:pt x="155935" y="3112"/>
                      <a:pt x="156224" y="6325"/>
                      <a:pt x="156020" y="9525"/>
                    </a:cubicBezTo>
                    <a:cubicBezTo>
                      <a:pt x="156091" y="18170"/>
                      <a:pt x="155196" y="26796"/>
                      <a:pt x="153353" y="35243"/>
                    </a:cubicBezTo>
                    <a:cubicBezTo>
                      <a:pt x="141526" y="93246"/>
                      <a:pt x="93913" y="137175"/>
                      <a:pt x="35147" y="144304"/>
                    </a:cubicBezTo>
                    <a:cubicBezTo>
                      <a:pt x="26588" y="145410"/>
                      <a:pt x="17935" y="145602"/>
                      <a:pt x="9335" y="144875"/>
                    </a:cubicBezTo>
                    <a:cubicBezTo>
                      <a:pt x="6151" y="144809"/>
                      <a:pt x="2999" y="144230"/>
                      <a:pt x="0" y="143161"/>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5" name="任意多边形: 形状 1464">
                <a:extLst>
                  <a:ext uri="{FF2B5EF4-FFF2-40B4-BE49-F238E27FC236}">
                    <a16:creationId xmlns:a16="http://schemas.microsoft.com/office/drawing/2014/main" id="{4463E319-FB70-0B42-29FF-13D6151AB0D1}"/>
                  </a:ext>
                </a:extLst>
              </p:cNvPr>
              <p:cNvSpPr/>
              <p:nvPr/>
            </p:nvSpPr>
            <p:spPr>
              <a:xfrm>
                <a:off x="7671006" y="3433732"/>
                <a:ext cx="6286" cy="431958"/>
              </a:xfrm>
              <a:custGeom>
                <a:avLst/>
                <a:gdLst>
                  <a:gd name="connsiteX0" fmla="*/ 4906 w 6286"/>
                  <a:gd name="connsiteY0" fmla="*/ 431959 h 431958"/>
                  <a:gd name="connsiteX1" fmla="*/ 5763 w 6286"/>
                  <a:gd name="connsiteY1" fmla="*/ 215932 h 431958"/>
                  <a:gd name="connsiteX2" fmla="*/ 1381 w 6286"/>
                  <a:gd name="connsiteY2" fmla="*/ 0 h 431958"/>
                  <a:gd name="connsiteX3" fmla="*/ 524 w 6286"/>
                  <a:gd name="connsiteY3" fmla="*/ 216027 h 431958"/>
                  <a:gd name="connsiteX4" fmla="*/ 4906 w 6286"/>
                  <a:gd name="connsiteY4" fmla="*/ 431959 h 43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 h="431958">
                    <a:moveTo>
                      <a:pt x="4906" y="431959"/>
                    </a:moveTo>
                    <a:cubicBezTo>
                      <a:pt x="6334" y="431959"/>
                      <a:pt x="6715" y="335185"/>
                      <a:pt x="5763" y="215932"/>
                    </a:cubicBezTo>
                    <a:cubicBezTo>
                      <a:pt x="4810" y="96679"/>
                      <a:pt x="2810" y="0"/>
                      <a:pt x="1381" y="0"/>
                    </a:cubicBezTo>
                    <a:cubicBezTo>
                      <a:pt x="-47" y="0"/>
                      <a:pt x="-428" y="96679"/>
                      <a:pt x="524" y="216027"/>
                    </a:cubicBezTo>
                    <a:cubicBezTo>
                      <a:pt x="1477" y="335375"/>
                      <a:pt x="3477" y="431959"/>
                      <a:pt x="4906" y="43195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6" name="任意多边形: 形状 1465">
                <a:extLst>
                  <a:ext uri="{FF2B5EF4-FFF2-40B4-BE49-F238E27FC236}">
                    <a16:creationId xmlns:a16="http://schemas.microsoft.com/office/drawing/2014/main" id="{DEC1F11C-DDA2-B8BD-15F6-7F51A18ADC09}"/>
                  </a:ext>
                </a:extLst>
              </p:cNvPr>
              <p:cNvSpPr/>
              <p:nvPr/>
            </p:nvSpPr>
            <p:spPr>
              <a:xfrm>
                <a:off x="6978490" y="3201227"/>
                <a:ext cx="674942" cy="868394"/>
              </a:xfrm>
              <a:custGeom>
                <a:avLst/>
                <a:gdLst>
                  <a:gd name="connsiteX0" fmla="*/ 674942 w 674942"/>
                  <a:gd name="connsiteY0" fmla="*/ 735425 h 868394"/>
                  <a:gd name="connsiteX1" fmla="*/ 304229 w 674942"/>
                  <a:gd name="connsiteY1" fmla="*/ 586169 h 868394"/>
                  <a:gd name="connsiteX2" fmla="*/ 251365 w 674942"/>
                  <a:gd name="connsiteY2" fmla="*/ 514064 h 868394"/>
                  <a:gd name="connsiteX3" fmla="*/ 224219 w 674942"/>
                  <a:gd name="connsiteY3" fmla="*/ 158591 h 868394"/>
                  <a:gd name="connsiteX4" fmla="*/ 132969 w 674942"/>
                  <a:gd name="connsiteY4" fmla="*/ 0 h 868394"/>
                  <a:gd name="connsiteX5" fmla="*/ 79534 w 674942"/>
                  <a:gd name="connsiteY5" fmla="*/ 21146 h 868394"/>
                  <a:gd name="connsiteX6" fmla="*/ 2382 w 674942"/>
                  <a:gd name="connsiteY6" fmla="*/ 237172 h 868394"/>
                  <a:gd name="connsiteX7" fmla="*/ 36386 w 674942"/>
                  <a:gd name="connsiteY7" fmla="*/ 601218 h 868394"/>
                  <a:gd name="connsiteX8" fmla="*/ 170879 w 674942"/>
                  <a:gd name="connsiteY8" fmla="*/ 769525 h 868394"/>
                  <a:gd name="connsiteX9" fmla="*/ 627508 w 674942"/>
                  <a:gd name="connsiteY9" fmla="*/ 868394 h 8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4942" h="868394">
                    <a:moveTo>
                      <a:pt x="674942" y="735425"/>
                    </a:moveTo>
                    <a:lnTo>
                      <a:pt x="304229" y="586169"/>
                    </a:lnTo>
                    <a:cubicBezTo>
                      <a:pt x="274335" y="574135"/>
                      <a:pt x="253850" y="546193"/>
                      <a:pt x="251365" y="514064"/>
                    </a:cubicBezTo>
                    <a:lnTo>
                      <a:pt x="224219" y="158591"/>
                    </a:lnTo>
                    <a:cubicBezTo>
                      <a:pt x="224219" y="158591"/>
                      <a:pt x="227458" y="7334"/>
                      <a:pt x="132969" y="0"/>
                    </a:cubicBezTo>
                    <a:lnTo>
                      <a:pt x="79534" y="21146"/>
                    </a:lnTo>
                    <a:cubicBezTo>
                      <a:pt x="10097" y="58007"/>
                      <a:pt x="-7048" y="159163"/>
                      <a:pt x="2382" y="237172"/>
                    </a:cubicBezTo>
                    <a:cubicBezTo>
                      <a:pt x="15812" y="348044"/>
                      <a:pt x="21432" y="505015"/>
                      <a:pt x="36386" y="601218"/>
                    </a:cubicBezTo>
                    <a:cubicBezTo>
                      <a:pt x="48768" y="679990"/>
                      <a:pt x="93536" y="749237"/>
                      <a:pt x="170879" y="769525"/>
                    </a:cubicBezTo>
                    <a:lnTo>
                      <a:pt x="627508" y="868394"/>
                    </a:lnTo>
                    <a:close/>
                  </a:path>
                </a:pathLst>
              </a:custGeom>
              <a:solidFill>
                <a:srgbClr val="0F465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7" name="任意多边形: 形状 1466">
                <a:extLst>
                  <a:ext uri="{FF2B5EF4-FFF2-40B4-BE49-F238E27FC236}">
                    <a16:creationId xmlns:a16="http://schemas.microsoft.com/office/drawing/2014/main" id="{8CD45E5A-1C93-C746-36AB-86B6636403CE}"/>
                  </a:ext>
                </a:extLst>
              </p:cNvPr>
              <p:cNvSpPr/>
              <p:nvPr/>
            </p:nvSpPr>
            <p:spPr>
              <a:xfrm>
                <a:off x="7208035" y="3414016"/>
                <a:ext cx="458542" cy="522827"/>
              </a:xfrm>
              <a:custGeom>
                <a:avLst/>
                <a:gdLst>
                  <a:gd name="connsiteX0" fmla="*/ 8 w 458542"/>
                  <a:gd name="connsiteY0" fmla="*/ 0 h 522827"/>
                  <a:gd name="connsiteX1" fmla="*/ 1151 w 458542"/>
                  <a:gd name="connsiteY1" fmla="*/ 8096 h 522827"/>
                  <a:gd name="connsiteX2" fmla="*/ 3533 w 458542"/>
                  <a:gd name="connsiteY2" fmla="*/ 31528 h 522827"/>
                  <a:gd name="connsiteX3" fmla="*/ 11343 w 458542"/>
                  <a:gd name="connsiteY3" fmla="*/ 117729 h 522827"/>
                  <a:gd name="connsiteX4" fmla="*/ 22392 w 458542"/>
                  <a:gd name="connsiteY4" fmla="*/ 245650 h 522827"/>
                  <a:gd name="connsiteX5" fmla="*/ 25440 w 458542"/>
                  <a:gd name="connsiteY5" fmla="*/ 282607 h 522827"/>
                  <a:gd name="connsiteX6" fmla="*/ 30203 w 458542"/>
                  <a:gd name="connsiteY6" fmla="*/ 320707 h 522827"/>
                  <a:gd name="connsiteX7" fmla="*/ 48681 w 458542"/>
                  <a:gd name="connsiteY7" fmla="*/ 353949 h 522827"/>
                  <a:gd name="connsiteX8" fmla="*/ 82876 w 458542"/>
                  <a:gd name="connsiteY8" fmla="*/ 375285 h 522827"/>
                  <a:gd name="connsiteX9" fmla="*/ 347671 w 458542"/>
                  <a:gd name="connsiteY9" fmla="*/ 481679 h 522827"/>
                  <a:gd name="connsiteX10" fmla="*/ 428919 w 458542"/>
                  <a:gd name="connsiteY10" fmla="*/ 511588 h 522827"/>
                  <a:gd name="connsiteX11" fmla="*/ 451017 w 458542"/>
                  <a:gd name="connsiteY11" fmla="*/ 519684 h 522827"/>
                  <a:gd name="connsiteX12" fmla="*/ 458542 w 458542"/>
                  <a:gd name="connsiteY12" fmla="*/ 522827 h 522827"/>
                  <a:gd name="connsiteX13" fmla="*/ 450636 w 458542"/>
                  <a:gd name="connsiteY13" fmla="*/ 520636 h 522827"/>
                  <a:gd name="connsiteX14" fmla="*/ 428252 w 458542"/>
                  <a:gd name="connsiteY14" fmla="*/ 513397 h 522827"/>
                  <a:gd name="connsiteX15" fmla="*/ 346528 w 458542"/>
                  <a:gd name="connsiteY15" fmla="*/ 484822 h 522827"/>
                  <a:gd name="connsiteX16" fmla="*/ 80781 w 458542"/>
                  <a:gd name="connsiteY16" fmla="*/ 380047 h 522827"/>
                  <a:gd name="connsiteX17" fmla="*/ 45252 w 458542"/>
                  <a:gd name="connsiteY17" fmla="*/ 357759 h 522827"/>
                  <a:gd name="connsiteX18" fmla="*/ 25440 w 458542"/>
                  <a:gd name="connsiteY18" fmla="*/ 321945 h 522827"/>
                  <a:gd name="connsiteX19" fmla="*/ 20773 w 458542"/>
                  <a:gd name="connsiteY19" fmla="*/ 283273 h 522827"/>
                  <a:gd name="connsiteX20" fmla="*/ 17820 w 458542"/>
                  <a:gd name="connsiteY20" fmla="*/ 246221 h 522827"/>
                  <a:gd name="connsiteX21" fmla="*/ 8295 w 458542"/>
                  <a:gd name="connsiteY21" fmla="*/ 118205 h 522827"/>
                  <a:gd name="connsiteX22" fmla="*/ 2009 w 458542"/>
                  <a:gd name="connsiteY22" fmla="*/ 31909 h 522827"/>
                  <a:gd name="connsiteX23" fmla="*/ 580 w 458542"/>
                  <a:gd name="connsiteY23" fmla="*/ 8382 h 522827"/>
                  <a:gd name="connsiteX24" fmla="*/ 8 w 458542"/>
                  <a:gd name="connsiteY24" fmla="*/ 0 h 52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8542" h="522827">
                    <a:moveTo>
                      <a:pt x="8" y="0"/>
                    </a:moveTo>
                    <a:cubicBezTo>
                      <a:pt x="628" y="2659"/>
                      <a:pt x="1011" y="5369"/>
                      <a:pt x="1151" y="8096"/>
                    </a:cubicBezTo>
                    <a:cubicBezTo>
                      <a:pt x="1723" y="13906"/>
                      <a:pt x="2580" y="21717"/>
                      <a:pt x="3533" y="31528"/>
                    </a:cubicBezTo>
                    <a:cubicBezTo>
                      <a:pt x="5438" y="52388"/>
                      <a:pt x="8105" y="81724"/>
                      <a:pt x="11343" y="117729"/>
                    </a:cubicBezTo>
                    <a:cubicBezTo>
                      <a:pt x="14582" y="153733"/>
                      <a:pt x="18201" y="197644"/>
                      <a:pt x="22392" y="245650"/>
                    </a:cubicBezTo>
                    <a:cubicBezTo>
                      <a:pt x="23345" y="257746"/>
                      <a:pt x="24392" y="270034"/>
                      <a:pt x="25440" y="282607"/>
                    </a:cubicBezTo>
                    <a:cubicBezTo>
                      <a:pt x="26176" y="295399"/>
                      <a:pt x="27767" y="308127"/>
                      <a:pt x="30203" y="320707"/>
                    </a:cubicBezTo>
                    <a:cubicBezTo>
                      <a:pt x="32788" y="333427"/>
                      <a:pt x="39242" y="345038"/>
                      <a:pt x="48681" y="353949"/>
                    </a:cubicBezTo>
                    <a:cubicBezTo>
                      <a:pt x="58838" y="362880"/>
                      <a:pt x="70389" y="370088"/>
                      <a:pt x="82876" y="375285"/>
                    </a:cubicBezTo>
                    <a:cubicBezTo>
                      <a:pt x="185079" y="419481"/>
                      <a:pt x="279282" y="456057"/>
                      <a:pt x="347671" y="481679"/>
                    </a:cubicBezTo>
                    <a:lnTo>
                      <a:pt x="428919" y="511588"/>
                    </a:lnTo>
                    <a:lnTo>
                      <a:pt x="451017" y="519684"/>
                    </a:lnTo>
                    <a:cubicBezTo>
                      <a:pt x="453602" y="520538"/>
                      <a:pt x="456118" y="521589"/>
                      <a:pt x="458542" y="522827"/>
                    </a:cubicBezTo>
                    <a:cubicBezTo>
                      <a:pt x="455847" y="522335"/>
                      <a:pt x="453201" y="521602"/>
                      <a:pt x="450636" y="520636"/>
                    </a:cubicBezTo>
                    <a:lnTo>
                      <a:pt x="428252" y="513397"/>
                    </a:lnTo>
                    <a:cubicBezTo>
                      <a:pt x="409202" y="506921"/>
                      <a:pt x="380627" y="497300"/>
                      <a:pt x="346528" y="484822"/>
                    </a:cubicBezTo>
                    <a:cubicBezTo>
                      <a:pt x="277662" y="460057"/>
                      <a:pt x="183365" y="424053"/>
                      <a:pt x="80781" y="380047"/>
                    </a:cubicBezTo>
                    <a:cubicBezTo>
                      <a:pt x="67807" y="374596"/>
                      <a:pt x="55807" y="367068"/>
                      <a:pt x="45252" y="357759"/>
                    </a:cubicBezTo>
                    <a:cubicBezTo>
                      <a:pt x="35123" y="348142"/>
                      <a:pt x="28204" y="335636"/>
                      <a:pt x="25440" y="321945"/>
                    </a:cubicBezTo>
                    <a:cubicBezTo>
                      <a:pt x="22981" y="309179"/>
                      <a:pt x="21422" y="296257"/>
                      <a:pt x="20773" y="283273"/>
                    </a:cubicBezTo>
                    <a:cubicBezTo>
                      <a:pt x="19725" y="270605"/>
                      <a:pt x="18773" y="258318"/>
                      <a:pt x="17820" y="246221"/>
                    </a:cubicBezTo>
                    <a:cubicBezTo>
                      <a:pt x="14106" y="198596"/>
                      <a:pt x="10676" y="154781"/>
                      <a:pt x="8295" y="118205"/>
                    </a:cubicBezTo>
                    <a:cubicBezTo>
                      <a:pt x="5914" y="81629"/>
                      <a:pt x="3533" y="52769"/>
                      <a:pt x="2009" y="31909"/>
                    </a:cubicBezTo>
                    <a:cubicBezTo>
                      <a:pt x="1342" y="22384"/>
                      <a:pt x="866" y="14192"/>
                      <a:pt x="580" y="8382"/>
                    </a:cubicBezTo>
                    <a:cubicBezTo>
                      <a:pt x="147" y="5610"/>
                      <a:pt x="-44" y="2805"/>
                      <a:pt x="8"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8" name="任意多边形: 形状 1467">
                <a:extLst>
                  <a:ext uri="{FF2B5EF4-FFF2-40B4-BE49-F238E27FC236}">
                    <a16:creationId xmlns:a16="http://schemas.microsoft.com/office/drawing/2014/main" id="{7A66CAAF-6952-FB0A-9BA7-2926182385EF}"/>
                  </a:ext>
                </a:extLst>
              </p:cNvPr>
              <p:cNvSpPr/>
              <p:nvPr/>
            </p:nvSpPr>
            <p:spPr>
              <a:xfrm>
                <a:off x="6995273" y="3607278"/>
                <a:ext cx="202007" cy="376488"/>
              </a:xfrm>
              <a:custGeom>
                <a:avLst/>
                <a:gdLst>
                  <a:gd name="connsiteX0" fmla="*/ 363 w 202007"/>
                  <a:gd name="connsiteY0" fmla="*/ 0 h 376488"/>
                  <a:gd name="connsiteX1" fmla="*/ 1030 w 202007"/>
                  <a:gd name="connsiteY1" fmla="*/ 4763 h 376488"/>
                  <a:gd name="connsiteX2" fmla="*/ 2268 w 202007"/>
                  <a:gd name="connsiteY2" fmla="*/ 18479 h 376488"/>
                  <a:gd name="connsiteX3" fmla="*/ 6649 w 202007"/>
                  <a:gd name="connsiteY3" fmla="*/ 68961 h 376488"/>
                  <a:gd name="connsiteX4" fmla="*/ 15032 w 202007"/>
                  <a:gd name="connsiteY4" fmla="*/ 143542 h 376488"/>
                  <a:gd name="connsiteX5" fmla="*/ 31700 w 202007"/>
                  <a:gd name="connsiteY5" fmla="*/ 233553 h 376488"/>
                  <a:gd name="connsiteX6" fmla="*/ 49798 w 202007"/>
                  <a:gd name="connsiteY6" fmla="*/ 276511 h 376488"/>
                  <a:gd name="connsiteX7" fmla="*/ 77516 w 202007"/>
                  <a:gd name="connsiteY7" fmla="*/ 310515 h 376488"/>
                  <a:gd name="connsiteX8" fmla="*/ 136856 w 202007"/>
                  <a:gd name="connsiteY8" fmla="*/ 354997 h 376488"/>
                  <a:gd name="connsiteX9" fmla="*/ 202007 w 202007"/>
                  <a:gd name="connsiteY9" fmla="*/ 376333 h 376488"/>
                  <a:gd name="connsiteX10" fmla="*/ 197150 w 202007"/>
                  <a:gd name="connsiteY10" fmla="*/ 376333 h 376488"/>
                  <a:gd name="connsiteX11" fmla="*/ 183433 w 202007"/>
                  <a:gd name="connsiteY11" fmla="*/ 374523 h 376488"/>
                  <a:gd name="connsiteX12" fmla="*/ 135237 w 202007"/>
                  <a:gd name="connsiteY12" fmla="*/ 358236 h 376488"/>
                  <a:gd name="connsiteX13" fmla="*/ 74277 w 202007"/>
                  <a:gd name="connsiteY13" fmla="*/ 313849 h 376488"/>
                  <a:gd name="connsiteX14" fmla="*/ 45702 w 202007"/>
                  <a:gd name="connsiteY14" fmla="*/ 279273 h 376488"/>
                  <a:gd name="connsiteX15" fmla="*/ 26652 w 202007"/>
                  <a:gd name="connsiteY15" fmla="*/ 234982 h 376488"/>
                  <a:gd name="connsiteX16" fmla="*/ 10174 w 202007"/>
                  <a:gd name="connsiteY16" fmla="*/ 144209 h 376488"/>
                  <a:gd name="connsiteX17" fmla="*/ 2935 w 202007"/>
                  <a:gd name="connsiteY17" fmla="*/ 69342 h 376488"/>
                  <a:gd name="connsiteX18" fmla="*/ 78 w 202007"/>
                  <a:gd name="connsiteY18" fmla="*/ 18669 h 376488"/>
                  <a:gd name="connsiteX19" fmla="*/ 78 w 202007"/>
                  <a:gd name="connsiteY19" fmla="*/ 4858 h 376488"/>
                  <a:gd name="connsiteX20" fmla="*/ 363 w 202007"/>
                  <a:gd name="connsiteY20" fmla="*/ 0 h 37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007" h="376488">
                    <a:moveTo>
                      <a:pt x="363" y="0"/>
                    </a:moveTo>
                    <a:cubicBezTo>
                      <a:pt x="746" y="1561"/>
                      <a:pt x="969" y="3157"/>
                      <a:pt x="1030" y="4763"/>
                    </a:cubicBezTo>
                    <a:lnTo>
                      <a:pt x="2268" y="18479"/>
                    </a:lnTo>
                    <a:cubicBezTo>
                      <a:pt x="3411" y="31147"/>
                      <a:pt x="4840" y="48197"/>
                      <a:pt x="6649" y="68961"/>
                    </a:cubicBezTo>
                    <a:cubicBezTo>
                      <a:pt x="8459" y="89726"/>
                      <a:pt x="11317" y="115538"/>
                      <a:pt x="15032" y="143542"/>
                    </a:cubicBezTo>
                    <a:cubicBezTo>
                      <a:pt x="18677" y="173868"/>
                      <a:pt x="24244" y="203932"/>
                      <a:pt x="31700" y="233553"/>
                    </a:cubicBezTo>
                    <a:cubicBezTo>
                      <a:pt x="35207" y="248810"/>
                      <a:pt x="41330" y="263344"/>
                      <a:pt x="49798" y="276511"/>
                    </a:cubicBezTo>
                    <a:cubicBezTo>
                      <a:pt x="58070" y="288600"/>
                      <a:pt x="67342" y="299975"/>
                      <a:pt x="77516" y="310515"/>
                    </a:cubicBezTo>
                    <a:cubicBezTo>
                      <a:pt x="94851" y="328351"/>
                      <a:pt x="114874" y="343360"/>
                      <a:pt x="136856" y="354997"/>
                    </a:cubicBezTo>
                    <a:cubicBezTo>
                      <a:pt x="157349" y="365413"/>
                      <a:pt x="179324" y="372609"/>
                      <a:pt x="202007" y="376333"/>
                    </a:cubicBezTo>
                    <a:cubicBezTo>
                      <a:pt x="200395" y="376540"/>
                      <a:pt x="198762" y="376540"/>
                      <a:pt x="197150" y="376333"/>
                    </a:cubicBezTo>
                    <a:cubicBezTo>
                      <a:pt x="192543" y="376027"/>
                      <a:pt x="187962" y="375422"/>
                      <a:pt x="183433" y="374523"/>
                    </a:cubicBezTo>
                    <a:cubicBezTo>
                      <a:pt x="166678" y="371402"/>
                      <a:pt x="150451" y="365918"/>
                      <a:pt x="135237" y="358236"/>
                    </a:cubicBezTo>
                    <a:cubicBezTo>
                      <a:pt x="112635" y="346859"/>
                      <a:pt x="92044" y="331866"/>
                      <a:pt x="74277" y="313849"/>
                    </a:cubicBezTo>
                    <a:cubicBezTo>
                      <a:pt x="63746" y="303194"/>
                      <a:pt x="54183" y="291623"/>
                      <a:pt x="45702" y="279273"/>
                    </a:cubicBezTo>
                    <a:cubicBezTo>
                      <a:pt x="36808" y="265739"/>
                      <a:pt x="30360" y="250747"/>
                      <a:pt x="26652" y="234982"/>
                    </a:cubicBezTo>
                    <a:cubicBezTo>
                      <a:pt x="19092" y="205136"/>
                      <a:pt x="13586" y="174808"/>
                      <a:pt x="10174" y="144209"/>
                    </a:cubicBezTo>
                    <a:cubicBezTo>
                      <a:pt x="6745" y="115634"/>
                      <a:pt x="4459" y="90678"/>
                      <a:pt x="2935" y="69342"/>
                    </a:cubicBezTo>
                    <a:cubicBezTo>
                      <a:pt x="1411" y="48006"/>
                      <a:pt x="554" y="30671"/>
                      <a:pt x="78" y="18669"/>
                    </a:cubicBezTo>
                    <a:cubicBezTo>
                      <a:pt x="78" y="13145"/>
                      <a:pt x="78" y="8573"/>
                      <a:pt x="78" y="4858"/>
                    </a:cubicBezTo>
                    <a:cubicBezTo>
                      <a:pt x="-86" y="3234"/>
                      <a:pt x="10" y="1594"/>
                      <a:pt x="363"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69" name="任意多边形: 形状 1468">
                <a:extLst>
                  <a:ext uri="{FF2B5EF4-FFF2-40B4-BE49-F238E27FC236}">
                    <a16:creationId xmlns:a16="http://schemas.microsoft.com/office/drawing/2014/main" id="{256F5989-22C3-D075-2089-9835047D2B2E}"/>
                  </a:ext>
                </a:extLst>
              </p:cNvPr>
              <p:cNvSpPr/>
              <p:nvPr/>
            </p:nvSpPr>
            <p:spPr>
              <a:xfrm>
                <a:off x="7154132" y="3768423"/>
                <a:ext cx="102584" cy="87560"/>
              </a:xfrm>
              <a:custGeom>
                <a:avLst/>
                <a:gdLst>
                  <a:gd name="connsiteX0" fmla="*/ 0 w 102584"/>
                  <a:gd name="connsiteY0" fmla="*/ 87552 h 87560"/>
                  <a:gd name="connsiteX1" fmla="*/ 6763 w 102584"/>
                  <a:gd name="connsiteY1" fmla="*/ 67836 h 87560"/>
                  <a:gd name="connsiteX2" fmla="*/ 82010 w 102584"/>
                  <a:gd name="connsiteY2" fmla="*/ 3542 h 87560"/>
                  <a:gd name="connsiteX3" fmla="*/ 102584 w 102584"/>
                  <a:gd name="connsiteY3" fmla="*/ 18 h 87560"/>
                  <a:gd name="connsiteX4" fmla="*/ 83534 w 102584"/>
                  <a:gd name="connsiteY4" fmla="*/ 6876 h 87560"/>
                  <a:gd name="connsiteX5" fmla="*/ 41529 w 102584"/>
                  <a:gd name="connsiteY5" fmla="*/ 31926 h 87560"/>
                  <a:gd name="connsiteX6" fmla="*/ 10192 w 102584"/>
                  <a:gd name="connsiteY6" fmla="*/ 69455 h 87560"/>
                  <a:gd name="connsiteX7" fmla="*/ 0 w 102584"/>
                  <a:gd name="connsiteY7" fmla="*/ 87552 h 8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84" h="87560">
                    <a:moveTo>
                      <a:pt x="0" y="87552"/>
                    </a:moveTo>
                    <a:cubicBezTo>
                      <a:pt x="973" y="80608"/>
                      <a:pt x="3269" y="73915"/>
                      <a:pt x="6763" y="67836"/>
                    </a:cubicBezTo>
                    <a:cubicBezTo>
                      <a:pt x="22194" y="37169"/>
                      <a:pt x="49312" y="13999"/>
                      <a:pt x="82010" y="3542"/>
                    </a:cubicBezTo>
                    <a:cubicBezTo>
                      <a:pt x="88573" y="1036"/>
                      <a:pt x="95562" y="-162"/>
                      <a:pt x="102584" y="18"/>
                    </a:cubicBezTo>
                    <a:cubicBezTo>
                      <a:pt x="96351" y="2616"/>
                      <a:pt x="89993" y="4905"/>
                      <a:pt x="83534" y="6876"/>
                    </a:cubicBezTo>
                    <a:cubicBezTo>
                      <a:pt x="68221" y="12800"/>
                      <a:pt x="54019" y="21269"/>
                      <a:pt x="41529" y="31926"/>
                    </a:cubicBezTo>
                    <a:cubicBezTo>
                      <a:pt x="29069" y="42606"/>
                      <a:pt x="18478" y="55290"/>
                      <a:pt x="10192" y="69455"/>
                    </a:cubicBezTo>
                    <a:cubicBezTo>
                      <a:pt x="3524" y="80409"/>
                      <a:pt x="762" y="87838"/>
                      <a:pt x="0" y="8755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0" name="任意多边形: 形状 1469">
                <a:extLst>
                  <a:ext uri="{FF2B5EF4-FFF2-40B4-BE49-F238E27FC236}">
                    <a16:creationId xmlns:a16="http://schemas.microsoft.com/office/drawing/2014/main" id="{66C1967C-2F54-180C-76EC-E5DB87846A48}"/>
                  </a:ext>
                </a:extLst>
              </p:cNvPr>
              <p:cNvSpPr/>
              <p:nvPr/>
            </p:nvSpPr>
            <p:spPr>
              <a:xfrm>
                <a:off x="7227093" y="3218277"/>
                <a:ext cx="396057" cy="397182"/>
              </a:xfrm>
              <a:custGeom>
                <a:avLst/>
                <a:gdLst>
                  <a:gd name="connsiteX0" fmla="*/ 0 w 396057"/>
                  <a:gd name="connsiteY0" fmla="*/ 367379 h 397182"/>
                  <a:gd name="connsiteX1" fmla="*/ 2286 w 396057"/>
                  <a:gd name="connsiteY1" fmla="*/ 368427 h 397182"/>
                  <a:gd name="connsiteX2" fmla="*/ 8954 w 396057"/>
                  <a:gd name="connsiteY2" fmla="*/ 371951 h 397182"/>
                  <a:gd name="connsiteX3" fmla="*/ 35433 w 396057"/>
                  <a:gd name="connsiteY3" fmla="*/ 383096 h 397182"/>
                  <a:gd name="connsiteX4" fmla="*/ 139351 w 396057"/>
                  <a:gd name="connsiteY4" fmla="*/ 392049 h 397182"/>
                  <a:gd name="connsiteX5" fmla="*/ 268510 w 396057"/>
                  <a:gd name="connsiteY5" fmla="*/ 311753 h 397182"/>
                  <a:gd name="connsiteX6" fmla="*/ 302323 w 396057"/>
                  <a:gd name="connsiteY6" fmla="*/ 227743 h 397182"/>
                  <a:gd name="connsiteX7" fmla="*/ 297371 w 396057"/>
                  <a:gd name="connsiteY7" fmla="*/ 180118 h 397182"/>
                  <a:gd name="connsiteX8" fmla="*/ 270701 w 396057"/>
                  <a:gd name="connsiteY8" fmla="*/ 139255 h 397182"/>
                  <a:gd name="connsiteX9" fmla="*/ 227171 w 396057"/>
                  <a:gd name="connsiteY9" fmla="*/ 118110 h 397182"/>
                  <a:gd name="connsiteX10" fmla="*/ 183547 w 396057"/>
                  <a:gd name="connsiteY10" fmla="*/ 130397 h 397182"/>
                  <a:gd name="connsiteX11" fmla="*/ 174975 w 396057"/>
                  <a:gd name="connsiteY11" fmla="*/ 150114 h 397182"/>
                  <a:gd name="connsiteX12" fmla="*/ 182214 w 396057"/>
                  <a:gd name="connsiteY12" fmla="*/ 170498 h 397182"/>
                  <a:gd name="connsiteX13" fmla="*/ 220314 w 396057"/>
                  <a:gd name="connsiteY13" fmla="*/ 190215 h 397182"/>
                  <a:gd name="connsiteX14" fmla="*/ 358712 w 396057"/>
                  <a:gd name="connsiteY14" fmla="*/ 135636 h 397182"/>
                  <a:gd name="connsiteX15" fmla="*/ 386715 w 396057"/>
                  <a:gd name="connsiteY15" fmla="*/ 83153 h 397182"/>
                  <a:gd name="connsiteX16" fmla="*/ 393764 w 396057"/>
                  <a:gd name="connsiteY16" fmla="*/ 38481 h 397182"/>
                  <a:gd name="connsiteX17" fmla="*/ 391668 w 396057"/>
                  <a:gd name="connsiteY17" fmla="*/ 9906 h 397182"/>
                  <a:gd name="connsiteX18" fmla="*/ 390335 w 396057"/>
                  <a:gd name="connsiteY18" fmla="*/ 2572 h 397182"/>
                  <a:gd name="connsiteX19" fmla="*/ 390335 w 396057"/>
                  <a:gd name="connsiteY19" fmla="*/ 0 h 397182"/>
                  <a:gd name="connsiteX20" fmla="*/ 396050 w 396057"/>
                  <a:gd name="connsiteY20" fmla="*/ 38100 h 397182"/>
                  <a:gd name="connsiteX21" fmla="*/ 389763 w 396057"/>
                  <a:gd name="connsiteY21" fmla="*/ 83534 h 397182"/>
                  <a:gd name="connsiteX22" fmla="*/ 219933 w 396057"/>
                  <a:gd name="connsiteY22" fmla="*/ 194310 h 397182"/>
                  <a:gd name="connsiteX23" fmla="*/ 179166 w 396057"/>
                  <a:gd name="connsiteY23" fmla="*/ 172974 h 397182"/>
                  <a:gd name="connsiteX24" fmla="*/ 170974 w 396057"/>
                  <a:gd name="connsiteY24" fmla="*/ 149733 h 397182"/>
                  <a:gd name="connsiteX25" fmla="*/ 180499 w 396057"/>
                  <a:gd name="connsiteY25" fmla="*/ 126587 h 397182"/>
                  <a:gd name="connsiteX26" fmla="*/ 228124 w 396057"/>
                  <a:gd name="connsiteY26" fmla="*/ 112871 h 397182"/>
                  <a:gd name="connsiteX27" fmla="*/ 274320 w 396057"/>
                  <a:gd name="connsiteY27" fmla="*/ 135255 h 397182"/>
                  <a:gd name="connsiteX28" fmla="*/ 302324 w 396057"/>
                  <a:gd name="connsiteY28" fmla="*/ 178213 h 397182"/>
                  <a:gd name="connsiteX29" fmla="*/ 307468 w 396057"/>
                  <a:gd name="connsiteY29" fmla="*/ 227743 h 397182"/>
                  <a:gd name="connsiteX30" fmla="*/ 272511 w 396057"/>
                  <a:gd name="connsiteY30" fmla="*/ 313468 h 397182"/>
                  <a:gd name="connsiteX31" fmla="*/ 35053 w 396057"/>
                  <a:gd name="connsiteY31" fmla="*/ 383953 h 397182"/>
                  <a:gd name="connsiteX32" fmla="*/ 1 w 396057"/>
                  <a:gd name="connsiteY32" fmla="*/ 367380 h 3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6057" h="397182">
                    <a:moveTo>
                      <a:pt x="0" y="367379"/>
                    </a:moveTo>
                    <a:cubicBezTo>
                      <a:pt x="808" y="367617"/>
                      <a:pt x="1578" y="367969"/>
                      <a:pt x="2286" y="368427"/>
                    </a:cubicBezTo>
                    <a:lnTo>
                      <a:pt x="8954" y="371951"/>
                    </a:lnTo>
                    <a:cubicBezTo>
                      <a:pt x="17551" y="376188"/>
                      <a:pt x="26393" y="379909"/>
                      <a:pt x="35433" y="383096"/>
                    </a:cubicBezTo>
                    <a:cubicBezTo>
                      <a:pt x="68764" y="394791"/>
                      <a:pt x="104510" y="397871"/>
                      <a:pt x="139351" y="392049"/>
                    </a:cubicBezTo>
                    <a:cubicBezTo>
                      <a:pt x="191101" y="382818"/>
                      <a:pt x="237333" y="354076"/>
                      <a:pt x="268510" y="311753"/>
                    </a:cubicBezTo>
                    <a:cubicBezTo>
                      <a:pt x="287144" y="287307"/>
                      <a:pt x="298827" y="258281"/>
                      <a:pt x="302323" y="227743"/>
                    </a:cubicBezTo>
                    <a:cubicBezTo>
                      <a:pt x="304053" y="211696"/>
                      <a:pt x="302365" y="195465"/>
                      <a:pt x="297371" y="180118"/>
                    </a:cubicBezTo>
                    <a:cubicBezTo>
                      <a:pt x="292101" y="164450"/>
                      <a:pt x="282922" y="150386"/>
                      <a:pt x="270701" y="139255"/>
                    </a:cubicBezTo>
                    <a:cubicBezTo>
                      <a:pt x="258655" y="127979"/>
                      <a:pt x="243481" y="120608"/>
                      <a:pt x="227171" y="118110"/>
                    </a:cubicBezTo>
                    <a:cubicBezTo>
                      <a:pt x="211515" y="115306"/>
                      <a:pt x="195438" y="119835"/>
                      <a:pt x="183547" y="130397"/>
                    </a:cubicBezTo>
                    <a:cubicBezTo>
                      <a:pt x="178232" y="135603"/>
                      <a:pt x="175156" y="142676"/>
                      <a:pt x="174975" y="150114"/>
                    </a:cubicBezTo>
                    <a:cubicBezTo>
                      <a:pt x="175139" y="157509"/>
                      <a:pt x="177677" y="164655"/>
                      <a:pt x="182214" y="170498"/>
                    </a:cubicBezTo>
                    <a:cubicBezTo>
                      <a:pt x="191767" y="181900"/>
                      <a:pt x="205488" y="189001"/>
                      <a:pt x="220314" y="190215"/>
                    </a:cubicBezTo>
                    <a:cubicBezTo>
                      <a:pt x="272727" y="196748"/>
                      <a:pt x="324866" y="176186"/>
                      <a:pt x="358712" y="135636"/>
                    </a:cubicBezTo>
                    <a:cubicBezTo>
                      <a:pt x="371338" y="120108"/>
                      <a:pt x="380847" y="102287"/>
                      <a:pt x="386715" y="83153"/>
                    </a:cubicBezTo>
                    <a:cubicBezTo>
                      <a:pt x="391094" y="68654"/>
                      <a:pt x="393466" y="53624"/>
                      <a:pt x="393764" y="38481"/>
                    </a:cubicBezTo>
                    <a:cubicBezTo>
                      <a:pt x="393869" y="28914"/>
                      <a:pt x="393168" y="19356"/>
                      <a:pt x="391668" y="9906"/>
                    </a:cubicBezTo>
                    <a:cubicBezTo>
                      <a:pt x="391096" y="6953"/>
                      <a:pt x="390620" y="4476"/>
                      <a:pt x="390335" y="2572"/>
                    </a:cubicBezTo>
                    <a:cubicBezTo>
                      <a:pt x="390252" y="1716"/>
                      <a:pt x="390252" y="855"/>
                      <a:pt x="390335" y="0"/>
                    </a:cubicBezTo>
                    <a:cubicBezTo>
                      <a:pt x="394271" y="12311"/>
                      <a:pt x="396201" y="25176"/>
                      <a:pt x="396050" y="38100"/>
                    </a:cubicBezTo>
                    <a:cubicBezTo>
                      <a:pt x="396147" y="53468"/>
                      <a:pt x="394029" y="68770"/>
                      <a:pt x="389763" y="83534"/>
                    </a:cubicBezTo>
                    <a:cubicBezTo>
                      <a:pt x="367862" y="157024"/>
                      <a:pt x="296016" y="203887"/>
                      <a:pt x="219933" y="194310"/>
                    </a:cubicBezTo>
                    <a:cubicBezTo>
                      <a:pt x="204045" y="192908"/>
                      <a:pt x="189373" y="185229"/>
                      <a:pt x="179166" y="172974"/>
                    </a:cubicBezTo>
                    <a:cubicBezTo>
                      <a:pt x="173992" y="166317"/>
                      <a:pt x="171118" y="158162"/>
                      <a:pt x="170974" y="149733"/>
                    </a:cubicBezTo>
                    <a:cubicBezTo>
                      <a:pt x="170982" y="141066"/>
                      <a:pt x="174404" y="132750"/>
                      <a:pt x="180499" y="126587"/>
                    </a:cubicBezTo>
                    <a:cubicBezTo>
                      <a:pt x="193463" y="115012"/>
                      <a:pt x="210989" y="109964"/>
                      <a:pt x="228124" y="112871"/>
                    </a:cubicBezTo>
                    <a:cubicBezTo>
                      <a:pt x="245448" y="115439"/>
                      <a:pt x="261570" y="123250"/>
                      <a:pt x="274320" y="135255"/>
                    </a:cubicBezTo>
                    <a:cubicBezTo>
                      <a:pt x="287216" y="146909"/>
                      <a:pt x="296866" y="161711"/>
                      <a:pt x="302324" y="178213"/>
                    </a:cubicBezTo>
                    <a:cubicBezTo>
                      <a:pt x="307511" y="194176"/>
                      <a:pt x="309263" y="211055"/>
                      <a:pt x="307468" y="227743"/>
                    </a:cubicBezTo>
                    <a:cubicBezTo>
                      <a:pt x="303751" y="258946"/>
                      <a:pt x="291673" y="288564"/>
                      <a:pt x="272511" y="313468"/>
                    </a:cubicBezTo>
                    <a:cubicBezTo>
                      <a:pt x="218168" y="387623"/>
                      <a:pt x="121052" y="416450"/>
                      <a:pt x="35053" y="383953"/>
                    </a:cubicBezTo>
                    <a:cubicBezTo>
                      <a:pt x="22690" y="379995"/>
                      <a:pt x="10904" y="374423"/>
                      <a:pt x="1" y="367380"/>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1" name="任意多边形: 形状 1470">
                <a:extLst>
                  <a:ext uri="{FF2B5EF4-FFF2-40B4-BE49-F238E27FC236}">
                    <a16:creationId xmlns:a16="http://schemas.microsoft.com/office/drawing/2014/main" id="{E8A22BC9-772F-BB2D-74CF-9B1C5330D289}"/>
                  </a:ext>
                </a:extLst>
              </p:cNvPr>
              <p:cNvSpPr/>
              <p:nvPr/>
            </p:nvSpPr>
            <p:spPr>
              <a:xfrm>
                <a:off x="6984206" y="3435787"/>
                <a:ext cx="223837" cy="55125"/>
              </a:xfrm>
              <a:custGeom>
                <a:avLst/>
                <a:gdLst>
                  <a:gd name="connsiteX0" fmla="*/ 0 w 223837"/>
                  <a:gd name="connsiteY0" fmla="*/ 55096 h 55125"/>
                  <a:gd name="connsiteX1" fmla="*/ 6096 w 223837"/>
                  <a:gd name="connsiteY1" fmla="*/ 47476 h 55125"/>
                  <a:gd name="connsiteX2" fmla="*/ 26099 w 223837"/>
                  <a:gd name="connsiteY2" fmla="*/ 30045 h 55125"/>
                  <a:gd name="connsiteX3" fmla="*/ 108109 w 223837"/>
                  <a:gd name="connsiteY3" fmla="*/ 994 h 55125"/>
                  <a:gd name="connsiteX4" fmla="*/ 156496 w 223837"/>
                  <a:gd name="connsiteY4" fmla="*/ 2994 h 55125"/>
                  <a:gd name="connsiteX5" fmla="*/ 193738 w 223837"/>
                  <a:gd name="connsiteY5" fmla="*/ 16139 h 55125"/>
                  <a:gd name="connsiteX6" fmla="*/ 216408 w 223837"/>
                  <a:gd name="connsiteY6" fmla="*/ 29855 h 55125"/>
                  <a:gd name="connsiteX7" fmla="*/ 223838 w 223837"/>
                  <a:gd name="connsiteY7" fmla="*/ 36141 h 55125"/>
                  <a:gd name="connsiteX8" fmla="*/ 192214 w 223837"/>
                  <a:gd name="connsiteY8" fmla="*/ 19282 h 55125"/>
                  <a:gd name="connsiteX9" fmla="*/ 108680 w 223837"/>
                  <a:gd name="connsiteY9" fmla="*/ 5947 h 55125"/>
                  <a:gd name="connsiteX10" fmla="*/ 28099 w 223837"/>
                  <a:gd name="connsiteY10" fmla="*/ 32902 h 55125"/>
                  <a:gd name="connsiteX11" fmla="*/ 0 w 223837"/>
                  <a:gd name="connsiteY11" fmla="*/ 55096 h 5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837" h="55125">
                    <a:moveTo>
                      <a:pt x="0" y="55096"/>
                    </a:moveTo>
                    <a:cubicBezTo>
                      <a:pt x="1608" y="52244"/>
                      <a:pt x="3667" y="49671"/>
                      <a:pt x="6096" y="47476"/>
                    </a:cubicBezTo>
                    <a:cubicBezTo>
                      <a:pt x="12184" y="41032"/>
                      <a:pt x="18883" y="35194"/>
                      <a:pt x="26099" y="30045"/>
                    </a:cubicBezTo>
                    <a:cubicBezTo>
                      <a:pt x="50415" y="13337"/>
                      <a:pt x="78698" y="3318"/>
                      <a:pt x="108109" y="994"/>
                    </a:cubicBezTo>
                    <a:cubicBezTo>
                      <a:pt x="124245" y="-822"/>
                      <a:pt x="140564" y="-147"/>
                      <a:pt x="156496" y="2994"/>
                    </a:cubicBezTo>
                    <a:cubicBezTo>
                      <a:pt x="169444" y="5684"/>
                      <a:pt x="181971" y="10105"/>
                      <a:pt x="193738" y="16139"/>
                    </a:cubicBezTo>
                    <a:cubicBezTo>
                      <a:pt x="201637" y="20119"/>
                      <a:pt x="209217" y="24705"/>
                      <a:pt x="216408" y="29855"/>
                    </a:cubicBezTo>
                    <a:cubicBezTo>
                      <a:pt x="219190" y="31559"/>
                      <a:pt x="221696" y="33679"/>
                      <a:pt x="223838" y="36141"/>
                    </a:cubicBezTo>
                    <a:cubicBezTo>
                      <a:pt x="223266" y="36903"/>
                      <a:pt x="212217" y="28521"/>
                      <a:pt x="192214" y="19282"/>
                    </a:cubicBezTo>
                    <a:cubicBezTo>
                      <a:pt x="166141" y="7191"/>
                      <a:pt x="137222" y="2574"/>
                      <a:pt x="108680" y="5947"/>
                    </a:cubicBezTo>
                    <a:cubicBezTo>
                      <a:pt x="80020" y="8209"/>
                      <a:pt x="52352" y="17465"/>
                      <a:pt x="28099" y="32902"/>
                    </a:cubicBezTo>
                    <a:cubicBezTo>
                      <a:pt x="9715" y="45190"/>
                      <a:pt x="667" y="55762"/>
                      <a:pt x="0" y="5509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2" name="任意多边形: 形状 1471">
                <a:extLst>
                  <a:ext uri="{FF2B5EF4-FFF2-40B4-BE49-F238E27FC236}">
                    <a16:creationId xmlns:a16="http://schemas.microsoft.com/office/drawing/2014/main" id="{F42D35E8-6F95-C7CD-BFAA-F271F99505E5}"/>
                  </a:ext>
                </a:extLst>
              </p:cNvPr>
              <p:cNvSpPr/>
              <p:nvPr/>
            </p:nvSpPr>
            <p:spPr>
              <a:xfrm>
                <a:off x="7043546" y="3162841"/>
                <a:ext cx="179943" cy="112717"/>
              </a:xfrm>
              <a:custGeom>
                <a:avLst/>
                <a:gdLst>
                  <a:gd name="connsiteX0" fmla="*/ 0 w 179943"/>
                  <a:gd name="connsiteY0" fmla="*/ 73819 h 112717"/>
                  <a:gd name="connsiteX1" fmla="*/ 30004 w 179943"/>
                  <a:gd name="connsiteY1" fmla="*/ 95631 h 112717"/>
                  <a:gd name="connsiteX2" fmla="*/ 68104 w 179943"/>
                  <a:gd name="connsiteY2" fmla="*/ 106871 h 112717"/>
                  <a:gd name="connsiteX3" fmla="*/ 115729 w 179943"/>
                  <a:gd name="connsiteY3" fmla="*/ 100203 h 112717"/>
                  <a:gd name="connsiteX4" fmla="*/ 153829 w 179943"/>
                  <a:gd name="connsiteY4" fmla="*/ 71628 h 112717"/>
                  <a:gd name="connsiteX5" fmla="*/ 172879 w 179943"/>
                  <a:gd name="connsiteY5" fmla="*/ 36671 h 112717"/>
                  <a:gd name="connsiteX6" fmla="*/ 178689 w 179943"/>
                  <a:gd name="connsiteY6" fmla="*/ 0 h 112717"/>
                  <a:gd name="connsiteX7" fmla="*/ 179927 w 179943"/>
                  <a:gd name="connsiteY7" fmla="*/ 10096 h 112717"/>
                  <a:gd name="connsiteX8" fmla="*/ 176213 w 179943"/>
                  <a:gd name="connsiteY8" fmla="*/ 37719 h 112717"/>
                  <a:gd name="connsiteX9" fmla="*/ 157163 w 179943"/>
                  <a:gd name="connsiteY9" fmla="*/ 74485 h 112717"/>
                  <a:gd name="connsiteX10" fmla="*/ 66675 w 179943"/>
                  <a:gd name="connsiteY10" fmla="*/ 111823 h 112717"/>
                  <a:gd name="connsiteX11" fmla="*/ 27337 w 179943"/>
                  <a:gd name="connsiteY11" fmla="*/ 99250 h 112717"/>
                  <a:gd name="connsiteX12" fmla="*/ 5239 w 179943"/>
                  <a:gd name="connsiteY12" fmla="*/ 82296 h 112717"/>
                  <a:gd name="connsiteX13" fmla="*/ 0 w 179943"/>
                  <a:gd name="connsiteY13" fmla="*/ 73818 h 11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943" h="112717">
                    <a:moveTo>
                      <a:pt x="0" y="73819"/>
                    </a:moveTo>
                    <a:cubicBezTo>
                      <a:pt x="9038" y="82331"/>
                      <a:pt x="19119" y="89661"/>
                      <a:pt x="30004" y="95631"/>
                    </a:cubicBezTo>
                    <a:cubicBezTo>
                      <a:pt x="41890" y="101726"/>
                      <a:pt x="54813" y="105538"/>
                      <a:pt x="68104" y="106871"/>
                    </a:cubicBezTo>
                    <a:cubicBezTo>
                      <a:pt x="84284" y="108494"/>
                      <a:pt x="100617" y="106207"/>
                      <a:pt x="115729" y="100203"/>
                    </a:cubicBezTo>
                    <a:cubicBezTo>
                      <a:pt x="130545" y="93885"/>
                      <a:pt x="143615" y="84082"/>
                      <a:pt x="153829" y="71628"/>
                    </a:cubicBezTo>
                    <a:cubicBezTo>
                      <a:pt x="162261" y="61237"/>
                      <a:pt x="168718" y="49389"/>
                      <a:pt x="172879" y="36671"/>
                    </a:cubicBezTo>
                    <a:cubicBezTo>
                      <a:pt x="176303" y="24730"/>
                      <a:pt x="178254" y="12415"/>
                      <a:pt x="178689" y="0"/>
                    </a:cubicBezTo>
                    <a:cubicBezTo>
                      <a:pt x="179616" y="3282"/>
                      <a:pt x="180033" y="6687"/>
                      <a:pt x="179927" y="10096"/>
                    </a:cubicBezTo>
                    <a:cubicBezTo>
                      <a:pt x="180087" y="19439"/>
                      <a:pt x="178835" y="28751"/>
                      <a:pt x="176213" y="37719"/>
                    </a:cubicBezTo>
                    <a:cubicBezTo>
                      <a:pt x="172329" y="51103"/>
                      <a:pt x="165857" y="63594"/>
                      <a:pt x="157163" y="74485"/>
                    </a:cubicBezTo>
                    <a:cubicBezTo>
                      <a:pt x="135906" y="102294"/>
                      <a:pt x="101357" y="116551"/>
                      <a:pt x="66675" y="111823"/>
                    </a:cubicBezTo>
                    <a:cubicBezTo>
                      <a:pt x="52863" y="110259"/>
                      <a:pt x="39496" y="105987"/>
                      <a:pt x="27337" y="99250"/>
                    </a:cubicBezTo>
                    <a:cubicBezTo>
                      <a:pt x="19151" y="94757"/>
                      <a:pt x="11699" y="89039"/>
                      <a:pt x="5239" y="82296"/>
                    </a:cubicBezTo>
                    <a:cubicBezTo>
                      <a:pt x="2986" y="79816"/>
                      <a:pt x="1210" y="76942"/>
                      <a:pt x="0" y="73818"/>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3" name="任意多边形: 形状 1472">
                <a:extLst>
                  <a:ext uri="{FF2B5EF4-FFF2-40B4-BE49-F238E27FC236}">
                    <a16:creationId xmlns:a16="http://schemas.microsoft.com/office/drawing/2014/main" id="{55486930-D807-253A-9C9D-689FBD7013D6}"/>
                  </a:ext>
                </a:extLst>
              </p:cNvPr>
              <p:cNvSpPr/>
              <p:nvPr/>
            </p:nvSpPr>
            <p:spPr>
              <a:xfrm>
                <a:off x="7366634" y="3680164"/>
                <a:ext cx="303752" cy="163584"/>
              </a:xfrm>
              <a:custGeom>
                <a:avLst/>
                <a:gdLst>
                  <a:gd name="connsiteX0" fmla="*/ 0 w 303752"/>
                  <a:gd name="connsiteY0" fmla="*/ 141045 h 163584"/>
                  <a:gd name="connsiteX1" fmla="*/ 762 w 303752"/>
                  <a:gd name="connsiteY1" fmla="*/ 133997 h 163584"/>
                  <a:gd name="connsiteX2" fmla="*/ 7334 w 303752"/>
                  <a:gd name="connsiteY2" fmla="*/ 114947 h 163584"/>
                  <a:gd name="connsiteX3" fmla="*/ 62770 w 303752"/>
                  <a:gd name="connsiteY3" fmla="*/ 66750 h 163584"/>
                  <a:gd name="connsiteX4" fmla="*/ 171831 w 303752"/>
                  <a:gd name="connsiteY4" fmla="*/ 62845 h 163584"/>
                  <a:gd name="connsiteX5" fmla="*/ 228981 w 303752"/>
                  <a:gd name="connsiteY5" fmla="*/ 95039 h 163584"/>
                  <a:gd name="connsiteX6" fmla="*/ 233172 w 303752"/>
                  <a:gd name="connsiteY6" fmla="*/ 129901 h 163584"/>
                  <a:gd name="connsiteX7" fmla="*/ 206788 w 303752"/>
                  <a:gd name="connsiteY7" fmla="*/ 154761 h 163584"/>
                  <a:gd name="connsiteX8" fmla="*/ 171641 w 303752"/>
                  <a:gd name="connsiteY8" fmla="*/ 163524 h 163584"/>
                  <a:gd name="connsiteX9" fmla="*/ 137922 w 303752"/>
                  <a:gd name="connsiteY9" fmla="*/ 153047 h 163584"/>
                  <a:gd name="connsiteX10" fmla="*/ 122873 w 303752"/>
                  <a:gd name="connsiteY10" fmla="*/ 122471 h 163584"/>
                  <a:gd name="connsiteX11" fmla="*/ 127921 w 303752"/>
                  <a:gd name="connsiteY11" fmla="*/ 90372 h 163584"/>
                  <a:gd name="connsiteX12" fmla="*/ 204121 w 303752"/>
                  <a:gd name="connsiteY12" fmla="*/ 13029 h 163584"/>
                  <a:gd name="connsiteX13" fmla="*/ 277083 w 303752"/>
                  <a:gd name="connsiteY13" fmla="*/ 456 h 163584"/>
                  <a:gd name="connsiteX14" fmla="*/ 303752 w 303752"/>
                  <a:gd name="connsiteY14" fmla="*/ 6076 h 163584"/>
                  <a:gd name="connsiteX15" fmla="*/ 276892 w 303752"/>
                  <a:gd name="connsiteY15" fmla="*/ 2361 h 163584"/>
                  <a:gd name="connsiteX16" fmla="*/ 163735 w 303752"/>
                  <a:gd name="connsiteY16" fmla="*/ 43985 h 163584"/>
                  <a:gd name="connsiteX17" fmla="*/ 131826 w 303752"/>
                  <a:gd name="connsiteY17" fmla="*/ 91610 h 163584"/>
                  <a:gd name="connsiteX18" fmla="*/ 127159 w 303752"/>
                  <a:gd name="connsiteY18" fmla="*/ 121805 h 163584"/>
                  <a:gd name="connsiteX19" fmla="*/ 140684 w 303752"/>
                  <a:gd name="connsiteY19" fmla="*/ 148951 h 163584"/>
                  <a:gd name="connsiteX20" fmla="*/ 171165 w 303752"/>
                  <a:gd name="connsiteY20" fmla="*/ 158476 h 163584"/>
                  <a:gd name="connsiteX21" fmla="*/ 204121 w 303752"/>
                  <a:gd name="connsiteY21" fmla="*/ 150285 h 163584"/>
                  <a:gd name="connsiteX22" fmla="*/ 228315 w 303752"/>
                  <a:gd name="connsiteY22" fmla="*/ 127711 h 163584"/>
                  <a:gd name="connsiteX23" fmla="*/ 224695 w 303752"/>
                  <a:gd name="connsiteY23" fmla="*/ 97707 h 163584"/>
                  <a:gd name="connsiteX24" fmla="*/ 199835 w 303752"/>
                  <a:gd name="connsiteY24" fmla="*/ 78085 h 163584"/>
                  <a:gd name="connsiteX25" fmla="*/ 170593 w 303752"/>
                  <a:gd name="connsiteY25" fmla="*/ 67132 h 163584"/>
                  <a:gd name="connsiteX26" fmla="*/ 64104 w 303752"/>
                  <a:gd name="connsiteY26" fmla="*/ 69894 h 163584"/>
                  <a:gd name="connsiteX27" fmla="*/ 9049 w 303752"/>
                  <a:gd name="connsiteY27" fmla="*/ 115709 h 163584"/>
                  <a:gd name="connsiteX28" fmla="*/ 0 w 303752"/>
                  <a:gd name="connsiteY28" fmla="*/ 141046 h 16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752" h="163584">
                    <a:moveTo>
                      <a:pt x="0" y="141045"/>
                    </a:moveTo>
                    <a:cubicBezTo>
                      <a:pt x="17" y="138676"/>
                      <a:pt x="272" y="136315"/>
                      <a:pt x="762" y="133997"/>
                    </a:cubicBezTo>
                    <a:cubicBezTo>
                      <a:pt x="2093" y="127382"/>
                      <a:pt x="4304" y="120975"/>
                      <a:pt x="7334" y="114947"/>
                    </a:cubicBezTo>
                    <a:cubicBezTo>
                      <a:pt x="19445" y="92761"/>
                      <a:pt x="39116" y="75659"/>
                      <a:pt x="62770" y="66750"/>
                    </a:cubicBezTo>
                    <a:cubicBezTo>
                      <a:pt x="97585" y="52907"/>
                      <a:pt x="136115" y="51528"/>
                      <a:pt x="171831" y="62845"/>
                    </a:cubicBezTo>
                    <a:cubicBezTo>
                      <a:pt x="191453" y="68655"/>
                      <a:pt x="213931" y="75894"/>
                      <a:pt x="228981" y="95039"/>
                    </a:cubicBezTo>
                    <a:cubicBezTo>
                      <a:pt x="236693" y="105001"/>
                      <a:pt x="238303" y="118395"/>
                      <a:pt x="233172" y="129901"/>
                    </a:cubicBezTo>
                    <a:cubicBezTo>
                      <a:pt x="227424" y="140919"/>
                      <a:pt x="218129" y="149678"/>
                      <a:pt x="206788" y="154761"/>
                    </a:cubicBezTo>
                    <a:cubicBezTo>
                      <a:pt x="195840" y="160180"/>
                      <a:pt x="183851" y="163169"/>
                      <a:pt x="171641" y="163524"/>
                    </a:cubicBezTo>
                    <a:cubicBezTo>
                      <a:pt x="159518" y="164112"/>
                      <a:pt x="147577" y="160401"/>
                      <a:pt x="137922" y="153047"/>
                    </a:cubicBezTo>
                    <a:cubicBezTo>
                      <a:pt x="128914" y="145358"/>
                      <a:pt x="123470" y="134299"/>
                      <a:pt x="122873" y="122471"/>
                    </a:cubicBezTo>
                    <a:cubicBezTo>
                      <a:pt x="122249" y="111534"/>
                      <a:pt x="123970" y="100590"/>
                      <a:pt x="127921" y="90372"/>
                    </a:cubicBezTo>
                    <a:cubicBezTo>
                      <a:pt x="142275" y="55649"/>
                      <a:pt x="169615" y="27899"/>
                      <a:pt x="204121" y="13029"/>
                    </a:cubicBezTo>
                    <a:cubicBezTo>
                      <a:pt x="227015" y="2828"/>
                      <a:pt x="252095" y="-1494"/>
                      <a:pt x="277083" y="456"/>
                    </a:cubicBezTo>
                    <a:cubicBezTo>
                      <a:pt x="286181" y="1148"/>
                      <a:pt x="295148" y="3038"/>
                      <a:pt x="303752" y="6076"/>
                    </a:cubicBezTo>
                    <a:cubicBezTo>
                      <a:pt x="303752" y="6743"/>
                      <a:pt x="294227" y="3600"/>
                      <a:pt x="276892" y="2361"/>
                    </a:cubicBezTo>
                    <a:cubicBezTo>
                      <a:pt x="235055" y="91"/>
                      <a:pt x="194128" y="15146"/>
                      <a:pt x="163735" y="43985"/>
                    </a:cubicBezTo>
                    <a:cubicBezTo>
                      <a:pt x="149772" y="57359"/>
                      <a:pt x="138884" y="73610"/>
                      <a:pt x="131826" y="91610"/>
                    </a:cubicBezTo>
                    <a:cubicBezTo>
                      <a:pt x="128131" y="101226"/>
                      <a:pt x="126540" y="111522"/>
                      <a:pt x="127159" y="121805"/>
                    </a:cubicBezTo>
                    <a:cubicBezTo>
                      <a:pt x="127716" y="132336"/>
                      <a:pt x="132613" y="142164"/>
                      <a:pt x="140684" y="148951"/>
                    </a:cubicBezTo>
                    <a:cubicBezTo>
                      <a:pt x="149393" y="155641"/>
                      <a:pt x="160196" y="159017"/>
                      <a:pt x="171165" y="158476"/>
                    </a:cubicBezTo>
                    <a:cubicBezTo>
                      <a:pt x="182615" y="158177"/>
                      <a:pt x="193863" y="155382"/>
                      <a:pt x="204121" y="150285"/>
                    </a:cubicBezTo>
                    <a:cubicBezTo>
                      <a:pt x="214476" y="145667"/>
                      <a:pt x="222991" y="137722"/>
                      <a:pt x="228315" y="127711"/>
                    </a:cubicBezTo>
                    <a:cubicBezTo>
                      <a:pt x="232684" y="117800"/>
                      <a:pt x="231296" y="106294"/>
                      <a:pt x="224695" y="97707"/>
                    </a:cubicBezTo>
                    <a:cubicBezTo>
                      <a:pt x="218050" y="89319"/>
                      <a:pt x="209537" y="82600"/>
                      <a:pt x="199835" y="78085"/>
                    </a:cubicBezTo>
                    <a:cubicBezTo>
                      <a:pt x="190427" y="73585"/>
                      <a:pt x="180642" y="69920"/>
                      <a:pt x="170593" y="67132"/>
                    </a:cubicBezTo>
                    <a:cubicBezTo>
                      <a:pt x="135820" y="55879"/>
                      <a:pt x="98246" y="56854"/>
                      <a:pt x="64104" y="69894"/>
                    </a:cubicBezTo>
                    <a:cubicBezTo>
                      <a:pt x="40964" y="78267"/>
                      <a:pt x="21486" y="94476"/>
                      <a:pt x="9049" y="115709"/>
                    </a:cubicBezTo>
                    <a:cubicBezTo>
                      <a:pt x="4926" y="123718"/>
                      <a:pt x="1883" y="132237"/>
                      <a:pt x="0" y="141046"/>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4" name="任意多边形: 形状 1473">
                <a:extLst>
                  <a:ext uri="{FF2B5EF4-FFF2-40B4-BE49-F238E27FC236}">
                    <a16:creationId xmlns:a16="http://schemas.microsoft.com/office/drawing/2014/main" id="{E0FF291B-4DDA-4CEC-B9FE-7A0AC47DA15A}"/>
                  </a:ext>
                </a:extLst>
              </p:cNvPr>
              <p:cNvSpPr/>
              <p:nvPr/>
            </p:nvSpPr>
            <p:spPr>
              <a:xfrm>
                <a:off x="7119747" y="3783013"/>
                <a:ext cx="156105" cy="172154"/>
              </a:xfrm>
              <a:custGeom>
                <a:avLst/>
                <a:gdLst>
                  <a:gd name="connsiteX0" fmla="*/ 0 w 156105"/>
                  <a:gd name="connsiteY0" fmla="*/ 172022 h 172154"/>
                  <a:gd name="connsiteX1" fmla="*/ 35528 w 156105"/>
                  <a:gd name="connsiteY1" fmla="*/ 162497 h 172154"/>
                  <a:gd name="connsiteX2" fmla="*/ 149257 w 156105"/>
                  <a:gd name="connsiteY2" fmla="*/ 36386 h 172154"/>
                  <a:gd name="connsiteX3" fmla="*/ 155448 w 156105"/>
                  <a:gd name="connsiteY3" fmla="*/ 0 h 172154"/>
                  <a:gd name="connsiteX4" fmla="*/ 155924 w 156105"/>
                  <a:gd name="connsiteY4" fmla="*/ 10002 h 172154"/>
                  <a:gd name="connsiteX5" fmla="*/ 152685 w 156105"/>
                  <a:gd name="connsiteY5" fmla="*/ 37148 h 172154"/>
                  <a:gd name="connsiteX6" fmla="*/ 36671 w 156105"/>
                  <a:gd name="connsiteY6" fmla="*/ 165450 h 172154"/>
                  <a:gd name="connsiteX7" fmla="*/ 10001 w 156105"/>
                  <a:gd name="connsiteY7" fmla="*/ 171450 h 172154"/>
                  <a:gd name="connsiteX8" fmla="*/ 0 w 156105"/>
                  <a:gd name="connsiteY8" fmla="*/ 172022 h 1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05" h="172154">
                    <a:moveTo>
                      <a:pt x="0" y="172022"/>
                    </a:moveTo>
                    <a:cubicBezTo>
                      <a:pt x="0" y="171070"/>
                      <a:pt x="14097" y="169926"/>
                      <a:pt x="35528" y="162497"/>
                    </a:cubicBezTo>
                    <a:cubicBezTo>
                      <a:pt x="92377" y="142475"/>
                      <a:pt x="135196" y="94994"/>
                      <a:pt x="149257" y="36386"/>
                    </a:cubicBezTo>
                    <a:cubicBezTo>
                      <a:pt x="154686" y="14288"/>
                      <a:pt x="154496" y="-95"/>
                      <a:pt x="155448" y="0"/>
                    </a:cubicBezTo>
                    <a:cubicBezTo>
                      <a:pt x="156115" y="3290"/>
                      <a:pt x="156276" y="6663"/>
                      <a:pt x="155924" y="10002"/>
                    </a:cubicBezTo>
                    <a:cubicBezTo>
                      <a:pt x="155705" y="19132"/>
                      <a:pt x="154621" y="28222"/>
                      <a:pt x="152685" y="37148"/>
                    </a:cubicBezTo>
                    <a:cubicBezTo>
                      <a:pt x="140115" y="97775"/>
                      <a:pt x="95731" y="146860"/>
                      <a:pt x="36671" y="165450"/>
                    </a:cubicBezTo>
                    <a:cubicBezTo>
                      <a:pt x="27988" y="168277"/>
                      <a:pt x="19059" y="170286"/>
                      <a:pt x="10001" y="171450"/>
                    </a:cubicBezTo>
                    <a:cubicBezTo>
                      <a:pt x="6712" y="172123"/>
                      <a:pt x="3344" y="172315"/>
                      <a:pt x="0" y="17202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5" name="任意多边形: 形状 1474">
                <a:extLst>
                  <a:ext uri="{FF2B5EF4-FFF2-40B4-BE49-F238E27FC236}">
                    <a16:creationId xmlns:a16="http://schemas.microsoft.com/office/drawing/2014/main" id="{CF549B58-A295-E049-8E30-1DAF681D2DAF}"/>
                  </a:ext>
                </a:extLst>
              </p:cNvPr>
              <p:cNvSpPr/>
              <p:nvPr/>
            </p:nvSpPr>
            <p:spPr>
              <a:xfrm>
                <a:off x="6999541" y="3654463"/>
                <a:ext cx="218317" cy="131156"/>
              </a:xfrm>
              <a:custGeom>
                <a:avLst/>
                <a:gdLst>
                  <a:gd name="connsiteX0" fmla="*/ 0 w 218317"/>
                  <a:gd name="connsiteY0" fmla="*/ 24252 h 131156"/>
                  <a:gd name="connsiteX1" fmla="*/ 4477 w 218317"/>
                  <a:gd name="connsiteY1" fmla="*/ 22443 h 131156"/>
                  <a:gd name="connsiteX2" fmla="*/ 17717 w 218317"/>
                  <a:gd name="connsiteY2" fmla="*/ 18633 h 131156"/>
                  <a:gd name="connsiteX3" fmla="*/ 68294 w 218317"/>
                  <a:gd name="connsiteY3" fmla="*/ 13489 h 131156"/>
                  <a:gd name="connsiteX4" fmla="*/ 102584 w 218317"/>
                  <a:gd name="connsiteY4" fmla="*/ 21967 h 131156"/>
                  <a:gd name="connsiteX5" fmla="*/ 134588 w 218317"/>
                  <a:gd name="connsiteY5" fmla="*/ 47113 h 131156"/>
                  <a:gd name="connsiteX6" fmla="*/ 147066 w 218317"/>
                  <a:gd name="connsiteY6" fmla="*/ 90356 h 131156"/>
                  <a:gd name="connsiteX7" fmla="*/ 139732 w 218317"/>
                  <a:gd name="connsiteY7" fmla="*/ 113597 h 131156"/>
                  <a:gd name="connsiteX8" fmla="*/ 120682 w 218317"/>
                  <a:gd name="connsiteY8" fmla="*/ 129790 h 131156"/>
                  <a:gd name="connsiteX9" fmla="*/ 95631 w 218317"/>
                  <a:gd name="connsiteY9" fmla="*/ 124837 h 131156"/>
                  <a:gd name="connsiteX10" fmla="*/ 86963 w 218317"/>
                  <a:gd name="connsiteY10" fmla="*/ 101786 h 131156"/>
                  <a:gd name="connsiteX11" fmla="*/ 95726 w 218317"/>
                  <a:gd name="connsiteY11" fmla="*/ 57686 h 131156"/>
                  <a:gd name="connsiteX12" fmla="*/ 200501 w 218317"/>
                  <a:gd name="connsiteY12" fmla="*/ 1393 h 131156"/>
                  <a:gd name="connsiteX13" fmla="*/ 213932 w 218317"/>
                  <a:gd name="connsiteY13" fmla="*/ 4727 h 131156"/>
                  <a:gd name="connsiteX14" fmla="*/ 218313 w 218317"/>
                  <a:gd name="connsiteY14" fmla="*/ 6727 h 131156"/>
                  <a:gd name="connsiteX15" fmla="*/ 200216 w 218317"/>
                  <a:gd name="connsiteY15" fmla="*/ 3297 h 131156"/>
                  <a:gd name="connsiteX16" fmla="*/ 151352 w 218317"/>
                  <a:gd name="connsiteY16" fmla="*/ 9584 h 131156"/>
                  <a:gd name="connsiteX17" fmla="*/ 100203 w 218317"/>
                  <a:gd name="connsiteY17" fmla="*/ 59495 h 131156"/>
                  <a:gd name="connsiteX18" fmla="*/ 92107 w 218317"/>
                  <a:gd name="connsiteY18" fmla="*/ 101500 h 131156"/>
                  <a:gd name="connsiteX19" fmla="*/ 99346 w 218317"/>
                  <a:gd name="connsiteY19" fmla="*/ 121312 h 131156"/>
                  <a:gd name="connsiteX20" fmla="*/ 119444 w 218317"/>
                  <a:gd name="connsiteY20" fmla="*/ 125122 h 131156"/>
                  <a:gd name="connsiteX21" fmla="*/ 136208 w 218317"/>
                  <a:gd name="connsiteY21" fmla="*/ 111025 h 131156"/>
                  <a:gd name="connsiteX22" fmla="*/ 142875 w 218317"/>
                  <a:gd name="connsiteY22" fmla="*/ 89975 h 131156"/>
                  <a:gd name="connsiteX23" fmla="*/ 131541 w 218317"/>
                  <a:gd name="connsiteY23" fmla="*/ 49779 h 131156"/>
                  <a:gd name="connsiteX24" fmla="*/ 101537 w 218317"/>
                  <a:gd name="connsiteY24" fmla="*/ 25776 h 131156"/>
                  <a:gd name="connsiteX25" fmla="*/ 68580 w 218317"/>
                  <a:gd name="connsiteY25" fmla="*/ 17013 h 131156"/>
                  <a:gd name="connsiteX26" fmla="*/ 18860 w 218317"/>
                  <a:gd name="connsiteY26" fmla="*/ 20537 h 131156"/>
                  <a:gd name="connsiteX27" fmla="*/ 0 w 218317"/>
                  <a:gd name="connsiteY27" fmla="*/ 24252 h 13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8317" h="131156">
                    <a:moveTo>
                      <a:pt x="0" y="24252"/>
                    </a:moveTo>
                    <a:cubicBezTo>
                      <a:pt x="1410" y="23462"/>
                      <a:pt x="2914" y="22854"/>
                      <a:pt x="4477" y="22443"/>
                    </a:cubicBezTo>
                    <a:cubicBezTo>
                      <a:pt x="7525" y="21490"/>
                      <a:pt x="11906" y="20157"/>
                      <a:pt x="17717" y="18633"/>
                    </a:cubicBezTo>
                    <a:cubicBezTo>
                      <a:pt x="34205" y="14294"/>
                      <a:pt x="51270" y="12558"/>
                      <a:pt x="68294" y="13489"/>
                    </a:cubicBezTo>
                    <a:cubicBezTo>
                      <a:pt x="80117" y="14383"/>
                      <a:pt x="91707" y="17248"/>
                      <a:pt x="102584" y="21967"/>
                    </a:cubicBezTo>
                    <a:cubicBezTo>
                      <a:pt x="115253" y="27431"/>
                      <a:pt x="126282" y="36097"/>
                      <a:pt x="134588" y="47113"/>
                    </a:cubicBezTo>
                    <a:cubicBezTo>
                      <a:pt x="143708" y="59609"/>
                      <a:pt x="148126" y="74922"/>
                      <a:pt x="147066" y="90356"/>
                    </a:cubicBezTo>
                    <a:cubicBezTo>
                      <a:pt x="146454" y="98567"/>
                      <a:pt x="143944" y="106523"/>
                      <a:pt x="139732" y="113597"/>
                    </a:cubicBezTo>
                    <a:cubicBezTo>
                      <a:pt x="135468" y="121054"/>
                      <a:pt x="128728" y="126783"/>
                      <a:pt x="120682" y="129790"/>
                    </a:cubicBezTo>
                    <a:cubicBezTo>
                      <a:pt x="112047" y="132734"/>
                      <a:pt x="102496" y="130846"/>
                      <a:pt x="95631" y="124837"/>
                    </a:cubicBezTo>
                    <a:cubicBezTo>
                      <a:pt x="89914" y="118536"/>
                      <a:pt x="86814" y="110293"/>
                      <a:pt x="86963" y="101786"/>
                    </a:cubicBezTo>
                    <a:cubicBezTo>
                      <a:pt x="86472" y="86609"/>
                      <a:pt x="89470" y="71522"/>
                      <a:pt x="95726" y="57686"/>
                    </a:cubicBezTo>
                    <a:cubicBezTo>
                      <a:pt x="113612" y="17116"/>
                      <a:pt x="156800" y="-6088"/>
                      <a:pt x="200501" y="1393"/>
                    </a:cubicBezTo>
                    <a:cubicBezTo>
                      <a:pt x="205068" y="2103"/>
                      <a:pt x="209563" y="3218"/>
                      <a:pt x="213932" y="4727"/>
                    </a:cubicBezTo>
                    <a:cubicBezTo>
                      <a:pt x="216884" y="5869"/>
                      <a:pt x="218408" y="6536"/>
                      <a:pt x="218313" y="6727"/>
                    </a:cubicBezTo>
                    <a:cubicBezTo>
                      <a:pt x="218218" y="6917"/>
                      <a:pt x="211931" y="4726"/>
                      <a:pt x="200216" y="3297"/>
                    </a:cubicBezTo>
                    <a:cubicBezTo>
                      <a:pt x="183659" y="1294"/>
                      <a:pt x="166863" y="3455"/>
                      <a:pt x="151352" y="9584"/>
                    </a:cubicBezTo>
                    <a:cubicBezTo>
                      <a:pt x="128374" y="18804"/>
                      <a:pt x="109983" y="36750"/>
                      <a:pt x="100203" y="59495"/>
                    </a:cubicBezTo>
                    <a:cubicBezTo>
                      <a:pt x="94386" y="72711"/>
                      <a:pt x="91619" y="87068"/>
                      <a:pt x="92107" y="101500"/>
                    </a:cubicBezTo>
                    <a:cubicBezTo>
                      <a:pt x="91905" y="108786"/>
                      <a:pt x="94495" y="115873"/>
                      <a:pt x="99346" y="121312"/>
                    </a:cubicBezTo>
                    <a:cubicBezTo>
                      <a:pt x="104903" y="126040"/>
                      <a:pt x="112542" y="127488"/>
                      <a:pt x="119444" y="125122"/>
                    </a:cubicBezTo>
                    <a:cubicBezTo>
                      <a:pt x="126499" y="122512"/>
                      <a:pt x="132427" y="117528"/>
                      <a:pt x="136208" y="111025"/>
                    </a:cubicBezTo>
                    <a:cubicBezTo>
                      <a:pt x="139998" y="104605"/>
                      <a:pt x="142278" y="97406"/>
                      <a:pt x="142875" y="89975"/>
                    </a:cubicBezTo>
                    <a:cubicBezTo>
                      <a:pt x="143874" y="75667"/>
                      <a:pt x="139867" y="61457"/>
                      <a:pt x="131541" y="49779"/>
                    </a:cubicBezTo>
                    <a:cubicBezTo>
                      <a:pt x="123807" y="39295"/>
                      <a:pt x="113463" y="31019"/>
                      <a:pt x="101537" y="25776"/>
                    </a:cubicBezTo>
                    <a:cubicBezTo>
                      <a:pt x="91115" y="21044"/>
                      <a:pt x="79977" y="18082"/>
                      <a:pt x="68580" y="17013"/>
                    </a:cubicBezTo>
                    <a:cubicBezTo>
                      <a:pt x="51924" y="15770"/>
                      <a:pt x="35175" y="16958"/>
                      <a:pt x="18860" y="20537"/>
                    </a:cubicBezTo>
                    <a:cubicBezTo>
                      <a:pt x="6572" y="22919"/>
                      <a:pt x="191" y="24633"/>
                      <a:pt x="0" y="24252"/>
                    </a:cubicBezTo>
                    <a:close/>
                  </a:path>
                </a:pathLst>
              </a:custGeom>
              <a:solidFill>
                <a:srgbClr val="FFFFFF"/>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6" name="任意多边形: 形状 1475">
                <a:extLst>
                  <a:ext uri="{FF2B5EF4-FFF2-40B4-BE49-F238E27FC236}">
                    <a16:creationId xmlns:a16="http://schemas.microsoft.com/office/drawing/2014/main" id="{F6557862-0569-DE96-E1EE-935F0E6B6455}"/>
                  </a:ext>
                </a:extLst>
              </p:cNvPr>
              <p:cNvSpPr/>
              <p:nvPr/>
            </p:nvSpPr>
            <p:spPr>
              <a:xfrm>
                <a:off x="7220140" y="3519743"/>
                <a:ext cx="326707" cy="374522"/>
              </a:xfrm>
              <a:custGeom>
                <a:avLst/>
                <a:gdLst>
                  <a:gd name="connsiteX0" fmla="*/ 326708 w 326707"/>
                  <a:gd name="connsiteY0" fmla="*/ 374523 h 374522"/>
                  <a:gd name="connsiteX1" fmla="*/ 206883 w 326707"/>
                  <a:gd name="connsiteY1" fmla="*/ 316135 h 374522"/>
                  <a:gd name="connsiteX2" fmla="*/ 97631 w 326707"/>
                  <a:gd name="connsiteY2" fmla="*/ 236506 h 374522"/>
                  <a:gd name="connsiteX3" fmla="*/ 0 w 326707"/>
                  <a:gd name="connsiteY3" fmla="*/ 0 h 374522"/>
                  <a:gd name="connsiteX4" fmla="*/ 10192 w 326707"/>
                  <a:gd name="connsiteY4" fmla="*/ 137255 h 374522"/>
                  <a:gd name="connsiteX5" fmla="*/ 33909 w 326707"/>
                  <a:gd name="connsiteY5" fmla="*/ 249174 h 374522"/>
                  <a:gd name="connsiteX6" fmla="*/ 132493 w 326707"/>
                  <a:gd name="connsiteY6" fmla="*/ 301942 h 374522"/>
                  <a:gd name="connsiteX7" fmla="*/ 326708 w 326707"/>
                  <a:gd name="connsiteY7" fmla="*/ 374523 h 37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707" h="374522">
                    <a:moveTo>
                      <a:pt x="326708" y="374523"/>
                    </a:moveTo>
                    <a:cubicBezTo>
                      <a:pt x="287084" y="352139"/>
                      <a:pt x="248317" y="334899"/>
                      <a:pt x="206883" y="316135"/>
                    </a:cubicBezTo>
                    <a:cubicBezTo>
                      <a:pt x="165450" y="297371"/>
                      <a:pt x="124778" y="273082"/>
                      <a:pt x="97631" y="236506"/>
                    </a:cubicBezTo>
                    <a:cubicBezTo>
                      <a:pt x="46482" y="167545"/>
                      <a:pt x="52292" y="68008"/>
                      <a:pt x="0" y="0"/>
                    </a:cubicBezTo>
                    <a:cubicBezTo>
                      <a:pt x="3429" y="45720"/>
                      <a:pt x="6826" y="91472"/>
                      <a:pt x="10192" y="137255"/>
                    </a:cubicBezTo>
                    <a:cubicBezTo>
                      <a:pt x="13335" y="179165"/>
                      <a:pt x="6953" y="220694"/>
                      <a:pt x="33909" y="249174"/>
                    </a:cubicBezTo>
                    <a:cubicBezTo>
                      <a:pt x="56674" y="273177"/>
                      <a:pt x="101060" y="291560"/>
                      <a:pt x="132493" y="301942"/>
                    </a:cubicBezTo>
                    <a:cubicBezTo>
                      <a:pt x="195644" y="322802"/>
                      <a:pt x="263652" y="353758"/>
                      <a:pt x="326708" y="374523"/>
                    </a:cubicBezTo>
                  </a:path>
                </a:pathLst>
              </a:custGeom>
              <a:solidFill>
                <a:srgbClr val="000000"/>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7" name="任意多边形: 形状 1476">
                <a:extLst>
                  <a:ext uri="{FF2B5EF4-FFF2-40B4-BE49-F238E27FC236}">
                    <a16:creationId xmlns:a16="http://schemas.microsoft.com/office/drawing/2014/main" id="{E7F59F96-46DD-9067-95D9-C973ADD32313}"/>
                  </a:ext>
                </a:extLst>
              </p:cNvPr>
              <p:cNvSpPr/>
              <p:nvPr/>
            </p:nvSpPr>
            <p:spPr>
              <a:xfrm>
                <a:off x="8119681" y="4416712"/>
                <a:ext cx="406369" cy="171099"/>
              </a:xfrm>
              <a:custGeom>
                <a:avLst/>
                <a:gdLst>
                  <a:gd name="connsiteX0" fmla="*/ 71819 w 406369"/>
                  <a:gd name="connsiteY0" fmla="*/ 0 h 171099"/>
                  <a:gd name="connsiteX1" fmla="*/ 394526 w 406369"/>
                  <a:gd name="connsiteY1" fmla="*/ 90297 h 171099"/>
                  <a:gd name="connsiteX2" fmla="*/ 381000 w 406369"/>
                  <a:gd name="connsiteY2" fmla="*/ 164211 h 171099"/>
                  <a:gd name="connsiteX3" fmla="*/ 114300 w 406369"/>
                  <a:gd name="connsiteY3" fmla="*/ 170879 h 171099"/>
                  <a:gd name="connsiteX4" fmla="*/ 0 w 406369"/>
                  <a:gd name="connsiteY4" fmla="*/ 135350 h 17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369" h="171099">
                    <a:moveTo>
                      <a:pt x="71819" y="0"/>
                    </a:moveTo>
                    <a:cubicBezTo>
                      <a:pt x="71819" y="0"/>
                      <a:pt x="382048" y="85725"/>
                      <a:pt x="394526" y="90297"/>
                    </a:cubicBezTo>
                    <a:cubicBezTo>
                      <a:pt x="413576" y="96869"/>
                      <a:pt x="410051" y="165354"/>
                      <a:pt x="381000" y="164211"/>
                    </a:cubicBezTo>
                    <a:cubicBezTo>
                      <a:pt x="367189" y="163735"/>
                      <a:pt x="142875" y="172593"/>
                      <a:pt x="114300" y="170879"/>
                    </a:cubicBezTo>
                    <a:cubicBezTo>
                      <a:pt x="85725" y="169164"/>
                      <a:pt x="0" y="135350"/>
                      <a:pt x="0" y="135350"/>
                    </a:cubicBezTo>
                    <a:close/>
                  </a:path>
                </a:pathLst>
              </a:custGeom>
              <a:solidFill>
                <a:schemeClr val="accent6">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8" name="任意多边形: 形状 1477">
                <a:extLst>
                  <a:ext uri="{FF2B5EF4-FFF2-40B4-BE49-F238E27FC236}">
                    <a16:creationId xmlns:a16="http://schemas.microsoft.com/office/drawing/2014/main" id="{C7A93395-E334-A0EF-D3AB-270698B3308C}"/>
                  </a:ext>
                </a:extLst>
              </p:cNvPr>
              <p:cNvSpPr/>
              <p:nvPr/>
            </p:nvSpPr>
            <p:spPr>
              <a:xfrm>
                <a:off x="8320352" y="4473196"/>
                <a:ext cx="35643" cy="61912"/>
              </a:xfrm>
              <a:custGeom>
                <a:avLst/>
                <a:gdLst>
                  <a:gd name="connsiteX0" fmla="*/ 20 w 35643"/>
                  <a:gd name="connsiteY0" fmla="*/ 61913 h 61912"/>
                  <a:gd name="connsiteX1" fmla="*/ 13736 w 35643"/>
                  <a:gd name="connsiteY1" fmla="*/ 28575 h 61912"/>
                  <a:gd name="connsiteX2" fmla="*/ 35644 w 35643"/>
                  <a:gd name="connsiteY2" fmla="*/ 0 h 61912"/>
                  <a:gd name="connsiteX3" fmla="*/ 20 w 35643"/>
                  <a:gd name="connsiteY3" fmla="*/ 61817 h 61912"/>
                </a:gdLst>
                <a:ahLst/>
                <a:cxnLst>
                  <a:cxn ang="0">
                    <a:pos x="connsiteX0" y="connsiteY0"/>
                  </a:cxn>
                  <a:cxn ang="0">
                    <a:pos x="connsiteX1" y="connsiteY1"/>
                  </a:cxn>
                  <a:cxn ang="0">
                    <a:pos x="connsiteX2" y="connsiteY2"/>
                  </a:cxn>
                  <a:cxn ang="0">
                    <a:pos x="connsiteX3" y="connsiteY3"/>
                  </a:cxn>
                </a:cxnLst>
                <a:rect l="l" t="t" r="r" b="b"/>
                <a:pathLst>
                  <a:path w="35643" h="61912">
                    <a:moveTo>
                      <a:pt x="20" y="61913"/>
                    </a:moveTo>
                    <a:cubicBezTo>
                      <a:pt x="3853" y="50510"/>
                      <a:pt x="8435" y="39373"/>
                      <a:pt x="13736" y="28575"/>
                    </a:cubicBezTo>
                    <a:cubicBezTo>
                      <a:pt x="20414" y="18587"/>
                      <a:pt x="27732" y="9042"/>
                      <a:pt x="35644" y="0"/>
                    </a:cubicBezTo>
                    <a:cubicBezTo>
                      <a:pt x="13142" y="12321"/>
                      <a:pt x="-602" y="36170"/>
                      <a:pt x="20" y="618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79" name="任意多边形: 形状 1478">
                <a:extLst>
                  <a:ext uri="{FF2B5EF4-FFF2-40B4-BE49-F238E27FC236}">
                    <a16:creationId xmlns:a16="http://schemas.microsoft.com/office/drawing/2014/main" id="{B0CE3206-BC90-4DC2-E926-B296E8E12200}"/>
                  </a:ext>
                </a:extLst>
              </p:cNvPr>
              <p:cNvSpPr/>
              <p:nvPr/>
            </p:nvSpPr>
            <p:spPr>
              <a:xfrm>
                <a:off x="8287988" y="4461289"/>
                <a:ext cx="29986" cy="59245"/>
              </a:xfrm>
              <a:custGeom>
                <a:avLst/>
                <a:gdLst>
                  <a:gd name="connsiteX0" fmla="*/ 0 w 29986"/>
                  <a:gd name="connsiteY0" fmla="*/ 59150 h 59245"/>
                  <a:gd name="connsiteX1" fmla="*/ 12954 w 29986"/>
                  <a:gd name="connsiteY1" fmla="*/ 28575 h 59245"/>
                  <a:gd name="connsiteX2" fmla="*/ 29909 w 29986"/>
                  <a:gd name="connsiteY2" fmla="*/ 0 h 59245"/>
                  <a:gd name="connsiteX3" fmla="*/ 0 w 29986"/>
                  <a:gd name="connsiteY3" fmla="*/ 59246 h 59245"/>
                </a:gdLst>
                <a:ahLst/>
                <a:cxnLst>
                  <a:cxn ang="0">
                    <a:pos x="connsiteX0" y="connsiteY0"/>
                  </a:cxn>
                  <a:cxn ang="0">
                    <a:pos x="connsiteX1" y="connsiteY1"/>
                  </a:cxn>
                  <a:cxn ang="0">
                    <a:pos x="connsiteX2" y="connsiteY2"/>
                  </a:cxn>
                  <a:cxn ang="0">
                    <a:pos x="connsiteX3" y="connsiteY3"/>
                  </a:cxn>
                </a:cxnLst>
                <a:rect l="l" t="t" r="r" b="b"/>
                <a:pathLst>
                  <a:path w="29986" h="59245">
                    <a:moveTo>
                      <a:pt x="0" y="59150"/>
                    </a:moveTo>
                    <a:cubicBezTo>
                      <a:pt x="1524" y="59150"/>
                      <a:pt x="4667" y="44767"/>
                      <a:pt x="12954" y="28575"/>
                    </a:cubicBezTo>
                    <a:cubicBezTo>
                      <a:pt x="21241" y="12382"/>
                      <a:pt x="30957" y="1048"/>
                      <a:pt x="29909" y="0"/>
                    </a:cubicBezTo>
                    <a:cubicBezTo>
                      <a:pt x="11574" y="14277"/>
                      <a:pt x="600" y="36016"/>
                      <a:pt x="0" y="5924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0" name="任意多边形: 形状 1479">
                <a:extLst>
                  <a:ext uri="{FF2B5EF4-FFF2-40B4-BE49-F238E27FC236}">
                    <a16:creationId xmlns:a16="http://schemas.microsoft.com/office/drawing/2014/main" id="{1E0E18C5-107F-229A-B9B9-91D2EF40467C}"/>
                  </a:ext>
                </a:extLst>
              </p:cNvPr>
              <p:cNvSpPr/>
              <p:nvPr/>
            </p:nvSpPr>
            <p:spPr>
              <a:xfrm>
                <a:off x="8256574" y="4450526"/>
                <a:ext cx="25698" cy="61817"/>
              </a:xfrm>
              <a:custGeom>
                <a:avLst/>
                <a:gdLst>
                  <a:gd name="connsiteX0" fmla="*/ 1601 w 25698"/>
                  <a:gd name="connsiteY0" fmla="*/ 61817 h 61817"/>
                  <a:gd name="connsiteX1" fmla="*/ 8840 w 25698"/>
                  <a:gd name="connsiteY1" fmla="*/ 29051 h 61817"/>
                  <a:gd name="connsiteX2" fmla="*/ 25699 w 25698"/>
                  <a:gd name="connsiteY2" fmla="*/ 0 h 61817"/>
                  <a:gd name="connsiteX3" fmla="*/ 1601 w 25698"/>
                  <a:gd name="connsiteY3" fmla="*/ 61817 h 61817"/>
                </a:gdLst>
                <a:ahLst/>
                <a:cxnLst>
                  <a:cxn ang="0">
                    <a:pos x="connsiteX0" y="connsiteY0"/>
                  </a:cxn>
                  <a:cxn ang="0">
                    <a:pos x="connsiteX1" y="connsiteY1"/>
                  </a:cxn>
                  <a:cxn ang="0">
                    <a:pos x="connsiteX2" y="connsiteY2"/>
                  </a:cxn>
                  <a:cxn ang="0">
                    <a:pos x="connsiteX3" y="connsiteY3"/>
                  </a:cxn>
                </a:cxnLst>
                <a:rect l="l" t="t" r="r" b="b"/>
                <a:pathLst>
                  <a:path w="25698" h="61817">
                    <a:moveTo>
                      <a:pt x="1601" y="61817"/>
                    </a:moveTo>
                    <a:cubicBezTo>
                      <a:pt x="3122" y="50717"/>
                      <a:pt x="5543" y="39759"/>
                      <a:pt x="8840" y="29051"/>
                    </a:cubicBezTo>
                    <a:cubicBezTo>
                      <a:pt x="13703" y="18948"/>
                      <a:pt x="19340" y="9235"/>
                      <a:pt x="25699" y="0"/>
                    </a:cubicBezTo>
                    <a:cubicBezTo>
                      <a:pt x="5557" y="13561"/>
                      <a:pt x="-4049" y="38202"/>
                      <a:pt x="1601" y="618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1" name="任意多边形: 形状 1480">
                <a:extLst>
                  <a:ext uri="{FF2B5EF4-FFF2-40B4-BE49-F238E27FC236}">
                    <a16:creationId xmlns:a16="http://schemas.microsoft.com/office/drawing/2014/main" id="{01191B29-C74D-1C93-526E-CC6203E2AADF}"/>
                  </a:ext>
                </a:extLst>
              </p:cNvPr>
              <p:cNvSpPr/>
              <p:nvPr/>
            </p:nvSpPr>
            <p:spPr>
              <a:xfrm>
                <a:off x="8238853" y="4400207"/>
                <a:ext cx="27832" cy="77083"/>
              </a:xfrm>
              <a:custGeom>
                <a:avLst/>
                <a:gdLst>
                  <a:gd name="connsiteX0" fmla="*/ 24369 w 27832"/>
                  <a:gd name="connsiteY0" fmla="*/ 72036 h 77083"/>
                  <a:gd name="connsiteX1" fmla="*/ 27703 w 27832"/>
                  <a:gd name="connsiteY1" fmla="*/ 48985 h 77083"/>
                  <a:gd name="connsiteX2" fmla="*/ 24560 w 27832"/>
                  <a:gd name="connsiteY2" fmla="*/ 23649 h 77083"/>
                  <a:gd name="connsiteX3" fmla="*/ 19893 w 27832"/>
                  <a:gd name="connsiteY3" fmla="*/ 9266 h 77083"/>
                  <a:gd name="connsiteX4" fmla="*/ 14940 w 27832"/>
                  <a:gd name="connsiteY4" fmla="*/ 1646 h 77083"/>
                  <a:gd name="connsiteX5" fmla="*/ 4272 w 27832"/>
                  <a:gd name="connsiteY5" fmla="*/ 2217 h 77083"/>
                  <a:gd name="connsiteX6" fmla="*/ 176 w 27832"/>
                  <a:gd name="connsiteY6" fmla="*/ 10981 h 77083"/>
                  <a:gd name="connsiteX7" fmla="*/ 176 w 27832"/>
                  <a:gd name="connsiteY7" fmla="*/ 19172 h 77083"/>
                  <a:gd name="connsiteX8" fmla="*/ 2081 w 27832"/>
                  <a:gd name="connsiteY8" fmla="*/ 34317 h 77083"/>
                  <a:gd name="connsiteX9" fmla="*/ 11606 w 27832"/>
                  <a:gd name="connsiteY9" fmla="*/ 58034 h 77083"/>
                  <a:gd name="connsiteX10" fmla="*/ 25513 w 27832"/>
                  <a:gd name="connsiteY10" fmla="*/ 77084 h 77083"/>
                  <a:gd name="connsiteX11" fmla="*/ 14844 w 27832"/>
                  <a:gd name="connsiteY11" fmla="*/ 56700 h 77083"/>
                  <a:gd name="connsiteX12" fmla="*/ 6748 w 27832"/>
                  <a:gd name="connsiteY12" fmla="*/ 33650 h 77083"/>
                  <a:gd name="connsiteX13" fmla="*/ 5224 w 27832"/>
                  <a:gd name="connsiteY13" fmla="*/ 19458 h 77083"/>
                  <a:gd name="connsiteX14" fmla="*/ 8082 w 27832"/>
                  <a:gd name="connsiteY14" fmla="*/ 6504 h 77083"/>
                  <a:gd name="connsiteX15" fmla="*/ 12177 w 27832"/>
                  <a:gd name="connsiteY15" fmla="*/ 6504 h 77083"/>
                  <a:gd name="connsiteX16" fmla="*/ 15606 w 27832"/>
                  <a:gd name="connsiteY16" fmla="*/ 11933 h 77083"/>
                  <a:gd name="connsiteX17" fmla="*/ 20273 w 27832"/>
                  <a:gd name="connsiteY17" fmla="*/ 25649 h 77083"/>
                  <a:gd name="connsiteX18" fmla="*/ 24369 w 27832"/>
                  <a:gd name="connsiteY18" fmla="*/ 49843 h 77083"/>
                  <a:gd name="connsiteX19" fmla="*/ 24369 w 27832"/>
                  <a:gd name="connsiteY19" fmla="*/ 72036 h 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32" h="77083">
                    <a:moveTo>
                      <a:pt x="24369" y="72036"/>
                    </a:moveTo>
                    <a:cubicBezTo>
                      <a:pt x="27103" y="64676"/>
                      <a:pt x="28239" y="56818"/>
                      <a:pt x="27703" y="48985"/>
                    </a:cubicBezTo>
                    <a:cubicBezTo>
                      <a:pt x="27605" y="40449"/>
                      <a:pt x="26551" y="31950"/>
                      <a:pt x="24560" y="23649"/>
                    </a:cubicBezTo>
                    <a:cubicBezTo>
                      <a:pt x="23366" y="18744"/>
                      <a:pt x="21806" y="13937"/>
                      <a:pt x="19893" y="9266"/>
                    </a:cubicBezTo>
                    <a:cubicBezTo>
                      <a:pt x="18994" y="6310"/>
                      <a:pt x="17276" y="3668"/>
                      <a:pt x="14940" y="1646"/>
                    </a:cubicBezTo>
                    <a:cubicBezTo>
                      <a:pt x="11708" y="-748"/>
                      <a:pt x="7230" y="-508"/>
                      <a:pt x="4272" y="2217"/>
                    </a:cubicBezTo>
                    <a:cubicBezTo>
                      <a:pt x="1866" y="4528"/>
                      <a:pt x="406" y="7652"/>
                      <a:pt x="176" y="10981"/>
                    </a:cubicBezTo>
                    <a:cubicBezTo>
                      <a:pt x="-59" y="13706"/>
                      <a:pt x="-59" y="16447"/>
                      <a:pt x="176" y="19172"/>
                    </a:cubicBezTo>
                    <a:cubicBezTo>
                      <a:pt x="205" y="24278"/>
                      <a:pt x="845" y="29363"/>
                      <a:pt x="2081" y="34317"/>
                    </a:cubicBezTo>
                    <a:cubicBezTo>
                      <a:pt x="4142" y="42625"/>
                      <a:pt x="7348" y="50608"/>
                      <a:pt x="11606" y="58034"/>
                    </a:cubicBezTo>
                    <a:cubicBezTo>
                      <a:pt x="15018" y="65193"/>
                      <a:pt x="19734" y="71653"/>
                      <a:pt x="25513" y="77084"/>
                    </a:cubicBezTo>
                    <a:cubicBezTo>
                      <a:pt x="26274" y="77084"/>
                      <a:pt x="21036" y="69369"/>
                      <a:pt x="14844" y="56700"/>
                    </a:cubicBezTo>
                    <a:cubicBezTo>
                      <a:pt x="11226" y="49372"/>
                      <a:pt x="8508" y="41632"/>
                      <a:pt x="6748" y="33650"/>
                    </a:cubicBezTo>
                    <a:cubicBezTo>
                      <a:pt x="5745" y="28985"/>
                      <a:pt x="5234" y="24229"/>
                      <a:pt x="5224" y="19458"/>
                    </a:cubicBezTo>
                    <a:cubicBezTo>
                      <a:pt x="5224" y="14695"/>
                      <a:pt x="5224" y="8790"/>
                      <a:pt x="8082" y="6504"/>
                    </a:cubicBezTo>
                    <a:cubicBezTo>
                      <a:pt x="9244" y="5450"/>
                      <a:pt x="11016" y="5450"/>
                      <a:pt x="12177" y="6504"/>
                    </a:cubicBezTo>
                    <a:cubicBezTo>
                      <a:pt x="13726" y="8024"/>
                      <a:pt x="14899" y="9882"/>
                      <a:pt x="15606" y="11933"/>
                    </a:cubicBezTo>
                    <a:cubicBezTo>
                      <a:pt x="17431" y="16409"/>
                      <a:pt x="18989" y="20989"/>
                      <a:pt x="20273" y="25649"/>
                    </a:cubicBezTo>
                    <a:cubicBezTo>
                      <a:pt x="22454" y="33554"/>
                      <a:pt x="23827" y="41660"/>
                      <a:pt x="24369" y="49843"/>
                    </a:cubicBezTo>
                    <a:cubicBezTo>
                      <a:pt x="24941" y="63177"/>
                      <a:pt x="23512" y="71941"/>
                      <a:pt x="24369" y="7203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2" name="任意多边形: 形状 1481">
                <a:extLst>
                  <a:ext uri="{FF2B5EF4-FFF2-40B4-BE49-F238E27FC236}">
                    <a16:creationId xmlns:a16="http://schemas.microsoft.com/office/drawing/2014/main" id="{6315AAE3-46FC-A2CB-E856-43317AB838D9}"/>
                  </a:ext>
                </a:extLst>
              </p:cNvPr>
              <p:cNvSpPr/>
              <p:nvPr/>
            </p:nvSpPr>
            <p:spPr>
              <a:xfrm>
                <a:off x="8200884" y="4465741"/>
                <a:ext cx="61958" cy="33650"/>
              </a:xfrm>
              <a:custGeom>
                <a:avLst/>
                <a:gdLst>
                  <a:gd name="connsiteX0" fmla="*/ 61958 w 61958"/>
                  <a:gd name="connsiteY0" fmla="*/ 3359 h 33650"/>
                  <a:gd name="connsiteX1" fmla="*/ 41956 w 61958"/>
                  <a:gd name="connsiteY1" fmla="*/ 120 h 33650"/>
                  <a:gd name="connsiteX2" fmla="*/ 19953 w 61958"/>
                  <a:gd name="connsiteY2" fmla="*/ 2787 h 33650"/>
                  <a:gd name="connsiteX3" fmla="*/ 7189 w 61958"/>
                  <a:gd name="connsiteY3" fmla="*/ 7455 h 33650"/>
                  <a:gd name="connsiteX4" fmla="*/ 236 w 61958"/>
                  <a:gd name="connsiteY4" fmla="*/ 21647 h 33650"/>
                  <a:gd name="connsiteX5" fmla="*/ 11380 w 61958"/>
                  <a:gd name="connsiteY5" fmla="*/ 32791 h 33650"/>
                  <a:gd name="connsiteX6" fmla="*/ 25287 w 61958"/>
                  <a:gd name="connsiteY6" fmla="*/ 32791 h 33650"/>
                  <a:gd name="connsiteX7" fmla="*/ 45480 w 61958"/>
                  <a:gd name="connsiteY7" fmla="*/ 23266 h 33650"/>
                  <a:gd name="connsiteX8" fmla="*/ 59863 w 61958"/>
                  <a:gd name="connsiteY8" fmla="*/ 9074 h 33650"/>
                  <a:gd name="connsiteX9" fmla="*/ 43384 w 61958"/>
                  <a:gd name="connsiteY9" fmla="*/ 20218 h 33650"/>
                  <a:gd name="connsiteX10" fmla="*/ 24334 w 61958"/>
                  <a:gd name="connsiteY10" fmla="*/ 28505 h 33650"/>
                  <a:gd name="connsiteX11" fmla="*/ 12809 w 61958"/>
                  <a:gd name="connsiteY11" fmla="*/ 28505 h 33650"/>
                  <a:gd name="connsiteX12" fmla="*/ 5284 w 61958"/>
                  <a:gd name="connsiteY12" fmla="*/ 21171 h 33650"/>
                  <a:gd name="connsiteX13" fmla="*/ 9856 w 61958"/>
                  <a:gd name="connsiteY13" fmla="*/ 12503 h 33650"/>
                  <a:gd name="connsiteX14" fmla="*/ 21096 w 61958"/>
                  <a:gd name="connsiteY14" fmla="*/ 8122 h 33650"/>
                  <a:gd name="connsiteX15" fmla="*/ 42051 w 61958"/>
                  <a:gd name="connsiteY15" fmla="*/ 4502 h 33650"/>
                  <a:gd name="connsiteX16" fmla="*/ 61958 w 61958"/>
                  <a:gd name="connsiteY16" fmla="*/ 3359 h 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58" h="33650">
                    <a:moveTo>
                      <a:pt x="61958" y="3359"/>
                    </a:moveTo>
                    <a:cubicBezTo>
                      <a:pt x="55638" y="721"/>
                      <a:pt x="48785" y="-389"/>
                      <a:pt x="41956" y="120"/>
                    </a:cubicBezTo>
                    <a:cubicBezTo>
                      <a:pt x="34541" y="119"/>
                      <a:pt x="27153" y="1014"/>
                      <a:pt x="19953" y="2787"/>
                    </a:cubicBezTo>
                    <a:cubicBezTo>
                      <a:pt x="15517" y="3793"/>
                      <a:pt x="11228" y="5362"/>
                      <a:pt x="7189" y="7455"/>
                    </a:cubicBezTo>
                    <a:cubicBezTo>
                      <a:pt x="1969" y="10108"/>
                      <a:pt x="-867" y="15895"/>
                      <a:pt x="236" y="21647"/>
                    </a:cubicBezTo>
                    <a:cubicBezTo>
                      <a:pt x="1685" y="27090"/>
                      <a:pt x="5937" y="31342"/>
                      <a:pt x="11380" y="32791"/>
                    </a:cubicBezTo>
                    <a:cubicBezTo>
                      <a:pt x="15945" y="33936"/>
                      <a:pt x="20722" y="33936"/>
                      <a:pt x="25287" y="32791"/>
                    </a:cubicBezTo>
                    <a:cubicBezTo>
                      <a:pt x="32628" y="31115"/>
                      <a:pt x="39518" y="27866"/>
                      <a:pt x="45480" y="23266"/>
                    </a:cubicBezTo>
                    <a:cubicBezTo>
                      <a:pt x="51126" y="19484"/>
                      <a:pt x="56006" y="14669"/>
                      <a:pt x="59863" y="9074"/>
                    </a:cubicBezTo>
                    <a:cubicBezTo>
                      <a:pt x="54133" y="12426"/>
                      <a:pt x="48628" y="16148"/>
                      <a:pt x="43384" y="20218"/>
                    </a:cubicBezTo>
                    <a:cubicBezTo>
                      <a:pt x="37622" y="24173"/>
                      <a:pt x="31156" y="26986"/>
                      <a:pt x="24334" y="28505"/>
                    </a:cubicBezTo>
                    <a:cubicBezTo>
                      <a:pt x="20551" y="29457"/>
                      <a:pt x="16592" y="29457"/>
                      <a:pt x="12809" y="28505"/>
                    </a:cubicBezTo>
                    <a:cubicBezTo>
                      <a:pt x="9168" y="27586"/>
                      <a:pt x="6297" y="24787"/>
                      <a:pt x="5284" y="21171"/>
                    </a:cubicBezTo>
                    <a:cubicBezTo>
                      <a:pt x="4688" y="17583"/>
                      <a:pt x="6558" y="14037"/>
                      <a:pt x="9856" y="12503"/>
                    </a:cubicBezTo>
                    <a:cubicBezTo>
                      <a:pt x="13394" y="10555"/>
                      <a:pt x="17173" y="9081"/>
                      <a:pt x="21096" y="8122"/>
                    </a:cubicBezTo>
                    <a:cubicBezTo>
                      <a:pt x="27932" y="6172"/>
                      <a:pt x="34957" y="4959"/>
                      <a:pt x="42051" y="4502"/>
                    </a:cubicBezTo>
                    <a:cubicBezTo>
                      <a:pt x="54148" y="2978"/>
                      <a:pt x="61768" y="4216"/>
                      <a:pt x="61958" y="335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3" name="任意多边形: 形状 1482">
                <a:extLst>
                  <a:ext uri="{FF2B5EF4-FFF2-40B4-BE49-F238E27FC236}">
                    <a16:creationId xmlns:a16="http://schemas.microsoft.com/office/drawing/2014/main" id="{0088DD31-31A9-4A50-79A8-39B690D84076}"/>
                  </a:ext>
                </a:extLst>
              </p:cNvPr>
              <p:cNvSpPr/>
              <p:nvPr/>
            </p:nvSpPr>
            <p:spPr>
              <a:xfrm>
                <a:off x="8366038" y="4486150"/>
                <a:ext cx="23295" cy="52292"/>
              </a:xfrm>
              <a:custGeom>
                <a:avLst/>
                <a:gdLst>
                  <a:gd name="connsiteX0" fmla="*/ 1960 w 23295"/>
                  <a:gd name="connsiteY0" fmla="*/ 52292 h 52292"/>
                  <a:gd name="connsiteX1" fmla="*/ 8151 w 23295"/>
                  <a:gd name="connsiteY1" fmla="*/ 24289 h 52292"/>
                  <a:gd name="connsiteX2" fmla="*/ 23296 w 23295"/>
                  <a:gd name="connsiteY2" fmla="*/ 0 h 52292"/>
                  <a:gd name="connsiteX3" fmla="*/ 1960 w 23295"/>
                  <a:gd name="connsiteY3" fmla="*/ 52292 h 52292"/>
                </a:gdLst>
                <a:ahLst/>
                <a:cxnLst>
                  <a:cxn ang="0">
                    <a:pos x="connsiteX0" y="connsiteY0"/>
                  </a:cxn>
                  <a:cxn ang="0">
                    <a:pos x="connsiteX1" y="connsiteY1"/>
                  </a:cxn>
                  <a:cxn ang="0">
                    <a:pos x="connsiteX2" y="connsiteY2"/>
                  </a:cxn>
                  <a:cxn ang="0">
                    <a:pos x="connsiteX3" y="connsiteY3"/>
                  </a:cxn>
                </a:cxnLst>
                <a:rect l="l" t="t" r="r" b="b"/>
                <a:pathLst>
                  <a:path w="23295" h="52292">
                    <a:moveTo>
                      <a:pt x="1960" y="52292"/>
                    </a:moveTo>
                    <a:cubicBezTo>
                      <a:pt x="3290" y="42810"/>
                      <a:pt x="5360" y="33447"/>
                      <a:pt x="8151" y="24289"/>
                    </a:cubicBezTo>
                    <a:cubicBezTo>
                      <a:pt x="12505" y="15780"/>
                      <a:pt x="17571" y="7654"/>
                      <a:pt x="23296" y="0"/>
                    </a:cubicBezTo>
                    <a:cubicBezTo>
                      <a:pt x="4670" y="10154"/>
                      <a:pt x="-4246" y="32006"/>
                      <a:pt x="1960" y="52292"/>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4" name="任意多边形: 形状 1483">
                <a:extLst>
                  <a:ext uri="{FF2B5EF4-FFF2-40B4-BE49-F238E27FC236}">
                    <a16:creationId xmlns:a16="http://schemas.microsoft.com/office/drawing/2014/main" id="{6A01FEF6-B2D9-3DF3-A0B4-C31D585B6E0D}"/>
                  </a:ext>
                </a:extLst>
              </p:cNvPr>
              <p:cNvSpPr/>
              <p:nvPr/>
            </p:nvSpPr>
            <p:spPr>
              <a:xfrm>
                <a:off x="8151590" y="4552727"/>
                <a:ext cx="332803" cy="27882"/>
              </a:xfrm>
              <a:custGeom>
                <a:avLst/>
                <a:gdLst>
                  <a:gd name="connsiteX0" fmla="*/ 0 w 332803"/>
                  <a:gd name="connsiteY0" fmla="*/ 97 h 27882"/>
                  <a:gd name="connsiteX1" fmla="*/ 12002 w 332803"/>
                  <a:gd name="connsiteY1" fmla="*/ 5812 h 27882"/>
                  <a:gd name="connsiteX2" fmla="*/ 46482 w 332803"/>
                  <a:gd name="connsiteY2" fmla="*/ 16480 h 27882"/>
                  <a:gd name="connsiteX3" fmla="*/ 164973 w 332803"/>
                  <a:gd name="connsiteY3" fmla="*/ 27720 h 27882"/>
                  <a:gd name="connsiteX4" fmla="*/ 283750 w 332803"/>
                  <a:gd name="connsiteY4" fmla="*/ 23815 h 27882"/>
                  <a:gd name="connsiteX5" fmla="*/ 319659 w 332803"/>
                  <a:gd name="connsiteY5" fmla="*/ 21910 h 27882"/>
                  <a:gd name="connsiteX6" fmla="*/ 332804 w 332803"/>
                  <a:gd name="connsiteY6" fmla="*/ 20576 h 27882"/>
                  <a:gd name="connsiteX7" fmla="*/ 319564 w 332803"/>
                  <a:gd name="connsiteY7" fmla="*/ 19909 h 27882"/>
                  <a:gd name="connsiteX8" fmla="*/ 283655 w 332803"/>
                  <a:gd name="connsiteY8" fmla="*/ 19909 h 27882"/>
                  <a:gd name="connsiteX9" fmla="*/ 164973 w 332803"/>
                  <a:gd name="connsiteY9" fmla="*/ 22195 h 27882"/>
                  <a:gd name="connsiteX10" fmla="*/ 47339 w 332803"/>
                  <a:gd name="connsiteY10" fmla="*/ 12670 h 27882"/>
                  <a:gd name="connsiteX11" fmla="*/ 0 w 332803"/>
                  <a:gd name="connsiteY11" fmla="*/ 97 h 2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803" h="27882">
                    <a:moveTo>
                      <a:pt x="0" y="97"/>
                    </a:moveTo>
                    <a:cubicBezTo>
                      <a:pt x="3758" y="2475"/>
                      <a:pt x="7787" y="4394"/>
                      <a:pt x="12002" y="5812"/>
                    </a:cubicBezTo>
                    <a:cubicBezTo>
                      <a:pt x="23260" y="10087"/>
                      <a:pt x="34777" y="13649"/>
                      <a:pt x="46482" y="16480"/>
                    </a:cubicBezTo>
                    <a:cubicBezTo>
                      <a:pt x="85385" y="24967"/>
                      <a:pt x="125168" y="28741"/>
                      <a:pt x="164973" y="27720"/>
                    </a:cubicBezTo>
                    <a:cubicBezTo>
                      <a:pt x="211455" y="27148"/>
                      <a:pt x="253365" y="25053"/>
                      <a:pt x="283750" y="23815"/>
                    </a:cubicBezTo>
                    <a:lnTo>
                      <a:pt x="319659" y="21910"/>
                    </a:lnTo>
                    <a:cubicBezTo>
                      <a:pt x="324070" y="21835"/>
                      <a:pt x="328467" y="21389"/>
                      <a:pt x="332804" y="20576"/>
                    </a:cubicBezTo>
                    <a:cubicBezTo>
                      <a:pt x="328426" y="19888"/>
                      <a:pt x="323988" y="19664"/>
                      <a:pt x="319564" y="19909"/>
                    </a:cubicBezTo>
                    <a:lnTo>
                      <a:pt x="283655" y="19909"/>
                    </a:lnTo>
                    <a:lnTo>
                      <a:pt x="164973" y="22195"/>
                    </a:lnTo>
                    <a:cubicBezTo>
                      <a:pt x="125535" y="23207"/>
                      <a:pt x="86101" y="20014"/>
                      <a:pt x="47339" y="12670"/>
                    </a:cubicBezTo>
                    <a:cubicBezTo>
                      <a:pt x="17621" y="6670"/>
                      <a:pt x="381" y="-950"/>
                      <a:pt x="0" y="9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5" name="任意多边形: 形状 1484">
                <a:extLst>
                  <a:ext uri="{FF2B5EF4-FFF2-40B4-BE49-F238E27FC236}">
                    <a16:creationId xmlns:a16="http://schemas.microsoft.com/office/drawing/2014/main" id="{583D376B-17D9-AA76-B90C-EAF6F7E19000}"/>
                  </a:ext>
                </a:extLst>
              </p:cNvPr>
              <p:cNvSpPr/>
              <p:nvPr/>
            </p:nvSpPr>
            <p:spPr>
              <a:xfrm>
                <a:off x="8142446" y="4534077"/>
                <a:ext cx="150494" cy="54085"/>
              </a:xfrm>
              <a:custGeom>
                <a:avLst/>
                <a:gdLst>
                  <a:gd name="connsiteX0" fmla="*/ 0 w 150494"/>
                  <a:gd name="connsiteY0" fmla="*/ 25796 h 54085"/>
                  <a:gd name="connsiteX1" fmla="*/ 23241 w 150494"/>
                  <a:gd name="connsiteY1" fmla="*/ 15223 h 54085"/>
                  <a:gd name="connsiteX2" fmla="*/ 81915 w 150494"/>
                  <a:gd name="connsiteY2" fmla="*/ 5698 h 54085"/>
                  <a:gd name="connsiteX3" fmla="*/ 132683 w 150494"/>
                  <a:gd name="connsiteY3" fmla="*/ 35797 h 54085"/>
                  <a:gd name="connsiteX4" fmla="*/ 150495 w 150494"/>
                  <a:gd name="connsiteY4" fmla="*/ 54086 h 54085"/>
                  <a:gd name="connsiteX5" fmla="*/ 135350 w 150494"/>
                  <a:gd name="connsiteY5" fmla="*/ 33321 h 54085"/>
                  <a:gd name="connsiteX6" fmla="*/ 114776 w 150494"/>
                  <a:gd name="connsiteY6" fmla="*/ 14271 h 54085"/>
                  <a:gd name="connsiteX7" fmla="*/ 82677 w 150494"/>
                  <a:gd name="connsiteY7" fmla="*/ 745 h 54085"/>
                  <a:gd name="connsiteX8" fmla="*/ 21622 w 150494"/>
                  <a:gd name="connsiteY8" fmla="*/ 12271 h 54085"/>
                  <a:gd name="connsiteX9" fmla="*/ 0 w 150494"/>
                  <a:gd name="connsiteY9" fmla="*/ 25796 h 5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494" h="54085">
                    <a:moveTo>
                      <a:pt x="0" y="25796"/>
                    </a:moveTo>
                    <a:cubicBezTo>
                      <a:pt x="0" y="26463"/>
                      <a:pt x="8858" y="21510"/>
                      <a:pt x="23241" y="15223"/>
                    </a:cubicBezTo>
                    <a:cubicBezTo>
                      <a:pt x="41514" y="6594"/>
                      <a:pt x="61851" y="3292"/>
                      <a:pt x="81915" y="5698"/>
                    </a:cubicBezTo>
                    <a:cubicBezTo>
                      <a:pt x="101648" y="9977"/>
                      <a:pt x="119461" y="20538"/>
                      <a:pt x="132683" y="35797"/>
                    </a:cubicBezTo>
                    <a:cubicBezTo>
                      <a:pt x="138187" y="42301"/>
                      <a:pt x="144138" y="48412"/>
                      <a:pt x="150495" y="54086"/>
                    </a:cubicBezTo>
                    <a:cubicBezTo>
                      <a:pt x="146408" y="46512"/>
                      <a:pt x="141313" y="39527"/>
                      <a:pt x="135350" y="33321"/>
                    </a:cubicBezTo>
                    <a:cubicBezTo>
                      <a:pt x="129235" y="26213"/>
                      <a:pt x="122333" y="19822"/>
                      <a:pt x="114776" y="14271"/>
                    </a:cubicBezTo>
                    <a:cubicBezTo>
                      <a:pt x="105310" y="7263"/>
                      <a:pt x="94303" y="2625"/>
                      <a:pt x="82677" y="745"/>
                    </a:cubicBezTo>
                    <a:cubicBezTo>
                      <a:pt x="61624" y="-1804"/>
                      <a:pt x="40297" y="2222"/>
                      <a:pt x="21622" y="12271"/>
                    </a:cubicBezTo>
                    <a:cubicBezTo>
                      <a:pt x="13732" y="15584"/>
                      <a:pt x="6431" y="20151"/>
                      <a:pt x="0" y="2579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6" name="任意多边形: 形状 1485">
                <a:extLst>
                  <a:ext uri="{FF2B5EF4-FFF2-40B4-BE49-F238E27FC236}">
                    <a16:creationId xmlns:a16="http://schemas.microsoft.com/office/drawing/2014/main" id="{6D9FF300-CC8A-07B0-B9B2-7CC8F06C050B}"/>
                  </a:ext>
                </a:extLst>
              </p:cNvPr>
              <p:cNvSpPr/>
              <p:nvPr/>
            </p:nvSpPr>
            <p:spPr>
              <a:xfrm>
                <a:off x="7551912" y="4331083"/>
                <a:ext cx="419178" cy="260116"/>
              </a:xfrm>
              <a:custGeom>
                <a:avLst/>
                <a:gdLst>
                  <a:gd name="connsiteX0" fmla="*/ 309927 w 419178"/>
                  <a:gd name="connsiteY0" fmla="*/ 0 h 260116"/>
                  <a:gd name="connsiteX1" fmla="*/ 5889 w 419178"/>
                  <a:gd name="connsiteY1" fmla="*/ 200025 h 260116"/>
                  <a:gd name="connsiteX2" fmla="*/ 35607 w 419178"/>
                  <a:gd name="connsiteY2" fmla="*/ 258985 h 260116"/>
                  <a:gd name="connsiteX3" fmla="*/ 321357 w 419178"/>
                  <a:gd name="connsiteY3" fmla="*/ 175451 h 260116"/>
                  <a:gd name="connsiteX4" fmla="*/ 419178 w 419178"/>
                  <a:gd name="connsiteY4" fmla="*/ 107442 h 26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78" h="260116">
                    <a:moveTo>
                      <a:pt x="309927" y="0"/>
                    </a:moveTo>
                    <a:cubicBezTo>
                      <a:pt x="309927" y="0"/>
                      <a:pt x="16366" y="192214"/>
                      <a:pt x="5889" y="200025"/>
                    </a:cubicBezTo>
                    <a:cubicBezTo>
                      <a:pt x="-9923" y="211931"/>
                      <a:pt x="8175" y="268796"/>
                      <a:pt x="35607" y="258985"/>
                    </a:cubicBezTo>
                    <a:cubicBezTo>
                      <a:pt x="48561" y="254318"/>
                      <a:pt x="294877" y="185738"/>
                      <a:pt x="321357" y="175451"/>
                    </a:cubicBezTo>
                    <a:cubicBezTo>
                      <a:pt x="347836" y="165163"/>
                      <a:pt x="419178" y="107442"/>
                      <a:pt x="419178" y="107442"/>
                    </a:cubicBezTo>
                    <a:close/>
                  </a:path>
                </a:pathLst>
              </a:custGeom>
              <a:solidFill>
                <a:schemeClr val="accent6">
                  <a:lumMod val="65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7" name="任意多边形: 形状 1486">
                <a:extLst>
                  <a:ext uri="{FF2B5EF4-FFF2-40B4-BE49-F238E27FC236}">
                    <a16:creationId xmlns:a16="http://schemas.microsoft.com/office/drawing/2014/main" id="{C17C8863-3EED-1067-7A7A-27067EAE7B50}"/>
                  </a:ext>
                </a:extLst>
              </p:cNvPr>
              <p:cNvSpPr/>
              <p:nvPr/>
            </p:nvSpPr>
            <p:spPr>
              <a:xfrm>
                <a:off x="7721917" y="4435000"/>
                <a:ext cx="52768" cy="48101"/>
              </a:xfrm>
              <a:custGeom>
                <a:avLst/>
                <a:gdLst>
                  <a:gd name="connsiteX0" fmla="*/ 52769 w 52768"/>
                  <a:gd name="connsiteY0" fmla="*/ 48101 h 48101"/>
                  <a:gd name="connsiteX1" fmla="*/ 0 w 52768"/>
                  <a:gd name="connsiteY1" fmla="*/ 0 h 48101"/>
                  <a:gd name="connsiteX2" fmla="*/ 29623 w 52768"/>
                  <a:gd name="connsiteY2" fmla="*/ 20574 h 48101"/>
                  <a:gd name="connsiteX3" fmla="*/ 52768 w 52768"/>
                  <a:gd name="connsiteY3" fmla="*/ 48101 h 48101"/>
                </a:gdLst>
                <a:ahLst/>
                <a:cxnLst>
                  <a:cxn ang="0">
                    <a:pos x="connsiteX0" y="connsiteY0"/>
                  </a:cxn>
                  <a:cxn ang="0">
                    <a:pos x="connsiteX1" y="connsiteY1"/>
                  </a:cxn>
                  <a:cxn ang="0">
                    <a:pos x="connsiteX2" y="connsiteY2"/>
                  </a:cxn>
                  <a:cxn ang="0">
                    <a:pos x="connsiteX3" y="connsiteY3"/>
                  </a:cxn>
                </a:cxnLst>
                <a:rect l="l" t="t" r="r" b="b"/>
                <a:pathLst>
                  <a:path w="52768" h="48101">
                    <a:moveTo>
                      <a:pt x="52769" y="48101"/>
                    </a:moveTo>
                    <a:cubicBezTo>
                      <a:pt x="45552" y="23465"/>
                      <a:pt x="25197" y="4911"/>
                      <a:pt x="0" y="0"/>
                    </a:cubicBezTo>
                    <a:cubicBezTo>
                      <a:pt x="10322" y="6190"/>
                      <a:pt x="20218" y="13063"/>
                      <a:pt x="29623" y="20574"/>
                    </a:cubicBezTo>
                    <a:cubicBezTo>
                      <a:pt x="37904" y="29259"/>
                      <a:pt x="45634" y="38453"/>
                      <a:pt x="52768" y="4810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8" name="任意多边形: 形状 1487">
                <a:extLst>
                  <a:ext uri="{FF2B5EF4-FFF2-40B4-BE49-F238E27FC236}">
                    <a16:creationId xmlns:a16="http://schemas.microsoft.com/office/drawing/2014/main" id="{3E4F1A5F-9397-34CA-525A-D093866D906D}"/>
                  </a:ext>
                </a:extLst>
              </p:cNvPr>
              <p:cNvSpPr/>
              <p:nvPr/>
            </p:nvSpPr>
            <p:spPr>
              <a:xfrm>
                <a:off x="7754556" y="4411664"/>
                <a:ext cx="46418" cy="47655"/>
              </a:xfrm>
              <a:custGeom>
                <a:avLst/>
                <a:gdLst>
                  <a:gd name="connsiteX0" fmla="*/ 46419 w 46418"/>
                  <a:gd name="connsiteY0" fmla="*/ 47625 h 47655"/>
                  <a:gd name="connsiteX1" fmla="*/ 32 w 46418"/>
                  <a:gd name="connsiteY1" fmla="*/ 0 h 47655"/>
                  <a:gd name="connsiteX2" fmla="*/ 24797 w 46418"/>
                  <a:gd name="connsiteY2" fmla="*/ 22098 h 47655"/>
                  <a:gd name="connsiteX3" fmla="*/ 46419 w 46418"/>
                  <a:gd name="connsiteY3" fmla="*/ 47625 h 47655"/>
                </a:gdLst>
                <a:ahLst/>
                <a:cxnLst>
                  <a:cxn ang="0">
                    <a:pos x="connsiteX0" y="connsiteY0"/>
                  </a:cxn>
                  <a:cxn ang="0">
                    <a:pos x="connsiteX1" y="connsiteY1"/>
                  </a:cxn>
                  <a:cxn ang="0">
                    <a:pos x="connsiteX2" y="connsiteY2"/>
                  </a:cxn>
                  <a:cxn ang="0">
                    <a:pos x="connsiteX3" y="connsiteY3"/>
                  </a:cxn>
                </a:cxnLst>
                <a:rect l="l" t="t" r="r" b="b"/>
                <a:pathLst>
                  <a:path w="46418" h="47655">
                    <a:moveTo>
                      <a:pt x="46419" y="47625"/>
                    </a:moveTo>
                    <a:cubicBezTo>
                      <a:pt x="38857" y="25612"/>
                      <a:pt x="21839" y="8139"/>
                      <a:pt x="32" y="0"/>
                    </a:cubicBezTo>
                    <a:cubicBezTo>
                      <a:pt x="-730" y="1334"/>
                      <a:pt x="12129" y="9525"/>
                      <a:pt x="24797" y="22098"/>
                    </a:cubicBezTo>
                    <a:cubicBezTo>
                      <a:pt x="37465" y="34671"/>
                      <a:pt x="45085" y="48387"/>
                      <a:pt x="46419" y="4762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89" name="任意多边形: 形状 1488">
                <a:extLst>
                  <a:ext uri="{FF2B5EF4-FFF2-40B4-BE49-F238E27FC236}">
                    <a16:creationId xmlns:a16="http://schemas.microsoft.com/office/drawing/2014/main" id="{58ACD3B0-2471-431D-8D1D-B8FB1DB780C5}"/>
                  </a:ext>
                </a:extLst>
              </p:cNvPr>
              <p:cNvSpPr/>
              <p:nvPr/>
            </p:nvSpPr>
            <p:spPr>
              <a:xfrm>
                <a:off x="7786116" y="4390995"/>
                <a:ext cx="41338" cy="51339"/>
              </a:xfrm>
              <a:custGeom>
                <a:avLst/>
                <a:gdLst>
                  <a:gd name="connsiteX0" fmla="*/ 41338 w 41338"/>
                  <a:gd name="connsiteY0" fmla="*/ 51340 h 51339"/>
                  <a:gd name="connsiteX1" fmla="*/ 28575 w 41338"/>
                  <a:gd name="connsiteY1" fmla="*/ 19050 h 51339"/>
                  <a:gd name="connsiteX2" fmla="*/ 0 w 41338"/>
                  <a:gd name="connsiteY2" fmla="*/ 0 h 51339"/>
                  <a:gd name="connsiteX3" fmla="*/ 24860 w 41338"/>
                  <a:gd name="connsiteY3" fmla="*/ 22574 h 51339"/>
                  <a:gd name="connsiteX4" fmla="*/ 41338 w 41338"/>
                  <a:gd name="connsiteY4" fmla="*/ 51340 h 5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8" h="51339">
                    <a:moveTo>
                      <a:pt x="41338" y="51340"/>
                    </a:moveTo>
                    <a:cubicBezTo>
                      <a:pt x="41299" y="39354"/>
                      <a:pt x="36741" y="27824"/>
                      <a:pt x="28575" y="19050"/>
                    </a:cubicBezTo>
                    <a:cubicBezTo>
                      <a:pt x="21751" y="9367"/>
                      <a:pt x="11563" y="2575"/>
                      <a:pt x="0" y="0"/>
                    </a:cubicBezTo>
                    <a:cubicBezTo>
                      <a:pt x="8835" y="6898"/>
                      <a:pt x="17145" y="14444"/>
                      <a:pt x="24860" y="22574"/>
                    </a:cubicBezTo>
                    <a:cubicBezTo>
                      <a:pt x="31107" y="31711"/>
                      <a:pt x="36617" y="41330"/>
                      <a:pt x="41338" y="5134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0" name="任意多边形: 形状 1489">
                <a:extLst>
                  <a:ext uri="{FF2B5EF4-FFF2-40B4-BE49-F238E27FC236}">
                    <a16:creationId xmlns:a16="http://schemas.microsoft.com/office/drawing/2014/main" id="{0DADA49C-7E5D-7B93-FBC3-ED70380DDE1E}"/>
                  </a:ext>
                </a:extLst>
              </p:cNvPr>
              <p:cNvSpPr/>
              <p:nvPr/>
            </p:nvSpPr>
            <p:spPr>
              <a:xfrm>
                <a:off x="7795037" y="4332403"/>
                <a:ext cx="25471" cy="78213"/>
              </a:xfrm>
              <a:custGeom>
                <a:avLst/>
                <a:gdLst>
                  <a:gd name="connsiteX0" fmla="*/ 15463 w 25471"/>
                  <a:gd name="connsiteY0" fmla="*/ 73451 h 78213"/>
                  <a:gd name="connsiteX1" fmla="*/ 8890 w 25471"/>
                  <a:gd name="connsiteY1" fmla="*/ 51448 h 78213"/>
                  <a:gd name="connsiteX2" fmla="*/ 5366 w 25471"/>
                  <a:gd name="connsiteY2" fmla="*/ 27159 h 78213"/>
                  <a:gd name="connsiteX3" fmla="*/ 5366 w 25471"/>
                  <a:gd name="connsiteY3" fmla="*/ 12681 h 78213"/>
                  <a:gd name="connsiteX4" fmla="*/ 6986 w 25471"/>
                  <a:gd name="connsiteY4" fmla="*/ 6490 h 78213"/>
                  <a:gd name="connsiteX5" fmla="*/ 10986 w 25471"/>
                  <a:gd name="connsiteY5" fmla="*/ 5538 h 78213"/>
                  <a:gd name="connsiteX6" fmla="*/ 17654 w 25471"/>
                  <a:gd name="connsiteY6" fmla="*/ 17158 h 78213"/>
                  <a:gd name="connsiteX7" fmla="*/ 20511 w 25471"/>
                  <a:gd name="connsiteY7" fmla="*/ 31064 h 78213"/>
                  <a:gd name="connsiteX8" fmla="*/ 19749 w 25471"/>
                  <a:gd name="connsiteY8" fmla="*/ 55544 h 78213"/>
                  <a:gd name="connsiteX9" fmla="*/ 15748 w 25471"/>
                  <a:gd name="connsiteY9" fmla="*/ 78213 h 78213"/>
                  <a:gd name="connsiteX10" fmla="*/ 23368 w 25471"/>
                  <a:gd name="connsiteY10" fmla="*/ 56115 h 78213"/>
                  <a:gd name="connsiteX11" fmla="*/ 25273 w 25471"/>
                  <a:gd name="connsiteY11" fmla="*/ 30683 h 78213"/>
                  <a:gd name="connsiteX12" fmla="*/ 22511 w 25471"/>
                  <a:gd name="connsiteY12" fmla="*/ 15634 h 78213"/>
                  <a:gd name="connsiteX13" fmla="*/ 19654 w 25471"/>
                  <a:gd name="connsiteY13" fmla="*/ 7919 h 78213"/>
                  <a:gd name="connsiteX14" fmla="*/ 12986 w 25471"/>
                  <a:gd name="connsiteY14" fmla="*/ 775 h 78213"/>
                  <a:gd name="connsiteX15" fmla="*/ 2699 w 25471"/>
                  <a:gd name="connsiteY15" fmla="*/ 3537 h 78213"/>
                  <a:gd name="connsiteX16" fmla="*/ 318 w 25471"/>
                  <a:gd name="connsiteY16" fmla="*/ 12300 h 78213"/>
                  <a:gd name="connsiteX17" fmla="*/ 4890 w 25471"/>
                  <a:gd name="connsiteY17" fmla="*/ 52496 h 78213"/>
                  <a:gd name="connsiteX18" fmla="*/ 15463 w 25471"/>
                  <a:gd name="connsiteY18" fmla="*/ 73451 h 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71" h="78213">
                    <a:moveTo>
                      <a:pt x="15463" y="73451"/>
                    </a:moveTo>
                    <a:cubicBezTo>
                      <a:pt x="16225" y="73451"/>
                      <a:pt x="12224" y="65164"/>
                      <a:pt x="8890" y="51448"/>
                    </a:cubicBezTo>
                    <a:cubicBezTo>
                      <a:pt x="6886" y="43494"/>
                      <a:pt x="5705" y="35355"/>
                      <a:pt x="5366" y="27159"/>
                    </a:cubicBezTo>
                    <a:cubicBezTo>
                      <a:pt x="5039" y="22339"/>
                      <a:pt x="5039" y="17502"/>
                      <a:pt x="5366" y="12681"/>
                    </a:cubicBezTo>
                    <a:cubicBezTo>
                      <a:pt x="5331" y="10509"/>
                      <a:pt x="5891" y="8367"/>
                      <a:pt x="6986" y="6490"/>
                    </a:cubicBezTo>
                    <a:cubicBezTo>
                      <a:pt x="7843" y="5144"/>
                      <a:pt x="9614" y="4722"/>
                      <a:pt x="10986" y="5538"/>
                    </a:cubicBezTo>
                    <a:cubicBezTo>
                      <a:pt x="14320" y="6871"/>
                      <a:pt x="16034" y="12586"/>
                      <a:pt x="17654" y="17158"/>
                    </a:cubicBezTo>
                    <a:cubicBezTo>
                      <a:pt x="19052" y="21690"/>
                      <a:pt x="20009" y="26348"/>
                      <a:pt x="20511" y="31064"/>
                    </a:cubicBezTo>
                    <a:cubicBezTo>
                      <a:pt x="21248" y="39225"/>
                      <a:pt x="20991" y="47445"/>
                      <a:pt x="19749" y="55544"/>
                    </a:cubicBezTo>
                    <a:cubicBezTo>
                      <a:pt x="17749" y="69450"/>
                      <a:pt x="14987" y="77927"/>
                      <a:pt x="15748" y="78213"/>
                    </a:cubicBezTo>
                    <a:cubicBezTo>
                      <a:pt x="19673" y="71400"/>
                      <a:pt x="22259" y="63899"/>
                      <a:pt x="23368" y="56115"/>
                    </a:cubicBezTo>
                    <a:cubicBezTo>
                      <a:pt x="25196" y="47770"/>
                      <a:pt x="25837" y="39208"/>
                      <a:pt x="25273" y="30683"/>
                    </a:cubicBezTo>
                    <a:cubicBezTo>
                      <a:pt x="24891" y="25583"/>
                      <a:pt x="23965" y="20538"/>
                      <a:pt x="22511" y="15634"/>
                    </a:cubicBezTo>
                    <a:cubicBezTo>
                      <a:pt x="21727" y="13003"/>
                      <a:pt x="20773" y="10426"/>
                      <a:pt x="19654" y="7919"/>
                    </a:cubicBezTo>
                    <a:cubicBezTo>
                      <a:pt x="18384" y="4800"/>
                      <a:pt x="16010" y="2257"/>
                      <a:pt x="12986" y="775"/>
                    </a:cubicBezTo>
                    <a:cubicBezTo>
                      <a:pt x="9341" y="-922"/>
                      <a:pt x="5004" y="243"/>
                      <a:pt x="2699" y="3537"/>
                    </a:cubicBezTo>
                    <a:cubicBezTo>
                      <a:pt x="1124" y="6187"/>
                      <a:pt x="300" y="9217"/>
                      <a:pt x="318" y="12300"/>
                    </a:cubicBezTo>
                    <a:cubicBezTo>
                      <a:pt x="-731" y="25868"/>
                      <a:pt x="821" y="39511"/>
                      <a:pt x="4890" y="52496"/>
                    </a:cubicBezTo>
                    <a:cubicBezTo>
                      <a:pt x="6895" y="60149"/>
                      <a:pt x="10498" y="67291"/>
                      <a:pt x="15463" y="73451"/>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1" name="任意多边形: 形状 1490">
                <a:extLst>
                  <a:ext uri="{FF2B5EF4-FFF2-40B4-BE49-F238E27FC236}">
                    <a16:creationId xmlns:a16="http://schemas.microsoft.com/office/drawing/2014/main" id="{AEB7D8E1-2D72-31DA-2797-266592E93B01}"/>
                  </a:ext>
                </a:extLst>
              </p:cNvPr>
              <p:cNvSpPr/>
              <p:nvPr/>
            </p:nvSpPr>
            <p:spPr>
              <a:xfrm>
                <a:off x="7809451" y="4389831"/>
                <a:ext cx="64503" cy="30428"/>
              </a:xfrm>
              <a:custGeom>
                <a:avLst/>
                <a:gdLst>
                  <a:gd name="connsiteX0" fmla="*/ 1 w 64503"/>
                  <a:gd name="connsiteY0" fmla="*/ 12879 h 30428"/>
                  <a:gd name="connsiteX1" fmla="*/ 19051 w 64503"/>
                  <a:gd name="connsiteY1" fmla="*/ 7259 h 30428"/>
                  <a:gd name="connsiteX2" fmla="*/ 40101 w 64503"/>
                  <a:gd name="connsiteY2" fmla="*/ 4402 h 30428"/>
                  <a:gd name="connsiteX3" fmla="*/ 52198 w 64503"/>
                  <a:gd name="connsiteY3" fmla="*/ 5164 h 30428"/>
                  <a:gd name="connsiteX4" fmla="*/ 59246 w 64503"/>
                  <a:gd name="connsiteY4" fmla="*/ 12022 h 30428"/>
                  <a:gd name="connsiteX5" fmla="*/ 54198 w 64503"/>
                  <a:gd name="connsiteY5" fmla="*/ 21547 h 30428"/>
                  <a:gd name="connsiteX6" fmla="*/ 43339 w 64503"/>
                  <a:gd name="connsiteY6" fmla="*/ 25166 h 30428"/>
                  <a:gd name="connsiteX7" fmla="*/ 22670 w 64503"/>
                  <a:gd name="connsiteY7" fmla="*/ 23071 h 30428"/>
                  <a:gd name="connsiteX8" fmla="*/ 3620 w 64503"/>
                  <a:gd name="connsiteY8" fmla="*/ 17451 h 30428"/>
                  <a:gd name="connsiteX9" fmla="*/ 21717 w 64503"/>
                  <a:gd name="connsiteY9" fmla="*/ 26976 h 30428"/>
                  <a:gd name="connsiteX10" fmla="*/ 43910 w 64503"/>
                  <a:gd name="connsiteY10" fmla="*/ 30310 h 30428"/>
                  <a:gd name="connsiteX11" fmla="*/ 57150 w 64503"/>
                  <a:gd name="connsiteY11" fmla="*/ 26119 h 30428"/>
                  <a:gd name="connsiteX12" fmla="*/ 64484 w 64503"/>
                  <a:gd name="connsiteY12" fmla="*/ 12212 h 30428"/>
                  <a:gd name="connsiteX13" fmla="*/ 53531 w 64503"/>
                  <a:gd name="connsiteY13" fmla="*/ 782 h 30428"/>
                  <a:gd name="connsiteX14" fmla="*/ 40005 w 64503"/>
                  <a:gd name="connsiteY14" fmla="*/ 211 h 30428"/>
                  <a:gd name="connsiteX15" fmla="*/ 18193 w 64503"/>
                  <a:gd name="connsiteY15" fmla="*/ 4307 h 30428"/>
                  <a:gd name="connsiteX16" fmla="*/ 0 w 64503"/>
                  <a:gd name="connsiteY16" fmla="*/ 12879 h 3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503" h="30428">
                    <a:moveTo>
                      <a:pt x="1" y="12879"/>
                    </a:moveTo>
                    <a:cubicBezTo>
                      <a:pt x="1" y="13641"/>
                      <a:pt x="7240" y="10212"/>
                      <a:pt x="19051" y="7259"/>
                    </a:cubicBezTo>
                    <a:cubicBezTo>
                      <a:pt x="25954" y="5605"/>
                      <a:pt x="33006" y="4648"/>
                      <a:pt x="40101" y="4402"/>
                    </a:cubicBezTo>
                    <a:cubicBezTo>
                      <a:pt x="44149" y="4127"/>
                      <a:pt x="48216" y="4383"/>
                      <a:pt x="52198" y="5164"/>
                    </a:cubicBezTo>
                    <a:cubicBezTo>
                      <a:pt x="55796" y="5658"/>
                      <a:pt x="58654" y="8438"/>
                      <a:pt x="59246" y="12022"/>
                    </a:cubicBezTo>
                    <a:cubicBezTo>
                      <a:pt x="59409" y="15876"/>
                      <a:pt x="57479" y="19518"/>
                      <a:pt x="54198" y="21547"/>
                    </a:cubicBezTo>
                    <a:cubicBezTo>
                      <a:pt x="50922" y="23608"/>
                      <a:pt x="47197" y="24849"/>
                      <a:pt x="43339" y="25166"/>
                    </a:cubicBezTo>
                    <a:cubicBezTo>
                      <a:pt x="36379" y="25847"/>
                      <a:pt x="29352" y="25135"/>
                      <a:pt x="22670" y="23071"/>
                    </a:cubicBezTo>
                    <a:cubicBezTo>
                      <a:pt x="16462" y="20745"/>
                      <a:pt x="10096" y="18867"/>
                      <a:pt x="3620" y="17451"/>
                    </a:cubicBezTo>
                    <a:cubicBezTo>
                      <a:pt x="8995" y="21744"/>
                      <a:pt x="15136" y="24976"/>
                      <a:pt x="21717" y="26976"/>
                    </a:cubicBezTo>
                    <a:cubicBezTo>
                      <a:pt x="28786" y="29683"/>
                      <a:pt x="36359" y="30821"/>
                      <a:pt x="43910" y="30310"/>
                    </a:cubicBezTo>
                    <a:cubicBezTo>
                      <a:pt x="48609" y="30063"/>
                      <a:pt x="53166" y="28620"/>
                      <a:pt x="57150" y="26119"/>
                    </a:cubicBezTo>
                    <a:cubicBezTo>
                      <a:pt x="61950" y="23170"/>
                      <a:pt x="64762" y="17839"/>
                      <a:pt x="64484" y="12212"/>
                    </a:cubicBezTo>
                    <a:cubicBezTo>
                      <a:pt x="63794" y="6384"/>
                      <a:pt x="59324" y="1720"/>
                      <a:pt x="53531" y="782"/>
                    </a:cubicBezTo>
                    <a:cubicBezTo>
                      <a:pt x="49068" y="-9"/>
                      <a:pt x="44519" y="-201"/>
                      <a:pt x="40005" y="211"/>
                    </a:cubicBezTo>
                    <a:cubicBezTo>
                      <a:pt x="32598" y="706"/>
                      <a:pt x="25275" y="2081"/>
                      <a:pt x="18193" y="4307"/>
                    </a:cubicBezTo>
                    <a:cubicBezTo>
                      <a:pt x="11549" y="5725"/>
                      <a:pt x="5323" y="8659"/>
                      <a:pt x="0" y="1287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2" name="任意多边形: 形状 1491">
                <a:extLst>
                  <a:ext uri="{FF2B5EF4-FFF2-40B4-BE49-F238E27FC236}">
                    <a16:creationId xmlns:a16="http://schemas.microsoft.com/office/drawing/2014/main" id="{CB073B82-2291-6949-3B48-BC6B9DA2401B}"/>
                  </a:ext>
                </a:extLst>
              </p:cNvPr>
              <p:cNvSpPr/>
              <p:nvPr/>
            </p:nvSpPr>
            <p:spPr>
              <a:xfrm>
                <a:off x="7593806" y="4507009"/>
                <a:ext cx="39215" cy="72528"/>
              </a:xfrm>
              <a:custGeom>
                <a:avLst/>
                <a:gdLst>
                  <a:gd name="connsiteX0" fmla="*/ 31052 w 39215"/>
                  <a:gd name="connsiteY0" fmla="*/ 72485 h 72528"/>
                  <a:gd name="connsiteX1" fmla="*/ 38290 w 39215"/>
                  <a:gd name="connsiteY1" fmla="*/ 61151 h 72528"/>
                  <a:gd name="connsiteX2" fmla="*/ 32766 w 39215"/>
                  <a:gd name="connsiteY2" fmla="*/ 29242 h 72528"/>
                  <a:gd name="connsiteX3" fmla="*/ 23241 w 39215"/>
                  <a:gd name="connsiteY3" fmla="*/ 14573 h 72528"/>
                  <a:gd name="connsiteX4" fmla="*/ 13240 w 39215"/>
                  <a:gd name="connsiteY4" fmla="*/ 3905 h 72528"/>
                  <a:gd name="connsiteX5" fmla="*/ 3715 w 39215"/>
                  <a:gd name="connsiteY5" fmla="*/ 0 h 72528"/>
                  <a:gd name="connsiteX6" fmla="*/ 0 w 39215"/>
                  <a:gd name="connsiteY6" fmla="*/ 762 h 72528"/>
                  <a:gd name="connsiteX7" fmla="*/ 10668 w 39215"/>
                  <a:gd name="connsiteY7" fmla="*/ 6763 h 72528"/>
                  <a:gd name="connsiteX8" fmla="*/ 19145 w 39215"/>
                  <a:gd name="connsiteY8" fmla="*/ 17431 h 72528"/>
                  <a:gd name="connsiteX9" fmla="*/ 28670 w 39215"/>
                  <a:gd name="connsiteY9" fmla="*/ 31718 h 72528"/>
                  <a:gd name="connsiteX10" fmla="*/ 35147 w 39215"/>
                  <a:gd name="connsiteY10" fmla="*/ 60293 h 72528"/>
                  <a:gd name="connsiteX11" fmla="*/ 31052 w 39215"/>
                  <a:gd name="connsiteY11" fmla="*/ 72485 h 7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15" h="72528">
                    <a:moveTo>
                      <a:pt x="31052" y="72485"/>
                    </a:moveTo>
                    <a:cubicBezTo>
                      <a:pt x="31052" y="72962"/>
                      <a:pt x="36004" y="69533"/>
                      <a:pt x="38290" y="61151"/>
                    </a:cubicBezTo>
                    <a:cubicBezTo>
                      <a:pt x="40572" y="50199"/>
                      <a:pt x="38596" y="38789"/>
                      <a:pt x="32766" y="29242"/>
                    </a:cubicBezTo>
                    <a:cubicBezTo>
                      <a:pt x="29944" y="24132"/>
                      <a:pt x="26761" y="19230"/>
                      <a:pt x="23241" y="14573"/>
                    </a:cubicBezTo>
                    <a:cubicBezTo>
                      <a:pt x="20378" y="10604"/>
                      <a:pt x="17017" y="7018"/>
                      <a:pt x="13240" y="3905"/>
                    </a:cubicBezTo>
                    <a:cubicBezTo>
                      <a:pt x="10534" y="1669"/>
                      <a:pt x="7212" y="307"/>
                      <a:pt x="3715" y="0"/>
                    </a:cubicBezTo>
                    <a:cubicBezTo>
                      <a:pt x="1238" y="0"/>
                      <a:pt x="0" y="476"/>
                      <a:pt x="0" y="762"/>
                    </a:cubicBezTo>
                    <a:cubicBezTo>
                      <a:pt x="0" y="1048"/>
                      <a:pt x="5239" y="1239"/>
                      <a:pt x="10668" y="6763"/>
                    </a:cubicBezTo>
                    <a:cubicBezTo>
                      <a:pt x="13871" y="10002"/>
                      <a:pt x="16713" y="13579"/>
                      <a:pt x="19145" y="17431"/>
                    </a:cubicBezTo>
                    <a:cubicBezTo>
                      <a:pt x="22562" y="22028"/>
                      <a:pt x="25741" y="26797"/>
                      <a:pt x="28670" y="31718"/>
                    </a:cubicBezTo>
                    <a:cubicBezTo>
                      <a:pt x="33933" y="40264"/>
                      <a:pt x="36210" y="50314"/>
                      <a:pt x="35147" y="60293"/>
                    </a:cubicBezTo>
                    <a:cubicBezTo>
                      <a:pt x="34029" y="64436"/>
                      <a:pt x="32661" y="68508"/>
                      <a:pt x="31052" y="7248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3" name="任意多边形: 形状 1492">
                <a:extLst>
                  <a:ext uri="{FF2B5EF4-FFF2-40B4-BE49-F238E27FC236}">
                    <a16:creationId xmlns:a16="http://schemas.microsoft.com/office/drawing/2014/main" id="{5331A659-16DF-21BB-EDB9-1A01309DC63D}"/>
                  </a:ext>
                </a:extLst>
              </p:cNvPr>
              <p:cNvSpPr/>
              <p:nvPr/>
            </p:nvSpPr>
            <p:spPr>
              <a:xfrm>
                <a:off x="7694104" y="4457479"/>
                <a:ext cx="36299" cy="43243"/>
              </a:xfrm>
              <a:custGeom>
                <a:avLst/>
                <a:gdLst>
                  <a:gd name="connsiteX0" fmla="*/ 36195 w 36299"/>
                  <a:gd name="connsiteY0" fmla="*/ 43244 h 43243"/>
                  <a:gd name="connsiteX1" fmla="*/ 25813 w 36299"/>
                  <a:gd name="connsiteY1" fmla="*/ 15145 h 43243"/>
                  <a:gd name="connsiteX2" fmla="*/ 0 w 36299"/>
                  <a:gd name="connsiteY2" fmla="*/ 0 h 43243"/>
                  <a:gd name="connsiteX3" fmla="*/ 21812 w 36299"/>
                  <a:gd name="connsiteY3" fmla="*/ 18479 h 43243"/>
                  <a:gd name="connsiteX4" fmla="*/ 36195 w 36299"/>
                  <a:gd name="connsiteY4" fmla="*/ 43244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9" h="43243">
                    <a:moveTo>
                      <a:pt x="36195" y="43244"/>
                    </a:moveTo>
                    <a:cubicBezTo>
                      <a:pt x="36993" y="32812"/>
                      <a:pt x="33201" y="22552"/>
                      <a:pt x="25813" y="15145"/>
                    </a:cubicBezTo>
                    <a:cubicBezTo>
                      <a:pt x="19876" y="6522"/>
                      <a:pt x="10423" y="976"/>
                      <a:pt x="0" y="0"/>
                    </a:cubicBezTo>
                    <a:cubicBezTo>
                      <a:pt x="7785" y="5526"/>
                      <a:pt x="15082" y="11708"/>
                      <a:pt x="21812" y="18479"/>
                    </a:cubicBezTo>
                    <a:cubicBezTo>
                      <a:pt x="27295" y="26314"/>
                      <a:pt x="32106" y="34599"/>
                      <a:pt x="36195" y="4324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4" name="任意多边形: 形状 1493">
                <a:extLst>
                  <a:ext uri="{FF2B5EF4-FFF2-40B4-BE49-F238E27FC236}">
                    <a16:creationId xmlns:a16="http://schemas.microsoft.com/office/drawing/2014/main" id="{CB46CF52-5DF6-C9DB-38B4-A0DBC0C31B28}"/>
                  </a:ext>
                </a:extLst>
              </p:cNvPr>
              <p:cNvSpPr/>
              <p:nvPr/>
            </p:nvSpPr>
            <p:spPr>
              <a:xfrm>
                <a:off x="7570089" y="4448716"/>
                <a:ext cx="370808" cy="138017"/>
              </a:xfrm>
              <a:custGeom>
                <a:avLst/>
                <a:gdLst>
                  <a:gd name="connsiteX0" fmla="*/ 370808 w 370808"/>
                  <a:gd name="connsiteY0" fmla="*/ 0 h 138017"/>
                  <a:gd name="connsiteX1" fmla="*/ 357854 w 370808"/>
                  <a:gd name="connsiteY1" fmla="*/ 8763 h 138017"/>
                  <a:gd name="connsiteX2" fmla="*/ 321659 w 370808"/>
                  <a:gd name="connsiteY2" fmla="*/ 30956 h 138017"/>
                  <a:gd name="connsiteX3" fmla="*/ 264509 w 370808"/>
                  <a:gd name="connsiteY3" fmla="*/ 56579 h 138017"/>
                  <a:gd name="connsiteX4" fmla="*/ 190976 w 370808"/>
                  <a:gd name="connsiteY4" fmla="*/ 80296 h 138017"/>
                  <a:gd name="connsiteX5" fmla="*/ 55816 w 370808"/>
                  <a:gd name="connsiteY5" fmla="*/ 119824 h 138017"/>
                  <a:gd name="connsiteX6" fmla="*/ 14764 w 370808"/>
                  <a:gd name="connsiteY6" fmla="*/ 132683 h 138017"/>
                  <a:gd name="connsiteX7" fmla="*/ 0 w 370808"/>
                  <a:gd name="connsiteY7" fmla="*/ 138017 h 138017"/>
                  <a:gd name="connsiteX8" fmla="*/ 15335 w 370808"/>
                  <a:gd name="connsiteY8" fmla="*/ 134683 h 138017"/>
                  <a:gd name="connsiteX9" fmla="*/ 56579 w 370808"/>
                  <a:gd name="connsiteY9" fmla="*/ 123158 h 138017"/>
                  <a:gd name="connsiteX10" fmla="*/ 192119 w 370808"/>
                  <a:gd name="connsiteY10" fmla="*/ 85058 h 138017"/>
                  <a:gd name="connsiteX11" fmla="*/ 265843 w 370808"/>
                  <a:gd name="connsiteY11" fmla="*/ 60770 h 138017"/>
                  <a:gd name="connsiteX12" fmla="*/ 323469 w 370808"/>
                  <a:gd name="connsiteY12" fmla="*/ 33909 h 138017"/>
                  <a:gd name="connsiteX13" fmla="*/ 359092 w 370808"/>
                  <a:gd name="connsiteY13" fmla="*/ 10096 h 138017"/>
                  <a:gd name="connsiteX14" fmla="*/ 370808 w 370808"/>
                  <a:gd name="connsiteY14" fmla="*/ 0 h 13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0808" h="138017">
                    <a:moveTo>
                      <a:pt x="370808" y="0"/>
                    </a:moveTo>
                    <a:cubicBezTo>
                      <a:pt x="366244" y="2540"/>
                      <a:pt x="361910" y="5472"/>
                      <a:pt x="357854" y="8763"/>
                    </a:cubicBezTo>
                    <a:cubicBezTo>
                      <a:pt x="346220" y="16841"/>
                      <a:pt x="334135" y="24251"/>
                      <a:pt x="321659" y="30956"/>
                    </a:cubicBezTo>
                    <a:cubicBezTo>
                      <a:pt x="303196" y="40749"/>
                      <a:pt x="284104" y="49308"/>
                      <a:pt x="264509" y="56579"/>
                    </a:cubicBezTo>
                    <a:cubicBezTo>
                      <a:pt x="242221" y="64865"/>
                      <a:pt x="216884" y="72676"/>
                      <a:pt x="190976" y="80296"/>
                    </a:cubicBezTo>
                    <a:cubicBezTo>
                      <a:pt x="138113" y="95536"/>
                      <a:pt x="90297" y="109442"/>
                      <a:pt x="55816" y="119824"/>
                    </a:cubicBezTo>
                    <a:lnTo>
                      <a:pt x="14764" y="132683"/>
                    </a:lnTo>
                    <a:cubicBezTo>
                      <a:pt x="9696" y="134027"/>
                      <a:pt x="4756" y="135812"/>
                      <a:pt x="0" y="138017"/>
                    </a:cubicBezTo>
                    <a:cubicBezTo>
                      <a:pt x="5192" y="137312"/>
                      <a:pt x="10319" y="136197"/>
                      <a:pt x="15335" y="134683"/>
                    </a:cubicBezTo>
                    <a:lnTo>
                      <a:pt x="56579" y="123158"/>
                    </a:lnTo>
                    <a:cubicBezTo>
                      <a:pt x="91345" y="113633"/>
                      <a:pt x="139255" y="100298"/>
                      <a:pt x="192119" y="85058"/>
                    </a:cubicBezTo>
                    <a:cubicBezTo>
                      <a:pt x="218504" y="77343"/>
                      <a:pt x="243554" y="69342"/>
                      <a:pt x="265843" y="60770"/>
                    </a:cubicBezTo>
                    <a:cubicBezTo>
                      <a:pt x="285679" y="53229"/>
                      <a:pt x="304939" y="44251"/>
                      <a:pt x="323469" y="33909"/>
                    </a:cubicBezTo>
                    <a:cubicBezTo>
                      <a:pt x="335914" y="26859"/>
                      <a:pt x="347820" y="18900"/>
                      <a:pt x="359092" y="10096"/>
                    </a:cubicBezTo>
                    <a:cubicBezTo>
                      <a:pt x="363271" y="7061"/>
                      <a:pt x="367189" y="3684"/>
                      <a:pt x="370808" y="0"/>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5" name="任意多边形: 形状 1494">
                <a:extLst>
                  <a:ext uri="{FF2B5EF4-FFF2-40B4-BE49-F238E27FC236}">
                    <a16:creationId xmlns:a16="http://schemas.microsoft.com/office/drawing/2014/main" id="{4A869A83-45E0-5A65-7D90-66A4579A06B4}"/>
                  </a:ext>
                </a:extLst>
              </p:cNvPr>
              <p:cNvSpPr/>
              <p:nvPr/>
            </p:nvSpPr>
            <p:spPr>
              <a:xfrm>
                <a:off x="7817167" y="4444228"/>
                <a:ext cx="134588" cy="81354"/>
              </a:xfrm>
              <a:custGeom>
                <a:avLst/>
                <a:gdLst>
                  <a:gd name="connsiteX0" fmla="*/ 134588 w 134588"/>
                  <a:gd name="connsiteY0" fmla="*/ 8393 h 81354"/>
                  <a:gd name="connsiteX1" fmla="*/ 109728 w 134588"/>
                  <a:gd name="connsiteY1" fmla="*/ 1726 h 81354"/>
                  <a:gd name="connsiteX2" fmla="*/ 48006 w 134588"/>
                  <a:gd name="connsiteY2" fmla="*/ 9345 h 81354"/>
                  <a:gd name="connsiteX3" fmla="*/ 21908 w 134588"/>
                  <a:gd name="connsiteY3" fmla="*/ 32396 h 81354"/>
                  <a:gd name="connsiteX4" fmla="*/ 8096 w 134588"/>
                  <a:gd name="connsiteY4" fmla="*/ 56970 h 81354"/>
                  <a:gd name="connsiteX5" fmla="*/ 0 w 134588"/>
                  <a:gd name="connsiteY5" fmla="*/ 81354 h 81354"/>
                  <a:gd name="connsiteX6" fmla="*/ 11430 w 134588"/>
                  <a:gd name="connsiteY6" fmla="*/ 58495 h 81354"/>
                  <a:gd name="connsiteX7" fmla="*/ 50673 w 134588"/>
                  <a:gd name="connsiteY7" fmla="*/ 14298 h 81354"/>
                  <a:gd name="connsiteX8" fmla="*/ 109538 w 134588"/>
                  <a:gd name="connsiteY8" fmla="*/ 5821 h 81354"/>
                  <a:gd name="connsiteX9" fmla="*/ 134588 w 134588"/>
                  <a:gd name="connsiteY9" fmla="*/ 8393 h 8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588" h="81354">
                    <a:moveTo>
                      <a:pt x="134588" y="8393"/>
                    </a:moveTo>
                    <a:cubicBezTo>
                      <a:pt x="126690" y="4916"/>
                      <a:pt x="118306" y="2667"/>
                      <a:pt x="109728" y="1726"/>
                    </a:cubicBezTo>
                    <a:cubicBezTo>
                      <a:pt x="88860" y="-2138"/>
                      <a:pt x="67308" y="522"/>
                      <a:pt x="48006" y="9345"/>
                    </a:cubicBezTo>
                    <a:cubicBezTo>
                      <a:pt x="37572" y="14807"/>
                      <a:pt x="28616" y="22716"/>
                      <a:pt x="21908" y="32396"/>
                    </a:cubicBezTo>
                    <a:cubicBezTo>
                      <a:pt x="16384" y="40035"/>
                      <a:pt x="11750" y="48280"/>
                      <a:pt x="8096" y="56970"/>
                    </a:cubicBezTo>
                    <a:cubicBezTo>
                      <a:pt x="4276" y="64682"/>
                      <a:pt x="1551" y="72889"/>
                      <a:pt x="0" y="81354"/>
                    </a:cubicBezTo>
                    <a:cubicBezTo>
                      <a:pt x="4313" y="73996"/>
                      <a:pt x="8131" y="66359"/>
                      <a:pt x="11430" y="58495"/>
                    </a:cubicBezTo>
                    <a:cubicBezTo>
                      <a:pt x="19373" y="39897"/>
                      <a:pt x="33146" y="24386"/>
                      <a:pt x="50673" y="14298"/>
                    </a:cubicBezTo>
                    <a:cubicBezTo>
                      <a:pt x="69110" y="6005"/>
                      <a:pt x="89509" y="3067"/>
                      <a:pt x="109538" y="5821"/>
                    </a:cubicBezTo>
                    <a:cubicBezTo>
                      <a:pt x="124778" y="7060"/>
                      <a:pt x="134398" y="9155"/>
                      <a:pt x="134588" y="839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6" name="任意多边形: 形状 1495">
                <a:extLst>
                  <a:ext uri="{FF2B5EF4-FFF2-40B4-BE49-F238E27FC236}">
                    <a16:creationId xmlns:a16="http://schemas.microsoft.com/office/drawing/2014/main" id="{468C3498-85B7-4380-A34B-BAE2234EF28E}"/>
                  </a:ext>
                </a:extLst>
              </p:cNvPr>
              <p:cNvSpPr/>
              <p:nvPr/>
            </p:nvSpPr>
            <p:spPr>
              <a:xfrm>
                <a:off x="7636668" y="3846613"/>
                <a:ext cx="923640" cy="543524"/>
              </a:xfrm>
              <a:custGeom>
                <a:avLst/>
                <a:gdLst>
                  <a:gd name="connsiteX0" fmla="*/ 835247 w 923640"/>
                  <a:gd name="connsiteY0" fmla="*/ 15744 h 543524"/>
                  <a:gd name="connsiteX1" fmla="*/ 923639 w 923640"/>
                  <a:gd name="connsiteY1" fmla="*/ 145950 h 543524"/>
                  <a:gd name="connsiteX2" fmla="*/ 541496 w 923640"/>
                  <a:gd name="connsiteY2" fmla="*/ 543524 h 543524"/>
                  <a:gd name="connsiteX3" fmla="*/ 31909 w 923640"/>
                  <a:gd name="connsiteY3" fmla="*/ 205958 h 543524"/>
                  <a:gd name="connsiteX4" fmla="*/ 0 w 923640"/>
                  <a:gd name="connsiteY4" fmla="*/ 193004 h 543524"/>
                  <a:gd name="connsiteX5" fmla="*/ 835247 w 923640"/>
                  <a:gd name="connsiteY5" fmla="*/ 15744 h 54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640" h="543524">
                    <a:moveTo>
                      <a:pt x="835247" y="15744"/>
                    </a:moveTo>
                    <a:cubicBezTo>
                      <a:pt x="835247" y="15744"/>
                      <a:pt x="923354" y="47176"/>
                      <a:pt x="923639" y="145950"/>
                    </a:cubicBezTo>
                    <a:cubicBezTo>
                      <a:pt x="924401" y="335022"/>
                      <a:pt x="541496" y="543524"/>
                      <a:pt x="541496" y="543524"/>
                    </a:cubicBezTo>
                    <a:lnTo>
                      <a:pt x="31909" y="205958"/>
                    </a:lnTo>
                    <a:lnTo>
                      <a:pt x="0" y="193004"/>
                    </a:lnTo>
                    <a:cubicBezTo>
                      <a:pt x="0" y="193004"/>
                      <a:pt x="688181" y="-65314"/>
                      <a:pt x="835247" y="1574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7" name="任意多边形: 形状 1496">
                <a:extLst>
                  <a:ext uri="{FF2B5EF4-FFF2-40B4-BE49-F238E27FC236}">
                    <a16:creationId xmlns:a16="http://schemas.microsoft.com/office/drawing/2014/main" id="{F7C36B99-BA77-A738-D3CE-1F5C520672DF}"/>
                  </a:ext>
                </a:extLst>
              </p:cNvPr>
              <p:cNvSpPr/>
              <p:nvPr/>
            </p:nvSpPr>
            <p:spPr>
              <a:xfrm>
                <a:off x="7926705" y="3957893"/>
                <a:ext cx="308895" cy="265176"/>
              </a:xfrm>
              <a:custGeom>
                <a:avLst/>
                <a:gdLst>
                  <a:gd name="connsiteX0" fmla="*/ 0 w 308895"/>
                  <a:gd name="connsiteY0" fmla="*/ 265176 h 265176"/>
                  <a:gd name="connsiteX1" fmla="*/ 13335 w 308895"/>
                  <a:gd name="connsiteY1" fmla="*/ 256223 h 265176"/>
                  <a:gd name="connsiteX2" fmla="*/ 48101 w 308895"/>
                  <a:gd name="connsiteY2" fmla="*/ 229839 h 265176"/>
                  <a:gd name="connsiteX3" fmla="*/ 159734 w 308895"/>
                  <a:gd name="connsiteY3" fmla="*/ 138684 h 265176"/>
                  <a:gd name="connsiteX4" fmla="*/ 266700 w 308895"/>
                  <a:gd name="connsiteY4" fmla="*/ 42196 h 265176"/>
                  <a:gd name="connsiteX5" fmla="*/ 298037 w 308895"/>
                  <a:gd name="connsiteY5" fmla="*/ 11716 h 265176"/>
                  <a:gd name="connsiteX6" fmla="*/ 308896 w 308895"/>
                  <a:gd name="connsiteY6" fmla="*/ 0 h 265176"/>
                  <a:gd name="connsiteX7" fmla="*/ 296608 w 308895"/>
                  <a:gd name="connsiteY7" fmla="*/ 10287 h 265176"/>
                  <a:gd name="connsiteX8" fmla="*/ 264223 w 308895"/>
                  <a:gd name="connsiteY8" fmla="*/ 39529 h 265176"/>
                  <a:gd name="connsiteX9" fmla="*/ 156305 w 308895"/>
                  <a:gd name="connsiteY9" fmla="*/ 134779 h 265176"/>
                  <a:gd name="connsiteX10" fmla="*/ 45910 w 308895"/>
                  <a:gd name="connsiteY10" fmla="*/ 226981 h 265176"/>
                  <a:gd name="connsiteX11" fmla="*/ 12097 w 308895"/>
                  <a:gd name="connsiteY11" fmla="*/ 254603 h 265176"/>
                  <a:gd name="connsiteX12" fmla="*/ 0 w 308895"/>
                  <a:gd name="connsiteY12" fmla="*/ 265176 h 2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895" h="265176">
                    <a:moveTo>
                      <a:pt x="0" y="265176"/>
                    </a:moveTo>
                    <a:cubicBezTo>
                      <a:pt x="4692" y="262577"/>
                      <a:pt x="9153" y="259582"/>
                      <a:pt x="13335" y="256223"/>
                    </a:cubicBezTo>
                    <a:cubicBezTo>
                      <a:pt x="21622" y="250127"/>
                      <a:pt x="33528" y="241173"/>
                      <a:pt x="48101" y="229839"/>
                    </a:cubicBezTo>
                    <a:cubicBezTo>
                      <a:pt x="77343" y="207359"/>
                      <a:pt x="116967" y="175356"/>
                      <a:pt x="159734" y="138684"/>
                    </a:cubicBezTo>
                    <a:cubicBezTo>
                      <a:pt x="202501" y="102013"/>
                      <a:pt x="240030" y="67628"/>
                      <a:pt x="266700" y="42196"/>
                    </a:cubicBezTo>
                    <a:cubicBezTo>
                      <a:pt x="280035" y="29528"/>
                      <a:pt x="290703" y="19050"/>
                      <a:pt x="298037" y="11716"/>
                    </a:cubicBezTo>
                    <a:cubicBezTo>
                      <a:pt x="301997" y="8141"/>
                      <a:pt x="305631" y="4220"/>
                      <a:pt x="308896" y="0"/>
                    </a:cubicBezTo>
                    <a:cubicBezTo>
                      <a:pt x="304512" y="3069"/>
                      <a:pt x="300401" y="6511"/>
                      <a:pt x="296608" y="10287"/>
                    </a:cubicBezTo>
                    <a:lnTo>
                      <a:pt x="264223" y="39529"/>
                    </a:lnTo>
                    <a:cubicBezTo>
                      <a:pt x="236887" y="64199"/>
                      <a:pt x="198977" y="98203"/>
                      <a:pt x="156305" y="134779"/>
                    </a:cubicBezTo>
                    <a:cubicBezTo>
                      <a:pt x="113633" y="171355"/>
                      <a:pt x="74390" y="203740"/>
                      <a:pt x="45910" y="226981"/>
                    </a:cubicBezTo>
                    <a:lnTo>
                      <a:pt x="12097" y="254603"/>
                    </a:lnTo>
                    <a:cubicBezTo>
                      <a:pt x="7789" y="257800"/>
                      <a:pt x="3744" y="261336"/>
                      <a:pt x="0" y="265176"/>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8" name="任意多边形: 形状 1497">
                <a:extLst>
                  <a:ext uri="{FF2B5EF4-FFF2-40B4-BE49-F238E27FC236}">
                    <a16:creationId xmlns:a16="http://schemas.microsoft.com/office/drawing/2014/main" id="{A709BD85-4866-463F-B939-BCE8112713A3}"/>
                  </a:ext>
                </a:extLst>
              </p:cNvPr>
              <p:cNvSpPr/>
              <p:nvPr/>
            </p:nvSpPr>
            <p:spPr>
              <a:xfrm>
                <a:off x="8235315" y="3932329"/>
                <a:ext cx="92773" cy="28157"/>
              </a:xfrm>
              <a:custGeom>
                <a:avLst/>
                <a:gdLst>
                  <a:gd name="connsiteX0" fmla="*/ 92773 w 92773"/>
                  <a:gd name="connsiteY0" fmla="*/ 703 h 28157"/>
                  <a:gd name="connsiteX1" fmla="*/ 0 w 92773"/>
                  <a:gd name="connsiteY1" fmla="*/ 28040 h 28157"/>
                  <a:gd name="connsiteX2" fmla="*/ 45148 w 92773"/>
                  <a:gd name="connsiteY2" fmla="*/ 10133 h 28157"/>
                  <a:gd name="connsiteX3" fmla="*/ 92773 w 92773"/>
                  <a:gd name="connsiteY3" fmla="*/ 703 h 28157"/>
                </a:gdLst>
                <a:ahLst/>
                <a:cxnLst>
                  <a:cxn ang="0">
                    <a:pos x="connsiteX0" y="connsiteY0"/>
                  </a:cxn>
                  <a:cxn ang="0">
                    <a:pos x="connsiteX1" y="connsiteY1"/>
                  </a:cxn>
                  <a:cxn ang="0">
                    <a:pos x="connsiteX2" y="connsiteY2"/>
                  </a:cxn>
                  <a:cxn ang="0">
                    <a:pos x="connsiteX3" y="connsiteY3"/>
                  </a:cxn>
                </a:cxnLst>
                <a:rect l="l" t="t" r="r" b="b"/>
                <a:pathLst>
                  <a:path w="92773" h="28157">
                    <a:moveTo>
                      <a:pt x="92773" y="703"/>
                    </a:moveTo>
                    <a:cubicBezTo>
                      <a:pt x="59450" y="-2823"/>
                      <a:pt x="26087" y="7008"/>
                      <a:pt x="0" y="28040"/>
                    </a:cubicBezTo>
                    <a:cubicBezTo>
                      <a:pt x="857" y="29469"/>
                      <a:pt x="19050" y="17563"/>
                      <a:pt x="45148" y="10133"/>
                    </a:cubicBezTo>
                    <a:cubicBezTo>
                      <a:pt x="71247" y="2704"/>
                      <a:pt x="92773" y="2323"/>
                      <a:pt x="92773" y="703"/>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499" name="任意多边形: 形状 1498">
                <a:extLst>
                  <a:ext uri="{FF2B5EF4-FFF2-40B4-BE49-F238E27FC236}">
                    <a16:creationId xmlns:a16="http://schemas.microsoft.com/office/drawing/2014/main" id="{BFD31379-F340-F118-9BC8-057CC4385FEC}"/>
                  </a:ext>
                </a:extLst>
              </p:cNvPr>
              <p:cNvSpPr/>
              <p:nvPr/>
            </p:nvSpPr>
            <p:spPr>
              <a:xfrm>
                <a:off x="8238077" y="3903219"/>
                <a:ext cx="46137" cy="57150"/>
              </a:xfrm>
              <a:custGeom>
                <a:avLst/>
                <a:gdLst>
                  <a:gd name="connsiteX0" fmla="*/ 46101 w 46137"/>
                  <a:gd name="connsiteY0" fmla="*/ 0 h 57150"/>
                  <a:gd name="connsiteX1" fmla="*/ 0 w 46137"/>
                  <a:gd name="connsiteY1" fmla="*/ 57150 h 57150"/>
                  <a:gd name="connsiteX2" fmla="*/ 19907 w 46137"/>
                  <a:gd name="connsiteY2" fmla="*/ 26099 h 57150"/>
                  <a:gd name="connsiteX3" fmla="*/ 46101 w 46137"/>
                  <a:gd name="connsiteY3" fmla="*/ 0 h 57150"/>
                </a:gdLst>
                <a:ahLst/>
                <a:cxnLst>
                  <a:cxn ang="0">
                    <a:pos x="connsiteX0" y="connsiteY0"/>
                  </a:cxn>
                  <a:cxn ang="0">
                    <a:pos x="connsiteX1" y="connsiteY1"/>
                  </a:cxn>
                  <a:cxn ang="0">
                    <a:pos x="connsiteX2" y="connsiteY2"/>
                  </a:cxn>
                  <a:cxn ang="0">
                    <a:pos x="connsiteX3" y="connsiteY3"/>
                  </a:cxn>
                </a:cxnLst>
                <a:rect l="l" t="t" r="r" b="b"/>
                <a:pathLst>
                  <a:path w="46137" h="57150">
                    <a:moveTo>
                      <a:pt x="46101" y="0"/>
                    </a:moveTo>
                    <a:cubicBezTo>
                      <a:pt x="22158" y="10161"/>
                      <a:pt x="4865" y="31599"/>
                      <a:pt x="0" y="57150"/>
                    </a:cubicBezTo>
                    <a:cubicBezTo>
                      <a:pt x="1524" y="57150"/>
                      <a:pt x="7048" y="41815"/>
                      <a:pt x="19907" y="26099"/>
                    </a:cubicBezTo>
                    <a:cubicBezTo>
                      <a:pt x="32766" y="10383"/>
                      <a:pt x="46958" y="1334"/>
                      <a:pt x="46101" y="0"/>
                    </a:cubicBez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0" name="任意多边形: 形状 1499">
                <a:extLst>
                  <a:ext uri="{FF2B5EF4-FFF2-40B4-BE49-F238E27FC236}">
                    <a16:creationId xmlns:a16="http://schemas.microsoft.com/office/drawing/2014/main" id="{151C2272-091D-F4B8-3D84-281904AE907C}"/>
                  </a:ext>
                </a:extLst>
              </p:cNvPr>
              <p:cNvSpPr/>
              <p:nvPr/>
            </p:nvSpPr>
            <p:spPr>
              <a:xfrm>
                <a:off x="8471461" y="4501634"/>
                <a:ext cx="28459" cy="77697"/>
              </a:xfrm>
              <a:custGeom>
                <a:avLst/>
                <a:gdLst>
                  <a:gd name="connsiteX0" fmla="*/ 28458 w 28459"/>
                  <a:gd name="connsiteY0" fmla="*/ 517 h 77697"/>
                  <a:gd name="connsiteX1" fmla="*/ 15314 w 28459"/>
                  <a:gd name="connsiteY1" fmla="*/ 4518 h 77697"/>
                  <a:gd name="connsiteX2" fmla="*/ 645 w 28459"/>
                  <a:gd name="connsiteY2" fmla="*/ 34046 h 77697"/>
                  <a:gd name="connsiteX3" fmla="*/ 5217 w 28459"/>
                  <a:gd name="connsiteY3" fmla="*/ 66716 h 77697"/>
                  <a:gd name="connsiteX4" fmla="*/ 13314 w 28459"/>
                  <a:gd name="connsiteY4" fmla="*/ 77670 h 77697"/>
                  <a:gd name="connsiteX5" fmla="*/ 8646 w 28459"/>
                  <a:gd name="connsiteY5" fmla="*/ 65288 h 77697"/>
                  <a:gd name="connsiteX6" fmla="*/ 5789 w 28459"/>
                  <a:gd name="connsiteY6" fmla="*/ 34807 h 77697"/>
                  <a:gd name="connsiteX7" fmla="*/ 17791 w 28459"/>
                  <a:gd name="connsiteY7" fmla="*/ 7185 h 77697"/>
                  <a:gd name="connsiteX8" fmla="*/ 28458 w 28459"/>
                  <a:gd name="connsiteY8" fmla="*/ 517 h 7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9" h="77697">
                    <a:moveTo>
                      <a:pt x="28458" y="517"/>
                    </a:moveTo>
                    <a:cubicBezTo>
                      <a:pt x="28458" y="-54"/>
                      <a:pt x="22362" y="-1292"/>
                      <a:pt x="15314" y="4518"/>
                    </a:cubicBezTo>
                    <a:cubicBezTo>
                      <a:pt x="7009" y="12259"/>
                      <a:pt x="1797" y="22751"/>
                      <a:pt x="645" y="34046"/>
                    </a:cubicBezTo>
                    <a:cubicBezTo>
                      <a:pt x="-1025" y="45149"/>
                      <a:pt x="564" y="56498"/>
                      <a:pt x="5217" y="66716"/>
                    </a:cubicBezTo>
                    <a:cubicBezTo>
                      <a:pt x="8837" y="74432"/>
                      <a:pt x="12837" y="78051"/>
                      <a:pt x="13314" y="77670"/>
                    </a:cubicBezTo>
                    <a:cubicBezTo>
                      <a:pt x="12057" y="73436"/>
                      <a:pt x="10498" y="69298"/>
                      <a:pt x="8646" y="65288"/>
                    </a:cubicBezTo>
                    <a:cubicBezTo>
                      <a:pt x="5311" y="55493"/>
                      <a:pt x="4332" y="45051"/>
                      <a:pt x="5789" y="34807"/>
                    </a:cubicBezTo>
                    <a:cubicBezTo>
                      <a:pt x="6921" y="24603"/>
                      <a:pt x="11104" y="14976"/>
                      <a:pt x="17791" y="7185"/>
                    </a:cubicBezTo>
                    <a:cubicBezTo>
                      <a:pt x="23219" y="1565"/>
                      <a:pt x="28554" y="1375"/>
                      <a:pt x="28458" y="51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1" name="任意多边形: 形状 1500">
                <a:extLst>
                  <a:ext uri="{FF2B5EF4-FFF2-40B4-BE49-F238E27FC236}">
                    <a16:creationId xmlns:a16="http://schemas.microsoft.com/office/drawing/2014/main" id="{957E2266-CADE-C078-DBAE-E3675F513B61}"/>
                  </a:ext>
                </a:extLst>
              </p:cNvPr>
              <p:cNvSpPr/>
              <p:nvPr/>
            </p:nvSpPr>
            <p:spPr>
              <a:xfrm>
                <a:off x="7377398" y="3553271"/>
                <a:ext cx="977265" cy="472821"/>
              </a:xfrm>
              <a:custGeom>
                <a:avLst/>
                <a:gdLst>
                  <a:gd name="connsiteX0" fmla="*/ 977265 w 977265"/>
                  <a:gd name="connsiteY0" fmla="*/ 0 h 472821"/>
                  <a:gd name="connsiteX1" fmla="*/ 795814 w 977265"/>
                  <a:gd name="connsiteY1" fmla="*/ 460057 h 472821"/>
                  <a:gd name="connsiteX2" fmla="*/ 14478 w 977265"/>
                  <a:gd name="connsiteY2" fmla="*/ 472821 h 472821"/>
                  <a:gd name="connsiteX3" fmla="*/ 0 w 977265"/>
                  <a:gd name="connsiteY3" fmla="*/ 430530 h 472821"/>
                  <a:gd name="connsiteX4" fmla="*/ 273844 w 977265"/>
                  <a:gd name="connsiteY4" fmla="*/ 420624 h 472821"/>
                  <a:gd name="connsiteX5" fmla="*/ 405479 w 977265"/>
                  <a:gd name="connsiteY5" fmla="*/ 12478 h 472821"/>
                  <a:gd name="connsiteX6" fmla="*/ 977265 w 977265"/>
                  <a:gd name="connsiteY6" fmla="*/ 0 h 47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265" h="472821">
                    <a:moveTo>
                      <a:pt x="977265" y="0"/>
                    </a:moveTo>
                    <a:lnTo>
                      <a:pt x="795814" y="460057"/>
                    </a:lnTo>
                    <a:lnTo>
                      <a:pt x="14478" y="472821"/>
                    </a:lnTo>
                    <a:lnTo>
                      <a:pt x="0" y="430530"/>
                    </a:lnTo>
                    <a:lnTo>
                      <a:pt x="273844" y="420624"/>
                    </a:lnTo>
                    <a:lnTo>
                      <a:pt x="405479" y="12478"/>
                    </a:lnTo>
                    <a:lnTo>
                      <a:pt x="977265" y="0"/>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2" name="任意多边形: 形状 1501">
                <a:extLst>
                  <a:ext uri="{FF2B5EF4-FFF2-40B4-BE49-F238E27FC236}">
                    <a16:creationId xmlns:a16="http://schemas.microsoft.com/office/drawing/2014/main" id="{C26FB206-5566-E6CD-3130-56EE7A8151C2}"/>
                  </a:ext>
                </a:extLst>
              </p:cNvPr>
              <p:cNvSpPr/>
              <p:nvPr/>
            </p:nvSpPr>
            <p:spPr>
              <a:xfrm>
                <a:off x="7974820" y="3749017"/>
                <a:ext cx="62072" cy="60823"/>
              </a:xfrm>
              <a:custGeom>
                <a:avLst/>
                <a:gdLst>
                  <a:gd name="connsiteX0" fmla="*/ 14941 w 62072"/>
                  <a:gd name="connsiteY0" fmla="*/ 3707 h 60823"/>
                  <a:gd name="connsiteX1" fmla="*/ 52564 w 62072"/>
                  <a:gd name="connsiteY1" fmla="*/ 7803 h 60823"/>
                  <a:gd name="connsiteX2" fmla="*/ 59899 w 62072"/>
                  <a:gd name="connsiteY2" fmla="*/ 41045 h 60823"/>
                  <a:gd name="connsiteX3" fmla="*/ 31324 w 62072"/>
                  <a:gd name="connsiteY3" fmla="*/ 60762 h 60823"/>
                  <a:gd name="connsiteX4" fmla="*/ 1415 w 62072"/>
                  <a:gd name="connsiteY4" fmla="*/ 41045 h 60823"/>
                  <a:gd name="connsiteX5" fmla="*/ 14559 w 62072"/>
                  <a:gd name="connsiteY5" fmla="*/ 3707 h 6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72" h="60823">
                    <a:moveTo>
                      <a:pt x="14941" y="3707"/>
                    </a:moveTo>
                    <a:cubicBezTo>
                      <a:pt x="27196" y="-2446"/>
                      <a:pt x="41920" y="-843"/>
                      <a:pt x="52564" y="7803"/>
                    </a:cubicBezTo>
                    <a:cubicBezTo>
                      <a:pt x="61618" y="16318"/>
                      <a:pt x="64529" y="29511"/>
                      <a:pt x="59899" y="41045"/>
                    </a:cubicBezTo>
                    <a:cubicBezTo>
                      <a:pt x="54906" y="52523"/>
                      <a:pt x="43826" y="60168"/>
                      <a:pt x="31324" y="60762"/>
                    </a:cubicBezTo>
                    <a:cubicBezTo>
                      <a:pt x="18068" y="61612"/>
                      <a:pt x="5858" y="53563"/>
                      <a:pt x="1415" y="41045"/>
                    </a:cubicBezTo>
                    <a:cubicBezTo>
                      <a:pt x="-2770" y="27065"/>
                      <a:pt x="2540" y="11982"/>
                      <a:pt x="14559" y="3707"/>
                    </a:cubicBezTo>
                  </a:path>
                </a:pathLst>
              </a:custGeom>
              <a:solidFill>
                <a:srgbClr val="EBEBEB"/>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3" name="任意多边形: 形状 1502">
                <a:extLst>
                  <a:ext uri="{FF2B5EF4-FFF2-40B4-BE49-F238E27FC236}">
                    <a16:creationId xmlns:a16="http://schemas.microsoft.com/office/drawing/2014/main" id="{E8BE7C2E-453C-56F0-23FF-29093933E4E4}"/>
                  </a:ext>
                </a:extLst>
              </p:cNvPr>
              <p:cNvSpPr/>
              <p:nvPr/>
            </p:nvSpPr>
            <p:spPr>
              <a:xfrm>
                <a:off x="7106470" y="3889500"/>
                <a:ext cx="1119890" cy="696223"/>
              </a:xfrm>
              <a:custGeom>
                <a:avLst/>
                <a:gdLst>
                  <a:gd name="connsiteX0" fmla="*/ 1119891 w 1119890"/>
                  <a:gd name="connsiteY0" fmla="*/ 523688 h 696223"/>
                  <a:gd name="connsiteX1" fmla="*/ 370654 w 1119890"/>
                  <a:gd name="connsiteY1" fmla="*/ 41628 h 696223"/>
                  <a:gd name="connsiteX2" fmla="*/ 198728 w 1119890"/>
                  <a:gd name="connsiteY2" fmla="*/ 4766 h 696223"/>
                  <a:gd name="connsiteX3" fmla="*/ 31660 w 1119890"/>
                  <a:gd name="connsiteY3" fmla="*/ 181645 h 696223"/>
                  <a:gd name="connsiteX4" fmla="*/ 703 w 1119890"/>
                  <a:gd name="connsiteY4" fmla="*/ 394244 h 696223"/>
                  <a:gd name="connsiteX5" fmla="*/ 74522 w 1119890"/>
                  <a:gd name="connsiteY5" fmla="*/ 619034 h 696223"/>
                  <a:gd name="connsiteX6" fmla="*/ 164248 w 1119890"/>
                  <a:gd name="connsiteY6" fmla="*/ 682756 h 696223"/>
                  <a:gd name="connsiteX7" fmla="*/ 187584 w 1119890"/>
                  <a:gd name="connsiteY7" fmla="*/ 688852 h 696223"/>
                  <a:gd name="connsiteX8" fmla="*/ 540009 w 1119890"/>
                  <a:gd name="connsiteY8" fmla="*/ 540833 h 696223"/>
                  <a:gd name="connsiteX9" fmla="*/ 556773 w 1119890"/>
                  <a:gd name="connsiteY9" fmla="*/ 515306 h 696223"/>
                  <a:gd name="connsiteX10" fmla="*/ 1035118 w 1119890"/>
                  <a:gd name="connsiteY10" fmla="*/ 685899 h 6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9890" h="696223">
                    <a:moveTo>
                      <a:pt x="1119891" y="523688"/>
                    </a:moveTo>
                    <a:cubicBezTo>
                      <a:pt x="1119891" y="523688"/>
                      <a:pt x="399991" y="51439"/>
                      <a:pt x="370654" y="41628"/>
                    </a:cubicBezTo>
                    <a:cubicBezTo>
                      <a:pt x="341318" y="31817"/>
                      <a:pt x="269880" y="-14855"/>
                      <a:pt x="198728" y="4766"/>
                    </a:cubicBezTo>
                    <a:cubicBezTo>
                      <a:pt x="127576" y="24388"/>
                      <a:pt x="63568" y="88301"/>
                      <a:pt x="31660" y="181645"/>
                    </a:cubicBezTo>
                    <a:cubicBezTo>
                      <a:pt x="13372" y="234985"/>
                      <a:pt x="4799" y="325949"/>
                      <a:pt x="703" y="394244"/>
                    </a:cubicBezTo>
                    <a:cubicBezTo>
                      <a:pt x="-4755" y="475909"/>
                      <a:pt x="21712" y="556503"/>
                      <a:pt x="74522" y="619034"/>
                    </a:cubicBezTo>
                    <a:cubicBezTo>
                      <a:pt x="97916" y="648212"/>
                      <a:pt x="128991" y="670281"/>
                      <a:pt x="164248" y="682756"/>
                    </a:cubicBezTo>
                    <a:cubicBezTo>
                      <a:pt x="171772" y="685137"/>
                      <a:pt x="179583" y="687137"/>
                      <a:pt x="187584" y="688852"/>
                    </a:cubicBezTo>
                    <a:cubicBezTo>
                      <a:pt x="323696" y="718379"/>
                      <a:pt x="463809" y="657229"/>
                      <a:pt x="540009" y="540833"/>
                    </a:cubicBezTo>
                    <a:lnTo>
                      <a:pt x="556773" y="515306"/>
                    </a:lnTo>
                    <a:cubicBezTo>
                      <a:pt x="556773" y="515306"/>
                      <a:pt x="1027784" y="688280"/>
                      <a:pt x="1035118" y="68589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4" name="任意多边形: 形状 1503">
                <a:extLst>
                  <a:ext uri="{FF2B5EF4-FFF2-40B4-BE49-F238E27FC236}">
                    <a16:creationId xmlns:a16="http://schemas.microsoft.com/office/drawing/2014/main" id="{EE955B93-67AA-C937-ACD3-C6CE6C6A20CE}"/>
                  </a:ext>
                </a:extLst>
              </p:cNvPr>
              <p:cNvSpPr/>
              <p:nvPr/>
            </p:nvSpPr>
            <p:spPr>
              <a:xfrm>
                <a:off x="7335774" y="3920936"/>
                <a:ext cx="893921" cy="657606"/>
              </a:xfrm>
              <a:custGeom>
                <a:avLst/>
                <a:gdLst>
                  <a:gd name="connsiteX0" fmla="*/ 0 w 893921"/>
                  <a:gd name="connsiteY0" fmla="*/ 362236 h 657606"/>
                  <a:gd name="connsiteX1" fmla="*/ 3905 w 893921"/>
                  <a:gd name="connsiteY1" fmla="*/ 363950 h 657606"/>
                  <a:gd name="connsiteX2" fmla="*/ 15716 w 893921"/>
                  <a:gd name="connsiteY2" fmla="*/ 368617 h 657606"/>
                  <a:gd name="connsiteX3" fmla="*/ 61341 w 893921"/>
                  <a:gd name="connsiteY3" fmla="*/ 386239 h 657606"/>
                  <a:gd name="connsiteX4" fmla="*/ 230981 w 893921"/>
                  <a:gd name="connsiteY4" fmla="*/ 450152 h 657606"/>
                  <a:gd name="connsiteX5" fmla="*/ 486156 w 893921"/>
                  <a:gd name="connsiteY5" fmla="*/ 544258 h 657606"/>
                  <a:gd name="connsiteX6" fmla="*/ 804958 w 893921"/>
                  <a:gd name="connsiteY6" fmla="*/ 656844 h 657606"/>
                  <a:gd name="connsiteX7" fmla="*/ 806958 w 893921"/>
                  <a:gd name="connsiteY7" fmla="*/ 657606 h 657606"/>
                  <a:gd name="connsiteX8" fmla="*/ 808006 w 893921"/>
                  <a:gd name="connsiteY8" fmla="*/ 655606 h 657606"/>
                  <a:gd name="connsiteX9" fmla="*/ 864298 w 893921"/>
                  <a:gd name="connsiteY9" fmla="*/ 548164 h 657606"/>
                  <a:gd name="connsiteX10" fmla="*/ 892873 w 893921"/>
                  <a:gd name="connsiteY10" fmla="*/ 493395 h 657606"/>
                  <a:gd name="connsiteX11" fmla="*/ 893921 w 893921"/>
                  <a:gd name="connsiteY11" fmla="*/ 491299 h 657606"/>
                  <a:gd name="connsiteX12" fmla="*/ 891921 w 893921"/>
                  <a:gd name="connsiteY12" fmla="*/ 490061 h 657606"/>
                  <a:gd name="connsiteX13" fmla="*/ 342805 w 893921"/>
                  <a:gd name="connsiteY13" fmla="*/ 141446 h 657606"/>
                  <a:gd name="connsiteX14" fmla="*/ 177832 w 893921"/>
                  <a:gd name="connsiteY14" fmla="*/ 37433 h 657606"/>
                  <a:gd name="connsiteX15" fmla="*/ 133064 w 893921"/>
                  <a:gd name="connsiteY15" fmla="*/ 9430 h 657606"/>
                  <a:gd name="connsiteX16" fmla="*/ 121348 w 893921"/>
                  <a:gd name="connsiteY16" fmla="*/ 2286 h 657606"/>
                  <a:gd name="connsiteX17" fmla="*/ 117253 w 893921"/>
                  <a:gd name="connsiteY17" fmla="*/ 0 h 657606"/>
                  <a:gd name="connsiteX18" fmla="*/ 121063 w 893921"/>
                  <a:gd name="connsiteY18" fmla="*/ 2762 h 657606"/>
                  <a:gd name="connsiteX19" fmla="*/ 132493 w 893921"/>
                  <a:gd name="connsiteY19" fmla="*/ 10287 h 657606"/>
                  <a:gd name="connsiteX20" fmla="*/ 176784 w 893921"/>
                  <a:gd name="connsiteY20" fmla="*/ 38862 h 657606"/>
                  <a:gd name="connsiteX21" fmla="*/ 341376 w 893921"/>
                  <a:gd name="connsiteY21" fmla="*/ 144494 h 657606"/>
                  <a:gd name="connsiteX22" fmla="*/ 889635 w 893921"/>
                  <a:gd name="connsiteY22" fmla="*/ 494443 h 657606"/>
                  <a:gd name="connsiteX23" fmla="*/ 888682 w 893921"/>
                  <a:gd name="connsiteY23" fmla="*/ 491014 h 657606"/>
                  <a:gd name="connsiteX24" fmla="*/ 860107 w 893921"/>
                  <a:gd name="connsiteY24" fmla="*/ 545782 h 657606"/>
                  <a:gd name="connsiteX25" fmla="*/ 803910 w 893921"/>
                  <a:gd name="connsiteY25" fmla="*/ 653224 h 657606"/>
                  <a:gd name="connsiteX26" fmla="*/ 807053 w 893921"/>
                  <a:gd name="connsiteY26" fmla="*/ 651986 h 657606"/>
                  <a:gd name="connsiteX27" fmla="*/ 488156 w 893921"/>
                  <a:gd name="connsiteY27" fmla="*/ 539877 h 657606"/>
                  <a:gd name="connsiteX28" fmla="*/ 232600 w 893921"/>
                  <a:gd name="connsiteY28" fmla="*/ 446913 h 657606"/>
                  <a:gd name="connsiteX29" fmla="*/ 62008 w 893921"/>
                  <a:gd name="connsiteY29" fmla="*/ 384238 h 657606"/>
                  <a:gd name="connsiteX30" fmla="*/ 16097 w 893921"/>
                  <a:gd name="connsiteY30" fmla="*/ 367474 h 657606"/>
                  <a:gd name="connsiteX31" fmla="*/ 4096 w 893921"/>
                  <a:gd name="connsiteY31" fmla="*/ 363283 h 65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3921" h="657606">
                    <a:moveTo>
                      <a:pt x="0" y="362236"/>
                    </a:moveTo>
                    <a:cubicBezTo>
                      <a:pt x="1271" y="362876"/>
                      <a:pt x="2574" y="363448"/>
                      <a:pt x="3905" y="363950"/>
                    </a:cubicBezTo>
                    <a:lnTo>
                      <a:pt x="15716" y="368617"/>
                    </a:lnTo>
                    <a:lnTo>
                      <a:pt x="61341" y="386239"/>
                    </a:lnTo>
                    <a:lnTo>
                      <a:pt x="230981" y="450152"/>
                    </a:lnTo>
                    <a:cubicBezTo>
                      <a:pt x="302990" y="477012"/>
                      <a:pt x="389287" y="509016"/>
                      <a:pt x="486156" y="544258"/>
                    </a:cubicBezTo>
                    <a:cubicBezTo>
                      <a:pt x="583025" y="579501"/>
                      <a:pt x="690277" y="618077"/>
                      <a:pt x="804958" y="656844"/>
                    </a:cubicBezTo>
                    <a:lnTo>
                      <a:pt x="806958" y="657606"/>
                    </a:lnTo>
                    <a:lnTo>
                      <a:pt x="808006" y="655606"/>
                    </a:lnTo>
                    <a:lnTo>
                      <a:pt x="864298" y="548164"/>
                    </a:lnTo>
                    <a:lnTo>
                      <a:pt x="892873" y="493395"/>
                    </a:lnTo>
                    <a:lnTo>
                      <a:pt x="893921" y="491299"/>
                    </a:lnTo>
                    <a:lnTo>
                      <a:pt x="891921" y="490061"/>
                    </a:lnTo>
                    <a:lnTo>
                      <a:pt x="342805" y="141446"/>
                    </a:lnTo>
                    <a:lnTo>
                      <a:pt x="177832" y="37433"/>
                    </a:lnTo>
                    <a:lnTo>
                      <a:pt x="133064" y="9430"/>
                    </a:lnTo>
                    <a:lnTo>
                      <a:pt x="121348" y="2286"/>
                    </a:lnTo>
                    <a:cubicBezTo>
                      <a:pt x="118681" y="667"/>
                      <a:pt x="117253" y="0"/>
                      <a:pt x="117253" y="0"/>
                    </a:cubicBezTo>
                    <a:lnTo>
                      <a:pt x="121063" y="2762"/>
                    </a:lnTo>
                    <a:lnTo>
                      <a:pt x="132493" y="10287"/>
                    </a:lnTo>
                    <a:lnTo>
                      <a:pt x="176784" y="38862"/>
                    </a:lnTo>
                    <a:lnTo>
                      <a:pt x="341376" y="144494"/>
                    </a:lnTo>
                    <a:lnTo>
                      <a:pt x="889635" y="494443"/>
                    </a:lnTo>
                    <a:lnTo>
                      <a:pt x="888682" y="491014"/>
                    </a:lnTo>
                    <a:cubicBezTo>
                      <a:pt x="879634" y="508445"/>
                      <a:pt x="869632" y="527018"/>
                      <a:pt x="860107" y="545782"/>
                    </a:cubicBezTo>
                    <a:lnTo>
                      <a:pt x="803910" y="653224"/>
                    </a:lnTo>
                    <a:lnTo>
                      <a:pt x="807053" y="651986"/>
                    </a:lnTo>
                    <a:cubicBezTo>
                      <a:pt x="692753" y="613315"/>
                      <a:pt x="585121" y="574834"/>
                      <a:pt x="488156" y="539877"/>
                    </a:cubicBezTo>
                    <a:lnTo>
                      <a:pt x="232600" y="446913"/>
                    </a:lnTo>
                    <a:lnTo>
                      <a:pt x="62008" y="384238"/>
                    </a:lnTo>
                    <a:lnTo>
                      <a:pt x="16097" y="367474"/>
                    </a:lnTo>
                    <a:lnTo>
                      <a:pt x="4096" y="363283"/>
                    </a:lnTo>
                    <a:close/>
                  </a:path>
                </a:pathLst>
              </a:custGeom>
              <a:solidFill>
                <a:srgbClr val="455A64"/>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6" name="任意多边形: 形状 1505">
                <a:extLst>
                  <a:ext uri="{FF2B5EF4-FFF2-40B4-BE49-F238E27FC236}">
                    <a16:creationId xmlns:a16="http://schemas.microsoft.com/office/drawing/2014/main" id="{395666DE-043B-D8B2-0C1F-D420BA4A373F}"/>
                  </a:ext>
                </a:extLst>
              </p:cNvPr>
              <p:cNvSpPr/>
              <p:nvPr/>
            </p:nvSpPr>
            <p:spPr>
              <a:xfrm>
                <a:off x="7275259" y="2593038"/>
                <a:ext cx="391860" cy="682734"/>
              </a:xfrm>
              <a:custGeom>
                <a:avLst/>
                <a:gdLst>
                  <a:gd name="connsiteX0" fmla="*/ 54037 w 391860"/>
                  <a:gd name="connsiteY0" fmla="*/ 166896 h 682734"/>
                  <a:gd name="connsiteX1" fmla="*/ 1078 w 391860"/>
                  <a:gd name="connsiteY1" fmla="*/ 551516 h 682734"/>
                  <a:gd name="connsiteX2" fmla="*/ 99904 w 391860"/>
                  <a:gd name="connsiteY2" fmla="*/ 681637 h 682734"/>
                  <a:gd name="connsiteX3" fmla="*/ 105853 w 391860"/>
                  <a:gd name="connsiteY3" fmla="*/ 682294 h 682734"/>
                  <a:gd name="connsiteX4" fmla="*/ 105853 w 391860"/>
                  <a:gd name="connsiteY4" fmla="*/ 682294 h 682734"/>
                  <a:gd name="connsiteX5" fmla="*/ 230440 w 391860"/>
                  <a:gd name="connsiteY5" fmla="*/ 582758 h 682734"/>
                  <a:gd name="connsiteX6" fmla="*/ 238346 w 391860"/>
                  <a:gd name="connsiteY6" fmla="*/ 526751 h 682734"/>
                  <a:gd name="connsiteX7" fmla="*/ 357885 w 391860"/>
                  <a:gd name="connsiteY7" fmla="*/ 435120 h 682734"/>
                  <a:gd name="connsiteX8" fmla="*/ 390651 w 391860"/>
                  <a:gd name="connsiteY8" fmla="*/ 203567 h 682734"/>
                  <a:gd name="connsiteX9" fmla="*/ 244918 w 391860"/>
                  <a:gd name="connsiteY9" fmla="*/ 3542 h 682734"/>
                  <a:gd name="connsiteX10" fmla="*/ 235393 w 391860"/>
                  <a:gd name="connsiteY10" fmla="*/ 1733 h 682734"/>
                  <a:gd name="connsiteX11" fmla="*/ 54037 w 391860"/>
                  <a:gd name="connsiteY11" fmla="*/ 166896 h 68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860" h="682734">
                    <a:moveTo>
                      <a:pt x="54037" y="166896"/>
                    </a:moveTo>
                    <a:lnTo>
                      <a:pt x="1078" y="551516"/>
                    </a:lnTo>
                    <a:cubicBezTo>
                      <a:pt x="-7564" y="614738"/>
                      <a:pt x="36682" y="672995"/>
                      <a:pt x="99904" y="681637"/>
                    </a:cubicBezTo>
                    <a:cubicBezTo>
                      <a:pt x="101881" y="681907"/>
                      <a:pt x="103865" y="682126"/>
                      <a:pt x="105853" y="682294"/>
                    </a:cubicBezTo>
                    <a:lnTo>
                      <a:pt x="105853" y="682294"/>
                    </a:lnTo>
                    <a:cubicBezTo>
                      <a:pt x="167277" y="687636"/>
                      <a:pt x="222089" y="643845"/>
                      <a:pt x="230440" y="582758"/>
                    </a:cubicBezTo>
                    <a:cubicBezTo>
                      <a:pt x="234345" y="554183"/>
                      <a:pt x="237679" y="529703"/>
                      <a:pt x="238346" y="526751"/>
                    </a:cubicBezTo>
                    <a:cubicBezTo>
                      <a:pt x="238346" y="526751"/>
                      <a:pt x="337501" y="531037"/>
                      <a:pt x="357885" y="435120"/>
                    </a:cubicBezTo>
                    <a:cubicBezTo>
                      <a:pt x="367410" y="388733"/>
                      <a:pt x="380269" y="291578"/>
                      <a:pt x="390651" y="203567"/>
                    </a:cubicBezTo>
                    <a:cubicBezTo>
                      <a:pt x="401510" y="109132"/>
                      <a:pt x="338137" y="22150"/>
                      <a:pt x="244918" y="3542"/>
                    </a:cubicBezTo>
                    <a:lnTo>
                      <a:pt x="235393" y="1733"/>
                    </a:lnTo>
                    <a:cubicBezTo>
                      <a:pt x="133952" y="-12745"/>
                      <a:pt x="65372" y="65360"/>
                      <a:pt x="54037" y="166896"/>
                    </a:cubicBezTo>
                    <a:close/>
                  </a:path>
                </a:pathLst>
              </a:custGeom>
              <a:solidFill>
                <a:srgbClr val="FFBE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7" name="任意多边形: 形状 1506">
                <a:extLst>
                  <a:ext uri="{FF2B5EF4-FFF2-40B4-BE49-F238E27FC236}">
                    <a16:creationId xmlns:a16="http://schemas.microsoft.com/office/drawing/2014/main" id="{4B3E53ED-F6C6-A48A-17F9-DE37F577DCDC}"/>
                  </a:ext>
                </a:extLst>
              </p:cNvPr>
              <p:cNvSpPr/>
              <p:nvPr/>
            </p:nvSpPr>
            <p:spPr>
              <a:xfrm>
                <a:off x="7395305" y="3057400"/>
                <a:ext cx="118205" cy="85725"/>
              </a:xfrm>
              <a:custGeom>
                <a:avLst/>
                <a:gdLst>
                  <a:gd name="connsiteX0" fmla="*/ 118205 w 118205"/>
                  <a:gd name="connsiteY0" fmla="*/ 61055 h 85725"/>
                  <a:gd name="connsiteX1" fmla="*/ 0 w 118205"/>
                  <a:gd name="connsiteY1" fmla="*/ 0 h 85725"/>
                  <a:gd name="connsiteX2" fmla="*/ 113443 w 118205"/>
                  <a:gd name="connsiteY2" fmla="*/ 85725 h 85725"/>
                </a:gdLst>
                <a:ahLst/>
                <a:cxnLst>
                  <a:cxn ang="0">
                    <a:pos x="connsiteX0" y="connsiteY0"/>
                  </a:cxn>
                  <a:cxn ang="0">
                    <a:pos x="connsiteX1" y="connsiteY1"/>
                  </a:cxn>
                  <a:cxn ang="0">
                    <a:pos x="connsiteX2" y="connsiteY2"/>
                  </a:cxn>
                </a:cxnLst>
                <a:rect l="l" t="t" r="r" b="b"/>
                <a:pathLst>
                  <a:path w="118205" h="85725">
                    <a:moveTo>
                      <a:pt x="118205" y="61055"/>
                    </a:moveTo>
                    <a:cubicBezTo>
                      <a:pt x="73622" y="52873"/>
                      <a:pt x="32477" y="31621"/>
                      <a:pt x="0" y="0"/>
                    </a:cubicBezTo>
                    <a:cubicBezTo>
                      <a:pt x="0" y="0"/>
                      <a:pt x="15812" y="75057"/>
                      <a:pt x="113443" y="85725"/>
                    </a:cubicBezTo>
                    <a:close/>
                  </a:path>
                </a:pathLst>
              </a:custGeom>
              <a:solidFill>
                <a:srgbClr val="EB996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8" name="任意多边形: 形状 1507">
                <a:extLst>
                  <a:ext uri="{FF2B5EF4-FFF2-40B4-BE49-F238E27FC236}">
                    <a16:creationId xmlns:a16="http://schemas.microsoft.com/office/drawing/2014/main" id="{ADA13E96-7F39-A899-2441-CA93EA0917EB}"/>
                  </a:ext>
                </a:extLst>
              </p:cNvPr>
              <p:cNvSpPr/>
              <p:nvPr/>
            </p:nvSpPr>
            <p:spPr>
              <a:xfrm>
                <a:off x="7596703" y="2840033"/>
                <a:ext cx="27925" cy="26780"/>
              </a:xfrm>
              <a:custGeom>
                <a:avLst/>
                <a:gdLst>
                  <a:gd name="connsiteX0" fmla="*/ 27773 w 27925"/>
                  <a:gd name="connsiteY0" fmla="*/ 15436 h 26780"/>
                  <a:gd name="connsiteX1" fmla="*/ 11772 w 27925"/>
                  <a:gd name="connsiteY1" fmla="*/ 26581 h 26780"/>
                  <a:gd name="connsiteX2" fmla="*/ 83 w 27925"/>
                  <a:gd name="connsiteY2" fmla="*/ 11953 h 26780"/>
                  <a:gd name="connsiteX3" fmla="*/ 151 w 27925"/>
                  <a:gd name="connsiteY3" fmla="*/ 11436 h 26780"/>
                  <a:gd name="connsiteX4" fmla="*/ 16153 w 27925"/>
                  <a:gd name="connsiteY4" fmla="*/ 197 h 26780"/>
                  <a:gd name="connsiteX5" fmla="*/ 27832 w 27925"/>
                  <a:gd name="connsiteY5" fmla="*/ 15003 h 26780"/>
                  <a:gd name="connsiteX6" fmla="*/ 27773 w 27925"/>
                  <a:gd name="connsiteY6" fmla="*/ 15436 h 2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 h="26780">
                    <a:moveTo>
                      <a:pt x="27773" y="15436"/>
                    </a:moveTo>
                    <a:cubicBezTo>
                      <a:pt x="26374" y="22895"/>
                      <a:pt x="19253" y="27854"/>
                      <a:pt x="11772" y="26581"/>
                    </a:cubicBezTo>
                    <a:cubicBezTo>
                      <a:pt x="4505" y="25769"/>
                      <a:pt x="-729" y="19220"/>
                      <a:pt x="83" y="11953"/>
                    </a:cubicBezTo>
                    <a:cubicBezTo>
                      <a:pt x="102" y="11780"/>
                      <a:pt x="125" y="11608"/>
                      <a:pt x="151" y="11436"/>
                    </a:cubicBezTo>
                    <a:cubicBezTo>
                      <a:pt x="1506" y="3938"/>
                      <a:pt x="8641" y="-1073"/>
                      <a:pt x="16153" y="197"/>
                    </a:cubicBezTo>
                    <a:cubicBezTo>
                      <a:pt x="23467" y="1060"/>
                      <a:pt x="28695" y="7690"/>
                      <a:pt x="27832" y="15003"/>
                    </a:cubicBezTo>
                    <a:cubicBezTo>
                      <a:pt x="27815" y="15148"/>
                      <a:pt x="27795" y="15292"/>
                      <a:pt x="27773" y="1543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09" name="任意多边形: 形状 1508">
                <a:extLst>
                  <a:ext uri="{FF2B5EF4-FFF2-40B4-BE49-F238E27FC236}">
                    <a16:creationId xmlns:a16="http://schemas.microsoft.com/office/drawing/2014/main" id="{9C3DE88B-6BC2-D4BD-D360-3A0729B4D6EF}"/>
                  </a:ext>
                </a:extLst>
              </p:cNvPr>
              <p:cNvSpPr/>
              <p:nvPr/>
            </p:nvSpPr>
            <p:spPr>
              <a:xfrm>
                <a:off x="7580705" y="2818910"/>
                <a:ext cx="54983" cy="20907"/>
              </a:xfrm>
              <a:custGeom>
                <a:avLst/>
                <a:gdLst>
                  <a:gd name="connsiteX0" fmla="*/ 54630 w 54983"/>
                  <a:gd name="connsiteY0" fmla="*/ 20748 h 20907"/>
                  <a:gd name="connsiteX1" fmla="*/ 28912 w 54983"/>
                  <a:gd name="connsiteY1" fmla="*/ 9508 h 20907"/>
                  <a:gd name="connsiteX2" fmla="*/ 337 w 54983"/>
                  <a:gd name="connsiteY2" fmla="*/ 9508 h 20907"/>
                  <a:gd name="connsiteX3" fmla="*/ 7577 w 54983"/>
                  <a:gd name="connsiteY3" fmla="*/ 3222 h 20907"/>
                  <a:gd name="connsiteX4" fmla="*/ 30627 w 54983"/>
                  <a:gd name="connsiteY4" fmla="*/ 841 h 20907"/>
                  <a:gd name="connsiteX5" fmla="*/ 50630 w 54983"/>
                  <a:gd name="connsiteY5" fmla="*/ 11985 h 20907"/>
                  <a:gd name="connsiteX6" fmla="*/ 54630 w 54983"/>
                  <a:gd name="connsiteY6" fmla="*/ 20748 h 2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83" h="20907">
                    <a:moveTo>
                      <a:pt x="54630" y="20748"/>
                    </a:moveTo>
                    <a:cubicBezTo>
                      <a:pt x="52535" y="22272"/>
                      <a:pt x="43676" y="12461"/>
                      <a:pt x="28912" y="9508"/>
                    </a:cubicBezTo>
                    <a:cubicBezTo>
                      <a:pt x="14149" y="6556"/>
                      <a:pt x="1766" y="11890"/>
                      <a:pt x="337" y="9508"/>
                    </a:cubicBezTo>
                    <a:cubicBezTo>
                      <a:pt x="-1091" y="7127"/>
                      <a:pt x="2147" y="5698"/>
                      <a:pt x="7577" y="3222"/>
                    </a:cubicBezTo>
                    <a:cubicBezTo>
                      <a:pt x="14813" y="3"/>
                      <a:pt x="22886" y="-830"/>
                      <a:pt x="30627" y="841"/>
                    </a:cubicBezTo>
                    <a:cubicBezTo>
                      <a:pt x="38318" y="2312"/>
                      <a:pt x="45331" y="6220"/>
                      <a:pt x="50630" y="11985"/>
                    </a:cubicBezTo>
                    <a:cubicBezTo>
                      <a:pt x="54725" y="16557"/>
                      <a:pt x="55582" y="20176"/>
                      <a:pt x="54630" y="20748"/>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0" name="任意多边形: 形状 1509">
                <a:extLst>
                  <a:ext uri="{FF2B5EF4-FFF2-40B4-BE49-F238E27FC236}">
                    <a16:creationId xmlns:a16="http://schemas.microsoft.com/office/drawing/2014/main" id="{304E15FF-86A7-6730-0965-6F2B0453CD7C}"/>
                  </a:ext>
                </a:extLst>
              </p:cNvPr>
              <p:cNvSpPr/>
              <p:nvPr/>
            </p:nvSpPr>
            <p:spPr>
              <a:xfrm>
                <a:off x="7450711" y="2816070"/>
                <a:ext cx="27978" cy="26832"/>
              </a:xfrm>
              <a:custGeom>
                <a:avLst/>
                <a:gdLst>
                  <a:gd name="connsiteX0" fmla="*/ 27842 w 27978"/>
                  <a:gd name="connsiteY0" fmla="*/ 15396 h 26832"/>
                  <a:gd name="connsiteX1" fmla="*/ 11840 w 27978"/>
                  <a:gd name="connsiteY1" fmla="*/ 26636 h 26832"/>
                  <a:gd name="connsiteX2" fmla="*/ 107 w 27978"/>
                  <a:gd name="connsiteY2" fmla="*/ 11529 h 26832"/>
                  <a:gd name="connsiteX3" fmla="*/ 124 w 27978"/>
                  <a:gd name="connsiteY3" fmla="*/ 11396 h 26832"/>
                  <a:gd name="connsiteX4" fmla="*/ 16126 w 27978"/>
                  <a:gd name="connsiteY4" fmla="*/ 156 h 26832"/>
                  <a:gd name="connsiteX5" fmla="*/ 27884 w 27978"/>
                  <a:gd name="connsiteY5" fmla="*/ 15072 h 26832"/>
                  <a:gd name="connsiteX6" fmla="*/ 27842 w 27978"/>
                  <a:gd name="connsiteY6" fmla="*/ 15396 h 2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78" h="26832">
                    <a:moveTo>
                      <a:pt x="27842" y="15396"/>
                    </a:moveTo>
                    <a:cubicBezTo>
                      <a:pt x="26488" y="22894"/>
                      <a:pt x="19353" y="27905"/>
                      <a:pt x="11840" y="26636"/>
                    </a:cubicBezTo>
                    <a:cubicBezTo>
                      <a:pt x="4429" y="25704"/>
                      <a:pt x="-824" y="18940"/>
                      <a:pt x="107" y="11529"/>
                    </a:cubicBezTo>
                    <a:cubicBezTo>
                      <a:pt x="113" y="11485"/>
                      <a:pt x="118" y="11440"/>
                      <a:pt x="124" y="11396"/>
                    </a:cubicBezTo>
                    <a:cubicBezTo>
                      <a:pt x="1615" y="3986"/>
                      <a:pt x="8651" y="-956"/>
                      <a:pt x="16126" y="156"/>
                    </a:cubicBezTo>
                    <a:cubicBezTo>
                      <a:pt x="23492" y="1028"/>
                      <a:pt x="28756" y="7706"/>
                      <a:pt x="27884" y="15072"/>
                    </a:cubicBezTo>
                    <a:cubicBezTo>
                      <a:pt x="27872" y="15181"/>
                      <a:pt x="27857" y="15288"/>
                      <a:pt x="27842" y="15396"/>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1" name="任意多边形: 形状 1510">
                <a:extLst>
                  <a:ext uri="{FF2B5EF4-FFF2-40B4-BE49-F238E27FC236}">
                    <a16:creationId xmlns:a16="http://schemas.microsoft.com/office/drawing/2014/main" id="{8793243A-2451-A811-ED52-C590783F2C6D}"/>
                  </a:ext>
                </a:extLst>
              </p:cNvPr>
              <p:cNvSpPr/>
              <p:nvPr/>
            </p:nvSpPr>
            <p:spPr>
              <a:xfrm>
                <a:off x="7434877" y="2792656"/>
                <a:ext cx="54984" cy="20949"/>
              </a:xfrm>
              <a:custGeom>
                <a:avLst/>
                <a:gdLst>
                  <a:gd name="connsiteX0" fmla="*/ 54630 w 54984"/>
                  <a:gd name="connsiteY0" fmla="*/ 20809 h 20949"/>
                  <a:gd name="connsiteX1" fmla="*/ 28912 w 54984"/>
                  <a:gd name="connsiteY1" fmla="*/ 9474 h 20949"/>
                  <a:gd name="connsiteX2" fmla="*/ 337 w 54984"/>
                  <a:gd name="connsiteY2" fmla="*/ 9474 h 20949"/>
                  <a:gd name="connsiteX3" fmla="*/ 7576 w 54984"/>
                  <a:gd name="connsiteY3" fmla="*/ 3187 h 20949"/>
                  <a:gd name="connsiteX4" fmla="*/ 30627 w 54984"/>
                  <a:gd name="connsiteY4" fmla="*/ 806 h 20949"/>
                  <a:gd name="connsiteX5" fmla="*/ 50725 w 54984"/>
                  <a:gd name="connsiteY5" fmla="*/ 11950 h 20949"/>
                  <a:gd name="connsiteX6" fmla="*/ 54630 w 54984"/>
                  <a:gd name="connsiteY6" fmla="*/ 20809 h 2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84" h="20949">
                    <a:moveTo>
                      <a:pt x="54630" y="20809"/>
                    </a:moveTo>
                    <a:cubicBezTo>
                      <a:pt x="52534" y="22237"/>
                      <a:pt x="43676" y="12427"/>
                      <a:pt x="28912" y="9474"/>
                    </a:cubicBezTo>
                    <a:cubicBezTo>
                      <a:pt x="14149" y="6521"/>
                      <a:pt x="1766" y="11855"/>
                      <a:pt x="337" y="9474"/>
                    </a:cubicBezTo>
                    <a:cubicBezTo>
                      <a:pt x="-1091" y="7093"/>
                      <a:pt x="2147" y="5664"/>
                      <a:pt x="7576" y="3187"/>
                    </a:cubicBezTo>
                    <a:cubicBezTo>
                      <a:pt x="14826" y="19"/>
                      <a:pt x="22882" y="-813"/>
                      <a:pt x="30627" y="806"/>
                    </a:cubicBezTo>
                    <a:cubicBezTo>
                      <a:pt x="38313" y="2364"/>
                      <a:pt x="45332" y="6255"/>
                      <a:pt x="50725" y="11950"/>
                    </a:cubicBezTo>
                    <a:cubicBezTo>
                      <a:pt x="54725" y="17094"/>
                      <a:pt x="55582" y="20142"/>
                      <a:pt x="54630" y="20809"/>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2" name="任意多边形: 形状 1511">
                <a:extLst>
                  <a:ext uri="{FF2B5EF4-FFF2-40B4-BE49-F238E27FC236}">
                    <a16:creationId xmlns:a16="http://schemas.microsoft.com/office/drawing/2014/main" id="{03B37AA2-6E6E-6839-A2CA-5234034A4472}"/>
                  </a:ext>
                </a:extLst>
              </p:cNvPr>
              <p:cNvSpPr/>
              <p:nvPr/>
            </p:nvSpPr>
            <p:spPr>
              <a:xfrm>
                <a:off x="7521225" y="2809081"/>
                <a:ext cx="40427" cy="129868"/>
              </a:xfrm>
              <a:custGeom>
                <a:avLst/>
                <a:gdLst>
                  <a:gd name="connsiteX0" fmla="*/ 0 w 40427"/>
                  <a:gd name="connsiteY0" fmla="*/ 124494 h 129868"/>
                  <a:gd name="connsiteX1" fmla="*/ 24860 w 40427"/>
                  <a:gd name="connsiteY1" fmla="*/ 124970 h 129868"/>
                  <a:gd name="connsiteX2" fmla="*/ 33623 w 40427"/>
                  <a:gd name="connsiteY2" fmla="*/ 122779 h 129868"/>
                  <a:gd name="connsiteX3" fmla="*/ 33623 w 40427"/>
                  <a:gd name="connsiteY3" fmla="*/ 111159 h 129868"/>
                  <a:gd name="connsiteX4" fmla="*/ 28194 w 40427"/>
                  <a:gd name="connsiteY4" fmla="*/ 80107 h 129868"/>
                  <a:gd name="connsiteX5" fmla="*/ 18097 w 40427"/>
                  <a:gd name="connsiteY5" fmla="*/ 2 h 129868"/>
                  <a:gd name="connsiteX6" fmla="*/ 34576 w 40427"/>
                  <a:gd name="connsiteY6" fmla="*/ 79154 h 129868"/>
                  <a:gd name="connsiteX7" fmla="*/ 39529 w 40427"/>
                  <a:gd name="connsiteY7" fmla="*/ 110206 h 129868"/>
                  <a:gd name="connsiteX8" fmla="*/ 38481 w 40427"/>
                  <a:gd name="connsiteY8" fmla="*/ 125446 h 129868"/>
                  <a:gd name="connsiteX9" fmla="*/ 31242 w 40427"/>
                  <a:gd name="connsiteY9" fmla="*/ 129637 h 129868"/>
                  <a:gd name="connsiteX10" fmla="*/ 24670 w 40427"/>
                  <a:gd name="connsiteY10" fmla="*/ 129637 h 129868"/>
                  <a:gd name="connsiteX11" fmla="*/ 0 w 40427"/>
                  <a:gd name="connsiteY11" fmla="*/ 124494 h 12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27" h="129868">
                    <a:moveTo>
                      <a:pt x="0" y="124494"/>
                    </a:moveTo>
                    <a:cubicBezTo>
                      <a:pt x="8272" y="123571"/>
                      <a:pt x="16630" y="123731"/>
                      <a:pt x="24860" y="124970"/>
                    </a:cubicBezTo>
                    <a:cubicBezTo>
                      <a:pt x="28765" y="124970"/>
                      <a:pt x="32480" y="124970"/>
                      <a:pt x="33623" y="122779"/>
                    </a:cubicBezTo>
                    <a:cubicBezTo>
                      <a:pt x="34834" y="119000"/>
                      <a:pt x="34834" y="114937"/>
                      <a:pt x="33623" y="111159"/>
                    </a:cubicBezTo>
                    <a:cubicBezTo>
                      <a:pt x="31909" y="101634"/>
                      <a:pt x="30099" y="90966"/>
                      <a:pt x="28194" y="80107"/>
                    </a:cubicBezTo>
                    <a:cubicBezTo>
                      <a:pt x="20860" y="36102"/>
                      <a:pt x="16383" y="287"/>
                      <a:pt x="18097" y="2"/>
                    </a:cubicBezTo>
                    <a:cubicBezTo>
                      <a:pt x="19812" y="-284"/>
                      <a:pt x="27622" y="35149"/>
                      <a:pt x="34576" y="79154"/>
                    </a:cubicBezTo>
                    <a:cubicBezTo>
                      <a:pt x="36290" y="90013"/>
                      <a:pt x="38005" y="100300"/>
                      <a:pt x="39529" y="110206"/>
                    </a:cubicBezTo>
                    <a:cubicBezTo>
                      <a:pt x="41019" y="115247"/>
                      <a:pt x="40647" y="120656"/>
                      <a:pt x="38481" y="125446"/>
                    </a:cubicBezTo>
                    <a:cubicBezTo>
                      <a:pt x="36843" y="127885"/>
                      <a:pt x="34172" y="129431"/>
                      <a:pt x="31242" y="129637"/>
                    </a:cubicBezTo>
                    <a:cubicBezTo>
                      <a:pt x="29062" y="129946"/>
                      <a:pt x="26850" y="129946"/>
                      <a:pt x="24670" y="129637"/>
                    </a:cubicBezTo>
                    <a:cubicBezTo>
                      <a:pt x="16264" y="128958"/>
                      <a:pt x="7977" y="127230"/>
                      <a:pt x="0" y="124494"/>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3" name="任意多边形: 形状 1512">
                <a:extLst>
                  <a:ext uri="{FF2B5EF4-FFF2-40B4-BE49-F238E27FC236}">
                    <a16:creationId xmlns:a16="http://schemas.microsoft.com/office/drawing/2014/main" id="{E4735DA3-C7CA-F07B-371B-2D2B24841BE8}"/>
                  </a:ext>
                </a:extLst>
              </p:cNvPr>
              <p:cNvSpPr/>
              <p:nvPr/>
            </p:nvSpPr>
            <p:spPr>
              <a:xfrm>
                <a:off x="7471198" y="2935262"/>
                <a:ext cx="43740" cy="50479"/>
              </a:xfrm>
              <a:custGeom>
                <a:avLst/>
                <a:gdLst>
                  <a:gd name="connsiteX0" fmla="*/ 4498 w 43740"/>
                  <a:gd name="connsiteY0" fmla="*/ 27 h 50479"/>
                  <a:gd name="connsiteX1" fmla="*/ 15166 w 43740"/>
                  <a:gd name="connsiteY1" fmla="*/ 30507 h 50479"/>
                  <a:gd name="connsiteX2" fmla="*/ 43741 w 43740"/>
                  <a:gd name="connsiteY2" fmla="*/ 48605 h 50479"/>
                  <a:gd name="connsiteX3" fmla="*/ 32120 w 43740"/>
                  <a:gd name="connsiteY3" fmla="*/ 49653 h 50479"/>
                  <a:gd name="connsiteX4" fmla="*/ 8022 w 43740"/>
                  <a:gd name="connsiteY4" fmla="*/ 35556 h 50479"/>
                  <a:gd name="connsiteX5" fmla="*/ 116 w 43740"/>
                  <a:gd name="connsiteY5" fmla="*/ 10124 h 50479"/>
                  <a:gd name="connsiteX6" fmla="*/ 4498 w 43740"/>
                  <a:gd name="connsiteY6" fmla="*/ 27 h 5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0" h="50479">
                    <a:moveTo>
                      <a:pt x="4498" y="27"/>
                    </a:moveTo>
                    <a:cubicBezTo>
                      <a:pt x="6974" y="27"/>
                      <a:pt x="3735" y="16410"/>
                      <a:pt x="15166" y="30507"/>
                    </a:cubicBezTo>
                    <a:cubicBezTo>
                      <a:pt x="26596" y="44604"/>
                      <a:pt x="43741" y="46319"/>
                      <a:pt x="43741" y="48605"/>
                    </a:cubicBezTo>
                    <a:cubicBezTo>
                      <a:pt x="43741" y="50891"/>
                      <a:pt x="39359" y="50891"/>
                      <a:pt x="32120" y="49653"/>
                    </a:cubicBezTo>
                    <a:cubicBezTo>
                      <a:pt x="22687" y="47913"/>
                      <a:pt x="14161" y="42926"/>
                      <a:pt x="8022" y="35556"/>
                    </a:cubicBezTo>
                    <a:cubicBezTo>
                      <a:pt x="2206" y="28414"/>
                      <a:pt x="-626" y="19303"/>
                      <a:pt x="116" y="10124"/>
                    </a:cubicBezTo>
                    <a:cubicBezTo>
                      <a:pt x="878" y="3266"/>
                      <a:pt x="3450" y="-354"/>
                      <a:pt x="4498" y="27"/>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4" name="任意多边形: 形状 1513">
                <a:extLst>
                  <a:ext uri="{FF2B5EF4-FFF2-40B4-BE49-F238E27FC236}">
                    <a16:creationId xmlns:a16="http://schemas.microsoft.com/office/drawing/2014/main" id="{E65BE3F8-2624-D0B7-0366-38D46A70C12B}"/>
                  </a:ext>
                </a:extLst>
              </p:cNvPr>
              <p:cNvSpPr/>
              <p:nvPr/>
            </p:nvSpPr>
            <p:spPr>
              <a:xfrm>
                <a:off x="7436081" y="2738257"/>
                <a:ext cx="68930" cy="19391"/>
              </a:xfrm>
              <a:custGeom>
                <a:avLst/>
                <a:gdLst>
                  <a:gd name="connsiteX0" fmla="*/ 68761 w 68930"/>
                  <a:gd name="connsiteY0" fmla="*/ 17963 h 19391"/>
                  <a:gd name="connsiteX1" fmla="*/ 34376 w 68930"/>
                  <a:gd name="connsiteY1" fmla="*/ 15486 h 19391"/>
                  <a:gd name="connsiteX2" fmla="*/ 86 w 68930"/>
                  <a:gd name="connsiteY2" fmla="*/ 11962 h 19391"/>
                  <a:gd name="connsiteX3" fmla="*/ 9039 w 68930"/>
                  <a:gd name="connsiteY3" fmla="*/ 4056 h 19391"/>
                  <a:gd name="connsiteX4" fmla="*/ 35709 w 68930"/>
                  <a:gd name="connsiteY4" fmla="*/ 246 h 19391"/>
                  <a:gd name="connsiteX5" fmla="*/ 61427 w 68930"/>
                  <a:gd name="connsiteY5" fmla="*/ 8628 h 19391"/>
                  <a:gd name="connsiteX6" fmla="*/ 68761 w 68930"/>
                  <a:gd name="connsiteY6" fmla="*/ 17963 h 1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30" h="19391">
                    <a:moveTo>
                      <a:pt x="68761" y="17963"/>
                    </a:moveTo>
                    <a:cubicBezTo>
                      <a:pt x="66570" y="21772"/>
                      <a:pt x="52188" y="16915"/>
                      <a:pt x="34376" y="15486"/>
                    </a:cubicBezTo>
                    <a:cubicBezTo>
                      <a:pt x="16564" y="14057"/>
                      <a:pt x="1705" y="16057"/>
                      <a:pt x="86" y="11962"/>
                    </a:cubicBezTo>
                    <a:cubicBezTo>
                      <a:pt x="-581" y="10057"/>
                      <a:pt x="2658" y="6818"/>
                      <a:pt x="9039" y="4056"/>
                    </a:cubicBezTo>
                    <a:cubicBezTo>
                      <a:pt x="17508" y="714"/>
                      <a:pt x="26644" y="-591"/>
                      <a:pt x="35709" y="246"/>
                    </a:cubicBezTo>
                    <a:cubicBezTo>
                      <a:pt x="44829" y="942"/>
                      <a:pt x="53649" y="3817"/>
                      <a:pt x="61427" y="8628"/>
                    </a:cubicBezTo>
                    <a:cubicBezTo>
                      <a:pt x="67237" y="12438"/>
                      <a:pt x="69618" y="16248"/>
                      <a:pt x="68761" y="17963"/>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5" name="任意多边形: 形状 1514">
                <a:extLst>
                  <a:ext uri="{FF2B5EF4-FFF2-40B4-BE49-F238E27FC236}">
                    <a16:creationId xmlns:a16="http://schemas.microsoft.com/office/drawing/2014/main" id="{2EE6D578-827D-11D4-1DB8-4DC8D19A155A}"/>
                  </a:ext>
                </a:extLst>
              </p:cNvPr>
              <p:cNvSpPr/>
              <p:nvPr/>
            </p:nvSpPr>
            <p:spPr>
              <a:xfrm>
                <a:off x="7588614" y="2774619"/>
                <a:ext cx="50490" cy="22023"/>
              </a:xfrm>
              <a:custGeom>
                <a:avLst/>
                <a:gdLst>
                  <a:gd name="connsiteX0" fmla="*/ 49768 w 50490"/>
                  <a:gd name="connsiteY0" fmla="*/ 21225 h 22023"/>
                  <a:gd name="connsiteX1" fmla="*/ 24813 w 50490"/>
                  <a:gd name="connsiteY1" fmla="*/ 15891 h 22023"/>
                  <a:gd name="connsiteX2" fmla="*/ 143 w 50490"/>
                  <a:gd name="connsiteY2" fmla="*/ 9699 h 22023"/>
                  <a:gd name="connsiteX3" fmla="*/ 6906 w 50490"/>
                  <a:gd name="connsiteY3" fmla="*/ 2460 h 22023"/>
                  <a:gd name="connsiteX4" fmla="*/ 28337 w 50490"/>
                  <a:gd name="connsiteY4" fmla="*/ 1032 h 22023"/>
                  <a:gd name="connsiteX5" fmla="*/ 46911 w 50490"/>
                  <a:gd name="connsiteY5" fmla="*/ 11795 h 22023"/>
                  <a:gd name="connsiteX6" fmla="*/ 49768 w 50490"/>
                  <a:gd name="connsiteY6" fmla="*/ 21225 h 2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90" h="22023">
                    <a:moveTo>
                      <a:pt x="49768" y="21225"/>
                    </a:moveTo>
                    <a:cubicBezTo>
                      <a:pt x="46530" y="24082"/>
                      <a:pt x="37100" y="18558"/>
                      <a:pt x="24813" y="15891"/>
                    </a:cubicBezTo>
                    <a:cubicBezTo>
                      <a:pt x="12525" y="13224"/>
                      <a:pt x="1762" y="13700"/>
                      <a:pt x="143" y="9699"/>
                    </a:cubicBezTo>
                    <a:cubicBezTo>
                      <a:pt x="-619" y="7794"/>
                      <a:pt x="1667" y="4746"/>
                      <a:pt x="6906" y="2460"/>
                    </a:cubicBezTo>
                    <a:cubicBezTo>
                      <a:pt x="13728" y="-228"/>
                      <a:pt x="21218" y="-727"/>
                      <a:pt x="28337" y="1032"/>
                    </a:cubicBezTo>
                    <a:cubicBezTo>
                      <a:pt x="35518" y="2545"/>
                      <a:pt x="42027" y="6317"/>
                      <a:pt x="46911" y="11795"/>
                    </a:cubicBezTo>
                    <a:cubicBezTo>
                      <a:pt x="50435" y="16081"/>
                      <a:pt x="51292" y="19796"/>
                      <a:pt x="49768" y="21225"/>
                    </a:cubicBezTo>
                    <a:close/>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6" name="任意多边形: 形状 1515">
                <a:extLst>
                  <a:ext uri="{FF2B5EF4-FFF2-40B4-BE49-F238E27FC236}">
                    <a16:creationId xmlns:a16="http://schemas.microsoft.com/office/drawing/2014/main" id="{EF811289-5B27-1349-55B8-13D7797074E4}"/>
                  </a:ext>
                </a:extLst>
              </p:cNvPr>
              <p:cNvSpPr/>
              <p:nvPr/>
            </p:nvSpPr>
            <p:spPr>
              <a:xfrm>
                <a:off x="7248466" y="2824200"/>
                <a:ext cx="74448" cy="104349"/>
              </a:xfrm>
              <a:custGeom>
                <a:avLst/>
                <a:gdLst>
                  <a:gd name="connsiteX0" fmla="*/ 74449 w 74448"/>
                  <a:gd name="connsiteY0" fmla="*/ 8505 h 104349"/>
                  <a:gd name="connsiteX1" fmla="*/ 1202 w 74448"/>
                  <a:gd name="connsiteY1" fmla="*/ 41938 h 104349"/>
                  <a:gd name="connsiteX2" fmla="*/ 59304 w 74448"/>
                  <a:gd name="connsiteY2" fmla="*/ 103660 h 104349"/>
                  <a:gd name="connsiteX3" fmla="*/ 74449 w 74448"/>
                  <a:gd name="connsiteY3" fmla="*/ 8505 h 104349"/>
                </a:gdLst>
                <a:ahLst/>
                <a:cxnLst>
                  <a:cxn ang="0">
                    <a:pos x="connsiteX0" y="connsiteY0"/>
                  </a:cxn>
                  <a:cxn ang="0">
                    <a:pos x="connsiteX1" y="connsiteY1"/>
                  </a:cxn>
                  <a:cxn ang="0">
                    <a:pos x="connsiteX2" y="connsiteY2"/>
                  </a:cxn>
                  <a:cxn ang="0">
                    <a:pos x="connsiteX3" y="connsiteY3"/>
                  </a:cxn>
                </a:cxnLst>
                <a:rect l="l" t="t" r="r" b="b"/>
                <a:pathLst>
                  <a:path w="74448" h="104349">
                    <a:moveTo>
                      <a:pt x="74449" y="8505"/>
                    </a:moveTo>
                    <a:cubicBezTo>
                      <a:pt x="72925" y="7457"/>
                      <a:pt x="12251" y="-24261"/>
                      <a:pt x="1202" y="41938"/>
                    </a:cubicBezTo>
                    <a:cubicBezTo>
                      <a:pt x="-9847" y="108137"/>
                      <a:pt x="58923" y="105565"/>
                      <a:pt x="59304" y="103660"/>
                    </a:cubicBezTo>
                    <a:cubicBezTo>
                      <a:pt x="59685" y="101755"/>
                      <a:pt x="74449" y="8505"/>
                      <a:pt x="74449" y="8505"/>
                    </a:cubicBezTo>
                    <a:close/>
                  </a:path>
                </a:pathLst>
              </a:custGeom>
              <a:solidFill>
                <a:srgbClr val="FFBE9D"/>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7" name="任意多边形: 形状 1516">
                <a:extLst>
                  <a:ext uri="{FF2B5EF4-FFF2-40B4-BE49-F238E27FC236}">
                    <a16:creationId xmlns:a16="http://schemas.microsoft.com/office/drawing/2014/main" id="{B6182739-E304-D318-BA29-1FBD5ABE5CEB}"/>
                  </a:ext>
                </a:extLst>
              </p:cNvPr>
              <p:cNvSpPr/>
              <p:nvPr/>
            </p:nvSpPr>
            <p:spPr>
              <a:xfrm>
                <a:off x="7265194" y="2844611"/>
                <a:ext cx="29244" cy="58583"/>
              </a:xfrm>
              <a:custGeom>
                <a:avLst/>
                <a:gdLst>
                  <a:gd name="connsiteX0" fmla="*/ 26574 w 29244"/>
                  <a:gd name="connsiteY0" fmla="*/ 54769 h 58583"/>
                  <a:gd name="connsiteX1" fmla="*/ 23240 w 29244"/>
                  <a:gd name="connsiteY1" fmla="*/ 56007 h 58583"/>
                  <a:gd name="connsiteX2" fmla="*/ 14572 w 29244"/>
                  <a:gd name="connsiteY2" fmla="*/ 54769 h 58583"/>
                  <a:gd name="connsiteX3" fmla="*/ 5619 w 29244"/>
                  <a:gd name="connsiteY3" fmla="*/ 26956 h 58583"/>
                  <a:gd name="connsiteX4" fmla="*/ 11619 w 29244"/>
                  <a:gd name="connsiteY4" fmla="*/ 10954 h 58583"/>
                  <a:gd name="connsiteX5" fmla="*/ 21430 w 29244"/>
                  <a:gd name="connsiteY5" fmla="*/ 3239 h 58583"/>
                  <a:gd name="connsiteX6" fmla="*/ 27717 w 29244"/>
                  <a:gd name="connsiteY6" fmla="*/ 7620 h 58583"/>
                  <a:gd name="connsiteX7" fmla="*/ 27717 w 29244"/>
                  <a:gd name="connsiteY7" fmla="*/ 10954 h 58583"/>
                  <a:gd name="connsiteX8" fmla="*/ 29241 w 29244"/>
                  <a:gd name="connsiteY8" fmla="*/ 7334 h 58583"/>
                  <a:gd name="connsiteX9" fmla="*/ 27335 w 29244"/>
                  <a:gd name="connsiteY9" fmla="*/ 2762 h 58583"/>
                  <a:gd name="connsiteX10" fmla="*/ 21239 w 29244"/>
                  <a:gd name="connsiteY10" fmla="*/ 0 h 58583"/>
                  <a:gd name="connsiteX11" fmla="*/ 7523 w 29244"/>
                  <a:gd name="connsiteY11" fmla="*/ 8191 h 58583"/>
                  <a:gd name="connsiteX12" fmla="*/ 380 w 29244"/>
                  <a:gd name="connsiteY12" fmla="*/ 26003 h 58583"/>
                  <a:gd name="connsiteX13" fmla="*/ 12477 w 29244"/>
                  <a:gd name="connsiteY13" fmla="*/ 57341 h 58583"/>
                  <a:gd name="connsiteX14" fmla="*/ 23335 w 29244"/>
                  <a:gd name="connsiteY14" fmla="*/ 57341 h 58583"/>
                  <a:gd name="connsiteX15" fmla="*/ 26574 w 29244"/>
                  <a:gd name="connsiteY15" fmla="*/ 54769 h 58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44" h="58583">
                    <a:moveTo>
                      <a:pt x="26574" y="54769"/>
                    </a:moveTo>
                    <a:cubicBezTo>
                      <a:pt x="26574" y="54769"/>
                      <a:pt x="25335" y="55436"/>
                      <a:pt x="23240" y="56007"/>
                    </a:cubicBezTo>
                    <a:cubicBezTo>
                      <a:pt x="20298" y="56710"/>
                      <a:pt x="17199" y="56268"/>
                      <a:pt x="14572" y="54769"/>
                    </a:cubicBezTo>
                    <a:cubicBezTo>
                      <a:pt x="6715" y="47840"/>
                      <a:pt x="3279" y="37168"/>
                      <a:pt x="5619" y="26956"/>
                    </a:cubicBezTo>
                    <a:cubicBezTo>
                      <a:pt x="6381" y="21236"/>
                      <a:pt x="8433" y="15765"/>
                      <a:pt x="11619" y="10954"/>
                    </a:cubicBezTo>
                    <a:cubicBezTo>
                      <a:pt x="13449" y="6947"/>
                      <a:pt x="17105" y="4073"/>
                      <a:pt x="21430" y="3239"/>
                    </a:cubicBezTo>
                    <a:cubicBezTo>
                      <a:pt x="24307" y="2997"/>
                      <a:pt x="26948" y="4838"/>
                      <a:pt x="27717" y="7620"/>
                    </a:cubicBezTo>
                    <a:cubicBezTo>
                      <a:pt x="28288" y="9525"/>
                      <a:pt x="27717" y="10859"/>
                      <a:pt x="27717" y="10954"/>
                    </a:cubicBezTo>
                    <a:cubicBezTo>
                      <a:pt x="27717" y="11049"/>
                      <a:pt x="29336" y="10097"/>
                      <a:pt x="29241" y="7334"/>
                    </a:cubicBezTo>
                    <a:cubicBezTo>
                      <a:pt x="29140" y="5639"/>
                      <a:pt x="28468" y="4028"/>
                      <a:pt x="27335" y="2762"/>
                    </a:cubicBezTo>
                    <a:cubicBezTo>
                      <a:pt x="25775" y="1035"/>
                      <a:pt x="23567" y="35"/>
                      <a:pt x="21239" y="0"/>
                    </a:cubicBezTo>
                    <a:cubicBezTo>
                      <a:pt x="15556" y="165"/>
                      <a:pt x="10364" y="3266"/>
                      <a:pt x="7523" y="8191"/>
                    </a:cubicBezTo>
                    <a:cubicBezTo>
                      <a:pt x="3739" y="13465"/>
                      <a:pt x="1288" y="19576"/>
                      <a:pt x="380" y="26003"/>
                    </a:cubicBezTo>
                    <a:cubicBezTo>
                      <a:pt x="-1430" y="39434"/>
                      <a:pt x="3333" y="53055"/>
                      <a:pt x="12477" y="57341"/>
                    </a:cubicBezTo>
                    <a:cubicBezTo>
                      <a:pt x="15906" y="58998"/>
                      <a:pt x="19905" y="58998"/>
                      <a:pt x="23335" y="57341"/>
                    </a:cubicBezTo>
                    <a:cubicBezTo>
                      <a:pt x="26193" y="56388"/>
                      <a:pt x="26764" y="54959"/>
                      <a:pt x="26574" y="54769"/>
                    </a:cubicBezTo>
                    <a:close/>
                  </a:path>
                </a:pathLst>
              </a:custGeom>
              <a:solidFill>
                <a:srgbClr val="EB996E"/>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18" name="任意多边形: 形状 1517">
                <a:extLst>
                  <a:ext uri="{FF2B5EF4-FFF2-40B4-BE49-F238E27FC236}">
                    <a16:creationId xmlns:a16="http://schemas.microsoft.com/office/drawing/2014/main" id="{4CC38D03-73B6-62E2-6940-18917547580C}"/>
                  </a:ext>
                </a:extLst>
              </p:cNvPr>
              <p:cNvSpPr/>
              <p:nvPr/>
            </p:nvSpPr>
            <p:spPr>
              <a:xfrm>
                <a:off x="7303786" y="2583971"/>
                <a:ext cx="375024" cy="274267"/>
              </a:xfrm>
              <a:custGeom>
                <a:avLst/>
                <a:gdLst>
                  <a:gd name="connsiteX0" fmla="*/ 375024 w 375024"/>
                  <a:gd name="connsiteY0" fmla="*/ 202012 h 274267"/>
                  <a:gd name="connsiteX1" fmla="*/ 257200 w 375024"/>
                  <a:gd name="connsiteY1" fmla="*/ 149624 h 274267"/>
                  <a:gd name="connsiteX2" fmla="*/ 197955 w 375024"/>
                  <a:gd name="connsiteY2" fmla="*/ 78092 h 274267"/>
                  <a:gd name="connsiteX3" fmla="*/ 136518 w 375024"/>
                  <a:gd name="connsiteY3" fmla="*/ 74282 h 274267"/>
                  <a:gd name="connsiteX4" fmla="*/ 82988 w 375024"/>
                  <a:gd name="connsiteY4" fmla="*/ 106857 h 274267"/>
                  <a:gd name="connsiteX5" fmla="*/ 45650 w 375024"/>
                  <a:gd name="connsiteY5" fmla="*/ 259257 h 274267"/>
                  <a:gd name="connsiteX6" fmla="*/ 34887 w 375024"/>
                  <a:gd name="connsiteY6" fmla="*/ 272878 h 274267"/>
                  <a:gd name="connsiteX7" fmla="*/ 9836 w 375024"/>
                  <a:gd name="connsiteY7" fmla="*/ 261829 h 274267"/>
                  <a:gd name="connsiteX8" fmla="*/ 311 w 375024"/>
                  <a:gd name="connsiteY8" fmla="*/ 215442 h 274267"/>
                  <a:gd name="connsiteX9" fmla="*/ 22218 w 375024"/>
                  <a:gd name="connsiteY9" fmla="*/ 108953 h 274267"/>
                  <a:gd name="connsiteX10" fmla="*/ 91465 w 375024"/>
                  <a:gd name="connsiteY10" fmla="*/ 26085 h 274267"/>
                  <a:gd name="connsiteX11" fmla="*/ 223005 w 375024"/>
                  <a:gd name="connsiteY11" fmla="*/ 4273 h 274267"/>
                  <a:gd name="connsiteX12" fmla="*/ 338353 w 375024"/>
                  <a:gd name="connsiteY12" fmla="*/ 73520 h 274267"/>
                  <a:gd name="connsiteX13" fmla="*/ 369500 w 375024"/>
                  <a:gd name="connsiteY13" fmla="*/ 128098 h 27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024" h="274267">
                    <a:moveTo>
                      <a:pt x="375024" y="202012"/>
                    </a:moveTo>
                    <a:cubicBezTo>
                      <a:pt x="329620" y="204460"/>
                      <a:pt x="285798" y="184976"/>
                      <a:pt x="257200" y="149624"/>
                    </a:cubicBezTo>
                    <a:cubicBezTo>
                      <a:pt x="238150" y="125050"/>
                      <a:pt x="225482" y="92950"/>
                      <a:pt x="197955" y="78092"/>
                    </a:cubicBezTo>
                    <a:cubicBezTo>
                      <a:pt x="178806" y="68669"/>
                      <a:pt x="156685" y="67297"/>
                      <a:pt x="136518" y="74282"/>
                    </a:cubicBezTo>
                    <a:cubicBezTo>
                      <a:pt x="116645" y="81387"/>
                      <a:pt x="98430" y="92471"/>
                      <a:pt x="82988" y="106857"/>
                    </a:cubicBezTo>
                    <a:cubicBezTo>
                      <a:pt x="91751" y="159435"/>
                      <a:pt x="68415" y="211632"/>
                      <a:pt x="45650" y="259257"/>
                    </a:cubicBezTo>
                    <a:cubicBezTo>
                      <a:pt x="43688" y="264874"/>
                      <a:pt x="39898" y="269670"/>
                      <a:pt x="34887" y="272878"/>
                    </a:cubicBezTo>
                    <a:cubicBezTo>
                      <a:pt x="25933" y="277355"/>
                      <a:pt x="15265" y="270306"/>
                      <a:pt x="9836" y="261829"/>
                    </a:cubicBezTo>
                    <a:cubicBezTo>
                      <a:pt x="2227" y="247618"/>
                      <a:pt x="-1083" y="231501"/>
                      <a:pt x="311" y="215442"/>
                    </a:cubicBezTo>
                    <a:cubicBezTo>
                      <a:pt x="514" y="178848"/>
                      <a:pt x="7960" y="142655"/>
                      <a:pt x="22218" y="108953"/>
                    </a:cubicBezTo>
                    <a:cubicBezTo>
                      <a:pt x="36696" y="75150"/>
                      <a:pt x="60772" y="46338"/>
                      <a:pt x="91465" y="26085"/>
                    </a:cubicBezTo>
                    <a:cubicBezTo>
                      <a:pt x="130830" y="2048"/>
                      <a:pt x="177989" y="-5771"/>
                      <a:pt x="223005" y="4273"/>
                    </a:cubicBezTo>
                    <a:cubicBezTo>
                      <a:pt x="267766" y="14685"/>
                      <a:pt x="308118" y="38910"/>
                      <a:pt x="338353" y="73520"/>
                    </a:cubicBezTo>
                    <a:cubicBezTo>
                      <a:pt x="353086" y="88859"/>
                      <a:pt x="363787" y="107611"/>
                      <a:pt x="369500" y="128098"/>
                    </a:cubicBezTo>
                  </a:path>
                </a:pathLst>
              </a:custGeom>
              <a:solidFill>
                <a:srgbClr val="263238"/>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nvGrpSpPr>
            <p:cNvPr id="1519" name="图形 2">
              <a:extLst>
                <a:ext uri="{FF2B5EF4-FFF2-40B4-BE49-F238E27FC236}">
                  <a16:creationId xmlns:a16="http://schemas.microsoft.com/office/drawing/2014/main" id="{2F6098D9-3830-73F5-C88E-7F0894946EA1}"/>
                </a:ext>
              </a:extLst>
            </p:cNvPr>
            <p:cNvGrpSpPr/>
            <p:nvPr/>
          </p:nvGrpSpPr>
          <p:grpSpPr>
            <a:xfrm flipH="1">
              <a:off x="8099256" y="2722977"/>
              <a:ext cx="679180" cy="1858613"/>
              <a:chOff x="4747064" y="2722977"/>
              <a:chExt cx="679180" cy="1858613"/>
            </a:xfrm>
            <a:solidFill>
              <a:schemeClr val="bg2"/>
            </a:solidFill>
          </p:grpSpPr>
          <p:sp>
            <p:nvSpPr>
              <p:cNvPr id="1520" name="任意多边形: 形状 1519">
                <a:extLst>
                  <a:ext uri="{FF2B5EF4-FFF2-40B4-BE49-F238E27FC236}">
                    <a16:creationId xmlns:a16="http://schemas.microsoft.com/office/drawing/2014/main" id="{5F5D16E9-22D7-E583-001B-582D7A7BDCD9}"/>
                  </a:ext>
                </a:extLst>
              </p:cNvPr>
              <p:cNvSpPr/>
              <p:nvPr/>
            </p:nvSpPr>
            <p:spPr>
              <a:xfrm>
                <a:off x="4863427" y="2722977"/>
                <a:ext cx="195940" cy="1609343"/>
              </a:xfrm>
              <a:custGeom>
                <a:avLst/>
                <a:gdLst>
                  <a:gd name="connsiteX0" fmla="*/ 160629 w 195940"/>
                  <a:gd name="connsiteY0" fmla="*/ 1609344 h 1609343"/>
                  <a:gd name="connsiteX1" fmla="*/ 162344 w 195940"/>
                  <a:gd name="connsiteY1" fmla="*/ 1605343 h 1609343"/>
                  <a:gd name="connsiteX2" fmla="*/ 167678 w 195940"/>
                  <a:gd name="connsiteY2" fmla="*/ 1593818 h 1609343"/>
                  <a:gd name="connsiteX3" fmla="*/ 183584 w 195940"/>
                  <a:gd name="connsiteY3" fmla="*/ 1547717 h 1609343"/>
                  <a:gd name="connsiteX4" fmla="*/ 182156 w 195940"/>
                  <a:gd name="connsiteY4" fmla="*/ 1369885 h 1609343"/>
                  <a:gd name="connsiteX5" fmla="*/ 149199 w 195940"/>
                  <a:gd name="connsiteY5" fmla="*/ 1250347 h 1609343"/>
                  <a:gd name="connsiteX6" fmla="*/ 105765 w 195940"/>
                  <a:gd name="connsiteY6" fmla="*/ 1114330 h 1609343"/>
                  <a:gd name="connsiteX7" fmla="*/ 84334 w 195940"/>
                  <a:gd name="connsiteY7" fmla="*/ 957929 h 1609343"/>
                  <a:gd name="connsiteX8" fmla="*/ 120719 w 195940"/>
                  <a:gd name="connsiteY8" fmla="*/ 792385 h 1609343"/>
                  <a:gd name="connsiteX9" fmla="*/ 162820 w 195940"/>
                  <a:gd name="connsiteY9" fmla="*/ 629412 h 1609343"/>
                  <a:gd name="connsiteX10" fmla="*/ 133007 w 195940"/>
                  <a:gd name="connsiteY10" fmla="*/ 478917 h 1609343"/>
                  <a:gd name="connsiteX11" fmla="*/ 56807 w 195940"/>
                  <a:gd name="connsiteY11" fmla="*/ 358426 h 1609343"/>
                  <a:gd name="connsiteX12" fmla="*/ 10896 w 195940"/>
                  <a:gd name="connsiteY12" fmla="*/ 242697 h 1609343"/>
                  <a:gd name="connsiteX13" fmla="*/ 8039 w 195940"/>
                  <a:gd name="connsiteY13" fmla="*/ 63341 h 1609343"/>
                  <a:gd name="connsiteX14" fmla="*/ 27089 w 195940"/>
                  <a:gd name="connsiteY14" fmla="*/ 0 h 1609343"/>
                  <a:gd name="connsiteX15" fmla="*/ 26041 w 195940"/>
                  <a:gd name="connsiteY15" fmla="*/ 4286 h 1609343"/>
                  <a:gd name="connsiteX16" fmla="*/ 22231 w 195940"/>
                  <a:gd name="connsiteY16" fmla="*/ 16383 h 1609343"/>
                  <a:gd name="connsiteX17" fmla="*/ 15278 w 195940"/>
                  <a:gd name="connsiteY17" fmla="*/ 241744 h 1609343"/>
                  <a:gd name="connsiteX18" fmla="*/ 61283 w 195940"/>
                  <a:gd name="connsiteY18" fmla="*/ 356044 h 1609343"/>
                  <a:gd name="connsiteX19" fmla="*/ 138055 w 195940"/>
                  <a:gd name="connsiteY19" fmla="*/ 476345 h 1609343"/>
                  <a:gd name="connsiteX20" fmla="*/ 168440 w 195940"/>
                  <a:gd name="connsiteY20" fmla="*/ 629698 h 1609343"/>
                  <a:gd name="connsiteX21" fmla="*/ 126149 w 195940"/>
                  <a:gd name="connsiteY21" fmla="*/ 793909 h 1609343"/>
                  <a:gd name="connsiteX22" fmla="*/ 89954 w 195940"/>
                  <a:gd name="connsiteY22" fmla="*/ 957834 h 1609343"/>
                  <a:gd name="connsiteX23" fmla="*/ 110813 w 195940"/>
                  <a:gd name="connsiteY23" fmla="*/ 1112711 h 1609343"/>
                  <a:gd name="connsiteX24" fmla="*/ 153676 w 195940"/>
                  <a:gd name="connsiteY24" fmla="*/ 1248632 h 1609343"/>
                  <a:gd name="connsiteX25" fmla="*/ 186156 w 195940"/>
                  <a:gd name="connsiteY25" fmla="*/ 1368838 h 1609343"/>
                  <a:gd name="connsiteX26" fmla="*/ 186156 w 195940"/>
                  <a:gd name="connsiteY26" fmla="*/ 1548003 h 1609343"/>
                  <a:gd name="connsiteX27" fmla="*/ 169202 w 195940"/>
                  <a:gd name="connsiteY27" fmla="*/ 1594009 h 1609343"/>
                  <a:gd name="connsiteX28" fmla="*/ 163296 w 195940"/>
                  <a:gd name="connsiteY28" fmla="*/ 1605343 h 1609343"/>
                  <a:gd name="connsiteX29" fmla="*/ 160629 w 195940"/>
                  <a:gd name="connsiteY29" fmla="*/ 1609344 h 16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5940" h="1609343">
                    <a:moveTo>
                      <a:pt x="160629" y="1609344"/>
                    </a:moveTo>
                    <a:cubicBezTo>
                      <a:pt x="161046" y="1607949"/>
                      <a:pt x="161621" y="1606607"/>
                      <a:pt x="162344" y="1605343"/>
                    </a:cubicBezTo>
                    <a:lnTo>
                      <a:pt x="167678" y="1593818"/>
                    </a:lnTo>
                    <a:cubicBezTo>
                      <a:pt x="174246" y="1578918"/>
                      <a:pt x="179567" y="1563498"/>
                      <a:pt x="183584" y="1547717"/>
                    </a:cubicBezTo>
                    <a:cubicBezTo>
                      <a:pt x="194062" y="1506760"/>
                      <a:pt x="197681" y="1444181"/>
                      <a:pt x="182156" y="1369885"/>
                    </a:cubicBezTo>
                    <a:cubicBezTo>
                      <a:pt x="173803" y="1329360"/>
                      <a:pt x="162794" y="1289427"/>
                      <a:pt x="149199" y="1250347"/>
                    </a:cubicBezTo>
                    <a:cubicBezTo>
                      <a:pt x="135197" y="1207960"/>
                      <a:pt x="119005" y="1163002"/>
                      <a:pt x="105765" y="1114330"/>
                    </a:cubicBezTo>
                    <a:cubicBezTo>
                      <a:pt x="90817" y="1063566"/>
                      <a:pt x="83592" y="1010843"/>
                      <a:pt x="84334" y="957929"/>
                    </a:cubicBezTo>
                    <a:cubicBezTo>
                      <a:pt x="86334" y="902589"/>
                      <a:pt x="102717" y="847344"/>
                      <a:pt x="120719" y="792385"/>
                    </a:cubicBezTo>
                    <a:cubicBezTo>
                      <a:pt x="138722" y="737425"/>
                      <a:pt x="157295" y="683514"/>
                      <a:pt x="162820" y="629412"/>
                    </a:cubicBezTo>
                    <a:cubicBezTo>
                      <a:pt x="169063" y="577356"/>
                      <a:pt x="158624" y="524661"/>
                      <a:pt x="133007" y="478917"/>
                    </a:cubicBezTo>
                    <a:cubicBezTo>
                      <a:pt x="109099" y="434911"/>
                      <a:pt x="79190" y="397383"/>
                      <a:pt x="56807" y="358426"/>
                    </a:cubicBezTo>
                    <a:cubicBezTo>
                      <a:pt x="35827" y="322350"/>
                      <a:pt x="20352" y="283344"/>
                      <a:pt x="10896" y="242697"/>
                    </a:cubicBezTo>
                    <a:cubicBezTo>
                      <a:pt x="-2596" y="183770"/>
                      <a:pt x="-3569" y="122668"/>
                      <a:pt x="8039" y="63341"/>
                    </a:cubicBezTo>
                    <a:cubicBezTo>
                      <a:pt x="12309" y="41657"/>
                      <a:pt x="18689" y="20442"/>
                      <a:pt x="27089" y="0"/>
                    </a:cubicBezTo>
                    <a:cubicBezTo>
                      <a:pt x="26865" y="1457"/>
                      <a:pt x="26515" y="2891"/>
                      <a:pt x="26041" y="4286"/>
                    </a:cubicBezTo>
                    <a:lnTo>
                      <a:pt x="22231" y="16383"/>
                    </a:lnTo>
                    <a:cubicBezTo>
                      <a:pt x="-180" y="89533"/>
                      <a:pt x="-2581" y="167352"/>
                      <a:pt x="15278" y="241744"/>
                    </a:cubicBezTo>
                    <a:cubicBezTo>
                      <a:pt x="24823" y="281927"/>
                      <a:pt x="40330" y="320454"/>
                      <a:pt x="61283" y="356044"/>
                    </a:cubicBezTo>
                    <a:cubicBezTo>
                      <a:pt x="83667" y="394144"/>
                      <a:pt x="113766" y="432244"/>
                      <a:pt x="138055" y="476345"/>
                    </a:cubicBezTo>
                    <a:cubicBezTo>
                      <a:pt x="164070" y="522991"/>
                      <a:pt x="174703" y="576656"/>
                      <a:pt x="168440" y="629698"/>
                    </a:cubicBezTo>
                    <a:cubicBezTo>
                      <a:pt x="162820" y="684752"/>
                      <a:pt x="144056" y="738949"/>
                      <a:pt x="126149" y="793909"/>
                    </a:cubicBezTo>
                    <a:cubicBezTo>
                      <a:pt x="108242" y="848868"/>
                      <a:pt x="91954" y="903446"/>
                      <a:pt x="89954" y="957834"/>
                    </a:cubicBezTo>
                    <a:cubicBezTo>
                      <a:pt x="89124" y="1010212"/>
                      <a:pt x="96156" y="1062418"/>
                      <a:pt x="110813" y="1112711"/>
                    </a:cubicBezTo>
                    <a:cubicBezTo>
                      <a:pt x="123863" y="1161098"/>
                      <a:pt x="139960" y="1206056"/>
                      <a:pt x="153676" y="1248632"/>
                    </a:cubicBezTo>
                    <a:cubicBezTo>
                      <a:pt x="167156" y="1287936"/>
                      <a:pt x="178007" y="1328093"/>
                      <a:pt x="186156" y="1368838"/>
                    </a:cubicBezTo>
                    <a:cubicBezTo>
                      <a:pt x="201301" y="1443704"/>
                      <a:pt x="196919" y="1506950"/>
                      <a:pt x="186156" y="1548003"/>
                    </a:cubicBezTo>
                    <a:cubicBezTo>
                      <a:pt x="181958" y="1563835"/>
                      <a:pt x="176281" y="1579238"/>
                      <a:pt x="169202" y="1594009"/>
                    </a:cubicBezTo>
                    <a:cubicBezTo>
                      <a:pt x="166725" y="1598771"/>
                      <a:pt x="164725" y="1602486"/>
                      <a:pt x="163296" y="1605343"/>
                    </a:cubicBezTo>
                    <a:cubicBezTo>
                      <a:pt x="162538" y="1606760"/>
                      <a:pt x="161645" y="1608099"/>
                      <a:pt x="160629" y="1609344"/>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1" name="任意多边形: 形状 1520">
                <a:extLst>
                  <a:ext uri="{FF2B5EF4-FFF2-40B4-BE49-F238E27FC236}">
                    <a16:creationId xmlns:a16="http://schemas.microsoft.com/office/drawing/2014/main" id="{97BDBCAC-5203-0973-1617-F9D6BC3727C4}"/>
                  </a:ext>
                </a:extLst>
              </p:cNvPr>
              <p:cNvSpPr/>
              <p:nvPr/>
            </p:nvSpPr>
            <p:spPr>
              <a:xfrm>
                <a:off x="4937935" y="2887088"/>
                <a:ext cx="60131" cy="232700"/>
              </a:xfrm>
              <a:custGeom>
                <a:avLst/>
                <a:gdLst>
                  <a:gd name="connsiteX0" fmla="*/ 12683 w 60131"/>
                  <a:gd name="connsiteY0" fmla="*/ 232700 h 232700"/>
                  <a:gd name="connsiteX1" fmla="*/ 48878 w 60131"/>
                  <a:gd name="connsiteY1" fmla="*/ 1624 h 232700"/>
                  <a:gd name="connsiteX2" fmla="*/ 56012 w 60131"/>
                  <a:gd name="connsiteY2" fmla="*/ 1339 h 232700"/>
                  <a:gd name="connsiteX3" fmla="*/ 57546 w 60131"/>
                  <a:gd name="connsiteY3" fmla="*/ 4101 h 232700"/>
                  <a:gd name="connsiteX4" fmla="*/ 12683 w 60131"/>
                  <a:gd name="connsiteY4" fmla="*/ 232700 h 23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1" h="232700">
                    <a:moveTo>
                      <a:pt x="12683" y="232700"/>
                    </a:moveTo>
                    <a:cubicBezTo>
                      <a:pt x="12683" y="232700"/>
                      <a:pt x="-32942" y="86968"/>
                      <a:pt x="48878" y="1624"/>
                    </a:cubicBezTo>
                    <a:cubicBezTo>
                      <a:pt x="50769" y="-425"/>
                      <a:pt x="53963" y="-552"/>
                      <a:pt x="56012" y="1339"/>
                    </a:cubicBezTo>
                    <a:cubicBezTo>
                      <a:pt x="56805" y="2072"/>
                      <a:pt x="57343" y="3040"/>
                      <a:pt x="57546" y="4101"/>
                    </a:cubicBezTo>
                    <a:cubicBezTo>
                      <a:pt x="61927" y="28198"/>
                      <a:pt x="67356" y="101541"/>
                      <a:pt x="12683" y="23270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2" name="任意多边形: 形状 1521">
                <a:extLst>
                  <a:ext uri="{FF2B5EF4-FFF2-40B4-BE49-F238E27FC236}">
                    <a16:creationId xmlns:a16="http://schemas.microsoft.com/office/drawing/2014/main" id="{051C25E1-9135-F212-48DA-0C57DF01F706}"/>
                  </a:ext>
                </a:extLst>
              </p:cNvPr>
              <p:cNvSpPr/>
              <p:nvPr/>
            </p:nvSpPr>
            <p:spPr>
              <a:xfrm>
                <a:off x="4948959" y="2937289"/>
                <a:ext cx="28995" cy="182117"/>
              </a:xfrm>
              <a:custGeom>
                <a:avLst/>
                <a:gdLst>
                  <a:gd name="connsiteX0" fmla="*/ 28996 w 28995"/>
                  <a:gd name="connsiteY0" fmla="*/ 0 h 182117"/>
                  <a:gd name="connsiteX1" fmla="*/ 25853 w 28995"/>
                  <a:gd name="connsiteY1" fmla="*/ 26861 h 182117"/>
                  <a:gd name="connsiteX2" fmla="*/ 15470 w 28995"/>
                  <a:gd name="connsiteY2" fmla="*/ 91154 h 182117"/>
                  <a:gd name="connsiteX3" fmla="*/ 5279 w 28995"/>
                  <a:gd name="connsiteY3" fmla="*/ 155448 h 182117"/>
                  <a:gd name="connsiteX4" fmla="*/ 421 w 28995"/>
                  <a:gd name="connsiteY4" fmla="*/ 182118 h 182117"/>
                  <a:gd name="connsiteX5" fmla="*/ 1278 w 28995"/>
                  <a:gd name="connsiteY5" fmla="*/ 154971 h 182117"/>
                  <a:gd name="connsiteX6" fmla="*/ 9851 w 28995"/>
                  <a:gd name="connsiteY6" fmla="*/ 90297 h 182117"/>
                  <a:gd name="connsiteX7" fmla="*/ 21947 w 28995"/>
                  <a:gd name="connsiteY7" fmla="*/ 26194 h 182117"/>
                  <a:gd name="connsiteX8" fmla="*/ 28996 w 28995"/>
                  <a:gd name="connsiteY8" fmla="*/ 0 h 18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95" h="182117">
                    <a:moveTo>
                      <a:pt x="28996" y="0"/>
                    </a:moveTo>
                    <a:cubicBezTo>
                      <a:pt x="28843" y="9036"/>
                      <a:pt x="27790" y="18034"/>
                      <a:pt x="25853" y="26861"/>
                    </a:cubicBezTo>
                    <a:cubicBezTo>
                      <a:pt x="22900" y="45910"/>
                      <a:pt x="19376" y="67151"/>
                      <a:pt x="15470" y="91154"/>
                    </a:cubicBezTo>
                    <a:cubicBezTo>
                      <a:pt x="11565" y="115157"/>
                      <a:pt x="8231" y="136969"/>
                      <a:pt x="5279" y="155448"/>
                    </a:cubicBezTo>
                    <a:cubicBezTo>
                      <a:pt x="4508" y="164472"/>
                      <a:pt x="2882" y="173402"/>
                      <a:pt x="421" y="182118"/>
                    </a:cubicBezTo>
                    <a:cubicBezTo>
                      <a:pt x="-349" y="173066"/>
                      <a:pt x="-62" y="163956"/>
                      <a:pt x="1278" y="154971"/>
                    </a:cubicBezTo>
                    <a:cubicBezTo>
                      <a:pt x="2802" y="138303"/>
                      <a:pt x="5755" y="115443"/>
                      <a:pt x="9851" y="90297"/>
                    </a:cubicBezTo>
                    <a:cubicBezTo>
                      <a:pt x="13946" y="65151"/>
                      <a:pt x="18328" y="42672"/>
                      <a:pt x="21947" y="26194"/>
                    </a:cubicBezTo>
                    <a:cubicBezTo>
                      <a:pt x="23283" y="17221"/>
                      <a:pt x="25648" y="8431"/>
                      <a:pt x="28996"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3" name="任意多边形: 形状 1522">
                <a:extLst>
                  <a:ext uri="{FF2B5EF4-FFF2-40B4-BE49-F238E27FC236}">
                    <a16:creationId xmlns:a16="http://schemas.microsoft.com/office/drawing/2014/main" id="{96E116CB-3F1D-66C1-88B1-BF3782BB28CE}"/>
                  </a:ext>
                </a:extLst>
              </p:cNvPr>
              <p:cNvSpPr/>
              <p:nvPr/>
            </p:nvSpPr>
            <p:spPr>
              <a:xfrm>
                <a:off x="5004149" y="3276191"/>
                <a:ext cx="146824" cy="187449"/>
              </a:xfrm>
              <a:custGeom>
                <a:avLst/>
                <a:gdLst>
                  <a:gd name="connsiteX0" fmla="*/ 0 w 146824"/>
                  <a:gd name="connsiteY0" fmla="*/ 187449 h 187449"/>
                  <a:gd name="connsiteX1" fmla="*/ 140113 w 146824"/>
                  <a:gd name="connsiteY1" fmla="*/ 283 h 187449"/>
                  <a:gd name="connsiteX2" fmla="*/ 146542 w 146824"/>
                  <a:gd name="connsiteY2" fmla="*/ 3387 h 187449"/>
                  <a:gd name="connsiteX3" fmla="*/ 146590 w 146824"/>
                  <a:gd name="connsiteY3" fmla="*/ 6569 h 187449"/>
                  <a:gd name="connsiteX4" fmla="*/ 0 w 146824"/>
                  <a:gd name="connsiteY4" fmla="*/ 187449 h 18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24" h="187449">
                    <a:moveTo>
                      <a:pt x="0" y="187449"/>
                    </a:moveTo>
                    <a:cubicBezTo>
                      <a:pt x="0" y="187449"/>
                      <a:pt x="27908" y="37240"/>
                      <a:pt x="140113" y="283"/>
                    </a:cubicBezTo>
                    <a:cubicBezTo>
                      <a:pt x="142745" y="-635"/>
                      <a:pt x="145624" y="754"/>
                      <a:pt x="146542" y="3387"/>
                    </a:cubicBezTo>
                    <a:cubicBezTo>
                      <a:pt x="146901" y="4415"/>
                      <a:pt x="146918" y="5531"/>
                      <a:pt x="146590" y="6569"/>
                    </a:cubicBezTo>
                    <a:cubicBezTo>
                      <a:pt x="139351" y="29620"/>
                      <a:pt x="109728" y="97057"/>
                      <a:pt x="0" y="187449"/>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4" name="任意多边形: 形状 1523">
                <a:extLst>
                  <a:ext uri="{FF2B5EF4-FFF2-40B4-BE49-F238E27FC236}">
                    <a16:creationId xmlns:a16="http://schemas.microsoft.com/office/drawing/2014/main" id="{C9F72AC6-3873-4691-5CA8-DAFBB2F7C1BC}"/>
                  </a:ext>
                </a:extLst>
              </p:cNvPr>
              <p:cNvSpPr/>
              <p:nvPr/>
            </p:nvSpPr>
            <p:spPr>
              <a:xfrm>
                <a:off x="5002910" y="3315051"/>
                <a:ext cx="110775" cy="147637"/>
              </a:xfrm>
              <a:custGeom>
                <a:avLst/>
                <a:gdLst>
                  <a:gd name="connsiteX0" fmla="*/ 110776 w 110775"/>
                  <a:gd name="connsiteY0" fmla="*/ 0 h 147637"/>
                  <a:gd name="connsiteX1" fmla="*/ 95441 w 110775"/>
                  <a:gd name="connsiteY1" fmla="*/ 22288 h 147637"/>
                  <a:gd name="connsiteX2" fmla="*/ 56198 w 110775"/>
                  <a:gd name="connsiteY2" fmla="*/ 74295 h 147637"/>
                  <a:gd name="connsiteX3" fmla="*/ 16764 w 110775"/>
                  <a:gd name="connsiteY3" fmla="*/ 126397 h 147637"/>
                  <a:gd name="connsiteX4" fmla="*/ 0 w 110775"/>
                  <a:gd name="connsiteY4" fmla="*/ 147638 h 147637"/>
                  <a:gd name="connsiteX5" fmla="*/ 13430 w 110775"/>
                  <a:gd name="connsiteY5" fmla="*/ 124016 h 147637"/>
                  <a:gd name="connsiteX6" fmla="*/ 51530 w 110775"/>
                  <a:gd name="connsiteY6" fmla="*/ 70866 h 147637"/>
                  <a:gd name="connsiteX7" fmla="*/ 92202 w 110775"/>
                  <a:gd name="connsiteY7" fmla="*/ 19812 h 147637"/>
                  <a:gd name="connsiteX8" fmla="*/ 110776 w 110775"/>
                  <a:gd name="connsiteY8" fmla="*/ 0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75" h="147637">
                    <a:moveTo>
                      <a:pt x="110776" y="0"/>
                    </a:moveTo>
                    <a:cubicBezTo>
                      <a:pt x="106419" y="7922"/>
                      <a:pt x="101282" y="15388"/>
                      <a:pt x="95441" y="22288"/>
                    </a:cubicBezTo>
                    <a:cubicBezTo>
                      <a:pt x="84201" y="37338"/>
                      <a:pt x="70866" y="54864"/>
                      <a:pt x="56198" y="74295"/>
                    </a:cubicBezTo>
                    <a:lnTo>
                      <a:pt x="16764" y="126397"/>
                    </a:lnTo>
                    <a:cubicBezTo>
                      <a:pt x="11841" y="133978"/>
                      <a:pt x="6229" y="141088"/>
                      <a:pt x="0" y="147638"/>
                    </a:cubicBezTo>
                    <a:cubicBezTo>
                      <a:pt x="3541" y="139268"/>
                      <a:pt x="8049" y="131340"/>
                      <a:pt x="13430" y="124016"/>
                    </a:cubicBezTo>
                    <a:cubicBezTo>
                      <a:pt x="22955" y="110014"/>
                      <a:pt x="35814" y="91154"/>
                      <a:pt x="51530" y="70866"/>
                    </a:cubicBezTo>
                    <a:cubicBezTo>
                      <a:pt x="67247" y="50578"/>
                      <a:pt x="81439" y="32766"/>
                      <a:pt x="92202" y="19812"/>
                    </a:cubicBezTo>
                    <a:cubicBezTo>
                      <a:pt x="97608" y="12514"/>
                      <a:pt x="103841" y="5866"/>
                      <a:pt x="110776"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5" name="任意多边形: 形状 1524">
                <a:extLst>
                  <a:ext uri="{FF2B5EF4-FFF2-40B4-BE49-F238E27FC236}">
                    <a16:creationId xmlns:a16="http://schemas.microsoft.com/office/drawing/2014/main" id="{4E2418DA-59CA-24FC-8BE2-1BB1BD0D2D5E}"/>
                  </a:ext>
                </a:extLst>
              </p:cNvPr>
              <p:cNvSpPr/>
              <p:nvPr/>
            </p:nvSpPr>
            <p:spPr>
              <a:xfrm>
                <a:off x="4972714" y="3619372"/>
                <a:ext cx="88775" cy="220982"/>
              </a:xfrm>
              <a:custGeom>
                <a:avLst/>
                <a:gdLst>
                  <a:gd name="connsiteX0" fmla="*/ 1145 w 88775"/>
                  <a:gd name="connsiteY0" fmla="*/ 220982 h 220982"/>
                  <a:gd name="connsiteX1" fmla="*/ 80774 w 88775"/>
                  <a:gd name="connsiteY1" fmla="*/ 955 h 220982"/>
                  <a:gd name="connsiteX2" fmla="*/ 87822 w 88775"/>
                  <a:gd name="connsiteY2" fmla="*/ 2095 h 220982"/>
                  <a:gd name="connsiteX3" fmla="*/ 88775 w 88775"/>
                  <a:gd name="connsiteY3" fmla="*/ 5146 h 220982"/>
                  <a:gd name="connsiteX4" fmla="*/ 1145 w 88775"/>
                  <a:gd name="connsiteY4" fmla="*/ 220982 h 22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75" h="220982">
                    <a:moveTo>
                      <a:pt x="1145" y="220982"/>
                    </a:moveTo>
                    <a:cubicBezTo>
                      <a:pt x="1145" y="220982"/>
                      <a:pt x="-15810" y="69154"/>
                      <a:pt x="80774" y="955"/>
                    </a:cubicBezTo>
                    <a:cubicBezTo>
                      <a:pt x="83035" y="-677"/>
                      <a:pt x="86190" y="-166"/>
                      <a:pt x="87822" y="2095"/>
                    </a:cubicBezTo>
                    <a:cubicBezTo>
                      <a:pt x="88461" y="2982"/>
                      <a:pt x="88796" y="4052"/>
                      <a:pt x="88775" y="5146"/>
                    </a:cubicBezTo>
                    <a:cubicBezTo>
                      <a:pt x="88489" y="29530"/>
                      <a:pt x="79821" y="102586"/>
                      <a:pt x="1145" y="220982"/>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6" name="任意多边形: 形状 1525">
                <a:extLst>
                  <a:ext uri="{FF2B5EF4-FFF2-40B4-BE49-F238E27FC236}">
                    <a16:creationId xmlns:a16="http://schemas.microsoft.com/office/drawing/2014/main" id="{13C58255-1990-95CD-A442-FFD3EFBC99C9}"/>
                  </a:ext>
                </a:extLst>
              </p:cNvPr>
              <p:cNvSpPr/>
              <p:nvPr/>
            </p:nvSpPr>
            <p:spPr>
              <a:xfrm>
                <a:off x="4973097" y="3666333"/>
                <a:ext cx="62388" cy="173355"/>
              </a:xfrm>
              <a:custGeom>
                <a:avLst/>
                <a:gdLst>
                  <a:gd name="connsiteX0" fmla="*/ 62389 w 62388"/>
                  <a:gd name="connsiteY0" fmla="*/ 0 h 173355"/>
                  <a:gd name="connsiteX1" fmla="*/ 54197 w 62388"/>
                  <a:gd name="connsiteY1" fmla="*/ 25813 h 173355"/>
                  <a:gd name="connsiteX2" fmla="*/ 31718 w 62388"/>
                  <a:gd name="connsiteY2" fmla="*/ 86963 h 173355"/>
                  <a:gd name="connsiteX3" fmla="*/ 9525 w 62388"/>
                  <a:gd name="connsiteY3" fmla="*/ 148114 h 173355"/>
                  <a:gd name="connsiteX4" fmla="*/ 0 w 62388"/>
                  <a:gd name="connsiteY4" fmla="*/ 173355 h 173355"/>
                  <a:gd name="connsiteX5" fmla="*/ 6001 w 62388"/>
                  <a:gd name="connsiteY5" fmla="*/ 146876 h 173355"/>
                  <a:gd name="connsiteX6" fmla="*/ 26765 w 62388"/>
                  <a:gd name="connsiteY6" fmla="*/ 84963 h 173355"/>
                  <a:gd name="connsiteX7" fmla="*/ 50863 w 62388"/>
                  <a:gd name="connsiteY7" fmla="*/ 24384 h 173355"/>
                  <a:gd name="connsiteX8" fmla="*/ 62389 w 62388"/>
                  <a:gd name="connsiteY8" fmla="*/ 0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88" h="173355">
                    <a:moveTo>
                      <a:pt x="62389" y="0"/>
                    </a:moveTo>
                    <a:cubicBezTo>
                      <a:pt x="60577" y="8869"/>
                      <a:pt x="57831" y="17522"/>
                      <a:pt x="54197" y="25813"/>
                    </a:cubicBezTo>
                    <a:cubicBezTo>
                      <a:pt x="47720" y="43434"/>
                      <a:pt x="40196" y="63913"/>
                      <a:pt x="31718" y="86963"/>
                    </a:cubicBezTo>
                    <a:lnTo>
                      <a:pt x="9525" y="148114"/>
                    </a:lnTo>
                    <a:cubicBezTo>
                      <a:pt x="7164" y="156813"/>
                      <a:pt x="3975" y="165265"/>
                      <a:pt x="0" y="173355"/>
                    </a:cubicBezTo>
                    <a:cubicBezTo>
                      <a:pt x="1008" y="164333"/>
                      <a:pt x="3021" y="155451"/>
                      <a:pt x="6001" y="146876"/>
                    </a:cubicBezTo>
                    <a:cubicBezTo>
                      <a:pt x="10668" y="130778"/>
                      <a:pt x="17907" y="108776"/>
                      <a:pt x="26765" y="84963"/>
                    </a:cubicBezTo>
                    <a:cubicBezTo>
                      <a:pt x="35623" y="61151"/>
                      <a:pt x="44291" y="39719"/>
                      <a:pt x="50863" y="24384"/>
                    </a:cubicBezTo>
                    <a:cubicBezTo>
                      <a:pt x="53770" y="15846"/>
                      <a:pt x="57637" y="7666"/>
                      <a:pt x="62389"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7" name="任意多边形: 形状 1526">
                <a:extLst>
                  <a:ext uri="{FF2B5EF4-FFF2-40B4-BE49-F238E27FC236}">
                    <a16:creationId xmlns:a16="http://schemas.microsoft.com/office/drawing/2014/main" id="{DC5CE70B-2D68-85D8-17F2-A3F267746E13}"/>
                  </a:ext>
                </a:extLst>
              </p:cNvPr>
              <p:cNvSpPr/>
              <p:nvPr/>
            </p:nvSpPr>
            <p:spPr>
              <a:xfrm>
                <a:off x="5057935" y="4001579"/>
                <a:ext cx="95761" cy="217870"/>
              </a:xfrm>
              <a:custGeom>
                <a:avLst/>
                <a:gdLst>
                  <a:gd name="connsiteX0" fmla="*/ 411 w 95761"/>
                  <a:gd name="connsiteY0" fmla="*/ 217870 h 217870"/>
                  <a:gd name="connsiteX1" fmla="*/ 87851 w 95761"/>
                  <a:gd name="connsiteY1" fmla="*/ 891 h 217870"/>
                  <a:gd name="connsiteX2" fmla="*/ 94872 w 95761"/>
                  <a:gd name="connsiteY2" fmla="*/ 2186 h 217870"/>
                  <a:gd name="connsiteX3" fmla="*/ 95757 w 95761"/>
                  <a:gd name="connsiteY3" fmla="*/ 5272 h 217870"/>
                  <a:gd name="connsiteX4" fmla="*/ 411 w 95761"/>
                  <a:gd name="connsiteY4" fmla="*/ 217870 h 21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61" h="217870">
                    <a:moveTo>
                      <a:pt x="411" y="217870"/>
                    </a:moveTo>
                    <a:cubicBezTo>
                      <a:pt x="411" y="217870"/>
                      <a:pt x="-11114" y="65470"/>
                      <a:pt x="87851" y="891"/>
                    </a:cubicBezTo>
                    <a:cubicBezTo>
                      <a:pt x="90147" y="-690"/>
                      <a:pt x="93291" y="-110"/>
                      <a:pt x="94872" y="2186"/>
                    </a:cubicBezTo>
                    <a:cubicBezTo>
                      <a:pt x="95494" y="3091"/>
                      <a:pt x="95805" y="4175"/>
                      <a:pt x="95757" y="5272"/>
                    </a:cubicBezTo>
                    <a:cubicBezTo>
                      <a:pt x="94518" y="29561"/>
                      <a:pt x="83279" y="102236"/>
                      <a:pt x="411" y="21787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8" name="任意多边形: 形状 1527">
                <a:extLst>
                  <a:ext uri="{FF2B5EF4-FFF2-40B4-BE49-F238E27FC236}">
                    <a16:creationId xmlns:a16="http://schemas.microsoft.com/office/drawing/2014/main" id="{B60E9188-1A45-B8B5-1D5D-8BFB3672FFE7}"/>
                  </a:ext>
                </a:extLst>
              </p:cNvPr>
              <p:cNvSpPr/>
              <p:nvPr/>
            </p:nvSpPr>
            <p:spPr>
              <a:xfrm>
                <a:off x="5057775" y="4048000"/>
                <a:ext cx="68389" cy="170497"/>
              </a:xfrm>
              <a:custGeom>
                <a:avLst/>
                <a:gdLst>
                  <a:gd name="connsiteX0" fmla="*/ 68390 w 68389"/>
                  <a:gd name="connsiteY0" fmla="*/ 0 h 170497"/>
                  <a:gd name="connsiteX1" fmla="*/ 58865 w 68389"/>
                  <a:gd name="connsiteY1" fmla="*/ 25527 h 170497"/>
                  <a:gd name="connsiteX2" fmla="*/ 34195 w 68389"/>
                  <a:gd name="connsiteY2" fmla="*/ 85725 h 170497"/>
                  <a:gd name="connsiteX3" fmla="*/ 9715 w 68389"/>
                  <a:gd name="connsiteY3" fmla="*/ 146113 h 170497"/>
                  <a:gd name="connsiteX4" fmla="*/ 0 w 68389"/>
                  <a:gd name="connsiteY4" fmla="*/ 170497 h 170497"/>
                  <a:gd name="connsiteX5" fmla="*/ 6953 w 68389"/>
                  <a:gd name="connsiteY5" fmla="*/ 144304 h 170497"/>
                  <a:gd name="connsiteX6" fmla="*/ 29908 w 68389"/>
                  <a:gd name="connsiteY6" fmla="*/ 83248 h 170497"/>
                  <a:gd name="connsiteX7" fmla="*/ 56102 w 68389"/>
                  <a:gd name="connsiteY7" fmla="*/ 23527 h 170497"/>
                  <a:gd name="connsiteX8" fmla="*/ 68390 w 68389"/>
                  <a:gd name="connsiteY8"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89" h="170497">
                    <a:moveTo>
                      <a:pt x="68390" y="0"/>
                    </a:moveTo>
                    <a:cubicBezTo>
                      <a:pt x="66104" y="8815"/>
                      <a:pt x="62912" y="17370"/>
                      <a:pt x="58865" y="25527"/>
                    </a:cubicBezTo>
                    <a:cubicBezTo>
                      <a:pt x="51721" y="42863"/>
                      <a:pt x="43434" y="63627"/>
                      <a:pt x="34195" y="85725"/>
                    </a:cubicBezTo>
                    <a:lnTo>
                      <a:pt x="9715" y="146113"/>
                    </a:lnTo>
                    <a:cubicBezTo>
                      <a:pt x="7219" y="154518"/>
                      <a:pt x="3968" y="162679"/>
                      <a:pt x="0" y="170497"/>
                    </a:cubicBezTo>
                    <a:cubicBezTo>
                      <a:pt x="1280" y="161523"/>
                      <a:pt x="3614" y="152731"/>
                      <a:pt x="6953" y="144304"/>
                    </a:cubicBezTo>
                    <a:cubicBezTo>
                      <a:pt x="12097" y="128397"/>
                      <a:pt x="20193" y="106775"/>
                      <a:pt x="29908" y="83248"/>
                    </a:cubicBezTo>
                    <a:cubicBezTo>
                      <a:pt x="39624" y="59722"/>
                      <a:pt x="48958" y="38576"/>
                      <a:pt x="56102" y="23527"/>
                    </a:cubicBezTo>
                    <a:cubicBezTo>
                      <a:pt x="59321" y="15257"/>
                      <a:pt x="63442" y="7367"/>
                      <a:pt x="6839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29" name="任意多边形: 形状 1528">
                <a:extLst>
                  <a:ext uri="{FF2B5EF4-FFF2-40B4-BE49-F238E27FC236}">
                    <a16:creationId xmlns:a16="http://schemas.microsoft.com/office/drawing/2014/main" id="{73727A96-FE58-7078-5628-60F5E2AED42C}"/>
                  </a:ext>
                </a:extLst>
              </p:cNvPr>
              <p:cNvSpPr/>
              <p:nvPr/>
            </p:nvSpPr>
            <p:spPr>
              <a:xfrm>
                <a:off x="4747064" y="2797620"/>
                <a:ext cx="138022" cy="194152"/>
              </a:xfrm>
              <a:custGeom>
                <a:avLst/>
                <a:gdLst>
                  <a:gd name="connsiteX0" fmla="*/ 138022 w 138022"/>
                  <a:gd name="connsiteY0" fmla="*/ 194152 h 194152"/>
                  <a:gd name="connsiteX1" fmla="*/ 5 w 138022"/>
                  <a:gd name="connsiteY1" fmla="*/ 5271 h 194152"/>
                  <a:gd name="connsiteX2" fmla="*/ 4825 w 138022"/>
                  <a:gd name="connsiteY2" fmla="*/ 5 h 194152"/>
                  <a:gd name="connsiteX3" fmla="*/ 7911 w 138022"/>
                  <a:gd name="connsiteY3" fmla="*/ 890 h 194152"/>
                  <a:gd name="connsiteX4" fmla="*/ 138022 w 138022"/>
                  <a:gd name="connsiteY4" fmla="*/ 194152 h 194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22" h="194152">
                    <a:moveTo>
                      <a:pt x="138022" y="194152"/>
                    </a:moveTo>
                    <a:cubicBezTo>
                      <a:pt x="138022" y="194152"/>
                      <a:pt x="2672" y="123477"/>
                      <a:pt x="5" y="5271"/>
                    </a:cubicBezTo>
                    <a:cubicBezTo>
                      <a:pt x="-118" y="2486"/>
                      <a:pt x="2040" y="128"/>
                      <a:pt x="4825" y="5"/>
                    </a:cubicBezTo>
                    <a:cubicBezTo>
                      <a:pt x="5923" y="-44"/>
                      <a:pt x="7006" y="267"/>
                      <a:pt x="7911" y="890"/>
                    </a:cubicBezTo>
                    <a:cubicBezTo>
                      <a:pt x="28009" y="14796"/>
                      <a:pt x="83730" y="62707"/>
                      <a:pt x="138022" y="194152"/>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0" name="任意多边形: 形状 1529">
                <a:extLst>
                  <a:ext uri="{FF2B5EF4-FFF2-40B4-BE49-F238E27FC236}">
                    <a16:creationId xmlns:a16="http://schemas.microsoft.com/office/drawing/2014/main" id="{D6B29430-FF36-EBA2-4D78-FD5C6393D2D6}"/>
                  </a:ext>
                </a:extLst>
              </p:cNvPr>
              <p:cNvSpPr/>
              <p:nvPr/>
            </p:nvSpPr>
            <p:spPr>
              <a:xfrm>
                <a:off x="4775168" y="2843468"/>
                <a:ext cx="108489" cy="148780"/>
              </a:xfrm>
              <a:custGeom>
                <a:avLst/>
                <a:gdLst>
                  <a:gd name="connsiteX0" fmla="*/ 0 w 108489"/>
                  <a:gd name="connsiteY0" fmla="*/ 0 h 148780"/>
                  <a:gd name="connsiteX1" fmla="*/ 16859 w 108489"/>
                  <a:gd name="connsiteY1" fmla="*/ 21146 h 148780"/>
                  <a:gd name="connsiteX2" fmla="*/ 54959 w 108489"/>
                  <a:gd name="connsiteY2" fmla="*/ 73914 h 148780"/>
                  <a:gd name="connsiteX3" fmla="*/ 93059 w 108489"/>
                  <a:gd name="connsiteY3" fmla="*/ 126587 h 148780"/>
                  <a:gd name="connsiteX4" fmla="*/ 108490 w 108489"/>
                  <a:gd name="connsiteY4" fmla="*/ 148780 h 148780"/>
                  <a:gd name="connsiteX5" fmla="*/ 89440 w 108489"/>
                  <a:gd name="connsiteY5" fmla="*/ 129063 h 148780"/>
                  <a:gd name="connsiteX6" fmla="*/ 49625 w 108489"/>
                  <a:gd name="connsiteY6" fmla="*/ 77343 h 148780"/>
                  <a:gd name="connsiteX7" fmla="*/ 12764 w 108489"/>
                  <a:gd name="connsiteY7" fmla="*/ 23431 h 148780"/>
                  <a:gd name="connsiteX8" fmla="*/ 0 w 108489"/>
                  <a:gd name="connsiteY8" fmla="*/ 0 h 14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89" h="148780">
                    <a:moveTo>
                      <a:pt x="0" y="0"/>
                    </a:moveTo>
                    <a:cubicBezTo>
                      <a:pt x="6327" y="6455"/>
                      <a:pt x="11976" y="13540"/>
                      <a:pt x="16859" y="21146"/>
                    </a:cubicBezTo>
                    <a:lnTo>
                      <a:pt x="54959" y="73914"/>
                    </a:lnTo>
                    <a:lnTo>
                      <a:pt x="93059" y="126587"/>
                    </a:lnTo>
                    <a:cubicBezTo>
                      <a:pt x="98863" y="133503"/>
                      <a:pt x="104028" y="140931"/>
                      <a:pt x="108490" y="148780"/>
                    </a:cubicBezTo>
                    <a:cubicBezTo>
                      <a:pt x="101327" y="143044"/>
                      <a:pt x="94926" y="136419"/>
                      <a:pt x="89440" y="129063"/>
                    </a:cubicBezTo>
                    <a:cubicBezTo>
                      <a:pt x="78677" y="116300"/>
                      <a:pt x="64484" y="98012"/>
                      <a:pt x="49625" y="77343"/>
                    </a:cubicBezTo>
                    <a:cubicBezTo>
                      <a:pt x="34766" y="56674"/>
                      <a:pt x="21812" y="37529"/>
                      <a:pt x="12764" y="23431"/>
                    </a:cubicBezTo>
                    <a:cubicBezTo>
                      <a:pt x="7629" y="16133"/>
                      <a:pt x="3347" y="8272"/>
                      <a:pt x="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1" name="任意多边形: 形状 1530">
                <a:extLst>
                  <a:ext uri="{FF2B5EF4-FFF2-40B4-BE49-F238E27FC236}">
                    <a16:creationId xmlns:a16="http://schemas.microsoft.com/office/drawing/2014/main" id="{CC75EB72-9907-26BB-197F-E6A76FD32F02}"/>
                  </a:ext>
                </a:extLst>
              </p:cNvPr>
              <p:cNvSpPr/>
              <p:nvPr/>
            </p:nvSpPr>
            <p:spPr>
              <a:xfrm>
                <a:off x="4881162" y="3119454"/>
                <a:ext cx="149275" cy="185595"/>
              </a:xfrm>
              <a:custGeom>
                <a:avLst/>
                <a:gdLst>
                  <a:gd name="connsiteX0" fmla="*/ 149275 w 149275"/>
                  <a:gd name="connsiteY0" fmla="*/ 185595 h 185595"/>
                  <a:gd name="connsiteX1" fmla="*/ 19 w 149275"/>
                  <a:gd name="connsiteY1" fmla="*/ 5478 h 185595"/>
                  <a:gd name="connsiteX2" fmla="*/ 4619 w 149275"/>
                  <a:gd name="connsiteY2" fmla="*/ 18 h 185595"/>
                  <a:gd name="connsiteX3" fmla="*/ 7639 w 149275"/>
                  <a:gd name="connsiteY3" fmla="*/ 715 h 185595"/>
                  <a:gd name="connsiteX4" fmla="*/ 149275 w 149275"/>
                  <a:gd name="connsiteY4" fmla="*/ 185595 h 18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75" h="185595">
                    <a:moveTo>
                      <a:pt x="149275" y="185595"/>
                    </a:moveTo>
                    <a:cubicBezTo>
                      <a:pt x="149275" y="185595"/>
                      <a:pt x="9925" y="123302"/>
                      <a:pt x="19" y="5478"/>
                    </a:cubicBezTo>
                    <a:cubicBezTo>
                      <a:pt x="-219" y="2700"/>
                      <a:pt x="1841" y="256"/>
                      <a:pt x="4619" y="18"/>
                    </a:cubicBezTo>
                    <a:cubicBezTo>
                      <a:pt x="5674" y="-72"/>
                      <a:pt x="6730" y="172"/>
                      <a:pt x="7639" y="715"/>
                    </a:cubicBezTo>
                    <a:cubicBezTo>
                      <a:pt x="28594" y="13002"/>
                      <a:pt x="87172" y="57484"/>
                      <a:pt x="149275" y="185595"/>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2" name="任意多边形: 形状 1531">
                <a:extLst>
                  <a:ext uri="{FF2B5EF4-FFF2-40B4-BE49-F238E27FC236}">
                    <a16:creationId xmlns:a16="http://schemas.microsoft.com/office/drawing/2014/main" id="{D68FDF37-63FB-C570-8940-B20983FEA8D6}"/>
                  </a:ext>
                </a:extLst>
              </p:cNvPr>
              <p:cNvSpPr/>
              <p:nvPr/>
            </p:nvSpPr>
            <p:spPr>
              <a:xfrm>
                <a:off x="4911756" y="3163508"/>
                <a:ext cx="117443" cy="141541"/>
              </a:xfrm>
              <a:custGeom>
                <a:avLst/>
                <a:gdLst>
                  <a:gd name="connsiteX0" fmla="*/ 0 w 117443"/>
                  <a:gd name="connsiteY0" fmla="*/ 0 h 141541"/>
                  <a:gd name="connsiteX1" fmla="*/ 18098 w 117443"/>
                  <a:gd name="connsiteY1" fmla="*/ 20098 h 141541"/>
                  <a:gd name="connsiteX2" fmla="*/ 59436 w 117443"/>
                  <a:gd name="connsiteY2" fmla="*/ 70485 h 141541"/>
                  <a:gd name="connsiteX3" fmla="*/ 100870 w 117443"/>
                  <a:gd name="connsiteY3" fmla="*/ 120682 h 141541"/>
                  <a:gd name="connsiteX4" fmla="*/ 117443 w 117443"/>
                  <a:gd name="connsiteY4" fmla="*/ 141541 h 141541"/>
                  <a:gd name="connsiteX5" fmla="*/ 97727 w 117443"/>
                  <a:gd name="connsiteY5" fmla="*/ 122491 h 141541"/>
                  <a:gd name="connsiteX6" fmla="*/ 54864 w 117443"/>
                  <a:gd name="connsiteY6" fmla="*/ 73247 h 141541"/>
                  <a:gd name="connsiteX7" fmla="*/ 14859 w 117443"/>
                  <a:gd name="connsiteY7" fmla="*/ 21717 h 141541"/>
                  <a:gd name="connsiteX8" fmla="*/ 0 w 117443"/>
                  <a:gd name="connsiteY8" fmla="*/ 0 h 1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3" h="141541">
                    <a:moveTo>
                      <a:pt x="0" y="0"/>
                    </a:moveTo>
                    <a:cubicBezTo>
                      <a:pt x="6688" y="6079"/>
                      <a:pt x="12751" y="12811"/>
                      <a:pt x="18098" y="20098"/>
                    </a:cubicBezTo>
                    <a:lnTo>
                      <a:pt x="59436" y="70485"/>
                    </a:lnTo>
                    <a:lnTo>
                      <a:pt x="100870" y="120682"/>
                    </a:lnTo>
                    <a:cubicBezTo>
                      <a:pt x="107054" y="127084"/>
                      <a:pt x="112604" y="134070"/>
                      <a:pt x="117443" y="141541"/>
                    </a:cubicBezTo>
                    <a:cubicBezTo>
                      <a:pt x="110180" y="135948"/>
                      <a:pt x="103566" y="129558"/>
                      <a:pt x="97727" y="122491"/>
                    </a:cubicBezTo>
                    <a:cubicBezTo>
                      <a:pt x="86201" y="110299"/>
                      <a:pt x="70961" y="92964"/>
                      <a:pt x="54864" y="73247"/>
                    </a:cubicBezTo>
                    <a:cubicBezTo>
                      <a:pt x="38767" y="53530"/>
                      <a:pt x="24670" y="35147"/>
                      <a:pt x="14859" y="21717"/>
                    </a:cubicBezTo>
                    <a:cubicBezTo>
                      <a:pt x="9101" y="15063"/>
                      <a:pt x="4116" y="7777"/>
                      <a:pt x="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3" name="任意多边形: 形状 1532">
                <a:extLst>
                  <a:ext uri="{FF2B5EF4-FFF2-40B4-BE49-F238E27FC236}">
                    <a16:creationId xmlns:a16="http://schemas.microsoft.com/office/drawing/2014/main" id="{F364BC71-FE0E-CBED-B91D-584B5B0D7F92}"/>
                  </a:ext>
                </a:extLst>
              </p:cNvPr>
              <p:cNvSpPr/>
              <p:nvPr/>
            </p:nvSpPr>
            <p:spPr>
              <a:xfrm>
                <a:off x="4887458" y="3422250"/>
                <a:ext cx="62949" cy="231795"/>
              </a:xfrm>
              <a:custGeom>
                <a:avLst/>
                <a:gdLst>
                  <a:gd name="connsiteX0" fmla="*/ 62780 w 62949"/>
                  <a:gd name="connsiteY0" fmla="*/ 231795 h 231795"/>
                  <a:gd name="connsiteX1" fmla="*/ 12012 w 62949"/>
                  <a:gd name="connsiteY1" fmla="*/ 3195 h 231795"/>
                  <a:gd name="connsiteX2" fmla="*/ 18561 w 62949"/>
                  <a:gd name="connsiteY2" fmla="*/ 354 h 231795"/>
                  <a:gd name="connsiteX3" fmla="*/ 20965 w 62949"/>
                  <a:gd name="connsiteY3" fmla="*/ 2338 h 231795"/>
                  <a:gd name="connsiteX4" fmla="*/ 62780 w 62949"/>
                  <a:gd name="connsiteY4" fmla="*/ 231795 h 23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9" h="231795">
                    <a:moveTo>
                      <a:pt x="62780" y="231795"/>
                    </a:moveTo>
                    <a:cubicBezTo>
                      <a:pt x="62780" y="231795"/>
                      <a:pt x="-32947" y="112733"/>
                      <a:pt x="12012" y="3195"/>
                    </a:cubicBezTo>
                    <a:cubicBezTo>
                      <a:pt x="13036" y="602"/>
                      <a:pt x="15968" y="-670"/>
                      <a:pt x="18561" y="354"/>
                    </a:cubicBezTo>
                    <a:cubicBezTo>
                      <a:pt x="19552" y="745"/>
                      <a:pt x="20393" y="1440"/>
                      <a:pt x="20965" y="2338"/>
                    </a:cubicBezTo>
                    <a:cubicBezTo>
                      <a:pt x="33824" y="23388"/>
                      <a:pt x="65542" y="89587"/>
                      <a:pt x="62780" y="231795"/>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4" name="任意多边形: 形状 1533">
                <a:extLst>
                  <a:ext uri="{FF2B5EF4-FFF2-40B4-BE49-F238E27FC236}">
                    <a16:creationId xmlns:a16="http://schemas.microsoft.com/office/drawing/2014/main" id="{060A291B-7314-D650-ADFC-06413AFA89BA}"/>
                  </a:ext>
                </a:extLst>
              </p:cNvPr>
              <p:cNvSpPr/>
              <p:nvPr/>
            </p:nvSpPr>
            <p:spPr>
              <a:xfrm>
                <a:off x="4908891" y="3474118"/>
                <a:ext cx="40107" cy="179927"/>
              </a:xfrm>
              <a:custGeom>
                <a:avLst/>
                <a:gdLst>
                  <a:gd name="connsiteX0" fmla="*/ 7 w 40107"/>
                  <a:gd name="connsiteY0" fmla="*/ 0 h 179927"/>
                  <a:gd name="connsiteX1" fmla="*/ 6961 w 40107"/>
                  <a:gd name="connsiteY1" fmla="*/ 26098 h 179927"/>
                  <a:gd name="connsiteX2" fmla="*/ 20867 w 40107"/>
                  <a:gd name="connsiteY2" fmla="*/ 89821 h 179927"/>
                  <a:gd name="connsiteX3" fmla="*/ 34869 w 40107"/>
                  <a:gd name="connsiteY3" fmla="*/ 153353 h 179927"/>
                  <a:gd name="connsiteX4" fmla="*/ 40108 w 40107"/>
                  <a:gd name="connsiteY4" fmla="*/ 179927 h 179927"/>
                  <a:gd name="connsiteX5" fmla="*/ 30583 w 40107"/>
                  <a:gd name="connsiteY5" fmla="*/ 154400 h 179927"/>
                  <a:gd name="connsiteX6" fmla="*/ 14866 w 40107"/>
                  <a:gd name="connsiteY6" fmla="*/ 90964 h 179927"/>
                  <a:gd name="connsiteX7" fmla="*/ 2674 w 40107"/>
                  <a:gd name="connsiteY7" fmla="*/ 26956 h 179927"/>
                  <a:gd name="connsiteX8" fmla="*/ 7 w 40107"/>
                  <a:gd name="connsiteY8" fmla="*/ 0 h 17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7" h="179927">
                    <a:moveTo>
                      <a:pt x="7" y="0"/>
                    </a:moveTo>
                    <a:cubicBezTo>
                      <a:pt x="3211" y="8439"/>
                      <a:pt x="5541" y="17184"/>
                      <a:pt x="6961" y="26098"/>
                    </a:cubicBezTo>
                    <a:cubicBezTo>
                      <a:pt x="10961" y="44482"/>
                      <a:pt x="15628" y="66008"/>
                      <a:pt x="20867" y="89821"/>
                    </a:cubicBezTo>
                    <a:cubicBezTo>
                      <a:pt x="26106" y="113633"/>
                      <a:pt x="30392" y="135064"/>
                      <a:pt x="34869" y="153353"/>
                    </a:cubicBezTo>
                    <a:cubicBezTo>
                      <a:pt x="37417" y="162034"/>
                      <a:pt x="39170" y="170929"/>
                      <a:pt x="40108" y="179927"/>
                    </a:cubicBezTo>
                    <a:cubicBezTo>
                      <a:pt x="35878" y="171850"/>
                      <a:pt x="32678" y="163274"/>
                      <a:pt x="30583" y="154400"/>
                    </a:cubicBezTo>
                    <a:cubicBezTo>
                      <a:pt x="25820" y="138303"/>
                      <a:pt x="20200" y="116300"/>
                      <a:pt x="14866" y="90964"/>
                    </a:cubicBezTo>
                    <a:cubicBezTo>
                      <a:pt x="9532" y="65627"/>
                      <a:pt x="5341" y="43339"/>
                      <a:pt x="2674" y="26956"/>
                    </a:cubicBezTo>
                    <a:cubicBezTo>
                      <a:pt x="802" y="18095"/>
                      <a:pt x="-92" y="9056"/>
                      <a:pt x="7"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5" name="任意多边形: 形状 1534">
                <a:extLst>
                  <a:ext uri="{FF2B5EF4-FFF2-40B4-BE49-F238E27FC236}">
                    <a16:creationId xmlns:a16="http://schemas.microsoft.com/office/drawing/2014/main" id="{1B4C0C66-ED22-04E1-84EE-BF664A5484D4}"/>
                  </a:ext>
                </a:extLst>
              </p:cNvPr>
              <p:cNvSpPr/>
              <p:nvPr/>
            </p:nvSpPr>
            <p:spPr>
              <a:xfrm>
                <a:off x="4898887" y="3876887"/>
                <a:ext cx="146219" cy="188067"/>
              </a:xfrm>
              <a:custGeom>
                <a:avLst/>
                <a:gdLst>
                  <a:gd name="connsiteX0" fmla="*/ 146220 w 146219"/>
                  <a:gd name="connsiteY0" fmla="*/ 188067 h 188067"/>
                  <a:gd name="connsiteX1" fmla="*/ 11 w 146219"/>
                  <a:gd name="connsiteY1" fmla="*/ 5378 h 188067"/>
                  <a:gd name="connsiteX2" fmla="*/ 4719 w 146219"/>
                  <a:gd name="connsiteY2" fmla="*/ 11 h 188067"/>
                  <a:gd name="connsiteX3" fmla="*/ 7631 w 146219"/>
                  <a:gd name="connsiteY3" fmla="*/ 710 h 188067"/>
                  <a:gd name="connsiteX4" fmla="*/ 146220 w 146219"/>
                  <a:gd name="connsiteY4" fmla="*/ 188067 h 18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19" h="188067">
                    <a:moveTo>
                      <a:pt x="146220" y="188067"/>
                    </a:moveTo>
                    <a:cubicBezTo>
                      <a:pt x="146220" y="188067"/>
                      <a:pt x="7821" y="123488"/>
                      <a:pt x="11" y="5378"/>
                    </a:cubicBezTo>
                    <a:cubicBezTo>
                      <a:pt x="-171" y="2596"/>
                      <a:pt x="1937" y="193"/>
                      <a:pt x="4719" y="11"/>
                    </a:cubicBezTo>
                    <a:cubicBezTo>
                      <a:pt x="5738" y="-56"/>
                      <a:pt x="6753" y="188"/>
                      <a:pt x="7631" y="710"/>
                    </a:cubicBezTo>
                    <a:cubicBezTo>
                      <a:pt x="28395" y="13760"/>
                      <a:pt x="86212" y="59194"/>
                      <a:pt x="146220" y="188067"/>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6" name="任意多边形: 形状 1535">
                <a:extLst>
                  <a:ext uri="{FF2B5EF4-FFF2-40B4-BE49-F238E27FC236}">
                    <a16:creationId xmlns:a16="http://schemas.microsoft.com/office/drawing/2014/main" id="{1185B1CD-62F7-612F-EF2D-995E98F6F80F}"/>
                  </a:ext>
                </a:extLst>
              </p:cNvPr>
              <p:cNvSpPr/>
              <p:nvPr/>
            </p:nvSpPr>
            <p:spPr>
              <a:xfrm>
                <a:off x="4928711" y="3921603"/>
                <a:ext cx="115252" cy="143922"/>
              </a:xfrm>
              <a:custGeom>
                <a:avLst/>
                <a:gdLst>
                  <a:gd name="connsiteX0" fmla="*/ 0 w 115252"/>
                  <a:gd name="connsiteY0" fmla="*/ 0 h 143922"/>
                  <a:gd name="connsiteX1" fmla="*/ 17812 w 115252"/>
                  <a:gd name="connsiteY1" fmla="*/ 20384 h 143922"/>
                  <a:gd name="connsiteX2" fmla="*/ 58293 w 115252"/>
                  <a:gd name="connsiteY2" fmla="*/ 71438 h 143922"/>
                  <a:gd name="connsiteX3" fmla="*/ 98870 w 115252"/>
                  <a:gd name="connsiteY3" fmla="*/ 122396 h 143922"/>
                  <a:gd name="connsiteX4" fmla="*/ 115253 w 115252"/>
                  <a:gd name="connsiteY4" fmla="*/ 143923 h 143922"/>
                  <a:gd name="connsiteX5" fmla="*/ 96203 w 115252"/>
                  <a:gd name="connsiteY5" fmla="*/ 124873 h 143922"/>
                  <a:gd name="connsiteX6" fmla="*/ 54293 w 115252"/>
                  <a:gd name="connsiteY6" fmla="*/ 74962 h 143922"/>
                  <a:gd name="connsiteX7" fmla="*/ 14764 w 115252"/>
                  <a:gd name="connsiteY7" fmla="*/ 22860 h 143922"/>
                  <a:gd name="connsiteX8" fmla="*/ 0 w 115252"/>
                  <a:gd name="connsiteY8" fmla="*/ 0 h 14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52" h="143922">
                    <a:moveTo>
                      <a:pt x="0" y="0"/>
                    </a:moveTo>
                    <a:cubicBezTo>
                      <a:pt x="6613" y="6173"/>
                      <a:pt x="12581" y="13002"/>
                      <a:pt x="17812" y="20384"/>
                    </a:cubicBezTo>
                    <a:cubicBezTo>
                      <a:pt x="29432" y="35147"/>
                      <a:pt x="43148" y="52388"/>
                      <a:pt x="58293" y="71438"/>
                    </a:cubicBezTo>
                    <a:lnTo>
                      <a:pt x="98870" y="122396"/>
                    </a:lnTo>
                    <a:cubicBezTo>
                      <a:pt x="104970" y="129061"/>
                      <a:pt x="110454" y="136266"/>
                      <a:pt x="115253" y="143923"/>
                    </a:cubicBezTo>
                    <a:cubicBezTo>
                      <a:pt x="108166" y="138355"/>
                      <a:pt x="101771" y="131959"/>
                      <a:pt x="96203" y="124873"/>
                    </a:cubicBezTo>
                    <a:cubicBezTo>
                      <a:pt x="84963" y="112585"/>
                      <a:pt x="70009" y="94964"/>
                      <a:pt x="54293" y="74962"/>
                    </a:cubicBezTo>
                    <a:cubicBezTo>
                      <a:pt x="38576" y="54959"/>
                      <a:pt x="24289" y="36481"/>
                      <a:pt x="14764" y="22860"/>
                    </a:cubicBezTo>
                    <a:cubicBezTo>
                      <a:pt x="9038" y="15790"/>
                      <a:pt x="4089" y="8127"/>
                      <a:pt x="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7" name="任意多边形: 形状 1536">
                <a:extLst>
                  <a:ext uri="{FF2B5EF4-FFF2-40B4-BE49-F238E27FC236}">
                    <a16:creationId xmlns:a16="http://schemas.microsoft.com/office/drawing/2014/main" id="{10D9F4D3-E78F-114B-E585-8F1D93796E1F}"/>
                  </a:ext>
                </a:extLst>
              </p:cNvPr>
              <p:cNvSpPr/>
              <p:nvPr/>
            </p:nvSpPr>
            <p:spPr>
              <a:xfrm>
                <a:off x="5056441" y="3464403"/>
                <a:ext cx="264323" cy="683323"/>
              </a:xfrm>
              <a:custGeom>
                <a:avLst/>
                <a:gdLst>
                  <a:gd name="connsiteX0" fmla="*/ 264223 w 264323"/>
                  <a:gd name="connsiteY0" fmla="*/ 0 h 683323"/>
                  <a:gd name="connsiteX1" fmla="*/ 264223 w 264323"/>
                  <a:gd name="connsiteY1" fmla="*/ 3429 h 683323"/>
                  <a:gd name="connsiteX2" fmla="*/ 264223 w 264323"/>
                  <a:gd name="connsiteY2" fmla="*/ 12954 h 683323"/>
                  <a:gd name="connsiteX3" fmla="*/ 262604 w 264323"/>
                  <a:gd name="connsiteY3" fmla="*/ 50006 h 683323"/>
                  <a:gd name="connsiteX4" fmla="*/ 255365 w 264323"/>
                  <a:gd name="connsiteY4" fmla="*/ 182308 h 683323"/>
                  <a:gd name="connsiteX5" fmla="*/ 255365 w 264323"/>
                  <a:gd name="connsiteY5" fmla="*/ 182308 h 683323"/>
                  <a:gd name="connsiteX6" fmla="*/ 255365 w 264323"/>
                  <a:gd name="connsiteY6" fmla="*/ 182308 h 683323"/>
                  <a:gd name="connsiteX7" fmla="*/ 179165 w 264323"/>
                  <a:gd name="connsiteY7" fmla="*/ 358235 h 683323"/>
                  <a:gd name="connsiteX8" fmla="*/ 97346 w 264323"/>
                  <a:gd name="connsiteY8" fmla="*/ 479012 h 683323"/>
                  <a:gd name="connsiteX9" fmla="*/ 35909 w 264323"/>
                  <a:gd name="connsiteY9" fmla="*/ 580453 h 683323"/>
                  <a:gd name="connsiteX10" fmla="*/ 7334 w 264323"/>
                  <a:gd name="connsiteY10" fmla="*/ 654939 h 683323"/>
                  <a:gd name="connsiteX11" fmla="*/ 2000 w 264323"/>
                  <a:gd name="connsiteY11" fmla="*/ 675989 h 683323"/>
                  <a:gd name="connsiteX12" fmla="*/ 0 w 264323"/>
                  <a:gd name="connsiteY12" fmla="*/ 683323 h 683323"/>
                  <a:gd name="connsiteX13" fmla="*/ 857 w 264323"/>
                  <a:gd name="connsiteY13" fmla="*/ 675799 h 683323"/>
                  <a:gd name="connsiteX14" fmla="*/ 5144 w 264323"/>
                  <a:gd name="connsiteY14" fmla="*/ 654367 h 683323"/>
                  <a:gd name="connsiteX15" fmla="*/ 32385 w 264323"/>
                  <a:gd name="connsiteY15" fmla="*/ 578167 h 683323"/>
                  <a:gd name="connsiteX16" fmla="*/ 93059 w 264323"/>
                  <a:gd name="connsiteY16" fmla="*/ 475583 h 683323"/>
                  <a:gd name="connsiteX17" fmla="*/ 174498 w 264323"/>
                  <a:gd name="connsiteY17" fmla="*/ 354806 h 683323"/>
                  <a:gd name="connsiteX18" fmla="*/ 250698 w 264323"/>
                  <a:gd name="connsiteY18" fmla="*/ 180880 h 683323"/>
                  <a:gd name="connsiteX19" fmla="*/ 250698 w 264323"/>
                  <a:gd name="connsiteY19" fmla="*/ 180880 h 683323"/>
                  <a:gd name="connsiteX20" fmla="*/ 260223 w 264323"/>
                  <a:gd name="connsiteY20" fmla="*/ 48768 h 683323"/>
                  <a:gd name="connsiteX21" fmla="*/ 263176 w 264323"/>
                  <a:gd name="connsiteY21" fmla="*/ 11811 h 683323"/>
                  <a:gd name="connsiteX22" fmla="*/ 264223 w 264323"/>
                  <a:gd name="connsiteY22" fmla="*/ 2286 h 683323"/>
                  <a:gd name="connsiteX23" fmla="*/ 264223 w 264323"/>
                  <a:gd name="connsiteY23" fmla="*/ 0 h 68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323" h="683323">
                    <a:moveTo>
                      <a:pt x="264223" y="0"/>
                    </a:moveTo>
                    <a:cubicBezTo>
                      <a:pt x="264357" y="1139"/>
                      <a:pt x="264357" y="2290"/>
                      <a:pt x="264223" y="3429"/>
                    </a:cubicBezTo>
                    <a:cubicBezTo>
                      <a:pt x="264223" y="6096"/>
                      <a:pt x="264223" y="9239"/>
                      <a:pt x="264223" y="12954"/>
                    </a:cubicBezTo>
                    <a:cubicBezTo>
                      <a:pt x="264223" y="22479"/>
                      <a:pt x="263271" y="34576"/>
                      <a:pt x="262604" y="50006"/>
                    </a:cubicBezTo>
                    <a:cubicBezTo>
                      <a:pt x="260794" y="82582"/>
                      <a:pt x="258318" y="127921"/>
                      <a:pt x="255365" y="182308"/>
                    </a:cubicBezTo>
                    <a:lnTo>
                      <a:pt x="255365" y="182308"/>
                    </a:lnTo>
                    <a:lnTo>
                      <a:pt x="255365" y="182308"/>
                    </a:lnTo>
                    <a:cubicBezTo>
                      <a:pt x="245840" y="237554"/>
                      <a:pt x="217265" y="298799"/>
                      <a:pt x="179165" y="358235"/>
                    </a:cubicBezTo>
                    <a:cubicBezTo>
                      <a:pt x="151448" y="402050"/>
                      <a:pt x="122015" y="441960"/>
                      <a:pt x="97346" y="479012"/>
                    </a:cubicBezTo>
                    <a:cubicBezTo>
                      <a:pt x="74538" y="511360"/>
                      <a:pt x="54010" y="545255"/>
                      <a:pt x="35909" y="580453"/>
                    </a:cubicBezTo>
                    <a:cubicBezTo>
                      <a:pt x="24075" y="604333"/>
                      <a:pt x="14508" y="629271"/>
                      <a:pt x="7334" y="654939"/>
                    </a:cubicBezTo>
                    <a:cubicBezTo>
                      <a:pt x="4858" y="663988"/>
                      <a:pt x="3048" y="671131"/>
                      <a:pt x="2000" y="675989"/>
                    </a:cubicBezTo>
                    <a:cubicBezTo>
                      <a:pt x="1580" y="678495"/>
                      <a:pt x="910" y="680951"/>
                      <a:pt x="0" y="683323"/>
                    </a:cubicBezTo>
                    <a:cubicBezTo>
                      <a:pt x="31" y="680793"/>
                      <a:pt x="318" y="678271"/>
                      <a:pt x="857" y="675799"/>
                    </a:cubicBezTo>
                    <a:cubicBezTo>
                      <a:pt x="1524" y="670846"/>
                      <a:pt x="3048" y="663607"/>
                      <a:pt x="5144" y="654367"/>
                    </a:cubicBezTo>
                    <a:cubicBezTo>
                      <a:pt x="11607" y="628106"/>
                      <a:pt x="20735" y="602574"/>
                      <a:pt x="32385" y="578167"/>
                    </a:cubicBezTo>
                    <a:cubicBezTo>
                      <a:pt x="50088" y="542543"/>
                      <a:pt x="70367" y="508257"/>
                      <a:pt x="93059" y="475583"/>
                    </a:cubicBezTo>
                    <a:cubicBezTo>
                      <a:pt x="117919" y="438245"/>
                      <a:pt x="146875" y="398335"/>
                      <a:pt x="174498" y="354806"/>
                    </a:cubicBezTo>
                    <a:cubicBezTo>
                      <a:pt x="212598" y="295561"/>
                      <a:pt x="240030" y="235267"/>
                      <a:pt x="250698" y="180880"/>
                    </a:cubicBezTo>
                    <a:lnTo>
                      <a:pt x="250698" y="180880"/>
                    </a:lnTo>
                    <a:cubicBezTo>
                      <a:pt x="254508" y="126682"/>
                      <a:pt x="257651" y="81343"/>
                      <a:pt x="260223" y="48768"/>
                    </a:cubicBezTo>
                    <a:cubicBezTo>
                      <a:pt x="261461" y="33338"/>
                      <a:pt x="262509" y="20955"/>
                      <a:pt x="263176" y="11811"/>
                    </a:cubicBezTo>
                    <a:cubicBezTo>
                      <a:pt x="263176" y="8001"/>
                      <a:pt x="263938" y="4763"/>
                      <a:pt x="264223" y="2286"/>
                    </a:cubicBezTo>
                    <a:cubicBezTo>
                      <a:pt x="264142" y="1526"/>
                      <a:pt x="264142" y="760"/>
                      <a:pt x="264223"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8" name="任意多边形: 形状 1537">
                <a:extLst>
                  <a:ext uri="{FF2B5EF4-FFF2-40B4-BE49-F238E27FC236}">
                    <a16:creationId xmlns:a16="http://schemas.microsoft.com/office/drawing/2014/main" id="{6BDCF8B9-CCA1-CBD4-AAFF-7F31110EE682}"/>
                  </a:ext>
                </a:extLst>
              </p:cNvPr>
              <p:cNvSpPr/>
              <p:nvPr/>
            </p:nvSpPr>
            <p:spPr>
              <a:xfrm>
                <a:off x="5207716" y="3576355"/>
                <a:ext cx="53101" cy="235424"/>
              </a:xfrm>
              <a:custGeom>
                <a:avLst/>
                <a:gdLst>
                  <a:gd name="connsiteX0" fmla="*/ 31034 w 53101"/>
                  <a:gd name="connsiteY0" fmla="*/ 235425 h 235424"/>
                  <a:gd name="connsiteX1" fmla="*/ 15889 w 53101"/>
                  <a:gd name="connsiteY1" fmla="*/ 1967 h 235424"/>
                  <a:gd name="connsiteX2" fmla="*/ 8809 w 53101"/>
                  <a:gd name="connsiteY2" fmla="*/ 1050 h 235424"/>
                  <a:gd name="connsiteX3" fmla="*/ 7031 w 53101"/>
                  <a:gd name="connsiteY3" fmla="*/ 3681 h 235424"/>
                  <a:gd name="connsiteX4" fmla="*/ 31034 w 53101"/>
                  <a:gd name="connsiteY4" fmla="*/ 235425 h 23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1" h="235424">
                    <a:moveTo>
                      <a:pt x="31034" y="235425"/>
                    </a:moveTo>
                    <a:cubicBezTo>
                      <a:pt x="31034" y="235425"/>
                      <a:pt x="89613" y="94360"/>
                      <a:pt x="15889" y="1967"/>
                    </a:cubicBezTo>
                    <a:cubicBezTo>
                      <a:pt x="14187" y="-241"/>
                      <a:pt x="11017" y="-652"/>
                      <a:pt x="8809" y="1050"/>
                    </a:cubicBezTo>
                    <a:cubicBezTo>
                      <a:pt x="7949" y="1713"/>
                      <a:pt x="7325" y="2636"/>
                      <a:pt x="7031" y="3681"/>
                    </a:cubicBezTo>
                    <a:cubicBezTo>
                      <a:pt x="78" y="27303"/>
                      <a:pt x="-12019" y="100170"/>
                      <a:pt x="31034" y="235425"/>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39" name="任意多边形: 形状 1538">
                <a:extLst>
                  <a:ext uri="{FF2B5EF4-FFF2-40B4-BE49-F238E27FC236}">
                    <a16:creationId xmlns:a16="http://schemas.microsoft.com/office/drawing/2014/main" id="{EC72B445-8533-C5FC-1D98-436A410F9BF4}"/>
                  </a:ext>
                </a:extLst>
              </p:cNvPr>
              <p:cNvSpPr/>
              <p:nvPr/>
            </p:nvSpPr>
            <p:spPr>
              <a:xfrm>
                <a:off x="5227230" y="3627566"/>
                <a:ext cx="14129" cy="183832"/>
              </a:xfrm>
              <a:custGeom>
                <a:avLst/>
                <a:gdLst>
                  <a:gd name="connsiteX0" fmla="*/ 375 w 14129"/>
                  <a:gd name="connsiteY0" fmla="*/ 0 h 183832"/>
                  <a:gd name="connsiteX1" fmla="*/ 5042 w 14129"/>
                  <a:gd name="connsiteY1" fmla="*/ 26670 h 183832"/>
                  <a:gd name="connsiteX2" fmla="*/ 11234 w 14129"/>
                  <a:gd name="connsiteY2" fmla="*/ 91631 h 183832"/>
                  <a:gd name="connsiteX3" fmla="*/ 13901 w 14129"/>
                  <a:gd name="connsiteY3" fmla="*/ 156782 h 183832"/>
                  <a:gd name="connsiteX4" fmla="*/ 12281 w 14129"/>
                  <a:gd name="connsiteY4" fmla="*/ 183833 h 183832"/>
                  <a:gd name="connsiteX5" fmla="*/ 9900 w 14129"/>
                  <a:gd name="connsiteY5" fmla="*/ 156972 h 183832"/>
                  <a:gd name="connsiteX6" fmla="*/ 5519 w 14129"/>
                  <a:gd name="connsiteY6" fmla="*/ 92012 h 183832"/>
                  <a:gd name="connsiteX7" fmla="*/ 1042 w 14129"/>
                  <a:gd name="connsiteY7" fmla="*/ 27051 h 183832"/>
                  <a:gd name="connsiteX8" fmla="*/ 375 w 14129"/>
                  <a:gd name="connsiteY8" fmla="*/ 0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29" h="183832">
                    <a:moveTo>
                      <a:pt x="375" y="0"/>
                    </a:moveTo>
                    <a:cubicBezTo>
                      <a:pt x="2901" y="8693"/>
                      <a:pt x="4466" y="17636"/>
                      <a:pt x="5042" y="26670"/>
                    </a:cubicBezTo>
                    <a:cubicBezTo>
                      <a:pt x="7138" y="43244"/>
                      <a:pt x="9424" y="66199"/>
                      <a:pt x="11234" y="91631"/>
                    </a:cubicBezTo>
                    <a:cubicBezTo>
                      <a:pt x="13043" y="117062"/>
                      <a:pt x="13901" y="140113"/>
                      <a:pt x="13901" y="156782"/>
                    </a:cubicBezTo>
                    <a:cubicBezTo>
                      <a:pt x="14488" y="165831"/>
                      <a:pt x="13944" y="174918"/>
                      <a:pt x="12281" y="183833"/>
                    </a:cubicBezTo>
                    <a:cubicBezTo>
                      <a:pt x="10626" y="174977"/>
                      <a:pt x="9829" y="165981"/>
                      <a:pt x="9900" y="156972"/>
                    </a:cubicBezTo>
                    <a:cubicBezTo>
                      <a:pt x="8662" y="137922"/>
                      <a:pt x="7138" y="116300"/>
                      <a:pt x="5519" y="92012"/>
                    </a:cubicBezTo>
                    <a:cubicBezTo>
                      <a:pt x="3899" y="67723"/>
                      <a:pt x="2280" y="45720"/>
                      <a:pt x="1042" y="27051"/>
                    </a:cubicBezTo>
                    <a:cubicBezTo>
                      <a:pt x="-69" y="18078"/>
                      <a:pt x="-292" y="9017"/>
                      <a:pt x="375"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0" name="任意多边形: 形状 1539">
                <a:extLst>
                  <a:ext uri="{FF2B5EF4-FFF2-40B4-BE49-F238E27FC236}">
                    <a16:creationId xmlns:a16="http://schemas.microsoft.com/office/drawing/2014/main" id="{88FE8AAB-C52B-9D35-AD53-B0C0B831E75F}"/>
                  </a:ext>
                </a:extLst>
              </p:cNvPr>
              <p:cNvSpPr/>
              <p:nvPr/>
            </p:nvSpPr>
            <p:spPr>
              <a:xfrm>
                <a:off x="5207716" y="3576355"/>
                <a:ext cx="53101" cy="235424"/>
              </a:xfrm>
              <a:custGeom>
                <a:avLst/>
                <a:gdLst>
                  <a:gd name="connsiteX0" fmla="*/ 31034 w 53101"/>
                  <a:gd name="connsiteY0" fmla="*/ 235425 h 235424"/>
                  <a:gd name="connsiteX1" fmla="*/ 15889 w 53101"/>
                  <a:gd name="connsiteY1" fmla="*/ 1967 h 235424"/>
                  <a:gd name="connsiteX2" fmla="*/ 8809 w 53101"/>
                  <a:gd name="connsiteY2" fmla="*/ 1050 h 235424"/>
                  <a:gd name="connsiteX3" fmla="*/ 7031 w 53101"/>
                  <a:gd name="connsiteY3" fmla="*/ 3681 h 235424"/>
                  <a:gd name="connsiteX4" fmla="*/ 31034 w 53101"/>
                  <a:gd name="connsiteY4" fmla="*/ 235425 h 23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1" h="235424">
                    <a:moveTo>
                      <a:pt x="31034" y="235425"/>
                    </a:moveTo>
                    <a:cubicBezTo>
                      <a:pt x="31034" y="235425"/>
                      <a:pt x="89613" y="94360"/>
                      <a:pt x="15889" y="1967"/>
                    </a:cubicBezTo>
                    <a:cubicBezTo>
                      <a:pt x="14187" y="-241"/>
                      <a:pt x="11017" y="-652"/>
                      <a:pt x="8809" y="1050"/>
                    </a:cubicBezTo>
                    <a:cubicBezTo>
                      <a:pt x="7949" y="1713"/>
                      <a:pt x="7325" y="2636"/>
                      <a:pt x="7031" y="3681"/>
                    </a:cubicBezTo>
                    <a:cubicBezTo>
                      <a:pt x="78" y="27303"/>
                      <a:pt x="-12019" y="100170"/>
                      <a:pt x="31034" y="235425"/>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1" name="任意多边形: 形状 1540">
                <a:extLst>
                  <a:ext uri="{FF2B5EF4-FFF2-40B4-BE49-F238E27FC236}">
                    <a16:creationId xmlns:a16="http://schemas.microsoft.com/office/drawing/2014/main" id="{BCD5EF21-536D-6B36-3AFE-2E3B79BC0C28}"/>
                  </a:ext>
                </a:extLst>
              </p:cNvPr>
              <p:cNvSpPr/>
              <p:nvPr/>
            </p:nvSpPr>
            <p:spPr>
              <a:xfrm>
                <a:off x="5011210" y="3918628"/>
                <a:ext cx="59155" cy="233003"/>
              </a:xfrm>
              <a:custGeom>
                <a:avLst/>
                <a:gdLst>
                  <a:gd name="connsiteX0" fmla="*/ 45612 w 59155"/>
                  <a:gd name="connsiteY0" fmla="*/ 233003 h 233003"/>
                  <a:gd name="connsiteX1" fmla="*/ 11608 w 59155"/>
                  <a:gd name="connsiteY1" fmla="*/ 1641 h 233003"/>
                  <a:gd name="connsiteX2" fmla="*/ 4476 w 59155"/>
                  <a:gd name="connsiteY2" fmla="*/ 1323 h 233003"/>
                  <a:gd name="connsiteX3" fmla="*/ 2940 w 59155"/>
                  <a:gd name="connsiteY3" fmla="*/ 4022 h 233003"/>
                  <a:gd name="connsiteX4" fmla="*/ 45612 w 59155"/>
                  <a:gd name="connsiteY4" fmla="*/ 233003 h 233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55" h="233003">
                    <a:moveTo>
                      <a:pt x="45612" y="233003"/>
                    </a:moveTo>
                    <a:cubicBezTo>
                      <a:pt x="45612" y="233003"/>
                      <a:pt x="92571" y="87747"/>
                      <a:pt x="11608" y="1641"/>
                    </a:cubicBezTo>
                    <a:cubicBezTo>
                      <a:pt x="9726" y="-416"/>
                      <a:pt x="6533" y="-558"/>
                      <a:pt x="4476" y="1323"/>
                    </a:cubicBezTo>
                    <a:cubicBezTo>
                      <a:pt x="3693" y="2039"/>
                      <a:pt x="3156" y="2984"/>
                      <a:pt x="2940" y="4022"/>
                    </a:cubicBezTo>
                    <a:cubicBezTo>
                      <a:pt x="-1727" y="28025"/>
                      <a:pt x="-7823" y="101272"/>
                      <a:pt x="45612" y="233003"/>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2" name="任意多边形: 形状 1541">
                <a:extLst>
                  <a:ext uri="{FF2B5EF4-FFF2-40B4-BE49-F238E27FC236}">
                    <a16:creationId xmlns:a16="http://schemas.microsoft.com/office/drawing/2014/main" id="{97B7569F-7D6B-90C3-2370-0241DCC356D2}"/>
                  </a:ext>
                </a:extLst>
              </p:cNvPr>
              <p:cNvSpPr/>
              <p:nvPr/>
            </p:nvSpPr>
            <p:spPr>
              <a:xfrm>
                <a:off x="5031200" y="3968847"/>
                <a:ext cx="27332" cy="182403"/>
              </a:xfrm>
              <a:custGeom>
                <a:avLst/>
                <a:gdLst>
                  <a:gd name="connsiteX0" fmla="*/ 0 w 27332"/>
                  <a:gd name="connsiteY0" fmla="*/ 0 h 182403"/>
                  <a:gd name="connsiteX1" fmla="*/ 6763 w 27332"/>
                  <a:gd name="connsiteY1" fmla="*/ 26289 h 182403"/>
                  <a:gd name="connsiteX2" fmla="*/ 18288 w 27332"/>
                  <a:gd name="connsiteY2" fmla="*/ 90488 h 182403"/>
                  <a:gd name="connsiteX3" fmla="*/ 26194 w 27332"/>
                  <a:gd name="connsiteY3" fmla="*/ 155257 h 182403"/>
                  <a:gd name="connsiteX4" fmla="*/ 26765 w 27332"/>
                  <a:gd name="connsiteY4" fmla="*/ 182404 h 182403"/>
                  <a:gd name="connsiteX5" fmla="*/ 22193 w 27332"/>
                  <a:gd name="connsiteY5" fmla="*/ 155734 h 182403"/>
                  <a:gd name="connsiteX6" fmla="*/ 12668 w 27332"/>
                  <a:gd name="connsiteY6" fmla="*/ 91345 h 182403"/>
                  <a:gd name="connsiteX7" fmla="*/ 3143 w 27332"/>
                  <a:gd name="connsiteY7" fmla="*/ 26956 h 182403"/>
                  <a:gd name="connsiteX8" fmla="*/ 0 w 27332"/>
                  <a:gd name="connsiteY8" fmla="*/ 0 h 18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32" h="182403">
                    <a:moveTo>
                      <a:pt x="0" y="0"/>
                    </a:moveTo>
                    <a:cubicBezTo>
                      <a:pt x="3237" y="8481"/>
                      <a:pt x="5505" y="17300"/>
                      <a:pt x="6763" y="26289"/>
                    </a:cubicBezTo>
                    <a:cubicBezTo>
                      <a:pt x="10192" y="42577"/>
                      <a:pt x="14383" y="65246"/>
                      <a:pt x="18288" y="90488"/>
                    </a:cubicBezTo>
                    <a:cubicBezTo>
                      <a:pt x="22193" y="115729"/>
                      <a:pt x="24860" y="138589"/>
                      <a:pt x="26194" y="155257"/>
                    </a:cubicBezTo>
                    <a:cubicBezTo>
                      <a:pt x="27488" y="164249"/>
                      <a:pt x="27680" y="173365"/>
                      <a:pt x="26765" y="182404"/>
                    </a:cubicBezTo>
                    <a:cubicBezTo>
                      <a:pt x="24446" y="173668"/>
                      <a:pt x="22915" y="164743"/>
                      <a:pt x="22193" y="155734"/>
                    </a:cubicBezTo>
                    <a:cubicBezTo>
                      <a:pt x="19431" y="136684"/>
                      <a:pt x="16193" y="115443"/>
                      <a:pt x="12668" y="91345"/>
                    </a:cubicBezTo>
                    <a:cubicBezTo>
                      <a:pt x="9144" y="67246"/>
                      <a:pt x="5715" y="45529"/>
                      <a:pt x="3143" y="26956"/>
                    </a:cubicBezTo>
                    <a:cubicBezTo>
                      <a:pt x="1212" y="18095"/>
                      <a:pt x="159" y="9067"/>
                      <a:pt x="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3" name="任意多边形: 形状 1542">
                <a:extLst>
                  <a:ext uri="{FF2B5EF4-FFF2-40B4-BE49-F238E27FC236}">
                    <a16:creationId xmlns:a16="http://schemas.microsoft.com/office/drawing/2014/main" id="{337B6697-5EBF-E4BE-4E66-E30646994D41}"/>
                  </a:ext>
                </a:extLst>
              </p:cNvPr>
              <p:cNvSpPr/>
              <p:nvPr/>
            </p:nvSpPr>
            <p:spPr>
              <a:xfrm>
                <a:off x="5011210" y="3918628"/>
                <a:ext cx="59155" cy="233003"/>
              </a:xfrm>
              <a:custGeom>
                <a:avLst/>
                <a:gdLst>
                  <a:gd name="connsiteX0" fmla="*/ 45612 w 59155"/>
                  <a:gd name="connsiteY0" fmla="*/ 233003 h 233003"/>
                  <a:gd name="connsiteX1" fmla="*/ 11608 w 59155"/>
                  <a:gd name="connsiteY1" fmla="*/ 1641 h 233003"/>
                  <a:gd name="connsiteX2" fmla="*/ 4476 w 59155"/>
                  <a:gd name="connsiteY2" fmla="*/ 1323 h 233003"/>
                  <a:gd name="connsiteX3" fmla="*/ 2940 w 59155"/>
                  <a:gd name="connsiteY3" fmla="*/ 4022 h 233003"/>
                  <a:gd name="connsiteX4" fmla="*/ 45612 w 59155"/>
                  <a:gd name="connsiteY4" fmla="*/ 233003 h 233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55" h="233003">
                    <a:moveTo>
                      <a:pt x="45612" y="233003"/>
                    </a:moveTo>
                    <a:cubicBezTo>
                      <a:pt x="45612" y="233003"/>
                      <a:pt x="92571" y="87747"/>
                      <a:pt x="11608" y="1641"/>
                    </a:cubicBezTo>
                    <a:cubicBezTo>
                      <a:pt x="9726" y="-416"/>
                      <a:pt x="6533" y="-558"/>
                      <a:pt x="4476" y="1323"/>
                    </a:cubicBezTo>
                    <a:cubicBezTo>
                      <a:pt x="3693" y="2039"/>
                      <a:pt x="3156" y="2984"/>
                      <a:pt x="2940" y="4022"/>
                    </a:cubicBezTo>
                    <a:cubicBezTo>
                      <a:pt x="-1727" y="28025"/>
                      <a:pt x="-7823" y="101272"/>
                      <a:pt x="45612" y="233003"/>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4" name="任意多边形: 形状 1543">
                <a:extLst>
                  <a:ext uri="{FF2B5EF4-FFF2-40B4-BE49-F238E27FC236}">
                    <a16:creationId xmlns:a16="http://schemas.microsoft.com/office/drawing/2014/main" id="{A22A1FDF-AE2E-1A83-BC18-AF57942E1070}"/>
                  </a:ext>
                </a:extLst>
              </p:cNvPr>
              <p:cNvSpPr/>
              <p:nvPr/>
            </p:nvSpPr>
            <p:spPr>
              <a:xfrm>
                <a:off x="5312854" y="3429695"/>
                <a:ext cx="113390" cy="209776"/>
              </a:xfrm>
              <a:custGeom>
                <a:avLst/>
                <a:gdLst>
                  <a:gd name="connsiteX0" fmla="*/ 0 w 113390"/>
                  <a:gd name="connsiteY0" fmla="*/ 209777 h 209776"/>
                  <a:gd name="connsiteX1" fmla="*/ 112490 w 113390"/>
                  <a:gd name="connsiteY1" fmla="*/ 4608 h 209776"/>
                  <a:gd name="connsiteX2" fmla="*/ 107021 w 113390"/>
                  <a:gd name="connsiteY2" fmla="*/ 20 h 209776"/>
                  <a:gd name="connsiteX3" fmla="*/ 104108 w 113390"/>
                  <a:gd name="connsiteY3" fmla="*/ 1275 h 209776"/>
                  <a:gd name="connsiteX4" fmla="*/ 0 w 113390"/>
                  <a:gd name="connsiteY4" fmla="*/ 209777 h 20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90" h="209776">
                    <a:moveTo>
                      <a:pt x="0" y="209777"/>
                    </a:moveTo>
                    <a:cubicBezTo>
                      <a:pt x="0" y="209777"/>
                      <a:pt x="125158" y="122147"/>
                      <a:pt x="112490" y="4608"/>
                    </a:cubicBezTo>
                    <a:cubicBezTo>
                      <a:pt x="112247" y="1831"/>
                      <a:pt x="109799" y="-223"/>
                      <a:pt x="107021" y="20"/>
                    </a:cubicBezTo>
                    <a:cubicBezTo>
                      <a:pt x="105940" y="114"/>
                      <a:pt x="104919" y="554"/>
                      <a:pt x="104108" y="1275"/>
                    </a:cubicBezTo>
                    <a:cubicBezTo>
                      <a:pt x="86011" y="18229"/>
                      <a:pt x="36862" y="72426"/>
                      <a:pt x="0" y="209777"/>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5" name="任意多边形: 形状 1544">
                <a:extLst>
                  <a:ext uri="{FF2B5EF4-FFF2-40B4-BE49-F238E27FC236}">
                    <a16:creationId xmlns:a16="http://schemas.microsoft.com/office/drawing/2014/main" id="{77C240F1-A884-8FB6-33A1-74F8FA28FB83}"/>
                  </a:ext>
                </a:extLst>
              </p:cNvPr>
              <p:cNvSpPr/>
              <p:nvPr/>
            </p:nvSpPr>
            <p:spPr>
              <a:xfrm>
                <a:off x="5312854" y="3429695"/>
                <a:ext cx="113390" cy="209776"/>
              </a:xfrm>
              <a:custGeom>
                <a:avLst/>
                <a:gdLst>
                  <a:gd name="connsiteX0" fmla="*/ 0 w 113390"/>
                  <a:gd name="connsiteY0" fmla="*/ 209777 h 209776"/>
                  <a:gd name="connsiteX1" fmla="*/ 112490 w 113390"/>
                  <a:gd name="connsiteY1" fmla="*/ 4608 h 209776"/>
                  <a:gd name="connsiteX2" fmla="*/ 107021 w 113390"/>
                  <a:gd name="connsiteY2" fmla="*/ 20 h 209776"/>
                  <a:gd name="connsiteX3" fmla="*/ 104108 w 113390"/>
                  <a:gd name="connsiteY3" fmla="*/ 1275 h 209776"/>
                  <a:gd name="connsiteX4" fmla="*/ 0 w 113390"/>
                  <a:gd name="connsiteY4" fmla="*/ 209777 h 20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90" h="209776">
                    <a:moveTo>
                      <a:pt x="0" y="209777"/>
                    </a:moveTo>
                    <a:cubicBezTo>
                      <a:pt x="0" y="209777"/>
                      <a:pt x="125158" y="122147"/>
                      <a:pt x="112490" y="4608"/>
                    </a:cubicBezTo>
                    <a:cubicBezTo>
                      <a:pt x="112247" y="1831"/>
                      <a:pt x="109799" y="-223"/>
                      <a:pt x="107021" y="20"/>
                    </a:cubicBezTo>
                    <a:cubicBezTo>
                      <a:pt x="105940" y="114"/>
                      <a:pt x="104919" y="554"/>
                      <a:pt x="104108" y="1275"/>
                    </a:cubicBezTo>
                    <a:cubicBezTo>
                      <a:pt x="86011" y="18229"/>
                      <a:pt x="36862" y="72426"/>
                      <a:pt x="0" y="209777"/>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6" name="任意多边形: 形状 1545">
                <a:extLst>
                  <a:ext uri="{FF2B5EF4-FFF2-40B4-BE49-F238E27FC236}">
                    <a16:creationId xmlns:a16="http://schemas.microsoft.com/office/drawing/2014/main" id="{228DA73F-0195-48FF-8F5C-91C12CFAB563}"/>
                  </a:ext>
                </a:extLst>
              </p:cNvPr>
              <p:cNvSpPr/>
              <p:nvPr/>
            </p:nvSpPr>
            <p:spPr>
              <a:xfrm>
                <a:off x="5314092" y="3478214"/>
                <a:ext cx="88677" cy="161543"/>
              </a:xfrm>
              <a:custGeom>
                <a:avLst/>
                <a:gdLst>
                  <a:gd name="connsiteX0" fmla="*/ 88678 w 88677"/>
                  <a:gd name="connsiteY0" fmla="*/ 0 h 161543"/>
                  <a:gd name="connsiteX1" fmla="*/ 78296 w 88677"/>
                  <a:gd name="connsiteY1" fmla="*/ 24955 h 161543"/>
                  <a:gd name="connsiteX2" fmla="*/ 48673 w 88677"/>
                  <a:gd name="connsiteY2" fmla="*/ 83153 h 161543"/>
                  <a:gd name="connsiteX3" fmla="*/ 15907 w 88677"/>
                  <a:gd name="connsiteY3" fmla="*/ 139637 h 161543"/>
                  <a:gd name="connsiteX4" fmla="*/ 0 w 88677"/>
                  <a:gd name="connsiteY4" fmla="*/ 161544 h 161543"/>
                  <a:gd name="connsiteX5" fmla="*/ 12478 w 88677"/>
                  <a:gd name="connsiteY5" fmla="*/ 137541 h 161543"/>
                  <a:gd name="connsiteX6" fmla="*/ 43624 w 88677"/>
                  <a:gd name="connsiteY6" fmla="*/ 80391 h 161543"/>
                  <a:gd name="connsiteX7" fmla="*/ 74676 w 88677"/>
                  <a:gd name="connsiteY7" fmla="*/ 23241 h 161543"/>
                  <a:gd name="connsiteX8" fmla="*/ 88678 w 88677"/>
                  <a:gd name="connsiteY8" fmla="*/ 0 h 1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77" h="161543">
                    <a:moveTo>
                      <a:pt x="88678" y="0"/>
                    </a:moveTo>
                    <a:cubicBezTo>
                      <a:pt x="86150" y="8677"/>
                      <a:pt x="82668" y="17046"/>
                      <a:pt x="78296" y="24955"/>
                    </a:cubicBezTo>
                    <a:cubicBezTo>
                      <a:pt x="71152" y="40100"/>
                      <a:pt x="60769" y="60674"/>
                      <a:pt x="48673" y="83153"/>
                    </a:cubicBezTo>
                    <a:cubicBezTo>
                      <a:pt x="36576" y="105632"/>
                      <a:pt x="24955" y="125539"/>
                      <a:pt x="15907" y="139637"/>
                    </a:cubicBezTo>
                    <a:cubicBezTo>
                      <a:pt x="11581" y="147600"/>
                      <a:pt x="6233" y="154965"/>
                      <a:pt x="0" y="161544"/>
                    </a:cubicBezTo>
                    <a:cubicBezTo>
                      <a:pt x="3436" y="153187"/>
                      <a:pt x="7612" y="145154"/>
                      <a:pt x="12478" y="137541"/>
                    </a:cubicBezTo>
                    <a:lnTo>
                      <a:pt x="43624" y="80391"/>
                    </a:lnTo>
                    <a:lnTo>
                      <a:pt x="74676" y="23241"/>
                    </a:lnTo>
                    <a:cubicBezTo>
                      <a:pt x="78531" y="15033"/>
                      <a:pt x="83223" y="7244"/>
                      <a:pt x="88678"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7" name="任意多边形: 形状 1546">
                <a:extLst>
                  <a:ext uri="{FF2B5EF4-FFF2-40B4-BE49-F238E27FC236}">
                    <a16:creationId xmlns:a16="http://schemas.microsoft.com/office/drawing/2014/main" id="{C3DDF175-322E-FA75-ADAD-3B38F0615E6A}"/>
                  </a:ext>
                </a:extLst>
              </p:cNvPr>
              <p:cNvSpPr/>
              <p:nvPr/>
            </p:nvSpPr>
            <p:spPr>
              <a:xfrm>
                <a:off x="5107209" y="3866164"/>
                <a:ext cx="191695" cy="141449"/>
              </a:xfrm>
              <a:custGeom>
                <a:avLst/>
                <a:gdLst>
                  <a:gd name="connsiteX0" fmla="*/ 0 w 191695"/>
                  <a:gd name="connsiteY0" fmla="*/ 141449 h 141449"/>
                  <a:gd name="connsiteX1" fmla="*/ 191357 w 191695"/>
                  <a:gd name="connsiteY1" fmla="*/ 6861 h 141449"/>
                  <a:gd name="connsiteX2" fmla="*/ 188458 w 191695"/>
                  <a:gd name="connsiteY2" fmla="*/ 337 h 141449"/>
                  <a:gd name="connsiteX3" fmla="*/ 185261 w 191695"/>
                  <a:gd name="connsiteY3" fmla="*/ 193 h 141449"/>
                  <a:gd name="connsiteX4" fmla="*/ 0 w 191695"/>
                  <a:gd name="connsiteY4" fmla="*/ 141449 h 14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95" h="141449">
                    <a:moveTo>
                      <a:pt x="0" y="141449"/>
                    </a:moveTo>
                    <a:cubicBezTo>
                      <a:pt x="0" y="141449"/>
                      <a:pt x="150590" y="117923"/>
                      <a:pt x="191357" y="6861"/>
                    </a:cubicBezTo>
                    <a:cubicBezTo>
                      <a:pt x="192358" y="4259"/>
                      <a:pt x="191061" y="1338"/>
                      <a:pt x="188458" y="337"/>
                    </a:cubicBezTo>
                    <a:cubicBezTo>
                      <a:pt x="187436" y="-56"/>
                      <a:pt x="186314" y="-107"/>
                      <a:pt x="185261" y="193"/>
                    </a:cubicBezTo>
                    <a:cubicBezTo>
                      <a:pt x="161734" y="6861"/>
                      <a:pt x="93440" y="34388"/>
                      <a:pt x="0" y="141449"/>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8" name="任意多边形: 形状 1547">
                <a:extLst>
                  <a:ext uri="{FF2B5EF4-FFF2-40B4-BE49-F238E27FC236}">
                    <a16:creationId xmlns:a16="http://schemas.microsoft.com/office/drawing/2014/main" id="{3F267E70-CB25-560F-11DF-BDF61EFC4A39}"/>
                  </a:ext>
                </a:extLst>
              </p:cNvPr>
              <p:cNvSpPr/>
              <p:nvPr/>
            </p:nvSpPr>
            <p:spPr>
              <a:xfrm>
                <a:off x="5107209" y="3866164"/>
                <a:ext cx="191695" cy="141449"/>
              </a:xfrm>
              <a:custGeom>
                <a:avLst/>
                <a:gdLst>
                  <a:gd name="connsiteX0" fmla="*/ 0 w 191695"/>
                  <a:gd name="connsiteY0" fmla="*/ 141449 h 141449"/>
                  <a:gd name="connsiteX1" fmla="*/ 191357 w 191695"/>
                  <a:gd name="connsiteY1" fmla="*/ 6861 h 141449"/>
                  <a:gd name="connsiteX2" fmla="*/ 188458 w 191695"/>
                  <a:gd name="connsiteY2" fmla="*/ 337 h 141449"/>
                  <a:gd name="connsiteX3" fmla="*/ 185261 w 191695"/>
                  <a:gd name="connsiteY3" fmla="*/ 193 h 141449"/>
                  <a:gd name="connsiteX4" fmla="*/ 0 w 191695"/>
                  <a:gd name="connsiteY4" fmla="*/ 141449 h 14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95" h="141449">
                    <a:moveTo>
                      <a:pt x="0" y="141449"/>
                    </a:moveTo>
                    <a:cubicBezTo>
                      <a:pt x="0" y="141449"/>
                      <a:pt x="150590" y="117923"/>
                      <a:pt x="191357" y="6861"/>
                    </a:cubicBezTo>
                    <a:cubicBezTo>
                      <a:pt x="192358" y="4259"/>
                      <a:pt x="191061" y="1338"/>
                      <a:pt x="188458" y="337"/>
                    </a:cubicBezTo>
                    <a:cubicBezTo>
                      <a:pt x="187436" y="-56"/>
                      <a:pt x="186314" y="-107"/>
                      <a:pt x="185261" y="193"/>
                    </a:cubicBezTo>
                    <a:cubicBezTo>
                      <a:pt x="161734" y="6861"/>
                      <a:pt x="93440" y="34388"/>
                      <a:pt x="0" y="141449"/>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49" name="任意多边形: 形状 1548">
                <a:extLst>
                  <a:ext uri="{FF2B5EF4-FFF2-40B4-BE49-F238E27FC236}">
                    <a16:creationId xmlns:a16="http://schemas.microsoft.com/office/drawing/2014/main" id="{B8938B26-8B85-6E5B-1E98-6EC0772D338D}"/>
                  </a:ext>
                </a:extLst>
              </p:cNvPr>
              <p:cNvSpPr/>
              <p:nvPr/>
            </p:nvSpPr>
            <p:spPr>
              <a:xfrm>
                <a:off x="5108352" y="3902458"/>
                <a:ext cx="150590" cy="106013"/>
              </a:xfrm>
              <a:custGeom>
                <a:avLst/>
                <a:gdLst>
                  <a:gd name="connsiteX0" fmla="*/ 150590 w 150590"/>
                  <a:gd name="connsiteY0" fmla="*/ 0 h 106013"/>
                  <a:gd name="connsiteX1" fmla="*/ 130397 w 150590"/>
                  <a:gd name="connsiteY1" fmla="*/ 17812 h 106013"/>
                  <a:gd name="connsiteX2" fmla="*/ 78200 w 150590"/>
                  <a:gd name="connsiteY2" fmla="*/ 56960 h 106013"/>
                  <a:gd name="connsiteX3" fmla="*/ 24003 w 150590"/>
                  <a:gd name="connsiteY3" fmla="*/ 93345 h 106013"/>
                  <a:gd name="connsiteX4" fmla="*/ 0 w 150590"/>
                  <a:gd name="connsiteY4" fmla="*/ 106013 h 106013"/>
                  <a:gd name="connsiteX5" fmla="*/ 21717 w 150590"/>
                  <a:gd name="connsiteY5" fmla="*/ 89916 h 106013"/>
                  <a:gd name="connsiteX6" fmla="*/ 74962 w 150590"/>
                  <a:gd name="connsiteY6" fmla="*/ 52388 h 106013"/>
                  <a:gd name="connsiteX7" fmla="*/ 128016 w 150590"/>
                  <a:gd name="connsiteY7" fmla="*/ 14288 h 106013"/>
                  <a:gd name="connsiteX8" fmla="*/ 150590 w 150590"/>
                  <a:gd name="connsiteY8" fmla="*/ 0 h 10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90" h="106013">
                    <a:moveTo>
                      <a:pt x="150590" y="0"/>
                    </a:moveTo>
                    <a:cubicBezTo>
                      <a:pt x="144506" y="6633"/>
                      <a:pt x="137737" y="12603"/>
                      <a:pt x="130397" y="17812"/>
                    </a:cubicBezTo>
                    <a:cubicBezTo>
                      <a:pt x="117348" y="28289"/>
                      <a:pt x="98965" y="42196"/>
                      <a:pt x="78200" y="56960"/>
                    </a:cubicBezTo>
                    <a:cubicBezTo>
                      <a:pt x="57436" y="71723"/>
                      <a:pt x="38195" y="84582"/>
                      <a:pt x="24003" y="93345"/>
                    </a:cubicBezTo>
                    <a:cubicBezTo>
                      <a:pt x="16542" y="98519"/>
                      <a:pt x="8482" y="102773"/>
                      <a:pt x="0" y="106013"/>
                    </a:cubicBezTo>
                    <a:cubicBezTo>
                      <a:pt x="6736" y="100000"/>
                      <a:pt x="14005" y="94612"/>
                      <a:pt x="21717" y="89916"/>
                    </a:cubicBezTo>
                    <a:lnTo>
                      <a:pt x="74962" y="52388"/>
                    </a:lnTo>
                    <a:lnTo>
                      <a:pt x="128016" y="14288"/>
                    </a:lnTo>
                    <a:cubicBezTo>
                      <a:pt x="135025" y="8755"/>
                      <a:pt x="142591" y="3967"/>
                      <a:pt x="150590" y="0"/>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0" name="任意多边形: 形状 1549">
                <a:extLst>
                  <a:ext uri="{FF2B5EF4-FFF2-40B4-BE49-F238E27FC236}">
                    <a16:creationId xmlns:a16="http://schemas.microsoft.com/office/drawing/2014/main" id="{87BD2AF6-520D-3757-375F-1FF2769D6F15}"/>
                  </a:ext>
                </a:extLst>
              </p:cNvPr>
              <p:cNvSpPr/>
              <p:nvPr/>
            </p:nvSpPr>
            <p:spPr>
              <a:xfrm>
                <a:off x="4919281" y="4285363"/>
                <a:ext cx="274320" cy="296227"/>
              </a:xfrm>
              <a:custGeom>
                <a:avLst/>
                <a:gdLst>
                  <a:gd name="connsiteX0" fmla="*/ 44006 w 274320"/>
                  <a:gd name="connsiteY0" fmla="*/ 0 h 296227"/>
                  <a:gd name="connsiteX1" fmla="*/ 0 w 274320"/>
                  <a:gd name="connsiteY1" fmla="*/ 296227 h 296227"/>
                  <a:gd name="connsiteX2" fmla="*/ 274320 w 274320"/>
                  <a:gd name="connsiteY2" fmla="*/ 296227 h 296227"/>
                  <a:gd name="connsiteX3" fmla="*/ 238696 w 274320"/>
                  <a:gd name="connsiteY3" fmla="*/ 0 h 296227"/>
                  <a:gd name="connsiteX4" fmla="*/ 44006 w 274320"/>
                  <a:gd name="connsiteY4" fmla="*/ 0 h 29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96227">
                    <a:moveTo>
                      <a:pt x="44006" y="0"/>
                    </a:moveTo>
                    <a:lnTo>
                      <a:pt x="0" y="296227"/>
                    </a:lnTo>
                    <a:lnTo>
                      <a:pt x="274320" y="296227"/>
                    </a:lnTo>
                    <a:lnTo>
                      <a:pt x="238696" y="0"/>
                    </a:lnTo>
                    <a:lnTo>
                      <a:pt x="44006" y="0"/>
                    </a:lnTo>
                    <a:close/>
                  </a:path>
                </a:pathLst>
              </a:custGeom>
              <a:solidFill>
                <a:schemeClr val="bg1">
                  <a:lumMod val="50000"/>
                </a:schemeClr>
              </a:solid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1" name="任意多边形: 形状 1550">
                <a:extLst>
                  <a:ext uri="{FF2B5EF4-FFF2-40B4-BE49-F238E27FC236}">
                    <a16:creationId xmlns:a16="http://schemas.microsoft.com/office/drawing/2014/main" id="{A25D24B8-B652-6844-9082-3EC0531F0A97}"/>
                  </a:ext>
                </a:extLst>
              </p:cNvPr>
              <p:cNvSpPr/>
              <p:nvPr/>
            </p:nvSpPr>
            <p:spPr>
              <a:xfrm>
                <a:off x="4947761" y="4373893"/>
                <a:ext cx="221265" cy="6053"/>
              </a:xfrm>
              <a:custGeom>
                <a:avLst/>
                <a:gdLst>
                  <a:gd name="connsiteX0" fmla="*/ 221266 w 221265"/>
                  <a:gd name="connsiteY0" fmla="*/ 3195 h 6053"/>
                  <a:gd name="connsiteX1" fmla="*/ 110585 w 221265"/>
                  <a:gd name="connsiteY1" fmla="*/ 6053 h 6053"/>
                  <a:gd name="connsiteX2" fmla="*/ 0 w 221265"/>
                  <a:gd name="connsiteY2" fmla="*/ 3195 h 6053"/>
                  <a:gd name="connsiteX3" fmla="*/ 110585 w 221265"/>
                  <a:gd name="connsiteY3" fmla="*/ 338 h 6053"/>
                  <a:gd name="connsiteX4" fmla="*/ 221266 w 221265"/>
                  <a:gd name="connsiteY4" fmla="*/ 3195 h 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265" h="6053">
                    <a:moveTo>
                      <a:pt x="221266" y="3195"/>
                    </a:moveTo>
                    <a:cubicBezTo>
                      <a:pt x="221266" y="4815"/>
                      <a:pt x="171736" y="6053"/>
                      <a:pt x="110585" y="6053"/>
                    </a:cubicBezTo>
                    <a:cubicBezTo>
                      <a:pt x="49435" y="6053"/>
                      <a:pt x="0" y="4815"/>
                      <a:pt x="0" y="3195"/>
                    </a:cubicBezTo>
                    <a:cubicBezTo>
                      <a:pt x="36790" y="374"/>
                      <a:pt x="73699" y="-580"/>
                      <a:pt x="110585" y="338"/>
                    </a:cubicBezTo>
                    <a:cubicBezTo>
                      <a:pt x="147503" y="-581"/>
                      <a:pt x="184444" y="373"/>
                      <a:pt x="221266" y="3195"/>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sp>
            <p:nvSpPr>
              <p:cNvPr id="1552" name="任意多边形: 形状 1551">
                <a:extLst>
                  <a:ext uri="{FF2B5EF4-FFF2-40B4-BE49-F238E27FC236}">
                    <a16:creationId xmlns:a16="http://schemas.microsoft.com/office/drawing/2014/main" id="{9A7B3580-F5D2-1781-216A-475E1A2C2117}"/>
                  </a:ext>
                </a:extLst>
              </p:cNvPr>
              <p:cNvSpPr/>
              <p:nvPr/>
            </p:nvSpPr>
            <p:spPr>
              <a:xfrm>
                <a:off x="4945856" y="4397567"/>
                <a:ext cx="228600" cy="5714"/>
              </a:xfrm>
              <a:custGeom>
                <a:avLst/>
                <a:gdLst>
                  <a:gd name="connsiteX0" fmla="*/ 228600 w 228600"/>
                  <a:gd name="connsiteY0" fmla="*/ 2857 h 5714"/>
                  <a:gd name="connsiteX1" fmla="*/ 114300 w 228600"/>
                  <a:gd name="connsiteY1" fmla="*/ 5715 h 5714"/>
                  <a:gd name="connsiteX2" fmla="*/ 0 w 228600"/>
                  <a:gd name="connsiteY2" fmla="*/ 2857 h 5714"/>
                  <a:gd name="connsiteX3" fmla="*/ 114300 w 228600"/>
                  <a:gd name="connsiteY3" fmla="*/ 0 h 5714"/>
                  <a:gd name="connsiteX4" fmla="*/ 228600 w 228600"/>
                  <a:gd name="connsiteY4" fmla="*/ 2857 h 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5714">
                    <a:moveTo>
                      <a:pt x="228600" y="2857"/>
                    </a:moveTo>
                    <a:cubicBezTo>
                      <a:pt x="228600" y="4381"/>
                      <a:pt x="177451" y="5715"/>
                      <a:pt x="114300" y="5715"/>
                    </a:cubicBezTo>
                    <a:cubicBezTo>
                      <a:pt x="51149" y="5715"/>
                      <a:pt x="0" y="4381"/>
                      <a:pt x="0" y="2857"/>
                    </a:cubicBezTo>
                    <a:cubicBezTo>
                      <a:pt x="0" y="1333"/>
                      <a:pt x="51149" y="0"/>
                      <a:pt x="114300" y="0"/>
                    </a:cubicBezTo>
                    <a:cubicBezTo>
                      <a:pt x="177451" y="0"/>
                      <a:pt x="228600" y="1524"/>
                      <a:pt x="228600" y="2857"/>
                    </a:cubicBezTo>
                    <a:close/>
                  </a:path>
                </a:pathLst>
              </a:custGeom>
              <a:grpFill/>
              <a:ln w="9525" cap="flat">
                <a:noFill/>
                <a:prstDash val="solid"/>
                <a:miter/>
              </a:ln>
            </p:spPr>
            <p:txBody>
              <a:bodyPr rtlCol="0" anchor="ctr"/>
              <a:lstStyle/>
              <a:p>
                <a:endParaRPr lang="zh-CN" altLang="en-US">
                  <a:latin typeface="Crete Round" panose="02010600030101010101" charset="0"/>
                  <a:ea typeface="微软雅黑" panose="020B0503020204020204" pitchFamily="34" charset="-122"/>
                </a:endParaRPr>
              </a:p>
            </p:txBody>
          </p:sp>
        </p:grpSp>
      </p:grpSp>
      <p:sp>
        <p:nvSpPr>
          <p:cNvPr id="1565" name="Google Shape;1115;p45">
            <a:extLst>
              <a:ext uri="{FF2B5EF4-FFF2-40B4-BE49-F238E27FC236}">
                <a16:creationId xmlns:a16="http://schemas.microsoft.com/office/drawing/2014/main" id="{77335939-5D55-BE14-FF25-21D1673D7A84}"/>
              </a:ext>
            </a:extLst>
          </p:cNvPr>
          <p:cNvSpPr txBox="1">
            <a:spLocks noGrp="1"/>
          </p:cNvSpPr>
          <p:nvPr/>
        </p:nvSpPr>
        <p:spPr>
          <a:xfrm>
            <a:off x="492723" y="1862045"/>
            <a:ext cx="4295338" cy="1846629"/>
          </a:xfrm>
          <a:prstGeom prst="rect">
            <a:avLst/>
          </a:prstGeom>
          <a:noFill/>
          <a:ln>
            <a:noFill/>
          </a:ln>
        </p:spPr>
        <p:txBody>
          <a:bodyPr spcFirstLastPara="1" wrap="square" lIns="90000" tIns="91425" rIns="90000" bIns="91425" anchor="t"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r>
              <a:rPr lang="zh-CN" altLang="en-US" sz="900" dirty="0">
                <a:latin typeface="Crete Round" panose="02010600030101010101" charset="0"/>
                <a:ea typeface="微软雅黑" panose="020B0503020204020204" pitchFamily="34" charset="-122"/>
              </a:rPr>
              <a:t>这次团队编程中，我除了作为项目经理，还扮演了数值策划的角色。在数值策划方面，我负责制定并优化游戏中的各项数值参数，确保游戏系统的平衡性和玩家体验的完整性。通过与团队成员密切合作，我们成功地创建了一个有机且流畅的数值体系，为游戏的整体设计提供了坚实的基础。</a:t>
            </a:r>
          </a:p>
          <a:p>
            <a:pPr marL="0" lvl="0" indent="0" algn="ctr" rtl="0">
              <a:spcBef>
                <a:spcPts val="0"/>
              </a:spcBef>
              <a:spcAft>
                <a:spcPts val="0"/>
              </a:spcAft>
              <a:buNone/>
            </a:pPr>
            <a:r>
              <a:rPr lang="zh-CN" altLang="en-US" sz="900" dirty="0">
                <a:latin typeface="Crete Round" panose="02010600030101010101" charset="0"/>
                <a:ea typeface="微软雅黑" panose="020B0503020204020204" pitchFamily="34" charset="-122"/>
              </a:rPr>
              <a:t>同时在编程任务中，我积极参与并引导团队解决技术难题，确保项目的顺利进行。通过深入理解编程架构和协调团队成员的工作，我成功解决了许多复杂的编程挑战，提高了项目的开发效率和代码质量。我与开发团队密切合作，促进了信息共享和团队协作，确保了项目的整体成功。</a:t>
            </a:r>
          </a:p>
          <a:p>
            <a:pPr marL="0" lvl="0" indent="0" algn="ctr" rtl="0">
              <a:spcBef>
                <a:spcPts val="0"/>
              </a:spcBef>
              <a:spcAft>
                <a:spcPts val="0"/>
              </a:spcAft>
              <a:buNone/>
            </a:pPr>
            <a:r>
              <a:rPr lang="zh-CN" altLang="en-US" sz="900" dirty="0">
                <a:latin typeface="Crete Round" panose="02010600030101010101" charset="0"/>
                <a:ea typeface="微软雅黑" panose="020B0503020204020204" pitchFamily="34" charset="-122"/>
              </a:rPr>
              <a:t>总的来说，作为项目经理，我不仅在数值策划方面发挥了专业技能，还在解决编程难题上展现了领导力。通过团队协作和不懈努力，我们成功推动了项目的顺利开展，取得了显著的成果。在未来的项目中，我将继续发挥我的领导作用，促进团队协作，确保项目的高质量完成。</a:t>
            </a:r>
            <a:endParaRPr lang="en-US" sz="900" dirty="0">
              <a:latin typeface="Crete Round" panose="02010600030101010101" charset="0"/>
              <a:ea typeface="微软雅黑" panose="020B0503020204020204" pitchFamily="34" charset="-122"/>
            </a:endParaRPr>
          </a:p>
        </p:txBody>
      </p:sp>
      <p:sp>
        <p:nvSpPr>
          <p:cNvPr id="1566" name="Google Shape;1116;p45">
            <a:extLst>
              <a:ext uri="{FF2B5EF4-FFF2-40B4-BE49-F238E27FC236}">
                <a16:creationId xmlns:a16="http://schemas.microsoft.com/office/drawing/2014/main" id="{8525F4F2-42D4-46AB-188A-17CF2589B4E4}"/>
              </a:ext>
            </a:extLst>
          </p:cNvPr>
          <p:cNvSpPr txBox="1">
            <a:spLocks noGrp="1"/>
          </p:cNvSpPr>
          <p:nvPr/>
        </p:nvSpPr>
        <p:spPr>
          <a:xfrm>
            <a:off x="2086995" y="1346849"/>
            <a:ext cx="1106793" cy="527980"/>
          </a:xfrm>
          <a:prstGeom prst="rect">
            <a:avLst/>
          </a:prstGeom>
          <a:solidFill>
            <a:schemeClr val="accent5"/>
          </a:solid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algn="ctr">
              <a:buClr>
                <a:schemeClr val="accent1"/>
              </a:buClr>
              <a:buSzPts val="5200"/>
              <a:buFont typeface="Crete Round"/>
              <a:buNone/>
              <a:defRPr sz="1800" b="1">
                <a:solidFill>
                  <a:schemeClr val="accent1"/>
                </a:solidFill>
                <a:latin typeface="微软雅黑" panose="020B0503020204020204" pitchFamily="34" charset="-122"/>
                <a:ea typeface="微软雅黑" panose="020B0503020204020204" pitchFamily="34" charset="-122"/>
                <a:cs typeface="Crete Round"/>
                <a:sym typeface="Crete Round"/>
              </a:defRPr>
            </a:lvl1pPr>
            <a:lvl2pPr algn="ctr">
              <a:buClr>
                <a:schemeClr val="accent1"/>
              </a:buClr>
              <a:buSzPts val="2400"/>
              <a:buFont typeface="Crete Round"/>
              <a:buNone/>
              <a:defRPr sz="2400" b="1">
                <a:solidFill>
                  <a:schemeClr val="accent1"/>
                </a:solidFill>
                <a:latin typeface="Crete Round"/>
                <a:ea typeface="Crete Round"/>
                <a:cs typeface="Crete Round"/>
                <a:sym typeface="Crete Round"/>
              </a:defRPr>
            </a:lvl2pPr>
            <a:lvl3pPr algn="ctr">
              <a:buClr>
                <a:schemeClr val="accent1"/>
              </a:buClr>
              <a:buSzPts val="2400"/>
              <a:buFont typeface="Crete Round"/>
              <a:buNone/>
              <a:defRPr sz="2400" b="1">
                <a:solidFill>
                  <a:schemeClr val="accent1"/>
                </a:solidFill>
                <a:latin typeface="Crete Round"/>
                <a:ea typeface="Crete Round"/>
                <a:cs typeface="Crete Round"/>
                <a:sym typeface="Crete Round"/>
              </a:defRPr>
            </a:lvl3pPr>
            <a:lvl4pPr algn="ctr">
              <a:buClr>
                <a:schemeClr val="accent1"/>
              </a:buClr>
              <a:buSzPts val="2400"/>
              <a:buFont typeface="Crete Round"/>
              <a:buNone/>
              <a:defRPr sz="2400" b="1">
                <a:solidFill>
                  <a:schemeClr val="accent1"/>
                </a:solidFill>
                <a:latin typeface="Crete Round"/>
                <a:ea typeface="Crete Round"/>
                <a:cs typeface="Crete Round"/>
                <a:sym typeface="Crete Round"/>
              </a:defRPr>
            </a:lvl4pPr>
            <a:lvl5pPr algn="ctr">
              <a:buClr>
                <a:schemeClr val="accent1"/>
              </a:buClr>
              <a:buSzPts val="2400"/>
              <a:buFont typeface="Crete Round"/>
              <a:buNone/>
              <a:defRPr sz="2400" b="1">
                <a:solidFill>
                  <a:schemeClr val="accent1"/>
                </a:solidFill>
                <a:latin typeface="Crete Round"/>
                <a:ea typeface="Crete Round"/>
                <a:cs typeface="Crete Round"/>
                <a:sym typeface="Crete Round"/>
              </a:defRPr>
            </a:lvl5pPr>
            <a:lvl6pPr algn="ctr">
              <a:buClr>
                <a:schemeClr val="accent1"/>
              </a:buClr>
              <a:buSzPts val="2400"/>
              <a:buFont typeface="Crete Round"/>
              <a:buNone/>
              <a:defRPr sz="2400" b="1">
                <a:solidFill>
                  <a:schemeClr val="accent1"/>
                </a:solidFill>
                <a:latin typeface="Crete Round"/>
                <a:ea typeface="Crete Round"/>
                <a:cs typeface="Crete Round"/>
                <a:sym typeface="Crete Round"/>
              </a:defRPr>
            </a:lvl6pPr>
            <a:lvl7pPr algn="ctr">
              <a:buClr>
                <a:schemeClr val="accent1"/>
              </a:buClr>
              <a:buSzPts val="2400"/>
              <a:buFont typeface="Crete Round"/>
              <a:buNone/>
              <a:defRPr sz="2400" b="1">
                <a:solidFill>
                  <a:schemeClr val="accent1"/>
                </a:solidFill>
                <a:latin typeface="Crete Round"/>
                <a:ea typeface="Crete Round"/>
                <a:cs typeface="Crete Round"/>
                <a:sym typeface="Crete Round"/>
              </a:defRPr>
            </a:lvl7pPr>
            <a:lvl8pPr algn="ctr">
              <a:buClr>
                <a:schemeClr val="accent1"/>
              </a:buClr>
              <a:buSzPts val="2400"/>
              <a:buFont typeface="Crete Round"/>
              <a:buNone/>
              <a:defRPr sz="2400" b="1">
                <a:solidFill>
                  <a:schemeClr val="accent1"/>
                </a:solidFill>
                <a:latin typeface="Crete Round"/>
                <a:ea typeface="Crete Round"/>
                <a:cs typeface="Crete Round"/>
                <a:sym typeface="Crete Round"/>
              </a:defRPr>
            </a:lvl8pPr>
            <a:lvl9pPr algn="ctr">
              <a:buClr>
                <a:schemeClr val="accent1"/>
              </a:buClr>
              <a:buSzPts val="2400"/>
              <a:buFont typeface="Crete Round"/>
              <a:buNone/>
              <a:defRPr sz="2400" b="1">
                <a:solidFill>
                  <a:schemeClr val="accent1"/>
                </a:solidFill>
                <a:latin typeface="Crete Round"/>
                <a:ea typeface="Crete Round"/>
                <a:cs typeface="Crete Round"/>
                <a:sym typeface="Crete Round"/>
              </a:defRPr>
            </a:lvl9pPr>
          </a:lstStyle>
          <a:p>
            <a:r>
              <a:rPr lang="zh-CN" altLang="en-US" sz="2000" dirty="0"/>
              <a:t>张一辰</a:t>
            </a:r>
            <a:endParaRPr sz="2000" dirty="0"/>
          </a:p>
        </p:txBody>
      </p:sp>
      <p:sp>
        <p:nvSpPr>
          <p:cNvPr id="1570" name="Google Shape;1120;p45">
            <a:extLst>
              <a:ext uri="{FF2B5EF4-FFF2-40B4-BE49-F238E27FC236}">
                <a16:creationId xmlns:a16="http://schemas.microsoft.com/office/drawing/2014/main" id="{E6D0D90F-FDE4-6F65-F9A4-4ED086771640}"/>
              </a:ext>
            </a:extLst>
          </p:cNvPr>
          <p:cNvSpPr txBox="1">
            <a:spLocks noGrp="1"/>
          </p:cNvSpPr>
          <p:nvPr/>
        </p:nvSpPr>
        <p:spPr>
          <a:xfrm>
            <a:off x="934042" y="388197"/>
            <a:ext cx="7704000" cy="677078"/>
          </a:xfrm>
          <a:prstGeom prst="rect">
            <a:avLst/>
          </a:prstGeom>
          <a:noFill/>
          <a:ln>
            <a:noFill/>
          </a:ln>
        </p:spPr>
        <p:txBody>
          <a:bodyPr spcFirstLastPara="1" wrap="square" lIns="90000" tIns="91425" rIns="90000"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200"/>
              <a:buFont typeface="Crete Round"/>
              <a:buNone/>
              <a:defRPr sz="3200" b="1" i="0" u="none" strike="noStrike" cap="none">
                <a:solidFill>
                  <a:schemeClr val="accent1"/>
                </a:solidFill>
                <a:latin typeface="Crete Round"/>
                <a:ea typeface="Crete Round"/>
                <a:cs typeface="Crete Round"/>
                <a:sym typeface="Crete Round"/>
              </a:defRPr>
            </a:lvl1pPr>
            <a:lvl2pPr marR="0" lvl="1"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2pPr>
            <a:lvl3pPr marR="0" lvl="2"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3pPr>
            <a:lvl4pPr marR="0" lvl="3"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4pPr>
            <a:lvl5pPr marR="0" lvl="4"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5pPr>
            <a:lvl6pPr marR="0" lvl="5"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6pPr>
            <a:lvl7pPr marR="0" lvl="6"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7pPr>
            <a:lvl8pPr marR="0" lvl="7"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8pPr>
            <a:lvl9pPr marR="0" lvl="8" algn="l" rtl="0">
              <a:lnSpc>
                <a:spcPct val="100000"/>
              </a:lnSpc>
              <a:spcBef>
                <a:spcPts val="0"/>
              </a:spcBef>
              <a:spcAft>
                <a:spcPts val="0"/>
              </a:spcAft>
              <a:buClr>
                <a:schemeClr val="accent1"/>
              </a:buClr>
              <a:buSzPts val="3500"/>
              <a:buFont typeface="Crete Round"/>
              <a:buNone/>
              <a:defRPr sz="3500" b="1" i="0" u="none" strike="noStrike" cap="none">
                <a:solidFill>
                  <a:schemeClr val="accent1"/>
                </a:solidFill>
                <a:latin typeface="Crete Round"/>
                <a:ea typeface="Crete Round"/>
                <a:cs typeface="Crete Round"/>
                <a:sym typeface="Crete Round"/>
              </a:defRPr>
            </a:lvl9pPr>
          </a:lstStyle>
          <a:p>
            <a:r>
              <a:rPr lang="en-US" altLang="zh-CN" dirty="0">
                <a:latin typeface="Crete Round" panose="02010600030101010101" charset="0"/>
                <a:ea typeface="微软雅黑" panose="020B0503020204020204" pitchFamily="34" charset="-122"/>
              </a:rPr>
              <a:t>Experiences of </a:t>
            </a:r>
            <a:r>
              <a:rPr lang="en-US" altLang="zh-CN" dirty="0">
                <a:solidFill>
                  <a:srgbClr val="DD7E6B"/>
                </a:solidFill>
                <a:latin typeface="Crete Round" panose="02010600030101010101" charset="0"/>
                <a:ea typeface="微软雅黑" panose="020B0503020204020204" pitchFamily="34" charset="-122"/>
              </a:rPr>
              <a:t>Project Manager</a:t>
            </a:r>
          </a:p>
        </p:txBody>
      </p:sp>
      <p:sp>
        <p:nvSpPr>
          <p:cNvPr id="1394" name="任意多边形: 形状 1393">
            <a:extLst>
              <a:ext uri="{FF2B5EF4-FFF2-40B4-BE49-F238E27FC236}">
                <a16:creationId xmlns:a16="http://schemas.microsoft.com/office/drawing/2014/main" id="{A6BF3C73-5F54-B6A3-6517-198FBDE72A2D}"/>
              </a:ext>
            </a:extLst>
          </p:cNvPr>
          <p:cNvSpPr/>
          <p:nvPr/>
        </p:nvSpPr>
        <p:spPr>
          <a:xfrm>
            <a:off x="6078923" y="2587333"/>
            <a:ext cx="214606" cy="251786"/>
          </a:xfrm>
          <a:custGeom>
            <a:avLst/>
            <a:gdLst>
              <a:gd name="connsiteX0" fmla="*/ 20797 w 189507"/>
              <a:gd name="connsiteY0" fmla="*/ 8154 h 222236"/>
              <a:gd name="connsiteX1" fmla="*/ 73947 w 189507"/>
              <a:gd name="connsiteY1" fmla="*/ 248 h 222236"/>
              <a:gd name="connsiteX2" fmla="*/ 114047 w 189507"/>
              <a:gd name="connsiteY2" fmla="*/ 31585 h 222236"/>
              <a:gd name="connsiteX3" fmla="*/ 121476 w 189507"/>
              <a:gd name="connsiteY3" fmla="*/ 63589 h 222236"/>
              <a:gd name="connsiteX4" fmla="*/ 154052 w 189507"/>
              <a:gd name="connsiteY4" fmla="*/ 81116 h 222236"/>
              <a:gd name="connsiteX5" fmla="*/ 163005 w 189507"/>
              <a:gd name="connsiteY5" fmla="*/ 157316 h 222236"/>
              <a:gd name="connsiteX6" fmla="*/ 181198 w 189507"/>
              <a:gd name="connsiteY6" fmla="*/ 168936 h 222236"/>
              <a:gd name="connsiteX7" fmla="*/ 185675 w 189507"/>
              <a:gd name="connsiteY7" fmla="*/ 202654 h 222236"/>
              <a:gd name="connsiteX8" fmla="*/ 155385 w 189507"/>
              <a:gd name="connsiteY8" fmla="*/ 221704 h 222236"/>
              <a:gd name="connsiteX9" fmla="*/ 118905 w 189507"/>
              <a:gd name="connsiteY9" fmla="*/ 218371 h 222236"/>
              <a:gd name="connsiteX10" fmla="*/ 18035 w 189507"/>
              <a:gd name="connsiteY10" fmla="*/ 149505 h 222236"/>
              <a:gd name="connsiteX11" fmla="*/ 16415 w 189507"/>
              <a:gd name="connsiteY11" fmla="*/ 31681 h 2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507" h="222236">
                <a:moveTo>
                  <a:pt x="20797" y="8154"/>
                </a:moveTo>
                <a:cubicBezTo>
                  <a:pt x="37763" y="1819"/>
                  <a:pt x="55872" y="-874"/>
                  <a:pt x="73947" y="248"/>
                </a:cubicBezTo>
                <a:cubicBezTo>
                  <a:pt x="92334" y="1846"/>
                  <a:pt x="108052" y="14130"/>
                  <a:pt x="114047" y="31585"/>
                </a:cubicBezTo>
                <a:cubicBezTo>
                  <a:pt x="116714" y="42444"/>
                  <a:pt x="114047" y="55112"/>
                  <a:pt x="121476" y="63589"/>
                </a:cubicBezTo>
                <a:cubicBezTo>
                  <a:pt x="128906" y="72067"/>
                  <a:pt x="145098" y="72448"/>
                  <a:pt x="154052" y="81116"/>
                </a:cubicBezTo>
                <a:cubicBezTo>
                  <a:pt x="173102" y="100166"/>
                  <a:pt x="143860" y="138266"/>
                  <a:pt x="163005" y="157316"/>
                </a:cubicBezTo>
                <a:cubicBezTo>
                  <a:pt x="168149" y="162364"/>
                  <a:pt x="175674" y="164269"/>
                  <a:pt x="181198" y="168936"/>
                </a:cubicBezTo>
                <a:cubicBezTo>
                  <a:pt x="190287" y="177799"/>
                  <a:pt x="192136" y="191727"/>
                  <a:pt x="185675" y="202654"/>
                </a:cubicBezTo>
                <a:cubicBezTo>
                  <a:pt x="178923" y="213202"/>
                  <a:pt x="167817" y="220187"/>
                  <a:pt x="155385" y="221704"/>
                </a:cubicBezTo>
                <a:cubicBezTo>
                  <a:pt x="143124" y="223021"/>
                  <a:pt x="130724" y="221888"/>
                  <a:pt x="118905" y="218371"/>
                </a:cubicBezTo>
                <a:cubicBezTo>
                  <a:pt x="77818" y="208916"/>
                  <a:pt x="41802" y="184327"/>
                  <a:pt x="18035" y="149505"/>
                </a:cubicBezTo>
                <a:cubicBezTo>
                  <a:pt x="-4158" y="114358"/>
                  <a:pt x="-7206" y="65971"/>
                  <a:pt x="16415" y="31681"/>
                </a:cubicBezTo>
              </a:path>
            </a:pathLst>
          </a:custGeom>
          <a:solidFill>
            <a:srgbClr val="263238"/>
          </a:solidFill>
          <a:ln w="9525" cap="flat">
            <a:noFill/>
            <a:prstDash val="solid"/>
            <a:miter/>
          </a:ln>
        </p:spPr>
        <p:txBody>
          <a:bodyPr rtlCol="0" anchor="ctr"/>
          <a:lstStyle/>
          <a:p>
            <a:endParaRPr lang="zh-CN" altLang="en-US"/>
          </a:p>
        </p:txBody>
      </p:sp>
      <p:sp>
        <p:nvSpPr>
          <p:cNvPr id="1434" name="任意多边形: 形状 1433">
            <a:extLst>
              <a:ext uri="{FF2B5EF4-FFF2-40B4-BE49-F238E27FC236}">
                <a16:creationId xmlns:a16="http://schemas.microsoft.com/office/drawing/2014/main" id="{3098AEED-3E69-2CC1-0AA2-35DFD01F406D}"/>
              </a:ext>
            </a:extLst>
          </p:cNvPr>
          <p:cNvSpPr/>
          <p:nvPr/>
        </p:nvSpPr>
        <p:spPr>
          <a:xfrm rot="1268696">
            <a:off x="5869420" y="2517145"/>
            <a:ext cx="227195" cy="235153"/>
          </a:xfrm>
          <a:custGeom>
            <a:avLst/>
            <a:gdLst>
              <a:gd name="connsiteX0" fmla="*/ 216779 w 227195"/>
              <a:gd name="connsiteY0" fmla="*/ 23397 h 235153"/>
              <a:gd name="connsiteX1" fmla="*/ 193538 w 227195"/>
              <a:gd name="connsiteY1" fmla="*/ 6252 h 235153"/>
              <a:gd name="connsiteX2" fmla="*/ 161153 w 227195"/>
              <a:gd name="connsiteY2" fmla="*/ 61 h 235153"/>
              <a:gd name="connsiteX3" fmla="*/ 95335 w 227195"/>
              <a:gd name="connsiteY3" fmla="*/ 12920 h 235153"/>
              <a:gd name="connsiteX4" fmla="*/ 47710 w 227195"/>
              <a:gd name="connsiteY4" fmla="*/ 58545 h 235153"/>
              <a:gd name="connsiteX5" fmla="*/ 29803 w 227195"/>
              <a:gd name="connsiteY5" fmla="*/ 107694 h 235153"/>
              <a:gd name="connsiteX6" fmla="*/ 1228 w 227195"/>
              <a:gd name="connsiteY6" fmla="*/ 138555 h 235153"/>
              <a:gd name="connsiteX7" fmla="*/ 18944 w 227195"/>
              <a:gd name="connsiteY7" fmla="*/ 209897 h 235153"/>
              <a:gd name="connsiteX8" fmla="*/ 15230 w 227195"/>
              <a:gd name="connsiteY8" fmla="*/ 222756 h 235153"/>
              <a:gd name="connsiteX9" fmla="*/ 25326 w 227195"/>
              <a:gd name="connsiteY9" fmla="*/ 233995 h 235153"/>
              <a:gd name="connsiteX10" fmla="*/ 41233 w 227195"/>
              <a:gd name="connsiteY10" fmla="*/ 234662 h 235153"/>
              <a:gd name="connsiteX11" fmla="*/ 88858 w 227195"/>
              <a:gd name="connsiteY11" fmla="*/ 210373 h 235153"/>
              <a:gd name="connsiteX12" fmla="*/ 92096 w 227195"/>
              <a:gd name="connsiteY12" fmla="*/ 159319 h 235153"/>
              <a:gd name="connsiteX13" fmla="*/ 128387 w 227195"/>
              <a:gd name="connsiteY13" fmla="*/ 141031 h 235153"/>
              <a:gd name="connsiteX14" fmla="*/ 142198 w 227195"/>
              <a:gd name="connsiteY14" fmla="*/ 128172 h 235153"/>
              <a:gd name="connsiteX15" fmla="*/ 166772 w 227195"/>
              <a:gd name="connsiteY15" fmla="*/ 121124 h 235153"/>
              <a:gd name="connsiteX16" fmla="*/ 189442 w 227195"/>
              <a:gd name="connsiteY16" fmla="*/ 99597 h 235153"/>
              <a:gd name="connsiteX17" fmla="*/ 200110 w 227195"/>
              <a:gd name="connsiteY17" fmla="*/ 66355 h 235153"/>
              <a:gd name="connsiteX18" fmla="*/ 226970 w 227195"/>
              <a:gd name="connsiteY18" fmla="*/ 42067 h 235153"/>
              <a:gd name="connsiteX19" fmla="*/ 216779 w 227195"/>
              <a:gd name="connsiteY19" fmla="*/ 23397 h 23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7195" h="235153">
                <a:moveTo>
                  <a:pt x="216779" y="23397"/>
                </a:moveTo>
                <a:cubicBezTo>
                  <a:pt x="210157" y="16296"/>
                  <a:pt x="202277" y="10483"/>
                  <a:pt x="193538" y="6252"/>
                </a:cubicBezTo>
                <a:cubicBezTo>
                  <a:pt x="183364" y="1722"/>
                  <a:pt x="172280" y="-397"/>
                  <a:pt x="161153" y="61"/>
                </a:cubicBezTo>
                <a:cubicBezTo>
                  <a:pt x="138606" y="232"/>
                  <a:pt x="116288" y="4592"/>
                  <a:pt x="95335" y="12920"/>
                </a:cubicBezTo>
                <a:cubicBezTo>
                  <a:pt x="74096" y="21303"/>
                  <a:pt x="56995" y="37685"/>
                  <a:pt x="47710" y="58545"/>
                </a:cubicBezTo>
                <a:cubicBezTo>
                  <a:pt x="41233" y="74928"/>
                  <a:pt x="40947" y="94168"/>
                  <a:pt x="29803" y="107694"/>
                </a:cubicBezTo>
                <a:cubicBezTo>
                  <a:pt x="20754" y="118743"/>
                  <a:pt x="5324" y="125029"/>
                  <a:pt x="1228" y="138555"/>
                </a:cubicBezTo>
                <a:cubicBezTo>
                  <a:pt x="-6678" y="162558"/>
                  <a:pt x="26469" y="186180"/>
                  <a:pt x="18944" y="209897"/>
                </a:cubicBezTo>
                <a:cubicBezTo>
                  <a:pt x="16944" y="213925"/>
                  <a:pt x="15685" y="218281"/>
                  <a:pt x="15230" y="222756"/>
                </a:cubicBezTo>
                <a:cubicBezTo>
                  <a:pt x="16112" y="228152"/>
                  <a:pt x="20055" y="232542"/>
                  <a:pt x="25326" y="233995"/>
                </a:cubicBezTo>
                <a:cubicBezTo>
                  <a:pt x="30532" y="235268"/>
                  <a:pt x="35939" y="235495"/>
                  <a:pt x="41233" y="234662"/>
                </a:cubicBezTo>
                <a:cubicBezTo>
                  <a:pt x="60283" y="232947"/>
                  <a:pt x="82571" y="228185"/>
                  <a:pt x="88858" y="210373"/>
                </a:cubicBezTo>
                <a:cubicBezTo>
                  <a:pt x="95144" y="192562"/>
                  <a:pt x="82857" y="173988"/>
                  <a:pt x="92096" y="159319"/>
                </a:cubicBezTo>
                <a:cubicBezTo>
                  <a:pt x="100193" y="146651"/>
                  <a:pt x="116195" y="149794"/>
                  <a:pt x="128387" y="141031"/>
                </a:cubicBezTo>
                <a:cubicBezTo>
                  <a:pt x="133522" y="137354"/>
                  <a:pt x="138163" y="133032"/>
                  <a:pt x="142198" y="128172"/>
                </a:cubicBezTo>
                <a:cubicBezTo>
                  <a:pt x="150646" y="126835"/>
                  <a:pt x="158899" y="124468"/>
                  <a:pt x="166772" y="121124"/>
                </a:cubicBezTo>
                <a:cubicBezTo>
                  <a:pt x="176769" y="117058"/>
                  <a:pt x="184865" y="109371"/>
                  <a:pt x="189442" y="99597"/>
                </a:cubicBezTo>
                <a:cubicBezTo>
                  <a:pt x="194014" y="88739"/>
                  <a:pt x="192585" y="75404"/>
                  <a:pt x="200110" y="66355"/>
                </a:cubicBezTo>
                <a:cubicBezTo>
                  <a:pt x="207635" y="57306"/>
                  <a:pt x="224018" y="53973"/>
                  <a:pt x="226970" y="42067"/>
                </a:cubicBezTo>
                <a:cubicBezTo>
                  <a:pt x="228239" y="34246"/>
                  <a:pt x="224043" y="26560"/>
                  <a:pt x="216779" y="23397"/>
                </a:cubicBezTo>
                <a:close/>
              </a:path>
            </a:pathLst>
          </a:custGeom>
          <a:solidFill>
            <a:srgbClr val="263238"/>
          </a:solidFill>
          <a:ln w="9525" cap="flat">
            <a:noFill/>
            <a:prstDash val="solid"/>
            <a:miter/>
          </a:ln>
        </p:spPr>
        <p:txBody>
          <a:bodyPr rtlCol="0" anchor="ctr"/>
          <a:lstStyle/>
          <a:p>
            <a:endParaRPr lang="zh-CN" altLang="en-US"/>
          </a:p>
        </p:txBody>
      </p:sp>
      <p:pic>
        <p:nvPicPr>
          <p:cNvPr id="2" name="图片 1">
            <a:extLst>
              <a:ext uri="{FF2B5EF4-FFF2-40B4-BE49-F238E27FC236}">
                <a16:creationId xmlns:a16="http://schemas.microsoft.com/office/drawing/2014/main" id="{DF7ACAFB-980D-AB49-956C-08E433C807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728528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男人和女人在跳舞&#10;&#10;中度可信度描述已自动生成">
            <a:extLst>
              <a:ext uri="{FF2B5EF4-FFF2-40B4-BE49-F238E27FC236}">
                <a16:creationId xmlns:a16="http://schemas.microsoft.com/office/drawing/2014/main" id="{42FA50FC-3A2A-EC32-0019-5FDCD697E5C6}"/>
              </a:ext>
            </a:extLst>
          </p:cNvPr>
          <p:cNvPicPr>
            <a:picLocks noChangeAspect="1"/>
          </p:cNvPicPr>
          <p:nvPr/>
        </p:nvPicPr>
        <p:blipFill>
          <a:blip r:embed="rId2"/>
          <a:stretch>
            <a:fillRect/>
          </a:stretch>
        </p:blipFill>
        <p:spPr>
          <a:xfrm>
            <a:off x="0" y="-965538"/>
            <a:ext cx="5346492" cy="6323897"/>
          </a:xfrm>
          <a:prstGeom prst="rect">
            <a:avLst/>
          </a:prstGeom>
        </p:spPr>
      </p:pic>
      <p:sp>
        <p:nvSpPr>
          <p:cNvPr id="22" name="Google Shape;872;p41">
            <a:extLst>
              <a:ext uri="{FF2B5EF4-FFF2-40B4-BE49-F238E27FC236}">
                <a16:creationId xmlns:a16="http://schemas.microsoft.com/office/drawing/2014/main" id="{CF2F237D-536F-9D21-5EB6-E56672C0DFA9}"/>
              </a:ext>
            </a:extLst>
          </p:cNvPr>
          <p:cNvSpPr txBox="1">
            <a:spLocks noGrp="1"/>
          </p:cNvSpPr>
          <p:nvPr>
            <p:ph type="subTitle" idx="1"/>
          </p:nvPr>
        </p:nvSpPr>
        <p:spPr>
          <a:xfrm>
            <a:off x="2960185" y="1607111"/>
            <a:ext cx="3767218" cy="631420"/>
          </a:xfrm>
          <a:prstGeom prst="rect">
            <a:avLst/>
          </a:prstGeom>
        </p:spPr>
        <p:txBody>
          <a:bodyPr spcFirstLastPara="1" wrap="square" lIns="90000" tIns="91425" rIns="90000" bIns="91425" anchor="t" anchorCtr="0">
            <a:noAutofit/>
          </a:bodyPr>
          <a:lstStyle/>
          <a:p>
            <a:pPr marL="0" indent="0"/>
            <a:r>
              <a:rPr lang="zh-CN" altLang="en-US" sz="3200" b="1" dirty="0"/>
              <a:t>公主王子请看</a:t>
            </a:r>
            <a:r>
              <a:rPr lang="en-US" altLang="zh-CN" sz="3200" b="1" dirty="0"/>
              <a:t>VCR</a:t>
            </a:r>
          </a:p>
        </p:txBody>
      </p:sp>
      <p:pic>
        <p:nvPicPr>
          <p:cNvPr id="23" name="图片 22">
            <a:extLst>
              <a:ext uri="{FF2B5EF4-FFF2-40B4-BE49-F238E27FC236}">
                <a16:creationId xmlns:a16="http://schemas.microsoft.com/office/drawing/2014/main" id="{9C56E0D6-50CF-280A-C21C-E6D7AFBA79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2805598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additive="base">
                                        <p:cTn id="12"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3" name="Google Shape;2483;p69"/>
          <p:cNvSpPr txBox="1">
            <a:spLocks noGrp="1"/>
          </p:cNvSpPr>
          <p:nvPr>
            <p:ph type="subTitle" idx="1"/>
          </p:nvPr>
        </p:nvSpPr>
        <p:spPr>
          <a:xfrm>
            <a:off x="1416000" y="3537875"/>
            <a:ext cx="2808000" cy="6156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zh-CN" altLang="en-US" dirty="0">
                <a:latin typeface="微软雅黑" panose="020B0503020204020204" pitchFamily="34" charset="-122"/>
                <a:ea typeface="微软雅黑" panose="020B0503020204020204" pitchFamily="34" charset="-122"/>
              </a:rPr>
              <a:t>实际运行，体验游戏效果</a:t>
            </a:r>
            <a:endParaRPr dirty="0">
              <a:latin typeface="微软雅黑" panose="020B0503020204020204" pitchFamily="34" charset="-122"/>
              <a:ea typeface="微软雅黑" panose="020B0503020204020204" pitchFamily="34" charset="-122"/>
            </a:endParaRPr>
          </a:p>
        </p:txBody>
      </p:sp>
      <p:sp>
        <p:nvSpPr>
          <p:cNvPr id="2484" name="Google Shape;2484;p69"/>
          <p:cNvSpPr txBox="1">
            <a:spLocks noGrp="1"/>
          </p:cNvSpPr>
          <p:nvPr>
            <p:ph type="title" idx="4"/>
          </p:nvPr>
        </p:nvSpPr>
        <p:spPr>
          <a:xfrm>
            <a:off x="738436" y="544073"/>
            <a:ext cx="7704000" cy="677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altLang="zh-CN" dirty="0"/>
              <a:t>Have a try</a:t>
            </a:r>
          </a:p>
        </p:txBody>
      </p:sp>
      <p:sp>
        <p:nvSpPr>
          <p:cNvPr id="2485" name="Google Shape;2485;p69"/>
          <p:cNvSpPr txBox="1">
            <a:spLocks noGrp="1"/>
          </p:cNvSpPr>
          <p:nvPr>
            <p:ph type="title"/>
          </p:nvPr>
        </p:nvSpPr>
        <p:spPr>
          <a:xfrm>
            <a:off x="1416000" y="3060000"/>
            <a:ext cx="2808000" cy="554100"/>
          </a:xfrm>
          <a:prstGeom prst="rect">
            <a:avLst/>
          </a:prstGeom>
        </p:spPr>
        <p:txBody>
          <a:bodyPr spcFirstLastPara="1" wrap="square" lIns="90000" tIns="91425" rIns="90000" bIns="91425" anchor="b" anchorCtr="0">
            <a:noAutofit/>
          </a:bodyPr>
          <a:lstStyle/>
          <a:p>
            <a:r>
              <a:rPr lang="en-US" altLang="zh-CN" dirty="0"/>
              <a:t>Scan it !</a:t>
            </a:r>
            <a:endParaRPr dirty="0"/>
          </a:p>
        </p:txBody>
      </p:sp>
      <p:grpSp>
        <p:nvGrpSpPr>
          <p:cNvPr id="2487" name="Google Shape;2487;p69"/>
          <p:cNvGrpSpPr/>
          <p:nvPr/>
        </p:nvGrpSpPr>
        <p:grpSpPr>
          <a:xfrm flipH="1">
            <a:off x="-6" y="3750084"/>
            <a:ext cx="1853402" cy="954563"/>
            <a:chOff x="2284775" y="2665075"/>
            <a:chExt cx="1205700" cy="620975"/>
          </a:xfrm>
        </p:grpSpPr>
        <p:sp>
          <p:nvSpPr>
            <p:cNvPr id="2488" name="Google Shape;2488;p69"/>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69"/>
          <p:cNvGrpSpPr/>
          <p:nvPr/>
        </p:nvGrpSpPr>
        <p:grpSpPr>
          <a:xfrm>
            <a:off x="481496" y="4319533"/>
            <a:ext cx="1832842" cy="671564"/>
            <a:chOff x="1885775" y="2985950"/>
            <a:chExt cx="1192325" cy="436875"/>
          </a:xfrm>
        </p:grpSpPr>
        <p:sp>
          <p:nvSpPr>
            <p:cNvPr id="2516" name="Google Shape;2516;p69"/>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69"/>
          <p:cNvGrpSpPr/>
          <p:nvPr/>
        </p:nvGrpSpPr>
        <p:grpSpPr>
          <a:xfrm>
            <a:off x="7048335" y="2933610"/>
            <a:ext cx="2095662" cy="2209776"/>
            <a:chOff x="5239325" y="1896000"/>
            <a:chExt cx="473350" cy="499125"/>
          </a:xfrm>
        </p:grpSpPr>
        <p:sp>
          <p:nvSpPr>
            <p:cNvPr id="2526" name="Google Shape;2526;p69"/>
            <p:cNvSpPr/>
            <p:nvPr/>
          </p:nvSpPr>
          <p:spPr>
            <a:xfrm>
              <a:off x="5601800" y="1917800"/>
              <a:ext cx="32425" cy="54125"/>
            </a:xfrm>
            <a:custGeom>
              <a:avLst/>
              <a:gdLst/>
              <a:ahLst/>
              <a:cxnLst/>
              <a:rect l="l" t="t" r="r" b="b"/>
              <a:pathLst>
                <a:path w="1297" h="2165" extrusionOk="0">
                  <a:moveTo>
                    <a:pt x="474" y="1"/>
                  </a:moveTo>
                  <a:lnTo>
                    <a:pt x="1" y="1967"/>
                  </a:lnTo>
                  <a:lnTo>
                    <a:pt x="824" y="2164"/>
                  </a:lnTo>
                  <a:lnTo>
                    <a:pt x="1296" y="198"/>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5602200" y="1896000"/>
              <a:ext cx="46025" cy="36825"/>
            </a:xfrm>
            <a:custGeom>
              <a:avLst/>
              <a:gdLst/>
              <a:ahLst/>
              <a:cxnLst/>
              <a:rect l="l" t="t" r="r" b="b"/>
              <a:pathLst>
                <a:path w="1841" h="1473" extrusionOk="0">
                  <a:moveTo>
                    <a:pt x="627" y="0"/>
                  </a:moveTo>
                  <a:cubicBezTo>
                    <a:pt x="395" y="0"/>
                    <a:pt x="187" y="159"/>
                    <a:pt x="133" y="394"/>
                  </a:cubicBezTo>
                  <a:lnTo>
                    <a:pt x="62" y="702"/>
                  </a:lnTo>
                  <a:cubicBezTo>
                    <a:pt x="0" y="975"/>
                    <a:pt x="170" y="1246"/>
                    <a:pt x="443" y="1309"/>
                  </a:cubicBezTo>
                  <a:lnTo>
                    <a:pt x="1101" y="1460"/>
                  </a:lnTo>
                  <a:cubicBezTo>
                    <a:pt x="1139" y="1468"/>
                    <a:pt x="1178" y="1473"/>
                    <a:pt x="1215" y="1473"/>
                  </a:cubicBezTo>
                  <a:cubicBezTo>
                    <a:pt x="1446" y="1473"/>
                    <a:pt x="1654" y="1314"/>
                    <a:pt x="1707" y="1080"/>
                  </a:cubicBezTo>
                  <a:lnTo>
                    <a:pt x="1779" y="770"/>
                  </a:lnTo>
                  <a:cubicBezTo>
                    <a:pt x="1841" y="498"/>
                    <a:pt x="1670" y="226"/>
                    <a:pt x="1398" y="164"/>
                  </a:cubicBezTo>
                  <a:lnTo>
                    <a:pt x="740" y="13"/>
                  </a:lnTo>
                  <a:cubicBezTo>
                    <a:pt x="702" y="4"/>
                    <a:pt x="66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5396425" y="2168025"/>
              <a:ext cx="316250" cy="81950"/>
            </a:xfrm>
            <a:custGeom>
              <a:avLst/>
              <a:gdLst/>
              <a:ahLst/>
              <a:cxnLst/>
              <a:rect l="l" t="t" r="r" b="b"/>
              <a:pathLst>
                <a:path w="12650" h="3278" extrusionOk="0">
                  <a:moveTo>
                    <a:pt x="243" y="0"/>
                  </a:moveTo>
                  <a:cubicBezTo>
                    <a:pt x="144" y="0"/>
                    <a:pt x="53" y="70"/>
                    <a:pt x="29" y="171"/>
                  </a:cubicBezTo>
                  <a:cubicBezTo>
                    <a:pt x="1" y="290"/>
                    <a:pt x="75" y="409"/>
                    <a:pt x="193" y="437"/>
                  </a:cubicBezTo>
                  <a:lnTo>
                    <a:pt x="12356" y="3272"/>
                  </a:lnTo>
                  <a:cubicBezTo>
                    <a:pt x="12373" y="3276"/>
                    <a:pt x="12391" y="3277"/>
                    <a:pt x="12407" y="3277"/>
                  </a:cubicBezTo>
                  <a:cubicBezTo>
                    <a:pt x="12508" y="3277"/>
                    <a:pt x="12598" y="3209"/>
                    <a:pt x="12622" y="3107"/>
                  </a:cubicBezTo>
                  <a:cubicBezTo>
                    <a:pt x="12649" y="2988"/>
                    <a:pt x="12576" y="2869"/>
                    <a:pt x="12457" y="2842"/>
                  </a:cubicBezTo>
                  <a:lnTo>
                    <a:pt x="294" y="6"/>
                  </a:lnTo>
                  <a:cubicBezTo>
                    <a:pt x="277" y="2"/>
                    <a:pt x="260"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5388225" y="2249125"/>
              <a:ext cx="58700" cy="88725"/>
            </a:xfrm>
            <a:custGeom>
              <a:avLst/>
              <a:gdLst/>
              <a:ahLst/>
              <a:cxnLst/>
              <a:rect l="l" t="t" r="r" b="b"/>
              <a:pathLst>
                <a:path w="2348" h="3549" extrusionOk="0">
                  <a:moveTo>
                    <a:pt x="2068" y="0"/>
                  </a:moveTo>
                  <a:cubicBezTo>
                    <a:pt x="2004" y="0"/>
                    <a:pt x="1946" y="28"/>
                    <a:pt x="1916" y="79"/>
                  </a:cubicBezTo>
                  <a:lnTo>
                    <a:pt x="51" y="3245"/>
                  </a:lnTo>
                  <a:cubicBezTo>
                    <a:pt x="1" y="3331"/>
                    <a:pt x="45" y="3450"/>
                    <a:pt x="151" y="3512"/>
                  </a:cubicBezTo>
                  <a:cubicBezTo>
                    <a:pt x="192" y="3537"/>
                    <a:pt x="237" y="3548"/>
                    <a:pt x="279" y="3548"/>
                  </a:cubicBezTo>
                  <a:cubicBezTo>
                    <a:pt x="343" y="3548"/>
                    <a:pt x="401" y="3521"/>
                    <a:pt x="432" y="3469"/>
                  </a:cubicBezTo>
                  <a:lnTo>
                    <a:pt x="2297" y="304"/>
                  </a:lnTo>
                  <a:cubicBezTo>
                    <a:pt x="2347" y="218"/>
                    <a:pt x="2303" y="98"/>
                    <a:pt x="2197" y="37"/>
                  </a:cubicBezTo>
                  <a:cubicBezTo>
                    <a:pt x="2156" y="12"/>
                    <a:pt x="2111" y="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5394425" y="2046925"/>
              <a:ext cx="176550" cy="271975"/>
            </a:xfrm>
            <a:custGeom>
              <a:avLst/>
              <a:gdLst/>
              <a:ahLst/>
              <a:cxnLst/>
              <a:rect l="l" t="t" r="r" b="b"/>
              <a:pathLst>
                <a:path w="7062" h="10879" extrusionOk="0">
                  <a:moveTo>
                    <a:pt x="6058" y="1"/>
                  </a:moveTo>
                  <a:lnTo>
                    <a:pt x="0" y="10287"/>
                  </a:lnTo>
                  <a:lnTo>
                    <a:pt x="1004" y="10878"/>
                  </a:lnTo>
                  <a:lnTo>
                    <a:pt x="7061" y="592"/>
                  </a:lnTo>
                  <a:lnTo>
                    <a:pt x="6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5631300" y="2294525"/>
              <a:ext cx="18775" cy="100600"/>
            </a:xfrm>
            <a:custGeom>
              <a:avLst/>
              <a:gdLst/>
              <a:ahLst/>
              <a:cxnLst/>
              <a:rect l="l" t="t" r="r" b="b"/>
              <a:pathLst>
                <a:path w="751" h="4024" extrusionOk="0">
                  <a:moveTo>
                    <a:pt x="237" y="1"/>
                  </a:moveTo>
                  <a:cubicBezTo>
                    <a:pt x="230" y="1"/>
                    <a:pt x="222" y="1"/>
                    <a:pt x="214" y="1"/>
                  </a:cubicBezTo>
                  <a:cubicBezTo>
                    <a:pt x="92" y="11"/>
                    <a:pt x="0" y="100"/>
                    <a:pt x="9" y="199"/>
                  </a:cubicBezTo>
                  <a:lnTo>
                    <a:pt x="301" y="3861"/>
                  </a:lnTo>
                  <a:cubicBezTo>
                    <a:pt x="309" y="3954"/>
                    <a:pt x="402" y="4023"/>
                    <a:pt x="513" y="4023"/>
                  </a:cubicBezTo>
                  <a:cubicBezTo>
                    <a:pt x="521" y="4023"/>
                    <a:pt x="528" y="4023"/>
                    <a:pt x="536" y="4022"/>
                  </a:cubicBezTo>
                  <a:cubicBezTo>
                    <a:pt x="657" y="4013"/>
                    <a:pt x="750" y="3924"/>
                    <a:pt x="742" y="3824"/>
                  </a:cubicBezTo>
                  <a:lnTo>
                    <a:pt x="448" y="164"/>
                  </a:lnTo>
                  <a:cubicBezTo>
                    <a:pt x="441" y="71"/>
                    <a:pt x="348"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5604000" y="2066975"/>
              <a:ext cx="52875" cy="299875"/>
            </a:xfrm>
            <a:custGeom>
              <a:avLst/>
              <a:gdLst/>
              <a:ahLst/>
              <a:cxnLst/>
              <a:rect l="l" t="t" r="r" b="b"/>
              <a:pathLst>
                <a:path w="2115" h="11995" extrusionOk="0">
                  <a:moveTo>
                    <a:pt x="1162" y="1"/>
                  </a:moveTo>
                  <a:lnTo>
                    <a:pt x="1" y="94"/>
                  </a:lnTo>
                  <a:lnTo>
                    <a:pt x="954" y="11994"/>
                  </a:lnTo>
                  <a:lnTo>
                    <a:pt x="2114" y="11901"/>
                  </a:lnTo>
                  <a:lnTo>
                    <a:pt x="11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5529400" y="2156325"/>
              <a:ext cx="49625" cy="108300"/>
            </a:xfrm>
            <a:custGeom>
              <a:avLst/>
              <a:gdLst/>
              <a:ahLst/>
              <a:cxnLst/>
              <a:rect l="l" t="t" r="r" b="b"/>
              <a:pathLst>
                <a:path w="1985" h="4332" extrusionOk="0">
                  <a:moveTo>
                    <a:pt x="1366" y="0"/>
                  </a:moveTo>
                  <a:cubicBezTo>
                    <a:pt x="1111" y="0"/>
                    <a:pt x="880" y="175"/>
                    <a:pt x="819" y="435"/>
                  </a:cubicBezTo>
                  <a:lnTo>
                    <a:pt x="71" y="3641"/>
                  </a:lnTo>
                  <a:cubicBezTo>
                    <a:pt x="1" y="3943"/>
                    <a:pt x="189" y="4247"/>
                    <a:pt x="491" y="4317"/>
                  </a:cubicBezTo>
                  <a:cubicBezTo>
                    <a:pt x="534" y="4327"/>
                    <a:pt x="577" y="4332"/>
                    <a:pt x="619" y="4332"/>
                  </a:cubicBezTo>
                  <a:cubicBezTo>
                    <a:pt x="874" y="4332"/>
                    <a:pt x="1105" y="4156"/>
                    <a:pt x="1166" y="3897"/>
                  </a:cubicBezTo>
                  <a:lnTo>
                    <a:pt x="1914" y="689"/>
                  </a:lnTo>
                  <a:cubicBezTo>
                    <a:pt x="1984" y="387"/>
                    <a:pt x="1796" y="85"/>
                    <a:pt x="1494" y="15"/>
                  </a:cubicBezTo>
                  <a:cubicBezTo>
                    <a:pt x="1451" y="5"/>
                    <a:pt x="1408"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5512425" y="1942700"/>
              <a:ext cx="171975" cy="156475"/>
            </a:xfrm>
            <a:custGeom>
              <a:avLst/>
              <a:gdLst/>
              <a:ahLst/>
              <a:cxnLst/>
              <a:rect l="l" t="t" r="r" b="b"/>
              <a:pathLst>
                <a:path w="6879" h="6259" extrusionOk="0">
                  <a:moveTo>
                    <a:pt x="3437" y="1838"/>
                  </a:moveTo>
                  <a:cubicBezTo>
                    <a:pt x="3535" y="1838"/>
                    <a:pt x="3633" y="1849"/>
                    <a:pt x="3732" y="1872"/>
                  </a:cubicBezTo>
                  <a:cubicBezTo>
                    <a:pt x="4427" y="2033"/>
                    <a:pt x="4860" y="2729"/>
                    <a:pt x="4697" y="3423"/>
                  </a:cubicBezTo>
                  <a:cubicBezTo>
                    <a:pt x="4558" y="4019"/>
                    <a:pt x="4027" y="4422"/>
                    <a:pt x="3440" y="4422"/>
                  </a:cubicBezTo>
                  <a:cubicBezTo>
                    <a:pt x="3343" y="4422"/>
                    <a:pt x="3244" y="4411"/>
                    <a:pt x="3145" y="4388"/>
                  </a:cubicBezTo>
                  <a:cubicBezTo>
                    <a:pt x="2450" y="4226"/>
                    <a:pt x="2019" y="3531"/>
                    <a:pt x="2180" y="2836"/>
                  </a:cubicBezTo>
                  <a:cubicBezTo>
                    <a:pt x="2319" y="2241"/>
                    <a:pt x="2851" y="1838"/>
                    <a:pt x="3437" y="1838"/>
                  </a:cubicBezTo>
                  <a:close/>
                  <a:moveTo>
                    <a:pt x="3436" y="1"/>
                  </a:moveTo>
                  <a:cubicBezTo>
                    <a:pt x="2015" y="1"/>
                    <a:pt x="729" y="976"/>
                    <a:pt x="392" y="2419"/>
                  </a:cubicBezTo>
                  <a:cubicBezTo>
                    <a:pt x="0" y="4103"/>
                    <a:pt x="1046" y="5784"/>
                    <a:pt x="2728" y="6176"/>
                  </a:cubicBezTo>
                  <a:cubicBezTo>
                    <a:pt x="2967" y="6232"/>
                    <a:pt x="3206" y="6258"/>
                    <a:pt x="3441" y="6258"/>
                  </a:cubicBezTo>
                  <a:cubicBezTo>
                    <a:pt x="4863" y="6258"/>
                    <a:pt x="6149" y="5283"/>
                    <a:pt x="6485" y="3840"/>
                  </a:cubicBezTo>
                  <a:cubicBezTo>
                    <a:pt x="6878" y="2157"/>
                    <a:pt x="5832" y="475"/>
                    <a:pt x="4149" y="83"/>
                  </a:cubicBezTo>
                  <a:cubicBezTo>
                    <a:pt x="3910" y="27"/>
                    <a:pt x="3671" y="1"/>
                    <a:pt x="3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5239325" y="2261775"/>
              <a:ext cx="332700" cy="71725"/>
            </a:xfrm>
            <a:custGeom>
              <a:avLst/>
              <a:gdLst/>
              <a:ahLst/>
              <a:cxnLst/>
              <a:rect l="l" t="t" r="r" b="b"/>
              <a:pathLst>
                <a:path w="13308" h="2869" extrusionOk="0">
                  <a:moveTo>
                    <a:pt x="13305" y="1"/>
                  </a:moveTo>
                  <a:lnTo>
                    <a:pt x="1426" y="16"/>
                  </a:lnTo>
                  <a:cubicBezTo>
                    <a:pt x="1032" y="17"/>
                    <a:pt x="675" y="176"/>
                    <a:pt x="417" y="435"/>
                  </a:cubicBezTo>
                  <a:cubicBezTo>
                    <a:pt x="161" y="693"/>
                    <a:pt x="0" y="1050"/>
                    <a:pt x="1" y="1444"/>
                  </a:cubicBezTo>
                  <a:cubicBezTo>
                    <a:pt x="2" y="2232"/>
                    <a:pt x="640" y="2869"/>
                    <a:pt x="1427" y="2869"/>
                  </a:cubicBezTo>
                  <a:cubicBezTo>
                    <a:pt x="1428" y="2869"/>
                    <a:pt x="1429" y="2869"/>
                    <a:pt x="1429" y="2869"/>
                  </a:cubicBezTo>
                  <a:lnTo>
                    <a:pt x="13308" y="2853"/>
                  </a:lnTo>
                  <a:lnTo>
                    <a:pt x="13308" y="2448"/>
                  </a:lnTo>
                  <a:lnTo>
                    <a:pt x="12993" y="2448"/>
                  </a:lnTo>
                  <a:lnTo>
                    <a:pt x="12991" y="470"/>
                  </a:lnTo>
                  <a:lnTo>
                    <a:pt x="13305" y="469"/>
                  </a:lnTo>
                  <a:lnTo>
                    <a:pt x="13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5269550" y="2273525"/>
              <a:ext cx="296675" cy="49775"/>
            </a:xfrm>
            <a:custGeom>
              <a:avLst/>
              <a:gdLst/>
              <a:ahLst/>
              <a:cxnLst/>
              <a:rect l="l" t="t" r="r" b="b"/>
              <a:pathLst>
                <a:path w="11867" h="1991" extrusionOk="0">
                  <a:moveTo>
                    <a:pt x="11864" y="0"/>
                  </a:moveTo>
                  <a:lnTo>
                    <a:pt x="963" y="14"/>
                  </a:lnTo>
                  <a:cubicBezTo>
                    <a:pt x="697" y="15"/>
                    <a:pt x="457" y="126"/>
                    <a:pt x="282" y="304"/>
                  </a:cubicBezTo>
                  <a:cubicBezTo>
                    <a:pt x="108" y="485"/>
                    <a:pt x="1" y="731"/>
                    <a:pt x="2" y="1004"/>
                  </a:cubicBezTo>
                  <a:cubicBezTo>
                    <a:pt x="3" y="1549"/>
                    <a:pt x="432" y="1991"/>
                    <a:pt x="964" y="1991"/>
                  </a:cubicBezTo>
                  <a:cubicBezTo>
                    <a:pt x="965" y="1991"/>
                    <a:pt x="966" y="1991"/>
                    <a:pt x="966" y="1991"/>
                  </a:cubicBezTo>
                  <a:lnTo>
                    <a:pt x="11866" y="1978"/>
                  </a:lnTo>
                  <a:lnTo>
                    <a:pt x="118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5296925" y="2286025"/>
              <a:ext cx="269275" cy="7925"/>
            </a:xfrm>
            <a:custGeom>
              <a:avLst/>
              <a:gdLst/>
              <a:ahLst/>
              <a:cxnLst/>
              <a:rect l="l" t="t" r="r" b="b"/>
              <a:pathLst>
                <a:path w="10771" h="317" extrusionOk="0">
                  <a:moveTo>
                    <a:pt x="10769" y="0"/>
                  </a:moveTo>
                  <a:lnTo>
                    <a:pt x="150" y="15"/>
                  </a:lnTo>
                  <a:cubicBezTo>
                    <a:pt x="68" y="15"/>
                    <a:pt x="0" y="83"/>
                    <a:pt x="0" y="166"/>
                  </a:cubicBezTo>
                  <a:cubicBezTo>
                    <a:pt x="0" y="249"/>
                    <a:pt x="69" y="317"/>
                    <a:pt x="152" y="317"/>
                  </a:cubicBezTo>
                  <a:lnTo>
                    <a:pt x="10770" y="303"/>
                  </a:lnTo>
                  <a:lnTo>
                    <a:pt x="10769"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5296950" y="2304625"/>
              <a:ext cx="269250" cy="7925"/>
            </a:xfrm>
            <a:custGeom>
              <a:avLst/>
              <a:gdLst/>
              <a:ahLst/>
              <a:cxnLst/>
              <a:rect l="l" t="t" r="r" b="b"/>
              <a:pathLst>
                <a:path w="10770" h="317" extrusionOk="0">
                  <a:moveTo>
                    <a:pt x="10769" y="1"/>
                  </a:moveTo>
                  <a:lnTo>
                    <a:pt x="151" y="14"/>
                  </a:lnTo>
                  <a:cubicBezTo>
                    <a:pt x="68" y="14"/>
                    <a:pt x="0" y="83"/>
                    <a:pt x="0" y="166"/>
                  </a:cubicBezTo>
                  <a:lnTo>
                    <a:pt x="0" y="167"/>
                  </a:lnTo>
                  <a:cubicBezTo>
                    <a:pt x="0" y="249"/>
                    <a:pt x="69" y="317"/>
                    <a:pt x="152" y="317"/>
                  </a:cubicBezTo>
                  <a:lnTo>
                    <a:pt x="10769" y="303"/>
                  </a:lnTo>
                  <a:lnTo>
                    <a:pt x="10769"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5291100" y="2190400"/>
              <a:ext cx="332725" cy="71750"/>
            </a:xfrm>
            <a:custGeom>
              <a:avLst/>
              <a:gdLst/>
              <a:ahLst/>
              <a:cxnLst/>
              <a:rect l="l" t="t" r="r" b="b"/>
              <a:pathLst>
                <a:path w="13309" h="2870" extrusionOk="0">
                  <a:moveTo>
                    <a:pt x="13304" y="1"/>
                  </a:moveTo>
                  <a:lnTo>
                    <a:pt x="1425" y="17"/>
                  </a:lnTo>
                  <a:cubicBezTo>
                    <a:pt x="1032" y="17"/>
                    <a:pt x="675" y="176"/>
                    <a:pt x="418" y="435"/>
                  </a:cubicBezTo>
                  <a:cubicBezTo>
                    <a:pt x="160" y="693"/>
                    <a:pt x="1" y="1050"/>
                    <a:pt x="1" y="1444"/>
                  </a:cubicBezTo>
                  <a:cubicBezTo>
                    <a:pt x="2" y="2231"/>
                    <a:pt x="640" y="2869"/>
                    <a:pt x="1428" y="2869"/>
                  </a:cubicBezTo>
                  <a:cubicBezTo>
                    <a:pt x="1428" y="2869"/>
                    <a:pt x="1429" y="2869"/>
                    <a:pt x="1429" y="2869"/>
                  </a:cubicBezTo>
                  <a:lnTo>
                    <a:pt x="13308" y="2854"/>
                  </a:lnTo>
                  <a:lnTo>
                    <a:pt x="13307" y="2447"/>
                  </a:lnTo>
                  <a:lnTo>
                    <a:pt x="12994" y="2448"/>
                  </a:lnTo>
                  <a:lnTo>
                    <a:pt x="12991" y="470"/>
                  </a:lnTo>
                  <a:lnTo>
                    <a:pt x="13305" y="470"/>
                  </a:lnTo>
                  <a:lnTo>
                    <a:pt x="133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5321350" y="2202125"/>
              <a:ext cx="296650" cy="49800"/>
            </a:xfrm>
            <a:custGeom>
              <a:avLst/>
              <a:gdLst/>
              <a:ahLst/>
              <a:cxnLst/>
              <a:rect l="l" t="t" r="r" b="b"/>
              <a:pathLst>
                <a:path w="11866" h="1992" extrusionOk="0">
                  <a:moveTo>
                    <a:pt x="11862" y="1"/>
                  </a:moveTo>
                  <a:lnTo>
                    <a:pt x="962" y="15"/>
                  </a:lnTo>
                  <a:cubicBezTo>
                    <a:pt x="696" y="15"/>
                    <a:pt x="456" y="126"/>
                    <a:pt x="282" y="305"/>
                  </a:cubicBezTo>
                  <a:cubicBezTo>
                    <a:pt x="108" y="485"/>
                    <a:pt x="0" y="731"/>
                    <a:pt x="0" y="1005"/>
                  </a:cubicBezTo>
                  <a:cubicBezTo>
                    <a:pt x="1" y="1550"/>
                    <a:pt x="432" y="1991"/>
                    <a:pt x="963" y="1991"/>
                  </a:cubicBezTo>
                  <a:cubicBezTo>
                    <a:pt x="963" y="1991"/>
                    <a:pt x="964" y="1991"/>
                    <a:pt x="964" y="1991"/>
                  </a:cubicBezTo>
                  <a:lnTo>
                    <a:pt x="11865" y="1978"/>
                  </a:lnTo>
                  <a:lnTo>
                    <a:pt x="118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5348675" y="2214650"/>
              <a:ext cx="269275" cy="7925"/>
            </a:xfrm>
            <a:custGeom>
              <a:avLst/>
              <a:gdLst/>
              <a:ahLst/>
              <a:cxnLst/>
              <a:rect l="l" t="t" r="r" b="b"/>
              <a:pathLst>
                <a:path w="10771" h="317" extrusionOk="0">
                  <a:moveTo>
                    <a:pt x="10770" y="0"/>
                  </a:moveTo>
                  <a:lnTo>
                    <a:pt x="152" y="14"/>
                  </a:lnTo>
                  <a:cubicBezTo>
                    <a:pt x="69" y="14"/>
                    <a:pt x="1" y="82"/>
                    <a:pt x="2" y="165"/>
                  </a:cubicBezTo>
                  <a:lnTo>
                    <a:pt x="2" y="166"/>
                  </a:lnTo>
                  <a:cubicBezTo>
                    <a:pt x="2" y="249"/>
                    <a:pt x="69" y="316"/>
                    <a:pt x="152" y="316"/>
                  </a:cubicBezTo>
                  <a:lnTo>
                    <a:pt x="10770" y="303"/>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5348700" y="2233250"/>
              <a:ext cx="269275" cy="7925"/>
            </a:xfrm>
            <a:custGeom>
              <a:avLst/>
              <a:gdLst/>
              <a:ahLst/>
              <a:cxnLst/>
              <a:rect l="l" t="t" r="r" b="b"/>
              <a:pathLst>
                <a:path w="10771" h="317" extrusionOk="0">
                  <a:moveTo>
                    <a:pt x="10770" y="0"/>
                  </a:moveTo>
                  <a:lnTo>
                    <a:pt x="152" y="15"/>
                  </a:lnTo>
                  <a:cubicBezTo>
                    <a:pt x="69" y="15"/>
                    <a:pt x="1" y="82"/>
                    <a:pt x="1" y="165"/>
                  </a:cubicBezTo>
                  <a:lnTo>
                    <a:pt x="1" y="166"/>
                  </a:lnTo>
                  <a:cubicBezTo>
                    <a:pt x="2" y="249"/>
                    <a:pt x="69" y="317"/>
                    <a:pt x="152" y="317"/>
                  </a:cubicBezTo>
                  <a:lnTo>
                    <a:pt x="10770" y="304"/>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图片 7" descr="图标, QR 代码&#10;&#10;中度可信度描述已自动生成">
            <a:extLst>
              <a:ext uri="{FF2B5EF4-FFF2-40B4-BE49-F238E27FC236}">
                <a16:creationId xmlns:a16="http://schemas.microsoft.com/office/drawing/2014/main" id="{4409E78F-94F8-8E62-4A4D-95A1628EFE2E}"/>
              </a:ext>
            </a:extLst>
          </p:cNvPr>
          <p:cNvPicPr>
            <a:picLocks noChangeAspect="1"/>
          </p:cNvPicPr>
          <p:nvPr/>
        </p:nvPicPr>
        <p:blipFill>
          <a:blip r:embed="rId3"/>
          <a:stretch>
            <a:fillRect/>
          </a:stretch>
        </p:blipFill>
        <p:spPr>
          <a:xfrm>
            <a:off x="2066848" y="1471044"/>
            <a:ext cx="1550995" cy="1550995"/>
          </a:xfrm>
          <a:prstGeom prst="decagon">
            <a:avLst/>
          </a:prstGeom>
        </p:spPr>
      </p:pic>
      <p:pic>
        <p:nvPicPr>
          <p:cNvPr id="2" name="图片 1">
            <a:extLst>
              <a:ext uri="{FF2B5EF4-FFF2-40B4-BE49-F238E27FC236}">
                <a16:creationId xmlns:a16="http://schemas.microsoft.com/office/drawing/2014/main" id="{E9B91A7D-4E72-1B0F-3E26-707BF53A043D}"/>
              </a:ext>
            </a:extLst>
          </p:cNvPr>
          <p:cNvPicPr>
            <a:picLocks noChangeAspect="1"/>
          </p:cNvPicPr>
          <p:nvPr/>
        </p:nvPicPr>
        <p:blipFill>
          <a:blip r:embed="rId4"/>
          <a:stretch>
            <a:fillRect/>
          </a:stretch>
        </p:blipFill>
        <p:spPr>
          <a:xfrm>
            <a:off x="4959200" y="1805156"/>
            <a:ext cx="1977254" cy="1344783"/>
          </a:xfrm>
          <a:prstGeom prst="rect">
            <a:avLst/>
          </a:prstGeom>
        </p:spPr>
      </p:pic>
      <p:grpSp>
        <p:nvGrpSpPr>
          <p:cNvPr id="3" name="Google Shape;2183;p50">
            <a:extLst>
              <a:ext uri="{FF2B5EF4-FFF2-40B4-BE49-F238E27FC236}">
                <a16:creationId xmlns:a16="http://schemas.microsoft.com/office/drawing/2014/main" id="{0195FA73-B14A-D635-F0AD-9968D1053290}"/>
              </a:ext>
            </a:extLst>
          </p:cNvPr>
          <p:cNvGrpSpPr/>
          <p:nvPr/>
        </p:nvGrpSpPr>
        <p:grpSpPr>
          <a:xfrm>
            <a:off x="4866298" y="1709559"/>
            <a:ext cx="2164846" cy="1832545"/>
            <a:chOff x="3982523" y="1419647"/>
            <a:chExt cx="4021458" cy="3062913"/>
          </a:xfrm>
        </p:grpSpPr>
        <p:sp>
          <p:nvSpPr>
            <p:cNvPr id="4" name="Google Shape;2184;p50">
              <a:extLst>
                <a:ext uri="{FF2B5EF4-FFF2-40B4-BE49-F238E27FC236}">
                  <a16:creationId xmlns:a16="http://schemas.microsoft.com/office/drawing/2014/main" id="{67FC76E4-5EF0-49D4-8A9A-DEADF22B2107}"/>
                </a:ext>
              </a:extLst>
            </p:cNvPr>
            <p:cNvSpPr/>
            <p:nvPr/>
          </p:nvSpPr>
          <p:spPr>
            <a:xfrm>
              <a:off x="4120671" y="1548119"/>
              <a:ext cx="3748500" cy="2285700"/>
            </a:xfrm>
            <a:prstGeom prst="rect">
              <a:avLst/>
            </a:prstGeom>
            <a:no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185;p50">
              <a:extLst>
                <a:ext uri="{FF2B5EF4-FFF2-40B4-BE49-F238E27FC236}">
                  <a16:creationId xmlns:a16="http://schemas.microsoft.com/office/drawing/2014/main" id="{BF3412DC-021D-0A6D-24C1-99DC5051A431}"/>
                </a:ext>
              </a:extLst>
            </p:cNvPr>
            <p:cNvGrpSpPr/>
            <p:nvPr/>
          </p:nvGrpSpPr>
          <p:grpSpPr>
            <a:xfrm>
              <a:off x="3982523" y="1419647"/>
              <a:ext cx="4021458" cy="3062913"/>
              <a:chOff x="3578510" y="1419647"/>
              <a:chExt cx="4021458" cy="3062913"/>
            </a:xfrm>
          </p:grpSpPr>
          <p:sp>
            <p:nvSpPr>
              <p:cNvPr id="6" name="Google Shape;2186;p50">
                <a:extLst>
                  <a:ext uri="{FF2B5EF4-FFF2-40B4-BE49-F238E27FC236}">
                    <a16:creationId xmlns:a16="http://schemas.microsoft.com/office/drawing/2014/main" id="{B6A2768F-890B-7D2F-1A72-2E186AF2C637}"/>
                  </a:ext>
                </a:extLst>
              </p:cNvPr>
              <p:cNvSpPr/>
              <p:nvPr/>
            </p:nvSpPr>
            <p:spPr>
              <a:xfrm>
                <a:off x="3578510" y="1419647"/>
                <a:ext cx="4021458" cy="2544218"/>
              </a:xfrm>
              <a:prstGeom prst="roundRect">
                <a:avLst>
                  <a:gd name="adj" fmla="val 3857"/>
                </a:avLst>
              </a:prstGeom>
              <a:no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87;p50">
                <a:extLst>
                  <a:ext uri="{FF2B5EF4-FFF2-40B4-BE49-F238E27FC236}">
                    <a16:creationId xmlns:a16="http://schemas.microsoft.com/office/drawing/2014/main" id="{817845D4-3B9D-02CD-AC68-89F8EBFE865D}"/>
                  </a:ext>
                </a:extLst>
              </p:cNvPr>
              <p:cNvSpPr/>
              <p:nvPr/>
            </p:nvSpPr>
            <p:spPr>
              <a:xfrm>
                <a:off x="3605853" y="1454950"/>
                <a:ext cx="3966900" cy="2488800"/>
              </a:xfrm>
              <a:prstGeom prst="roundRect">
                <a:avLst>
                  <a:gd name="adj" fmla="val 3282"/>
                </a:avLst>
              </a:prstGeom>
              <a:no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8;p50">
                <a:extLst>
                  <a:ext uri="{FF2B5EF4-FFF2-40B4-BE49-F238E27FC236}">
                    <a16:creationId xmlns:a16="http://schemas.microsoft.com/office/drawing/2014/main" id="{27012008-712A-B10B-7781-C12C55478421}"/>
                  </a:ext>
                </a:extLst>
              </p:cNvPr>
              <p:cNvSpPr/>
              <p:nvPr/>
            </p:nvSpPr>
            <p:spPr>
              <a:xfrm>
                <a:off x="4900908" y="3963886"/>
                <a:ext cx="1373343" cy="518674"/>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1">
                    <a:lumMod val="75000"/>
                  </a:schemeClr>
                </a:solidFill>
                <a:prstDash val="solid"/>
                <a:round/>
                <a:headEnd type="none" w="med" len="med"/>
                <a:tailEnd type="none" w="med" len="med"/>
              </a:ln>
            </p:spPr>
            <p:txBody>
              <a:bodyPr/>
              <a:lstStyle/>
              <a:p>
                <a:endParaRPr lang="zh-CN" altLang="en-US"/>
              </a:p>
            </p:txBody>
          </p:sp>
          <p:cxnSp>
            <p:nvCxnSpPr>
              <p:cNvPr id="11" name="Google Shape;2189;p50">
                <a:extLst>
                  <a:ext uri="{FF2B5EF4-FFF2-40B4-BE49-F238E27FC236}">
                    <a16:creationId xmlns:a16="http://schemas.microsoft.com/office/drawing/2014/main" id="{106B94CA-6709-504D-8C75-F4BE0EAB6CD5}"/>
                  </a:ext>
                </a:extLst>
              </p:cNvPr>
              <p:cNvCxnSpPr/>
              <p:nvPr/>
            </p:nvCxnSpPr>
            <p:spPr>
              <a:xfrm>
                <a:off x="4915750" y="4433452"/>
                <a:ext cx="1353441" cy="0"/>
              </a:xfrm>
              <a:prstGeom prst="straightConnector1">
                <a:avLst/>
              </a:prstGeom>
              <a:noFill/>
              <a:ln w="19050" cap="flat" cmpd="sng">
                <a:solidFill>
                  <a:schemeClr val="accent1">
                    <a:lumMod val="75000"/>
                  </a:schemeClr>
                </a:solidFill>
                <a:prstDash val="solid"/>
                <a:round/>
                <a:headEnd type="none" w="med" len="med"/>
                <a:tailEnd type="none" w="med" len="med"/>
              </a:ln>
            </p:spPr>
          </p:cxnSp>
        </p:grpSp>
      </p:grpSp>
    </p:spTree>
    <p:extLst>
      <p:ext uri="{BB962C8B-B14F-4D97-AF65-F5344CB8AC3E}">
        <p14:creationId xmlns:p14="http://schemas.microsoft.com/office/powerpoint/2010/main" val="3033727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8"/>
          <p:cNvSpPr txBox="1">
            <a:spLocks noGrp="1"/>
          </p:cNvSpPr>
          <p:nvPr>
            <p:ph type="title"/>
          </p:nvPr>
        </p:nvSpPr>
        <p:spPr>
          <a:xfrm>
            <a:off x="1752300" y="1587600"/>
            <a:ext cx="2663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zh-CN" altLang="en-US" dirty="0">
                <a:latin typeface="微软雅黑" panose="020B0503020204020204" pitchFamily="34" charset="-122"/>
                <a:ea typeface="微软雅黑" panose="020B0503020204020204" pitchFamily="34" charset="-122"/>
              </a:rPr>
              <a:t>成员分工</a:t>
            </a:r>
            <a:endParaRPr dirty="0">
              <a:latin typeface="微软雅黑" panose="020B0503020204020204" pitchFamily="34" charset="-122"/>
              <a:ea typeface="微软雅黑" panose="020B0503020204020204" pitchFamily="34" charset="-122"/>
            </a:endParaRPr>
          </a:p>
        </p:txBody>
      </p:sp>
      <p:sp>
        <p:nvSpPr>
          <p:cNvPr id="495" name="Google Shape;495;p38"/>
          <p:cNvSpPr txBox="1">
            <a:spLocks noGrp="1"/>
          </p:cNvSpPr>
          <p:nvPr>
            <p:ph type="title" idx="2"/>
          </p:nvPr>
        </p:nvSpPr>
        <p:spPr>
          <a:xfrm>
            <a:off x="1028500" y="1587600"/>
            <a:ext cx="647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96" name="Google Shape;496;p38"/>
          <p:cNvSpPr txBox="1">
            <a:spLocks noGrp="1"/>
          </p:cNvSpPr>
          <p:nvPr>
            <p:ph type="subTitle" idx="1"/>
          </p:nvPr>
        </p:nvSpPr>
        <p:spPr>
          <a:xfrm>
            <a:off x="1752300" y="2065500"/>
            <a:ext cx="2663400" cy="615600"/>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en-US" altLang="zh-CN" dirty="0"/>
              <a:t>Member Roles</a:t>
            </a:r>
          </a:p>
        </p:txBody>
      </p:sp>
      <p:sp>
        <p:nvSpPr>
          <p:cNvPr id="497" name="Google Shape;497;p38"/>
          <p:cNvSpPr txBox="1">
            <a:spLocks noGrp="1"/>
          </p:cNvSpPr>
          <p:nvPr>
            <p:ph type="title" idx="3"/>
          </p:nvPr>
        </p:nvSpPr>
        <p:spPr>
          <a:xfrm>
            <a:off x="5448600" y="1587600"/>
            <a:ext cx="2663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zh-CN" altLang="en-US" dirty="0">
                <a:latin typeface="微软雅黑" panose="020B0503020204020204" pitchFamily="34" charset="-122"/>
                <a:ea typeface="微软雅黑" panose="020B0503020204020204" pitchFamily="34" charset="-122"/>
              </a:rPr>
              <a:t>问题及解决方法</a:t>
            </a:r>
            <a:endParaRPr dirty="0">
              <a:latin typeface="微软雅黑" panose="020B0503020204020204" pitchFamily="34" charset="-122"/>
              <a:ea typeface="微软雅黑" panose="020B0503020204020204" pitchFamily="34" charset="-122"/>
            </a:endParaRPr>
          </a:p>
        </p:txBody>
      </p:sp>
      <p:sp>
        <p:nvSpPr>
          <p:cNvPr id="498" name="Google Shape;498;p38"/>
          <p:cNvSpPr txBox="1">
            <a:spLocks noGrp="1"/>
          </p:cNvSpPr>
          <p:nvPr>
            <p:ph type="title" idx="4"/>
          </p:nvPr>
        </p:nvSpPr>
        <p:spPr>
          <a:xfrm>
            <a:off x="4724350" y="1587600"/>
            <a:ext cx="647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02</a:t>
            </a:r>
            <a:endParaRPr/>
          </a:p>
        </p:txBody>
      </p:sp>
      <p:sp>
        <p:nvSpPr>
          <p:cNvPr id="499" name="Google Shape;499;p38"/>
          <p:cNvSpPr txBox="1">
            <a:spLocks noGrp="1"/>
          </p:cNvSpPr>
          <p:nvPr>
            <p:ph type="subTitle" idx="5"/>
          </p:nvPr>
        </p:nvSpPr>
        <p:spPr>
          <a:xfrm>
            <a:off x="5448600" y="2065500"/>
            <a:ext cx="2663400" cy="615600"/>
          </a:xfrm>
          <a:prstGeom prst="rect">
            <a:avLst/>
          </a:prstGeom>
        </p:spPr>
        <p:txBody>
          <a:bodyPr spcFirstLastPara="1" wrap="square" lIns="90000" tIns="91425" rIns="90000" bIns="91425" anchor="t" anchorCtr="0">
            <a:noAutofit/>
          </a:bodyPr>
          <a:lstStyle/>
          <a:p>
            <a:pPr marL="0" indent="0">
              <a:buSzPts val="1100"/>
            </a:pPr>
            <a:r>
              <a:rPr lang="en-US" altLang="zh-CN" dirty="0"/>
              <a:t>Issues and Solutions</a:t>
            </a:r>
          </a:p>
        </p:txBody>
      </p:sp>
      <p:sp>
        <p:nvSpPr>
          <p:cNvPr id="500" name="Google Shape;500;p38"/>
          <p:cNvSpPr txBox="1">
            <a:spLocks noGrp="1"/>
          </p:cNvSpPr>
          <p:nvPr>
            <p:ph type="title" idx="6"/>
          </p:nvPr>
        </p:nvSpPr>
        <p:spPr>
          <a:xfrm>
            <a:off x="1752797" y="3096000"/>
            <a:ext cx="2663400" cy="554100"/>
          </a:xfrm>
          <a:prstGeom prst="rect">
            <a:avLst/>
          </a:prstGeom>
        </p:spPr>
        <p:txBody>
          <a:bodyPr spcFirstLastPara="1" wrap="square" lIns="90000" tIns="91425" rIns="90000" bIns="91425" anchor="b" anchorCtr="0">
            <a:noAutofit/>
          </a:bodyPr>
          <a:lstStyle/>
          <a:p>
            <a:r>
              <a:rPr lang="zh-CN" altLang="en-US" dirty="0">
                <a:latin typeface="微软雅黑" panose="020B0503020204020204" pitchFamily="34" charset="-122"/>
                <a:ea typeface="微软雅黑" panose="020B0503020204020204" pitchFamily="34" charset="-122"/>
              </a:rPr>
              <a:t>测试</a:t>
            </a:r>
            <a:endParaRPr dirty="0">
              <a:latin typeface="微软雅黑" panose="020B0503020204020204" pitchFamily="34" charset="-122"/>
              <a:ea typeface="微软雅黑" panose="020B0503020204020204" pitchFamily="34" charset="-122"/>
            </a:endParaRPr>
          </a:p>
        </p:txBody>
      </p:sp>
      <p:sp>
        <p:nvSpPr>
          <p:cNvPr id="501" name="Google Shape;501;p38"/>
          <p:cNvSpPr txBox="1">
            <a:spLocks noGrp="1"/>
          </p:cNvSpPr>
          <p:nvPr>
            <p:ph type="title" idx="7"/>
          </p:nvPr>
        </p:nvSpPr>
        <p:spPr>
          <a:xfrm>
            <a:off x="1028860" y="3096000"/>
            <a:ext cx="647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502" name="Google Shape;502;p38"/>
          <p:cNvSpPr txBox="1">
            <a:spLocks noGrp="1"/>
          </p:cNvSpPr>
          <p:nvPr>
            <p:ph type="subTitle" idx="8"/>
          </p:nvPr>
        </p:nvSpPr>
        <p:spPr>
          <a:xfrm>
            <a:off x="1752797" y="3573900"/>
            <a:ext cx="2663400" cy="615600"/>
          </a:xfrm>
          <a:prstGeom prst="rect">
            <a:avLst/>
          </a:prstGeom>
        </p:spPr>
        <p:txBody>
          <a:bodyPr spcFirstLastPara="1" wrap="square" lIns="90000" tIns="91425" rIns="90000" bIns="91425" anchor="t" anchorCtr="0">
            <a:noAutofit/>
          </a:bodyPr>
          <a:lstStyle/>
          <a:p>
            <a:pPr marL="0" indent="0">
              <a:buSzPts val="1100"/>
            </a:pPr>
            <a:r>
              <a:rPr lang="en-US" altLang="zh-CN" dirty="0"/>
              <a:t>Testing</a:t>
            </a:r>
          </a:p>
        </p:txBody>
      </p:sp>
      <p:sp>
        <p:nvSpPr>
          <p:cNvPr id="503" name="Google Shape;503;p38"/>
          <p:cNvSpPr txBox="1">
            <a:spLocks noGrp="1"/>
          </p:cNvSpPr>
          <p:nvPr>
            <p:ph type="title" idx="9"/>
          </p:nvPr>
        </p:nvSpPr>
        <p:spPr>
          <a:xfrm>
            <a:off x="5449098" y="3096000"/>
            <a:ext cx="2663400" cy="554100"/>
          </a:xfrm>
          <a:prstGeom prst="rect">
            <a:avLst/>
          </a:prstGeom>
        </p:spPr>
        <p:txBody>
          <a:bodyPr spcFirstLastPara="1" wrap="square" lIns="90000" tIns="91425" rIns="90000" bIns="91425" anchor="b" anchorCtr="0">
            <a:noAutofit/>
          </a:bodyPr>
          <a:lstStyle/>
          <a:p>
            <a:pPr marL="0" lvl="0" indent="0"/>
            <a:r>
              <a:rPr lang="zh-CN" altLang="en-US" dirty="0">
                <a:latin typeface="微软雅黑" panose="020B0503020204020204" pitchFamily="34" charset="-122"/>
                <a:ea typeface="微软雅黑" panose="020B0503020204020204" pitchFamily="34" charset="-122"/>
              </a:rPr>
              <a:t>成员的过程体会</a:t>
            </a:r>
            <a:endParaRPr dirty="0">
              <a:latin typeface="微软雅黑" panose="020B0503020204020204" pitchFamily="34" charset="-122"/>
              <a:ea typeface="微软雅黑" panose="020B0503020204020204" pitchFamily="34" charset="-122"/>
            </a:endParaRPr>
          </a:p>
        </p:txBody>
      </p:sp>
      <p:sp>
        <p:nvSpPr>
          <p:cNvPr id="504" name="Google Shape;504;p38"/>
          <p:cNvSpPr txBox="1">
            <a:spLocks noGrp="1"/>
          </p:cNvSpPr>
          <p:nvPr>
            <p:ph type="title" idx="13"/>
          </p:nvPr>
        </p:nvSpPr>
        <p:spPr>
          <a:xfrm>
            <a:off x="4724710" y="3096000"/>
            <a:ext cx="647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04</a:t>
            </a:r>
            <a:endParaRPr dirty="0"/>
          </a:p>
        </p:txBody>
      </p:sp>
      <p:sp>
        <p:nvSpPr>
          <p:cNvPr id="505" name="Google Shape;505;p38"/>
          <p:cNvSpPr txBox="1">
            <a:spLocks noGrp="1"/>
          </p:cNvSpPr>
          <p:nvPr>
            <p:ph type="subTitle" idx="14"/>
          </p:nvPr>
        </p:nvSpPr>
        <p:spPr>
          <a:xfrm>
            <a:off x="5449098" y="3573900"/>
            <a:ext cx="2663400" cy="615600"/>
          </a:xfrm>
          <a:prstGeom prst="rect">
            <a:avLst/>
          </a:prstGeom>
        </p:spPr>
        <p:txBody>
          <a:bodyPr spcFirstLastPara="1" wrap="square" lIns="90000" tIns="91425" rIns="90000" bIns="91425" anchor="t" anchorCtr="0">
            <a:noAutofit/>
          </a:bodyPr>
          <a:lstStyle/>
          <a:p>
            <a:pPr marL="0" indent="0">
              <a:buSzPts val="1100"/>
            </a:pPr>
            <a:r>
              <a:rPr lang="en-US" altLang="zh-CN" dirty="0"/>
              <a:t>Members' Reflections</a:t>
            </a:r>
          </a:p>
        </p:txBody>
      </p:sp>
      <p:sp>
        <p:nvSpPr>
          <p:cNvPr id="506" name="Google Shape;506;p38"/>
          <p:cNvSpPr txBox="1">
            <a:spLocks noGrp="1"/>
          </p:cNvSpPr>
          <p:nvPr>
            <p:ph type="title" idx="15"/>
          </p:nvPr>
        </p:nvSpPr>
        <p:spPr>
          <a:xfrm>
            <a:off x="720000" y="540000"/>
            <a:ext cx="7704000" cy="677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Table of contents</a:t>
            </a:r>
            <a:endParaRPr/>
          </a:p>
        </p:txBody>
      </p:sp>
      <p:grpSp>
        <p:nvGrpSpPr>
          <p:cNvPr id="507" name="Google Shape;507;p38"/>
          <p:cNvGrpSpPr/>
          <p:nvPr/>
        </p:nvGrpSpPr>
        <p:grpSpPr>
          <a:xfrm flipH="1">
            <a:off x="-6" y="3750084"/>
            <a:ext cx="1853402" cy="954563"/>
            <a:chOff x="2284775" y="2665075"/>
            <a:chExt cx="1205700" cy="620975"/>
          </a:xfrm>
        </p:grpSpPr>
        <p:sp>
          <p:nvSpPr>
            <p:cNvPr id="508" name="Google Shape;508;p38"/>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8"/>
          <p:cNvGrpSpPr/>
          <p:nvPr/>
        </p:nvGrpSpPr>
        <p:grpSpPr>
          <a:xfrm>
            <a:off x="481496" y="4319533"/>
            <a:ext cx="1832842" cy="671564"/>
            <a:chOff x="1885775" y="2985950"/>
            <a:chExt cx="1192325" cy="436875"/>
          </a:xfrm>
        </p:grpSpPr>
        <p:sp>
          <p:nvSpPr>
            <p:cNvPr id="536" name="Google Shape;536;p38"/>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8"/>
          <p:cNvGrpSpPr/>
          <p:nvPr/>
        </p:nvGrpSpPr>
        <p:grpSpPr>
          <a:xfrm>
            <a:off x="7438940" y="4390497"/>
            <a:ext cx="1476472" cy="676797"/>
            <a:chOff x="5848450" y="2417400"/>
            <a:chExt cx="279725" cy="128225"/>
          </a:xfrm>
        </p:grpSpPr>
        <p:sp>
          <p:nvSpPr>
            <p:cNvPr id="544" name="Google Shape;544;p38"/>
            <p:cNvSpPr/>
            <p:nvPr/>
          </p:nvSpPr>
          <p:spPr>
            <a:xfrm>
              <a:off x="5848450" y="2417400"/>
              <a:ext cx="262425" cy="105825"/>
            </a:xfrm>
            <a:custGeom>
              <a:avLst/>
              <a:gdLst/>
              <a:ahLst/>
              <a:cxnLst/>
              <a:rect l="l" t="t" r="r" b="b"/>
              <a:pathLst>
                <a:path w="10497" h="4233" extrusionOk="0">
                  <a:moveTo>
                    <a:pt x="914" y="1"/>
                  </a:moveTo>
                  <a:cubicBezTo>
                    <a:pt x="914" y="1"/>
                    <a:pt x="712" y="19"/>
                    <a:pt x="496" y="147"/>
                  </a:cubicBezTo>
                  <a:cubicBezTo>
                    <a:pt x="49" y="410"/>
                    <a:pt x="0" y="1005"/>
                    <a:pt x="254" y="1469"/>
                  </a:cubicBezTo>
                  <a:cubicBezTo>
                    <a:pt x="298" y="1549"/>
                    <a:pt x="356" y="1622"/>
                    <a:pt x="435" y="1678"/>
                  </a:cubicBezTo>
                  <a:cubicBezTo>
                    <a:pt x="435" y="1678"/>
                    <a:pt x="3427" y="2276"/>
                    <a:pt x="4553" y="2619"/>
                  </a:cubicBezTo>
                  <a:cubicBezTo>
                    <a:pt x="5679" y="2961"/>
                    <a:pt x="9426" y="4059"/>
                    <a:pt x="9761" y="4232"/>
                  </a:cubicBezTo>
                  <a:lnTo>
                    <a:pt x="10497" y="1097"/>
                  </a:lnTo>
                  <a:cubicBezTo>
                    <a:pt x="10497" y="1097"/>
                    <a:pt x="7322" y="880"/>
                    <a:pt x="5917" y="704"/>
                  </a:cubicBezTo>
                  <a:cubicBezTo>
                    <a:pt x="4511" y="528"/>
                    <a:pt x="914"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5851500" y="2455375"/>
              <a:ext cx="270025" cy="90250"/>
            </a:xfrm>
            <a:custGeom>
              <a:avLst/>
              <a:gdLst/>
              <a:ahLst/>
              <a:cxnLst/>
              <a:rect l="l" t="t" r="r" b="b"/>
              <a:pathLst>
                <a:path w="10801" h="3610" extrusionOk="0">
                  <a:moveTo>
                    <a:pt x="9584" y="1"/>
                  </a:moveTo>
                  <a:lnTo>
                    <a:pt x="8668" y="1190"/>
                  </a:lnTo>
                  <a:lnTo>
                    <a:pt x="604" y="107"/>
                  </a:lnTo>
                  <a:lnTo>
                    <a:pt x="0" y="550"/>
                  </a:lnTo>
                  <a:cubicBezTo>
                    <a:pt x="0" y="550"/>
                    <a:pt x="1598" y="627"/>
                    <a:pt x="2557" y="865"/>
                  </a:cubicBezTo>
                  <a:cubicBezTo>
                    <a:pt x="2927" y="957"/>
                    <a:pt x="3294" y="1061"/>
                    <a:pt x="3661" y="1164"/>
                  </a:cubicBezTo>
                  <a:cubicBezTo>
                    <a:pt x="4033" y="1270"/>
                    <a:pt x="4408" y="1361"/>
                    <a:pt x="4781" y="1462"/>
                  </a:cubicBezTo>
                  <a:cubicBezTo>
                    <a:pt x="5845" y="1753"/>
                    <a:pt x="6847" y="2175"/>
                    <a:pt x="7832" y="2677"/>
                  </a:cubicBezTo>
                  <a:cubicBezTo>
                    <a:pt x="7956" y="2740"/>
                    <a:pt x="9642" y="3562"/>
                    <a:pt x="9626" y="3609"/>
                  </a:cubicBezTo>
                  <a:cubicBezTo>
                    <a:pt x="10514" y="2399"/>
                    <a:pt x="10800" y="1500"/>
                    <a:pt x="10800" y="1500"/>
                  </a:cubicBezTo>
                  <a:lnTo>
                    <a:pt x="9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851225" y="2443325"/>
              <a:ext cx="244150" cy="79900"/>
            </a:xfrm>
            <a:custGeom>
              <a:avLst/>
              <a:gdLst/>
              <a:ahLst/>
              <a:cxnLst/>
              <a:rect l="l" t="t" r="r" b="b"/>
              <a:pathLst>
                <a:path w="9766" h="3196" extrusionOk="0">
                  <a:moveTo>
                    <a:pt x="0" y="0"/>
                  </a:moveTo>
                  <a:lnTo>
                    <a:pt x="0" y="0"/>
                  </a:lnTo>
                  <a:cubicBezTo>
                    <a:pt x="20" y="148"/>
                    <a:pt x="68" y="296"/>
                    <a:pt x="144" y="432"/>
                  </a:cubicBezTo>
                  <a:cubicBezTo>
                    <a:pt x="187" y="512"/>
                    <a:pt x="246" y="585"/>
                    <a:pt x="324" y="641"/>
                  </a:cubicBezTo>
                  <a:cubicBezTo>
                    <a:pt x="324" y="641"/>
                    <a:pt x="3316" y="1239"/>
                    <a:pt x="4442" y="1582"/>
                  </a:cubicBezTo>
                  <a:cubicBezTo>
                    <a:pt x="5568" y="1924"/>
                    <a:pt x="9315" y="3021"/>
                    <a:pt x="9650" y="3195"/>
                  </a:cubicBezTo>
                  <a:lnTo>
                    <a:pt x="9765" y="2703"/>
                  </a:lnTo>
                  <a:cubicBezTo>
                    <a:pt x="8984" y="2413"/>
                    <a:pt x="5529" y="1410"/>
                    <a:pt x="4435" y="1081"/>
                  </a:cubicBezTo>
                  <a:cubicBezTo>
                    <a:pt x="3254" y="726"/>
                    <a:pt x="114" y="106"/>
                    <a:pt x="114" y="106"/>
                  </a:cubicBezTo>
                  <a:cubicBezTo>
                    <a:pt x="71" y="75"/>
                    <a:pt x="33" y="39"/>
                    <a:pt x="0" y="0"/>
                  </a:cubicBezTo>
                  <a:close/>
                </a:path>
              </a:pathLst>
            </a:custGeom>
            <a:solidFill>
              <a:srgbClr val="093F51">
                <a:alpha val="1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6085575" y="2456100"/>
              <a:ext cx="23075" cy="51550"/>
            </a:xfrm>
            <a:custGeom>
              <a:avLst/>
              <a:gdLst/>
              <a:ahLst/>
              <a:cxnLst/>
              <a:rect l="l" t="t" r="r" b="b"/>
              <a:pathLst>
                <a:path w="923" h="2062" extrusionOk="0">
                  <a:moveTo>
                    <a:pt x="515" y="1"/>
                  </a:moveTo>
                  <a:cubicBezTo>
                    <a:pt x="425" y="149"/>
                    <a:pt x="339" y="328"/>
                    <a:pt x="265" y="529"/>
                  </a:cubicBezTo>
                  <a:lnTo>
                    <a:pt x="469" y="854"/>
                  </a:lnTo>
                  <a:cubicBezTo>
                    <a:pt x="469" y="854"/>
                    <a:pt x="289" y="1505"/>
                    <a:pt x="73" y="1505"/>
                  </a:cubicBezTo>
                  <a:cubicBezTo>
                    <a:pt x="72" y="1505"/>
                    <a:pt x="72" y="1505"/>
                    <a:pt x="72" y="1505"/>
                  </a:cubicBezTo>
                  <a:cubicBezTo>
                    <a:pt x="58" y="1505"/>
                    <a:pt x="44" y="1502"/>
                    <a:pt x="31" y="1498"/>
                  </a:cubicBezTo>
                  <a:cubicBezTo>
                    <a:pt x="7" y="1701"/>
                    <a:pt x="0" y="1890"/>
                    <a:pt x="12" y="2055"/>
                  </a:cubicBezTo>
                  <a:cubicBezTo>
                    <a:pt x="33" y="2059"/>
                    <a:pt x="57" y="2061"/>
                    <a:pt x="84" y="2061"/>
                  </a:cubicBezTo>
                  <a:cubicBezTo>
                    <a:pt x="235" y="2061"/>
                    <a:pt x="483" y="1979"/>
                    <a:pt x="707" y="1531"/>
                  </a:cubicBezTo>
                  <a:cubicBezTo>
                    <a:pt x="874" y="1238"/>
                    <a:pt x="907" y="927"/>
                    <a:pt x="907" y="927"/>
                  </a:cubicBezTo>
                  <a:cubicBezTo>
                    <a:pt x="919" y="841"/>
                    <a:pt x="922" y="749"/>
                    <a:pt x="914" y="657"/>
                  </a:cubicBezTo>
                  <a:cubicBezTo>
                    <a:pt x="858" y="108"/>
                    <a:pt x="521" y="1"/>
                    <a:pt x="521"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5870150" y="2484675"/>
              <a:ext cx="93475" cy="56850"/>
            </a:xfrm>
            <a:custGeom>
              <a:avLst/>
              <a:gdLst/>
              <a:ahLst/>
              <a:cxnLst/>
              <a:rect l="l" t="t" r="r" b="b"/>
              <a:pathLst>
                <a:path w="3739" h="2274" extrusionOk="0">
                  <a:moveTo>
                    <a:pt x="3243" y="1"/>
                  </a:moveTo>
                  <a:cubicBezTo>
                    <a:pt x="3119" y="1"/>
                    <a:pt x="2875" y="114"/>
                    <a:pt x="2800" y="144"/>
                  </a:cubicBezTo>
                  <a:cubicBezTo>
                    <a:pt x="2299" y="339"/>
                    <a:pt x="1926" y="756"/>
                    <a:pt x="1425" y="961"/>
                  </a:cubicBezTo>
                  <a:cubicBezTo>
                    <a:pt x="1125" y="1082"/>
                    <a:pt x="712" y="1257"/>
                    <a:pt x="349" y="1257"/>
                  </a:cubicBezTo>
                  <a:cubicBezTo>
                    <a:pt x="264" y="1257"/>
                    <a:pt x="182" y="1247"/>
                    <a:pt x="105" y="1225"/>
                  </a:cubicBezTo>
                  <a:lnTo>
                    <a:pt x="105" y="1225"/>
                  </a:lnTo>
                  <a:cubicBezTo>
                    <a:pt x="105" y="1225"/>
                    <a:pt x="0" y="1969"/>
                    <a:pt x="540" y="2273"/>
                  </a:cubicBezTo>
                  <a:cubicBezTo>
                    <a:pt x="540" y="2273"/>
                    <a:pt x="1697" y="2008"/>
                    <a:pt x="2298" y="1253"/>
                  </a:cubicBezTo>
                  <a:cubicBezTo>
                    <a:pt x="2898" y="499"/>
                    <a:pt x="3738" y="212"/>
                    <a:pt x="3738" y="212"/>
                  </a:cubicBezTo>
                  <a:lnTo>
                    <a:pt x="3289" y="9"/>
                  </a:lnTo>
                  <a:cubicBezTo>
                    <a:pt x="3277" y="3"/>
                    <a:pt x="3261" y="1"/>
                    <a:pt x="3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5934400" y="2466375"/>
              <a:ext cx="33075" cy="75425"/>
            </a:xfrm>
            <a:custGeom>
              <a:avLst/>
              <a:gdLst/>
              <a:ahLst/>
              <a:cxnLst/>
              <a:rect l="l" t="t" r="r" b="b"/>
              <a:pathLst>
                <a:path w="1323" h="3017" extrusionOk="0">
                  <a:moveTo>
                    <a:pt x="1042" y="0"/>
                  </a:moveTo>
                  <a:cubicBezTo>
                    <a:pt x="1042" y="0"/>
                    <a:pt x="964" y="693"/>
                    <a:pt x="486" y="1280"/>
                  </a:cubicBezTo>
                  <a:cubicBezTo>
                    <a:pt x="9" y="1869"/>
                    <a:pt x="0" y="2800"/>
                    <a:pt x="0" y="2800"/>
                  </a:cubicBezTo>
                  <a:cubicBezTo>
                    <a:pt x="153" y="2971"/>
                    <a:pt x="355" y="3016"/>
                    <a:pt x="527" y="3016"/>
                  </a:cubicBezTo>
                  <a:cubicBezTo>
                    <a:pt x="722" y="3016"/>
                    <a:pt x="878" y="2958"/>
                    <a:pt x="878" y="2958"/>
                  </a:cubicBezTo>
                  <a:cubicBezTo>
                    <a:pt x="719" y="2665"/>
                    <a:pt x="804" y="2210"/>
                    <a:pt x="858" y="1900"/>
                  </a:cubicBezTo>
                  <a:cubicBezTo>
                    <a:pt x="931" y="1481"/>
                    <a:pt x="1188" y="1125"/>
                    <a:pt x="1252" y="708"/>
                  </a:cubicBezTo>
                  <a:cubicBezTo>
                    <a:pt x="1263" y="636"/>
                    <a:pt x="1323" y="376"/>
                    <a:pt x="1273" y="310"/>
                  </a:cubicBez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5932675" y="2429750"/>
              <a:ext cx="47300" cy="60300"/>
            </a:xfrm>
            <a:custGeom>
              <a:avLst/>
              <a:gdLst/>
              <a:ahLst/>
              <a:cxnLst/>
              <a:rect l="l" t="t" r="r" b="b"/>
              <a:pathLst>
                <a:path w="1892" h="2412" extrusionOk="0">
                  <a:moveTo>
                    <a:pt x="1358" y="0"/>
                  </a:moveTo>
                  <a:cubicBezTo>
                    <a:pt x="1312" y="0"/>
                    <a:pt x="1265" y="4"/>
                    <a:pt x="1218" y="11"/>
                  </a:cubicBezTo>
                  <a:cubicBezTo>
                    <a:pt x="1218" y="11"/>
                    <a:pt x="0" y="712"/>
                    <a:pt x="540" y="2225"/>
                  </a:cubicBezTo>
                  <a:cubicBezTo>
                    <a:pt x="540" y="2225"/>
                    <a:pt x="854" y="2412"/>
                    <a:pt x="1171" y="2412"/>
                  </a:cubicBezTo>
                  <a:cubicBezTo>
                    <a:pt x="1194" y="2412"/>
                    <a:pt x="1216" y="2411"/>
                    <a:pt x="1238" y="2409"/>
                  </a:cubicBezTo>
                  <a:cubicBezTo>
                    <a:pt x="699" y="895"/>
                    <a:pt x="1891" y="124"/>
                    <a:pt x="1891" y="124"/>
                  </a:cubicBezTo>
                  <a:cubicBezTo>
                    <a:pt x="1891" y="124"/>
                    <a:pt x="164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6086325" y="2469300"/>
              <a:ext cx="10975" cy="24425"/>
            </a:xfrm>
            <a:custGeom>
              <a:avLst/>
              <a:gdLst/>
              <a:ahLst/>
              <a:cxnLst/>
              <a:rect l="l" t="t" r="r" b="b"/>
              <a:pathLst>
                <a:path w="439" h="977" extrusionOk="0">
                  <a:moveTo>
                    <a:pt x="235" y="1"/>
                  </a:moveTo>
                  <a:cubicBezTo>
                    <a:pt x="184" y="139"/>
                    <a:pt x="138" y="287"/>
                    <a:pt x="99" y="442"/>
                  </a:cubicBezTo>
                  <a:cubicBezTo>
                    <a:pt x="54" y="625"/>
                    <a:pt x="21" y="802"/>
                    <a:pt x="1" y="970"/>
                  </a:cubicBezTo>
                  <a:cubicBezTo>
                    <a:pt x="14" y="973"/>
                    <a:pt x="28" y="977"/>
                    <a:pt x="42" y="977"/>
                  </a:cubicBezTo>
                  <a:cubicBezTo>
                    <a:pt x="42" y="977"/>
                    <a:pt x="42" y="977"/>
                    <a:pt x="43" y="977"/>
                  </a:cubicBezTo>
                  <a:cubicBezTo>
                    <a:pt x="259" y="977"/>
                    <a:pt x="439" y="326"/>
                    <a:pt x="439" y="326"/>
                  </a:cubicBezTo>
                  <a:lnTo>
                    <a:pt x="235" y="1"/>
                  </a:lnTo>
                  <a:close/>
                </a:path>
              </a:pathLst>
            </a:custGeom>
            <a:solidFill>
              <a:srgbClr val="093F51">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31498936-AC20-19C2-C553-D0F1219657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pic>
        <p:nvPicPr>
          <p:cNvPr id="7" name="图片占位符 6">
            <a:extLst>
              <a:ext uri="{FF2B5EF4-FFF2-40B4-BE49-F238E27FC236}">
                <a16:creationId xmlns:a16="http://schemas.microsoft.com/office/drawing/2014/main" id="{B2C39897-D1C5-F1C5-7FFA-46683C4F6185}"/>
              </a:ext>
            </a:extLst>
          </p:cNvPr>
          <p:cNvPicPr>
            <a:picLocks noGrp="1" noChangeAspect="1"/>
          </p:cNvPicPr>
          <p:nvPr>
            <p:ph type="pic" idx="2"/>
          </p:nvPr>
        </p:nvPicPr>
        <p:blipFill>
          <a:blip r:embed="rId3"/>
          <a:srcRect t="781" b="781"/>
          <a:stretch>
            <a:fillRect/>
          </a:stretch>
        </p:blipFill>
        <p:spPr>
          <a:xfrm>
            <a:off x="114297" y="73824"/>
            <a:ext cx="8915406" cy="5014916"/>
          </a:xfrm>
        </p:spPr>
      </p:pic>
      <p:sp>
        <p:nvSpPr>
          <p:cNvPr id="1478" name="Google Shape;1478;p50"/>
          <p:cNvSpPr/>
          <p:nvPr/>
        </p:nvSpPr>
        <p:spPr>
          <a:xfrm rot="-3600066" flipH="1">
            <a:off x="-2627986" y="-1190502"/>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79" name="Google Shape;1479;p50"/>
          <p:cNvSpPr/>
          <p:nvPr/>
        </p:nvSpPr>
        <p:spPr>
          <a:xfrm rot="7199934" flipH="1">
            <a:off x="5556989" y="2609973"/>
            <a:ext cx="6214997" cy="3724029"/>
          </a:xfrm>
          <a:custGeom>
            <a:avLst/>
            <a:gdLst/>
            <a:ahLst/>
            <a:cxnLst/>
            <a:rect l="l" t="t" r="r" b="b"/>
            <a:pathLst>
              <a:path w="91799" h="55006" extrusionOk="0">
                <a:moveTo>
                  <a:pt x="58828" y="1"/>
                </a:moveTo>
                <a:cubicBezTo>
                  <a:pt x="57616" y="1"/>
                  <a:pt x="56358" y="39"/>
                  <a:pt x="55053" y="116"/>
                </a:cubicBezTo>
                <a:cubicBezTo>
                  <a:pt x="25603" y="1869"/>
                  <a:pt x="1" y="11987"/>
                  <a:pt x="2373" y="37787"/>
                </a:cubicBezTo>
                <a:cubicBezTo>
                  <a:pt x="3156" y="46314"/>
                  <a:pt x="11015" y="55005"/>
                  <a:pt x="19876" y="55005"/>
                </a:cubicBezTo>
                <a:cubicBezTo>
                  <a:pt x="20001" y="55005"/>
                  <a:pt x="20125" y="55003"/>
                  <a:pt x="20250" y="55000"/>
                </a:cubicBezTo>
                <a:cubicBezTo>
                  <a:pt x="20409" y="54996"/>
                  <a:pt x="20568" y="54990"/>
                  <a:pt x="20730" y="54982"/>
                </a:cubicBezTo>
                <a:cubicBezTo>
                  <a:pt x="33632" y="54402"/>
                  <a:pt x="33173" y="38644"/>
                  <a:pt x="44633" y="35810"/>
                </a:cubicBezTo>
                <a:cubicBezTo>
                  <a:pt x="46469" y="35356"/>
                  <a:pt x="48260" y="35182"/>
                  <a:pt x="50027" y="35182"/>
                </a:cubicBezTo>
                <a:cubicBezTo>
                  <a:pt x="55728" y="35182"/>
                  <a:pt x="61190" y="36985"/>
                  <a:pt x="67165" y="36985"/>
                </a:cubicBezTo>
                <a:cubicBezTo>
                  <a:pt x="70902" y="36985"/>
                  <a:pt x="74841" y="36279"/>
                  <a:pt x="79163" y="33986"/>
                </a:cubicBezTo>
                <a:cubicBezTo>
                  <a:pt x="90749" y="27837"/>
                  <a:pt x="91799" y="1"/>
                  <a:pt x="58828" y="1"/>
                </a:cubicBezTo>
                <a:close/>
              </a:path>
            </a:pathLst>
          </a:custGeom>
          <a:solidFill>
            <a:srgbClr val="EDAE3E">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0" name="Google Shape;1480;p50"/>
          <p:cNvSpPr txBox="1">
            <a:spLocks noGrp="1"/>
          </p:cNvSpPr>
          <p:nvPr>
            <p:ph type="title"/>
          </p:nvPr>
        </p:nvSpPr>
        <p:spPr>
          <a:xfrm>
            <a:off x="1692000" y="3877800"/>
            <a:ext cx="5760000" cy="585000"/>
          </a:xfrm>
          <a:prstGeom prst="rect">
            <a:avLst/>
          </a:prstGeom>
        </p:spPr>
        <p:txBody>
          <a:bodyPr spcFirstLastPara="1" wrap="square" lIns="90000" tIns="91425" rIns="90000" bIns="91425" anchor="t" anchorCtr="0">
            <a:spAutoFit/>
          </a:bodyPr>
          <a:lstStyle/>
          <a:p>
            <a:pPr marL="0" lvl="0" indent="0" algn="ctr" rtl="0">
              <a:spcBef>
                <a:spcPts val="0"/>
              </a:spcBef>
              <a:spcAft>
                <a:spcPts val="0"/>
              </a:spcAft>
              <a:buNone/>
            </a:pPr>
            <a:r>
              <a:rPr lang="zh-CN" altLang="en-US" dirty="0">
                <a:latin typeface="Crete Round" panose="02010600030101010101" charset="0"/>
                <a:ea typeface="微软雅黑" panose="020B0503020204020204" pitchFamily="34" charset="-122"/>
              </a:rPr>
              <a:t>脆脆杀终于毕业啦！</a:t>
            </a:r>
            <a:endParaRPr dirty="0">
              <a:latin typeface="Crete Round" panose="02010600030101010101" charset="0"/>
              <a:ea typeface="微软雅黑" panose="020B0503020204020204" pitchFamily="34" charset="-122"/>
            </a:endParaRPr>
          </a:p>
        </p:txBody>
      </p:sp>
      <p:sp>
        <p:nvSpPr>
          <p:cNvPr id="1481" name="Google Shape;1481;p50"/>
          <p:cNvSpPr/>
          <p:nvPr/>
        </p:nvSpPr>
        <p:spPr>
          <a:xfrm>
            <a:off x="0" y="4603500"/>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2" name="Google Shape;1482;p50"/>
          <p:cNvSpPr/>
          <p:nvPr/>
        </p:nvSpPr>
        <p:spPr>
          <a:xfrm>
            <a:off x="0" y="0"/>
            <a:ext cx="9144000" cy="5143500"/>
          </a:xfrm>
          <a:prstGeom prst="frame">
            <a:avLst>
              <a:gd name="adj1" fmla="val 24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nvGrpSpPr>
          <p:cNvPr id="1483" name="Google Shape;1483;p50"/>
          <p:cNvGrpSpPr/>
          <p:nvPr/>
        </p:nvGrpSpPr>
        <p:grpSpPr>
          <a:xfrm>
            <a:off x="8057380" y="3969429"/>
            <a:ext cx="733241" cy="1174071"/>
            <a:chOff x="5992975" y="3910925"/>
            <a:chExt cx="95350" cy="152675"/>
          </a:xfrm>
        </p:grpSpPr>
        <p:sp>
          <p:nvSpPr>
            <p:cNvPr id="1484" name="Google Shape;1484;p50"/>
            <p:cNvSpPr/>
            <p:nvPr/>
          </p:nvSpPr>
          <p:spPr>
            <a:xfrm>
              <a:off x="6005125" y="3927750"/>
              <a:ext cx="33600" cy="119875"/>
            </a:xfrm>
            <a:custGeom>
              <a:avLst/>
              <a:gdLst/>
              <a:ahLst/>
              <a:cxnLst/>
              <a:rect l="l" t="t" r="r" b="b"/>
              <a:pathLst>
                <a:path w="1344" h="4795" extrusionOk="0">
                  <a:moveTo>
                    <a:pt x="624" y="0"/>
                  </a:moveTo>
                  <a:lnTo>
                    <a:pt x="1" y="95"/>
                  </a:lnTo>
                  <a:lnTo>
                    <a:pt x="721" y="4795"/>
                  </a:lnTo>
                  <a:lnTo>
                    <a:pt x="1344" y="4698"/>
                  </a:lnTo>
                  <a:lnTo>
                    <a:pt x="6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5" name="Google Shape;1485;p50"/>
            <p:cNvSpPr/>
            <p:nvPr/>
          </p:nvSpPr>
          <p:spPr>
            <a:xfrm>
              <a:off x="6005125" y="3911750"/>
              <a:ext cx="15600" cy="18075"/>
            </a:xfrm>
            <a:custGeom>
              <a:avLst/>
              <a:gdLst/>
              <a:ahLst/>
              <a:cxnLst/>
              <a:rect l="l" t="t" r="r" b="b"/>
              <a:pathLst>
                <a:path w="624" h="723" extrusionOk="0">
                  <a:moveTo>
                    <a:pt x="209" y="1"/>
                  </a:moveTo>
                  <a:lnTo>
                    <a:pt x="138" y="247"/>
                  </a:lnTo>
                  <a:lnTo>
                    <a:pt x="1" y="723"/>
                  </a:lnTo>
                  <a:lnTo>
                    <a:pt x="1" y="723"/>
                  </a:lnTo>
                  <a:lnTo>
                    <a:pt x="624" y="628"/>
                  </a:lnTo>
                  <a:lnTo>
                    <a:pt x="351" y="215"/>
                  </a:ln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6" name="Google Shape;1486;p50"/>
            <p:cNvSpPr/>
            <p:nvPr/>
          </p:nvSpPr>
          <p:spPr>
            <a:xfrm>
              <a:off x="6021825" y="4036650"/>
              <a:ext cx="16900" cy="10975"/>
            </a:xfrm>
            <a:custGeom>
              <a:avLst/>
              <a:gdLst/>
              <a:ahLst/>
              <a:cxnLst/>
              <a:rect l="l" t="t" r="r" b="b"/>
              <a:pathLst>
                <a:path w="676" h="439" extrusionOk="0">
                  <a:moveTo>
                    <a:pt x="623" y="1"/>
                  </a:moveTo>
                  <a:lnTo>
                    <a:pt x="0" y="97"/>
                  </a:lnTo>
                  <a:lnTo>
                    <a:pt x="53" y="439"/>
                  </a:lnTo>
                  <a:lnTo>
                    <a:pt x="676" y="342"/>
                  </a:lnTo>
                  <a:lnTo>
                    <a:pt x="623" y="1"/>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7" name="Google Shape;1487;p50"/>
            <p:cNvSpPr/>
            <p:nvPr/>
          </p:nvSpPr>
          <p:spPr>
            <a:xfrm>
              <a:off x="6023125" y="4044875"/>
              <a:ext cx="16575" cy="9075"/>
            </a:xfrm>
            <a:custGeom>
              <a:avLst/>
              <a:gdLst/>
              <a:ahLst/>
              <a:cxnLst/>
              <a:rect l="l" t="t" r="r" b="b"/>
              <a:pathLst>
                <a:path w="663" h="363" extrusionOk="0">
                  <a:moveTo>
                    <a:pt x="624" y="1"/>
                  </a:moveTo>
                  <a:lnTo>
                    <a:pt x="0" y="97"/>
                  </a:lnTo>
                  <a:lnTo>
                    <a:pt x="35" y="327"/>
                  </a:lnTo>
                  <a:cubicBezTo>
                    <a:pt x="39" y="347"/>
                    <a:pt x="56" y="363"/>
                    <a:pt x="77" y="363"/>
                  </a:cubicBezTo>
                  <a:cubicBezTo>
                    <a:pt x="79" y="363"/>
                    <a:pt x="81" y="362"/>
                    <a:pt x="84" y="362"/>
                  </a:cubicBezTo>
                  <a:lnTo>
                    <a:pt x="624" y="279"/>
                  </a:lnTo>
                  <a:cubicBezTo>
                    <a:pt x="647" y="276"/>
                    <a:pt x="662" y="254"/>
                    <a:pt x="659" y="232"/>
                  </a:cubicBezTo>
                  <a:lnTo>
                    <a:pt x="624" y="1"/>
                  </a:lnTo>
                  <a:close/>
                </a:path>
              </a:pathLst>
            </a:custGeom>
            <a:solidFill>
              <a:srgbClr val="7B5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8" name="Google Shape;1488;p50"/>
            <p:cNvSpPr/>
            <p:nvPr/>
          </p:nvSpPr>
          <p:spPr>
            <a:xfrm>
              <a:off x="6008550" y="3911750"/>
              <a:ext cx="5350" cy="6175"/>
            </a:xfrm>
            <a:custGeom>
              <a:avLst/>
              <a:gdLst/>
              <a:ahLst/>
              <a:cxnLst/>
              <a:rect l="l" t="t" r="r" b="b"/>
              <a:pathLst>
                <a:path w="214" h="247" extrusionOk="0">
                  <a:moveTo>
                    <a:pt x="72" y="1"/>
                  </a:moveTo>
                  <a:lnTo>
                    <a:pt x="1" y="247"/>
                  </a:lnTo>
                  <a:lnTo>
                    <a:pt x="214" y="215"/>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89" name="Google Shape;1489;p50"/>
            <p:cNvSpPr/>
            <p:nvPr/>
          </p:nvSpPr>
          <p:spPr>
            <a:xfrm>
              <a:off x="6021000" y="4030350"/>
              <a:ext cx="16550" cy="8525"/>
            </a:xfrm>
            <a:custGeom>
              <a:avLst/>
              <a:gdLst/>
              <a:ahLst/>
              <a:cxnLst/>
              <a:rect l="l" t="t" r="r" b="b"/>
              <a:pathLst>
                <a:path w="662" h="341" extrusionOk="0">
                  <a:moveTo>
                    <a:pt x="624" y="0"/>
                  </a:moveTo>
                  <a:lnTo>
                    <a:pt x="0" y="96"/>
                  </a:lnTo>
                  <a:lnTo>
                    <a:pt x="37" y="341"/>
                  </a:lnTo>
                  <a:lnTo>
                    <a:pt x="661" y="246"/>
                  </a:lnTo>
                  <a:lnTo>
                    <a:pt x="624" y="0"/>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0" name="Google Shape;1490;p50"/>
            <p:cNvSpPr/>
            <p:nvPr/>
          </p:nvSpPr>
          <p:spPr>
            <a:xfrm>
              <a:off x="6009800" y="3933625"/>
              <a:ext cx="15925" cy="89425"/>
            </a:xfrm>
            <a:custGeom>
              <a:avLst/>
              <a:gdLst/>
              <a:ahLst/>
              <a:cxnLst/>
              <a:rect l="l" t="t" r="r" b="b"/>
              <a:pathLst>
                <a:path w="637" h="3577" extrusionOk="0">
                  <a:moveTo>
                    <a:pt x="51" y="0"/>
                  </a:moveTo>
                  <a:cubicBezTo>
                    <a:pt x="49" y="0"/>
                    <a:pt x="46" y="1"/>
                    <a:pt x="44" y="1"/>
                  </a:cubicBezTo>
                  <a:cubicBezTo>
                    <a:pt x="18" y="5"/>
                    <a:pt x="0" y="30"/>
                    <a:pt x="4" y="56"/>
                  </a:cubicBezTo>
                  <a:lnTo>
                    <a:pt x="537" y="3535"/>
                  </a:lnTo>
                  <a:cubicBezTo>
                    <a:pt x="541" y="3559"/>
                    <a:pt x="561" y="3576"/>
                    <a:pt x="585" y="3576"/>
                  </a:cubicBezTo>
                  <a:cubicBezTo>
                    <a:pt x="587" y="3576"/>
                    <a:pt x="589" y="3576"/>
                    <a:pt x="592" y="3576"/>
                  </a:cubicBezTo>
                  <a:cubicBezTo>
                    <a:pt x="618" y="3572"/>
                    <a:pt x="636" y="3547"/>
                    <a:pt x="632" y="3521"/>
                  </a:cubicBezTo>
                  <a:lnTo>
                    <a:pt x="100" y="41"/>
                  </a:lnTo>
                  <a:cubicBezTo>
                    <a:pt x="96" y="18"/>
                    <a:pt x="75" y="0"/>
                    <a:pt x="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1" name="Google Shape;1491;p50"/>
            <p:cNvSpPr/>
            <p:nvPr/>
          </p:nvSpPr>
          <p:spPr>
            <a:xfrm>
              <a:off x="6015875" y="3932700"/>
              <a:ext cx="15925" cy="89400"/>
            </a:xfrm>
            <a:custGeom>
              <a:avLst/>
              <a:gdLst/>
              <a:ahLst/>
              <a:cxnLst/>
              <a:rect l="l" t="t" r="r" b="b"/>
              <a:pathLst>
                <a:path w="637" h="3576" extrusionOk="0">
                  <a:moveTo>
                    <a:pt x="53" y="0"/>
                  </a:moveTo>
                  <a:cubicBezTo>
                    <a:pt x="50" y="0"/>
                    <a:pt x="47" y="0"/>
                    <a:pt x="45" y="1"/>
                  </a:cubicBezTo>
                  <a:cubicBezTo>
                    <a:pt x="19" y="5"/>
                    <a:pt x="0" y="29"/>
                    <a:pt x="4" y="56"/>
                  </a:cubicBezTo>
                  <a:lnTo>
                    <a:pt x="537" y="3535"/>
                  </a:lnTo>
                  <a:cubicBezTo>
                    <a:pt x="541" y="3558"/>
                    <a:pt x="562" y="3576"/>
                    <a:pt x="585" y="3576"/>
                  </a:cubicBezTo>
                  <a:cubicBezTo>
                    <a:pt x="587" y="3576"/>
                    <a:pt x="590" y="3576"/>
                    <a:pt x="592" y="3575"/>
                  </a:cubicBezTo>
                  <a:cubicBezTo>
                    <a:pt x="619" y="3571"/>
                    <a:pt x="637" y="3546"/>
                    <a:pt x="632" y="3521"/>
                  </a:cubicBezTo>
                  <a:lnTo>
                    <a:pt x="100" y="41"/>
                  </a:lnTo>
                  <a:cubicBezTo>
                    <a:pt x="96" y="17"/>
                    <a:pt x="76" y="0"/>
                    <a:pt x="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2" name="Google Shape;1492;p50"/>
            <p:cNvSpPr/>
            <p:nvPr/>
          </p:nvSpPr>
          <p:spPr>
            <a:xfrm>
              <a:off x="6033150" y="3928000"/>
              <a:ext cx="16175" cy="118900"/>
            </a:xfrm>
            <a:custGeom>
              <a:avLst/>
              <a:gdLst/>
              <a:ahLst/>
              <a:cxnLst/>
              <a:rect l="l" t="t" r="r" b="b"/>
              <a:pathLst>
                <a:path w="647" h="4756" extrusionOk="0">
                  <a:moveTo>
                    <a:pt x="631" y="0"/>
                  </a:moveTo>
                  <a:lnTo>
                    <a:pt x="0" y="2"/>
                  </a:lnTo>
                  <a:lnTo>
                    <a:pt x="16" y="4756"/>
                  </a:lnTo>
                  <a:lnTo>
                    <a:pt x="646" y="4754"/>
                  </a:lnTo>
                  <a:lnTo>
                    <a:pt x="6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3" name="Google Shape;1493;p50"/>
            <p:cNvSpPr/>
            <p:nvPr/>
          </p:nvSpPr>
          <p:spPr>
            <a:xfrm>
              <a:off x="6033125" y="3910925"/>
              <a:ext cx="15775" cy="17125"/>
            </a:xfrm>
            <a:custGeom>
              <a:avLst/>
              <a:gdLst/>
              <a:ahLst/>
              <a:cxnLst/>
              <a:rect l="l" t="t" r="r" b="b"/>
              <a:pathLst>
                <a:path w="631" h="685" extrusionOk="0">
                  <a:moveTo>
                    <a:pt x="313" y="1"/>
                  </a:moveTo>
                  <a:lnTo>
                    <a:pt x="206" y="234"/>
                  </a:lnTo>
                  <a:lnTo>
                    <a:pt x="0" y="684"/>
                  </a:lnTo>
                  <a:lnTo>
                    <a:pt x="631" y="682"/>
                  </a:lnTo>
                  <a:lnTo>
                    <a:pt x="422" y="233"/>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4" name="Google Shape;1494;p50"/>
            <p:cNvSpPr/>
            <p:nvPr/>
          </p:nvSpPr>
          <p:spPr>
            <a:xfrm>
              <a:off x="6033475" y="4038175"/>
              <a:ext cx="15850" cy="8725"/>
            </a:xfrm>
            <a:custGeom>
              <a:avLst/>
              <a:gdLst/>
              <a:ahLst/>
              <a:cxnLst/>
              <a:rect l="l" t="t" r="r" b="b"/>
              <a:pathLst>
                <a:path w="634" h="349" extrusionOk="0">
                  <a:moveTo>
                    <a:pt x="632" y="1"/>
                  </a:moveTo>
                  <a:lnTo>
                    <a:pt x="1" y="3"/>
                  </a:lnTo>
                  <a:lnTo>
                    <a:pt x="3" y="349"/>
                  </a:lnTo>
                  <a:lnTo>
                    <a:pt x="633" y="347"/>
                  </a:lnTo>
                  <a:lnTo>
                    <a:pt x="632" y="1"/>
                  </a:lnTo>
                  <a:close/>
                </a:path>
              </a:pathLst>
            </a:custGeom>
            <a:solidFill>
              <a:srgbClr val="4B1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5" name="Google Shape;1495;p50"/>
            <p:cNvSpPr/>
            <p:nvPr/>
          </p:nvSpPr>
          <p:spPr>
            <a:xfrm>
              <a:off x="6033500" y="4046800"/>
              <a:ext cx="15825" cy="6950"/>
            </a:xfrm>
            <a:custGeom>
              <a:avLst/>
              <a:gdLst/>
              <a:ahLst/>
              <a:cxnLst/>
              <a:rect l="l" t="t" r="r" b="b"/>
              <a:pathLst>
                <a:path w="633" h="278" extrusionOk="0">
                  <a:moveTo>
                    <a:pt x="631" y="1"/>
                  </a:moveTo>
                  <a:lnTo>
                    <a:pt x="1" y="3"/>
                  </a:lnTo>
                  <a:lnTo>
                    <a:pt x="1" y="236"/>
                  </a:lnTo>
                  <a:cubicBezTo>
                    <a:pt x="1" y="259"/>
                    <a:pt x="21" y="278"/>
                    <a:pt x="43" y="278"/>
                  </a:cubicBezTo>
                  <a:lnTo>
                    <a:pt x="590" y="276"/>
                  </a:lnTo>
                  <a:cubicBezTo>
                    <a:pt x="613" y="276"/>
                    <a:pt x="632" y="257"/>
                    <a:pt x="632" y="234"/>
                  </a:cubicBez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6" name="Google Shape;1496;p50"/>
            <p:cNvSpPr/>
            <p:nvPr/>
          </p:nvSpPr>
          <p:spPr>
            <a:xfrm>
              <a:off x="6038275" y="3910925"/>
              <a:ext cx="5400" cy="5875"/>
            </a:xfrm>
            <a:custGeom>
              <a:avLst/>
              <a:gdLst/>
              <a:ahLst/>
              <a:cxnLst/>
              <a:rect l="l" t="t" r="r" b="b"/>
              <a:pathLst>
                <a:path w="216" h="235" extrusionOk="0">
                  <a:moveTo>
                    <a:pt x="107" y="1"/>
                  </a:moveTo>
                  <a:lnTo>
                    <a:pt x="0" y="234"/>
                  </a:lnTo>
                  <a:lnTo>
                    <a:pt x="216" y="233"/>
                  </a:lnTo>
                  <a:lnTo>
                    <a:pt x="1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7" name="Google Shape;1497;p50"/>
            <p:cNvSpPr/>
            <p:nvPr/>
          </p:nvSpPr>
          <p:spPr>
            <a:xfrm>
              <a:off x="6033475" y="4032000"/>
              <a:ext cx="15825" cy="6275"/>
            </a:xfrm>
            <a:custGeom>
              <a:avLst/>
              <a:gdLst/>
              <a:ahLst/>
              <a:cxnLst/>
              <a:rect l="l" t="t" r="r" b="b"/>
              <a:pathLst>
                <a:path w="633" h="251" extrusionOk="0">
                  <a:moveTo>
                    <a:pt x="631" y="1"/>
                  </a:moveTo>
                  <a:lnTo>
                    <a:pt x="1" y="3"/>
                  </a:lnTo>
                  <a:lnTo>
                    <a:pt x="2" y="250"/>
                  </a:lnTo>
                  <a:lnTo>
                    <a:pt x="632" y="248"/>
                  </a:lnTo>
                  <a:lnTo>
                    <a:pt x="631" y="1"/>
                  </a:lnTo>
                  <a:close/>
                </a:path>
              </a:pathLst>
            </a:custGeom>
            <a:solidFill>
              <a:srgbClr val="D839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8" name="Google Shape;1498;p50"/>
            <p:cNvSpPr/>
            <p:nvPr/>
          </p:nvSpPr>
          <p:spPr>
            <a:xfrm>
              <a:off x="6037050" y="3932650"/>
              <a:ext cx="2725" cy="90425"/>
            </a:xfrm>
            <a:custGeom>
              <a:avLst/>
              <a:gdLst/>
              <a:ahLst/>
              <a:cxnLst/>
              <a:rect l="l" t="t" r="r" b="b"/>
              <a:pathLst>
                <a:path w="109" h="3617" extrusionOk="0">
                  <a:moveTo>
                    <a:pt x="48" y="1"/>
                  </a:moveTo>
                  <a:cubicBezTo>
                    <a:pt x="22" y="1"/>
                    <a:pt x="1" y="22"/>
                    <a:pt x="1" y="49"/>
                  </a:cubicBezTo>
                  <a:lnTo>
                    <a:pt x="12" y="3569"/>
                  </a:lnTo>
                  <a:cubicBezTo>
                    <a:pt x="12" y="3596"/>
                    <a:pt x="34" y="3617"/>
                    <a:pt x="61" y="3617"/>
                  </a:cubicBezTo>
                  <a:cubicBezTo>
                    <a:pt x="87" y="3617"/>
                    <a:pt x="108" y="3595"/>
                    <a:pt x="108" y="3568"/>
                  </a:cubicBezTo>
                  <a:lnTo>
                    <a:pt x="97" y="48"/>
                  </a:lnTo>
                  <a:cubicBezTo>
                    <a:pt x="97" y="22"/>
                    <a:pt x="75" y="1"/>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499" name="Google Shape;1499;p50"/>
            <p:cNvSpPr/>
            <p:nvPr/>
          </p:nvSpPr>
          <p:spPr>
            <a:xfrm>
              <a:off x="6043200" y="3932625"/>
              <a:ext cx="2725" cy="90425"/>
            </a:xfrm>
            <a:custGeom>
              <a:avLst/>
              <a:gdLst/>
              <a:ahLst/>
              <a:cxnLst/>
              <a:rect l="l" t="t" r="r" b="b"/>
              <a:pathLst>
                <a:path w="109" h="3617" extrusionOk="0">
                  <a:moveTo>
                    <a:pt x="49" y="1"/>
                  </a:moveTo>
                  <a:cubicBezTo>
                    <a:pt x="23" y="1"/>
                    <a:pt x="1" y="22"/>
                    <a:pt x="1" y="49"/>
                  </a:cubicBezTo>
                  <a:lnTo>
                    <a:pt x="12" y="3569"/>
                  </a:lnTo>
                  <a:cubicBezTo>
                    <a:pt x="12" y="3596"/>
                    <a:pt x="34" y="3617"/>
                    <a:pt x="61" y="3617"/>
                  </a:cubicBezTo>
                  <a:cubicBezTo>
                    <a:pt x="88" y="3617"/>
                    <a:pt x="109" y="3595"/>
                    <a:pt x="109" y="3568"/>
                  </a:cubicBezTo>
                  <a:lnTo>
                    <a:pt x="97" y="48"/>
                  </a:lnTo>
                  <a:cubicBezTo>
                    <a:pt x="97" y="22"/>
                    <a:pt x="75" y="1"/>
                    <a:pt x="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0" name="Google Shape;1500;p50"/>
            <p:cNvSpPr/>
            <p:nvPr/>
          </p:nvSpPr>
          <p:spPr>
            <a:xfrm>
              <a:off x="6044075" y="3927325"/>
              <a:ext cx="32350" cy="119925"/>
            </a:xfrm>
            <a:custGeom>
              <a:avLst/>
              <a:gdLst/>
              <a:ahLst/>
              <a:cxnLst/>
              <a:rect l="l" t="t" r="r" b="b"/>
              <a:pathLst>
                <a:path w="1294" h="4797" extrusionOk="0">
                  <a:moveTo>
                    <a:pt x="670" y="0"/>
                  </a:moveTo>
                  <a:lnTo>
                    <a:pt x="0" y="4707"/>
                  </a:lnTo>
                  <a:lnTo>
                    <a:pt x="625" y="4796"/>
                  </a:lnTo>
                  <a:lnTo>
                    <a:pt x="1293" y="89"/>
                  </a:lnTo>
                  <a:lnTo>
                    <a:pt x="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1" name="Google Shape;1501;p50"/>
            <p:cNvSpPr/>
            <p:nvPr/>
          </p:nvSpPr>
          <p:spPr>
            <a:xfrm>
              <a:off x="6060475" y="3911650"/>
              <a:ext cx="15600" cy="18025"/>
            </a:xfrm>
            <a:custGeom>
              <a:avLst/>
              <a:gdLst/>
              <a:ahLst/>
              <a:cxnLst/>
              <a:rect l="l" t="t" r="r" b="b"/>
              <a:pathLst>
                <a:path w="624" h="721" extrusionOk="0">
                  <a:moveTo>
                    <a:pt x="409" y="0"/>
                  </a:moveTo>
                  <a:lnTo>
                    <a:pt x="269" y="216"/>
                  </a:lnTo>
                  <a:lnTo>
                    <a:pt x="0" y="632"/>
                  </a:lnTo>
                  <a:lnTo>
                    <a:pt x="624" y="721"/>
                  </a:lnTo>
                  <a:lnTo>
                    <a:pt x="482" y="246"/>
                  </a:lnTo>
                  <a:lnTo>
                    <a:pt x="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2" name="Google Shape;1502;p50"/>
            <p:cNvSpPr/>
            <p:nvPr/>
          </p:nvSpPr>
          <p:spPr>
            <a:xfrm>
              <a:off x="6043825" y="4036850"/>
              <a:ext cx="16850" cy="10800"/>
            </a:xfrm>
            <a:custGeom>
              <a:avLst/>
              <a:gdLst/>
              <a:ahLst/>
              <a:cxnLst/>
              <a:rect l="l" t="t" r="r" b="b"/>
              <a:pathLst>
                <a:path w="674" h="432" extrusionOk="0">
                  <a:moveTo>
                    <a:pt x="49" y="0"/>
                  </a:moveTo>
                  <a:lnTo>
                    <a:pt x="1" y="343"/>
                  </a:lnTo>
                  <a:lnTo>
                    <a:pt x="625" y="432"/>
                  </a:lnTo>
                  <a:lnTo>
                    <a:pt x="673" y="89"/>
                  </a:lnTo>
                  <a:lnTo>
                    <a:pt x="49" y="0"/>
                  </a:lnTo>
                  <a:close/>
                </a:path>
              </a:pathLst>
            </a:custGeom>
            <a:solidFill>
              <a:srgbClr val="161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3" name="Google Shape;1503;p50"/>
            <p:cNvSpPr/>
            <p:nvPr/>
          </p:nvSpPr>
          <p:spPr>
            <a:xfrm>
              <a:off x="6042850" y="4045075"/>
              <a:ext cx="16525" cy="8925"/>
            </a:xfrm>
            <a:custGeom>
              <a:avLst/>
              <a:gdLst/>
              <a:ahLst/>
              <a:cxnLst/>
              <a:rect l="l" t="t" r="r" b="b"/>
              <a:pathLst>
                <a:path w="661" h="357" extrusionOk="0">
                  <a:moveTo>
                    <a:pt x="37" y="0"/>
                  </a:moveTo>
                  <a:lnTo>
                    <a:pt x="4" y="232"/>
                  </a:lnTo>
                  <a:cubicBezTo>
                    <a:pt x="0" y="255"/>
                    <a:pt x="17" y="275"/>
                    <a:pt x="40" y="280"/>
                  </a:cubicBezTo>
                  <a:lnTo>
                    <a:pt x="581" y="356"/>
                  </a:lnTo>
                  <a:cubicBezTo>
                    <a:pt x="583" y="356"/>
                    <a:pt x="585" y="357"/>
                    <a:pt x="587" y="357"/>
                  </a:cubicBezTo>
                  <a:cubicBezTo>
                    <a:pt x="607" y="357"/>
                    <a:pt x="625" y="342"/>
                    <a:pt x="628" y="320"/>
                  </a:cubicBezTo>
                  <a:lnTo>
                    <a:pt x="661" y="89"/>
                  </a:lnTo>
                  <a:lnTo>
                    <a:pt x="37" y="0"/>
                  </a:lnTo>
                  <a:close/>
                </a:path>
              </a:pathLst>
            </a:custGeom>
            <a:solidFill>
              <a:srgbClr val="CE6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4" name="Google Shape;1504;p50"/>
            <p:cNvSpPr/>
            <p:nvPr/>
          </p:nvSpPr>
          <p:spPr>
            <a:xfrm>
              <a:off x="6067200" y="3911650"/>
              <a:ext cx="5350" cy="6150"/>
            </a:xfrm>
            <a:custGeom>
              <a:avLst/>
              <a:gdLst/>
              <a:ahLst/>
              <a:cxnLst/>
              <a:rect l="l" t="t" r="r" b="b"/>
              <a:pathLst>
                <a:path w="214" h="246" extrusionOk="0">
                  <a:moveTo>
                    <a:pt x="140" y="0"/>
                  </a:moveTo>
                  <a:lnTo>
                    <a:pt x="0" y="216"/>
                  </a:lnTo>
                  <a:lnTo>
                    <a:pt x="213" y="246"/>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5" name="Google Shape;1505;p50"/>
            <p:cNvSpPr/>
            <p:nvPr/>
          </p:nvSpPr>
          <p:spPr>
            <a:xfrm>
              <a:off x="6045100" y="4030150"/>
              <a:ext cx="16500" cy="8350"/>
            </a:xfrm>
            <a:custGeom>
              <a:avLst/>
              <a:gdLst/>
              <a:ahLst/>
              <a:cxnLst/>
              <a:rect l="l" t="t" r="r" b="b"/>
              <a:pathLst>
                <a:path w="660" h="334" extrusionOk="0">
                  <a:moveTo>
                    <a:pt x="36" y="0"/>
                  </a:moveTo>
                  <a:lnTo>
                    <a:pt x="0" y="245"/>
                  </a:lnTo>
                  <a:lnTo>
                    <a:pt x="625" y="333"/>
                  </a:lnTo>
                  <a:lnTo>
                    <a:pt x="660" y="88"/>
                  </a:lnTo>
                  <a:lnTo>
                    <a:pt x="36" y="0"/>
                  </a:lnTo>
                  <a:close/>
                </a:path>
              </a:pathLst>
            </a:custGeom>
            <a:solidFill>
              <a:srgbClr val="C47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6" name="Google Shape;1506;p50"/>
            <p:cNvSpPr/>
            <p:nvPr/>
          </p:nvSpPr>
          <p:spPr>
            <a:xfrm>
              <a:off x="6051050" y="3932750"/>
              <a:ext cx="14975" cy="89550"/>
            </a:xfrm>
            <a:custGeom>
              <a:avLst/>
              <a:gdLst/>
              <a:ahLst/>
              <a:cxnLst/>
              <a:rect l="l" t="t" r="r" b="b"/>
              <a:pathLst>
                <a:path w="599" h="3582" extrusionOk="0">
                  <a:moveTo>
                    <a:pt x="546" y="0"/>
                  </a:moveTo>
                  <a:cubicBezTo>
                    <a:pt x="523" y="0"/>
                    <a:pt x="503" y="18"/>
                    <a:pt x="499" y="41"/>
                  </a:cubicBezTo>
                  <a:lnTo>
                    <a:pt x="5" y="3527"/>
                  </a:lnTo>
                  <a:cubicBezTo>
                    <a:pt x="0" y="3553"/>
                    <a:pt x="19" y="3578"/>
                    <a:pt x="45" y="3581"/>
                  </a:cubicBezTo>
                  <a:cubicBezTo>
                    <a:pt x="47" y="3581"/>
                    <a:pt x="50" y="3581"/>
                    <a:pt x="52" y="3581"/>
                  </a:cubicBezTo>
                  <a:cubicBezTo>
                    <a:pt x="76" y="3581"/>
                    <a:pt x="96" y="3564"/>
                    <a:pt x="100" y="3540"/>
                  </a:cubicBezTo>
                  <a:lnTo>
                    <a:pt x="594" y="55"/>
                  </a:lnTo>
                  <a:cubicBezTo>
                    <a:pt x="598" y="29"/>
                    <a:pt x="580" y="4"/>
                    <a:pt x="554" y="1"/>
                  </a:cubicBezTo>
                  <a:cubicBezTo>
                    <a:pt x="551" y="0"/>
                    <a:pt x="549" y="0"/>
                    <a:pt x="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7" name="Google Shape;1507;p50"/>
            <p:cNvSpPr/>
            <p:nvPr/>
          </p:nvSpPr>
          <p:spPr>
            <a:xfrm>
              <a:off x="6057150" y="3933600"/>
              <a:ext cx="14975" cy="89575"/>
            </a:xfrm>
            <a:custGeom>
              <a:avLst/>
              <a:gdLst/>
              <a:ahLst/>
              <a:cxnLst/>
              <a:rect l="l" t="t" r="r" b="b"/>
              <a:pathLst>
                <a:path w="599" h="3583" extrusionOk="0">
                  <a:moveTo>
                    <a:pt x="548" y="1"/>
                  </a:moveTo>
                  <a:cubicBezTo>
                    <a:pt x="524" y="1"/>
                    <a:pt x="503" y="17"/>
                    <a:pt x="499" y="42"/>
                  </a:cubicBezTo>
                  <a:lnTo>
                    <a:pt x="5" y="3527"/>
                  </a:lnTo>
                  <a:cubicBezTo>
                    <a:pt x="1" y="3554"/>
                    <a:pt x="19" y="3578"/>
                    <a:pt x="45" y="3582"/>
                  </a:cubicBezTo>
                  <a:cubicBezTo>
                    <a:pt x="47" y="3582"/>
                    <a:pt x="49" y="3582"/>
                    <a:pt x="51" y="3582"/>
                  </a:cubicBezTo>
                  <a:cubicBezTo>
                    <a:pt x="76" y="3582"/>
                    <a:pt x="96" y="3565"/>
                    <a:pt x="100" y="3540"/>
                  </a:cubicBezTo>
                  <a:lnTo>
                    <a:pt x="595" y="56"/>
                  </a:lnTo>
                  <a:cubicBezTo>
                    <a:pt x="599" y="29"/>
                    <a:pt x="580" y="5"/>
                    <a:pt x="554" y="1"/>
                  </a:cubicBezTo>
                  <a:cubicBezTo>
                    <a:pt x="552" y="1"/>
                    <a:pt x="550"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8" name="Google Shape;1508;p50"/>
            <p:cNvSpPr/>
            <p:nvPr/>
          </p:nvSpPr>
          <p:spPr>
            <a:xfrm>
              <a:off x="5997400" y="3976250"/>
              <a:ext cx="86350" cy="87350"/>
            </a:xfrm>
            <a:custGeom>
              <a:avLst/>
              <a:gdLst/>
              <a:ahLst/>
              <a:cxnLst/>
              <a:rect l="l" t="t" r="r" b="b"/>
              <a:pathLst>
                <a:path w="3454" h="3494" extrusionOk="0">
                  <a:moveTo>
                    <a:pt x="1" y="0"/>
                  </a:moveTo>
                  <a:lnTo>
                    <a:pt x="51" y="458"/>
                  </a:lnTo>
                  <a:lnTo>
                    <a:pt x="107" y="960"/>
                  </a:lnTo>
                  <a:lnTo>
                    <a:pt x="389" y="3494"/>
                  </a:lnTo>
                  <a:lnTo>
                    <a:pt x="3065" y="3494"/>
                  </a:lnTo>
                  <a:lnTo>
                    <a:pt x="3382" y="643"/>
                  </a:lnTo>
                  <a:lnTo>
                    <a:pt x="3402" y="458"/>
                  </a:lnTo>
                  <a:lnTo>
                    <a:pt x="3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09" name="Google Shape;1509;p50"/>
            <p:cNvSpPr/>
            <p:nvPr/>
          </p:nvSpPr>
          <p:spPr>
            <a:xfrm>
              <a:off x="5998675" y="3987700"/>
              <a:ext cx="83800" cy="12575"/>
            </a:xfrm>
            <a:custGeom>
              <a:avLst/>
              <a:gdLst/>
              <a:ahLst/>
              <a:cxnLst/>
              <a:rect l="l" t="t" r="r" b="b"/>
              <a:pathLst>
                <a:path w="3352" h="503" extrusionOk="0">
                  <a:moveTo>
                    <a:pt x="0" y="0"/>
                  </a:moveTo>
                  <a:lnTo>
                    <a:pt x="56" y="502"/>
                  </a:lnTo>
                  <a:lnTo>
                    <a:pt x="3331" y="185"/>
                  </a:lnTo>
                  <a:lnTo>
                    <a:pt x="33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sp>
          <p:nvSpPr>
            <p:cNvPr id="1510" name="Google Shape;1510;p50"/>
            <p:cNvSpPr/>
            <p:nvPr/>
          </p:nvSpPr>
          <p:spPr>
            <a:xfrm>
              <a:off x="5992975" y="3970925"/>
              <a:ext cx="95350" cy="16800"/>
            </a:xfrm>
            <a:custGeom>
              <a:avLst/>
              <a:gdLst/>
              <a:ahLst/>
              <a:cxnLst/>
              <a:rect l="l" t="t" r="r" b="b"/>
              <a:pathLst>
                <a:path w="3814" h="672" extrusionOk="0">
                  <a:moveTo>
                    <a:pt x="1" y="1"/>
                  </a:moveTo>
                  <a:lnTo>
                    <a:pt x="71" y="671"/>
                  </a:lnTo>
                  <a:lnTo>
                    <a:pt x="3742" y="671"/>
                  </a:lnTo>
                  <a:lnTo>
                    <a:pt x="38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rete Round" panose="02010600030101010101" charset="0"/>
                <a:ea typeface="微软雅黑" panose="020B0503020204020204" pitchFamily="34" charset="-122"/>
              </a:endParaRPr>
            </a:p>
          </p:txBody>
        </p:sp>
      </p:grpSp>
      <p:pic>
        <p:nvPicPr>
          <p:cNvPr id="10" name="图片 9">
            <a:extLst>
              <a:ext uri="{FF2B5EF4-FFF2-40B4-BE49-F238E27FC236}">
                <a16:creationId xmlns:a16="http://schemas.microsoft.com/office/drawing/2014/main" id="{263DC57F-E4E3-39BA-5D10-86A5864885F3}"/>
              </a:ext>
            </a:extLst>
          </p:cNvPr>
          <p:cNvPicPr>
            <a:picLocks noChangeAspect="1"/>
          </p:cNvPicPr>
          <p:nvPr/>
        </p:nvPicPr>
        <p:blipFill>
          <a:blip r:embed="rId4"/>
          <a:stretch>
            <a:fillRect/>
          </a:stretch>
        </p:blipFill>
        <p:spPr>
          <a:xfrm>
            <a:off x="5969778" y="1270011"/>
            <a:ext cx="2785661" cy="120103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29D8310B-6041-A34C-E694-A3DB498D026F}"/>
              </a:ext>
            </a:extLst>
          </p:cNvPr>
          <p:cNvPicPr>
            <a:picLocks noGrp="1" noChangeAspect="1"/>
          </p:cNvPicPr>
          <p:nvPr>
            <p:ph type="pic" idx="2"/>
          </p:nvPr>
        </p:nvPicPr>
        <p:blipFill>
          <a:blip r:embed="rId2"/>
          <a:srcRect/>
          <a:stretch>
            <a:fillRect/>
          </a:stretch>
        </p:blipFill>
        <p:spPr>
          <a:prstGeom prst="rect">
            <a:avLst/>
          </a:prstGeom>
        </p:spPr>
      </p:pic>
    </p:spTree>
    <p:extLst>
      <p:ext uri="{BB962C8B-B14F-4D97-AF65-F5344CB8AC3E}">
        <p14:creationId xmlns:p14="http://schemas.microsoft.com/office/powerpoint/2010/main" val="1332481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1"/>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txBox="1">
            <a:spLocks noGrp="1"/>
          </p:cNvSpPr>
          <p:nvPr>
            <p:ph type="subTitle" idx="1"/>
          </p:nvPr>
        </p:nvSpPr>
        <p:spPr>
          <a:xfrm>
            <a:off x="717796" y="2948735"/>
            <a:ext cx="4176000" cy="400200"/>
          </a:xfrm>
          <a:prstGeom prst="rect">
            <a:avLst/>
          </a:prstGeom>
        </p:spPr>
        <p:txBody>
          <a:bodyPr spcFirstLastPara="1" wrap="square" lIns="90000" tIns="91425" rIns="90000" bIns="91425" anchor="t" anchorCtr="0">
            <a:noAutofit/>
          </a:bodyPr>
          <a:lstStyle/>
          <a:p>
            <a:pPr marL="0" indent="0"/>
            <a:r>
              <a:rPr lang="en-US" altLang="zh-CN" dirty="0"/>
              <a:t>Our Project</a:t>
            </a:r>
          </a:p>
        </p:txBody>
      </p:sp>
      <p:sp>
        <p:nvSpPr>
          <p:cNvPr id="873" name="Google Shape;873;p41"/>
          <p:cNvSpPr txBox="1">
            <a:spLocks noGrp="1"/>
          </p:cNvSpPr>
          <p:nvPr>
            <p:ph type="title"/>
          </p:nvPr>
        </p:nvSpPr>
        <p:spPr>
          <a:xfrm>
            <a:off x="731604" y="1797169"/>
            <a:ext cx="4176000" cy="1600800"/>
          </a:xfrm>
          <a:prstGeom prst="rect">
            <a:avLst/>
          </a:prstGeom>
        </p:spPr>
        <p:txBody>
          <a:bodyPr spcFirstLastPara="1" wrap="square" lIns="90000" tIns="91425" rIns="90000" bIns="91425" anchor="t" anchorCtr="0">
            <a:noAutofit/>
          </a:bodyPr>
          <a:lstStyle/>
          <a:p>
            <a:r>
              <a:rPr lang="zh-CN" altLang="en-US" sz="6600" dirty="0">
                <a:latin typeface="微软雅黑" panose="020B0503020204020204" pitchFamily="34" charset="-122"/>
                <a:ea typeface="微软雅黑" panose="020B0503020204020204" pitchFamily="34" charset="-122"/>
              </a:rPr>
              <a:t>项目情况</a:t>
            </a:r>
            <a:endParaRPr sz="6600" dirty="0">
              <a:solidFill>
                <a:schemeClr val="dk1"/>
              </a:solidFill>
            </a:endParaRPr>
          </a:p>
        </p:txBody>
      </p:sp>
      <p:sp>
        <p:nvSpPr>
          <p:cNvPr id="874" name="Google Shape;874;p41"/>
          <p:cNvSpPr txBox="1">
            <a:spLocks noGrp="1"/>
          </p:cNvSpPr>
          <p:nvPr>
            <p:ph type="title" idx="2"/>
          </p:nvPr>
        </p:nvSpPr>
        <p:spPr>
          <a:xfrm>
            <a:off x="2361594" y="750225"/>
            <a:ext cx="8928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grpSp>
        <p:nvGrpSpPr>
          <p:cNvPr id="3" name="Google Shape;2816;p71">
            <a:extLst>
              <a:ext uri="{FF2B5EF4-FFF2-40B4-BE49-F238E27FC236}">
                <a16:creationId xmlns:a16="http://schemas.microsoft.com/office/drawing/2014/main" id="{F6C684C2-5AC9-B449-D8DF-3D0B3D96AA78}"/>
              </a:ext>
            </a:extLst>
          </p:cNvPr>
          <p:cNvGrpSpPr/>
          <p:nvPr/>
        </p:nvGrpSpPr>
        <p:grpSpPr>
          <a:xfrm flipH="1">
            <a:off x="5054415" y="2749546"/>
            <a:ext cx="2284381" cy="1207179"/>
            <a:chOff x="2284775" y="2665075"/>
            <a:chExt cx="1205700" cy="620975"/>
          </a:xfrm>
        </p:grpSpPr>
        <p:sp>
          <p:nvSpPr>
            <p:cNvPr id="1011" name="Google Shape;2817;p71">
              <a:extLst>
                <a:ext uri="{FF2B5EF4-FFF2-40B4-BE49-F238E27FC236}">
                  <a16:creationId xmlns:a16="http://schemas.microsoft.com/office/drawing/2014/main" id="{9F171F8B-9A01-D67A-1976-D8C7AF2A1512}"/>
                </a:ext>
              </a:extLst>
            </p:cNvPr>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818;p71">
              <a:extLst>
                <a:ext uri="{FF2B5EF4-FFF2-40B4-BE49-F238E27FC236}">
                  <a16:creationId xmlns:a16="http://schemas.microsoft.com/office/drawing/2014/main" id="{067B2D7D-8CE8-D921-F2C4-C55809F69C1E}"/>
                </a:ext>
              </a:extLst>
            </p:cNvPr>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819;p71">
              <a:extLst>
                <a:ext uri="{FF2B5EF4-FFF2-40B4-BE49-F238E27FC236}">
                  <a16:creationId xmlns:a16="http://schemas.microsoft.com/office/drawing/2014/main" id="{811F5244-0833-1D2C-1093-4BEB45552674}"/>
                </a:ext>
              </a:extLst>
            </p:cNvPr>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820;p71">
              <a:extLst>
                <a:ext uri="{FF2B5EF4-FFF2-40B4-BE49-F238E27FC236}">
                  <a16:creationId xmlns:a16="http://schemas.microsoft.com/office/drawing/2014/main" id="{4D332F09-D966-6E8F-DD85-A3B893E65BA6}"/>
                </a:ext>
              </a:extLst>
            </p:cNvPr>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821;p71">
              <a:extLst>
                <a:ext uri="{FF2B5EF4-FFF2-40B4-BE49-F238E27FC236}">
                  <a16:creationId xmlns:a16="http://schemas.microsoft.com/office/drawing/2014/main" id="{E1337DAF-24A0-D2CE-486C-BC9692D19FB8}"/>
                </a:ext>
              </a:extLst>
            </p:cNvPr>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822;p71">
              <a:extLst>
                <a:ext uri="{FF2B5EF4-FFF2-40B4-BE49-F238E27FC236}">
                  <a16:creationId xmlns:a16="http://schemas.microsoft.com/office/drawing/2014/main" id="{03A30C15-42B2-DE1E-EF2E-78C215D809A8}"/>
                </a:ext>
              </a:extLst>
            </p:cNvPr>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2823;p71">
              <a:extLst>
                <a:ext uri="{FF2B5EF4-FFF2-40B4-BE49-F238E27FC236}">
                  <a16:creationId xmlns:a16="http://schemas.microsoft.com/office/drawing/2014/main" id="{B25C261E-F06E-14FD-10E2-58138C23424D}"/>
                </a:ext>
              </a:extLst>
            </p:cNvPr>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2824;p71">
              <a:extLst>
                <a:ext uri="{FF2B5EF4-FFF2-40B4-BE49-F238E27FC236}">
                  <a16:creationId xmlns:a16="http://schemas.microsoft.com/office/drawing/2014/main" id="{B77ACBE8-56BC-25EC-7949-70DBFE48C45C}"/>
                </a:ext>
              </a:extLst>
            </p:cNvPr>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2825;p71">
              <a:extLst>
                <a:ext uri="{FF2B5EF4-FFF2-40B4-BE49-F238E27FC236}">
                  <a16:creationId xmlns:a16="http://schemas.microsoft.com/office/drawing/2014/main" id="{012CC82E-1121-4F5B-B2FD-9186CDA49D91}"/>
                </a:ext>
              </a:extLst>
            </p:cNvPr>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2826;p71">
              <a:extLst>
                <a:ext uri="{FF2B5EF4-FFF2-40B4-BE49-F238E27FC236}">
                  <a16:creationId xmlns:a16="http://schemas.microsoft.com/office/drawing/2014/main" id="{0A17F43D-6A12-0ADD-26C3-A55DFBBED0D5}"/>
                </a:ext>
              </a:extLst>
            </p:cNvPr>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2827;p71">
              <a:extLst>
                <a:ext uri="{FF2B5EF4-FFF2-40B4-BE49-F238E27FC236}">
                  <a16:creationId xmlns:a16="http://schemas.microsoft.com/office/drawing/2014/main" id="{7FE547BB-481B-D496-36E3-4D7FAE0A7703}"/>
                </a:ext>
              </a:extLst>
            </p:cNvPr>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2828;p71">
              <a:extLst>
                <a:ext uri="{FF2B5EF4-FFF2-40B4-BE49-F238E27FC236}">
                  <a16:creationId xmlns:a16="http://schemas.microsoft.com/office/drawing/2014/main" id="{949F76BC-0E1F-59C3-84B5-EC4734198241}"/>
                </a:ext>
              </a:extLst>
            </p:cNvPr>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2829;p71">
              <a:extLst>
                <a:ext uri="{FF2B5EF4-FFF2-40B4-BE49-F238E27FC236}">
                  <a16:creationId xmlns:a16="http://schemas.microsoft.com/office/drawing/2014/main" id="{39CA7CF6-0BDC-4628-960C-EB370993878C}"/>
                </a:ext>
              </a:extLst>
            </p:cNvPr>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2830;p71">
              <a:extLst>
                <a:ext uri="{FF2B5EF4-FFF2-40B4-BE49-F238E27FC236}">
                  <a16:creationId xmlns:a16="http://schemas.microsoft.com/office/drawing/2014/main" id="{5D55F6F5-ED53-A1DA-14DC-F4CB8647CAB4}"/>
                </a:ext>
              </a:extLst>
            </p:cNvPr>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2831;p71">
              <a:extLst>
                <a:ext uri="{FF2B5EF4-FFF2-40B4-BE49-F238E27FC236}">
                  <a16:creationId xmlns:a16="http://schemas.microsoft.com/office/drawing/2014/main" id="{BF8BE547-7076-2742-96C3-41F3022BE0E1}"/>
                </a:ext>
              </a:extLst>
            </p:cNvPr>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2832;p71">
              <a:extLst>
                <a:ext uri="{FF2B5EF4-FFF2-40B4-BE49-F238E27FC236}">
                  <a16:creationId xmlns:a16="http://schemas.microsoft.com/office/drawing/2014/main" id="{1DB01B1A-724E-F7A3-D00F-E6C36DD7E615}"/>
                </a:ext>
              </a:extLst>
            </p:cNvPr>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2833;p71">
              <a:extLst>
                <a:ext uri="{FF2B5EF4-FFF2-40B4-BE49-F238E27FC236}">
                  <a16:creationId xmlns:a16="http://schemas.microsoft.com/office/drawing/2014/main" id="{F3BC8977-D314-4BE1-7484-603BBAE711A2}"/>
                </a:ext>
              </a:extLst>
            </p:cNvPr>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2834;p71">
              <a:extLst>
                <a:ext uri="{FF2B5EF4-FFF2-40B4-BE49-F238E27FC236}">
                  <a16:creationId xmlns:a16="http://schemas.microsoft.com/office/drawing/2014/main" id="{1A154A3F-E350-A55C-145B-7A89B08F5AD6}"/>
                </a:ext>
              </a:extLst>
            </p:cNvPr>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2835;p71">
              <a:extLst>
                <a:ext uri="{FF2B5EF4-FFF2-40B4-BE49-F238E27FC236}">
                  <a16:creationId xmlns:a16="http://schemas.microsoft.com/office/drawing/2014/main" id="{08E8FA76-C091-2FD6-42B2-2B501068CC9A}"/>
                </a:ext>
              </a:extLst>
            </p:cNvPr>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2836;p71">
              <a:extLst>
                <a:ext uri="{FF2B5EF4-FFF2-40B4-BE49-F238E27FC236}">
                  <a16:creationId xmlns:a16="http://schemas.microsoft.com/office/drawing/2014/main" id="{7C159B54-F7F1-A492-3BA6-1F499BD17F95}"/>
                </a:ext>
              </a:extLst>
            </p:cNvPr>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2837;p71">
              <a:extLst>
                <a:ext uri="{FF2B5EF4-FFF2-40B4-BE49-F238E27FC236}">
                  <a16:creationId xmlns:a16="http://schemas.microsoft.com/office/drawing/2014/main" id="{6B5852C3-C7B1-3FE1-1316-8BCB3FA7EEA0}"/>
                </a:ext>
              </a:extLst>
            </p:cNvPr>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2838;p71">
              <a:extLst>
                <a:ext uri="{FF2B5EF4-FFF2-40B4-BE49-F238E27FC236}">
                  <a16:creationId xmlns:a16="http://schemas.microsoft.com/office/drawing/2014/main" id="{A909EFEA-0655-754D-A542-892585B073FC}"/>
                </a:ext>
              </a:extLst>
            </p:cNvPr>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2839;p71">
              <a:extLst>
                <a:ext uri="{FF2B5EF4-FFF2-40B4-BE49-F238E27FC236}">
                  <a16:creationId xmlns:a16="http://schemas.microsoft.com/office/drawing/2014/main" id="{53916576-50C8-1C6F-263F-FF2E62E60772}"/>
                </a:ext>
              </a:extLst>
            </p:cNvPr>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2840;p71">
              <a:extLst>
                <a:ext uri="{FF2B5EF4-FFF2-40B4-BE49-F238E27FC236}">
                  <a16:creationId xmlns:a16="http://schemas.microsoft.com/office/drawing/2014/main" id="{A4C0FC86-2D3C-CDA4-0FED-289C6E9C9048}"/>
                </a:ext>
              </a:extLst>
            </p:cNvPr>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2841;p71">
              <a:extLst>
                <a:ext uri="{FF2B5EF4-FFF2-40B4-BE49-F238E27FC236}">
                  <a16:creationId xmlns:a16="http://schemas.microsoft.com/office/drawing/2014/main" id="{0388F356-B339-8A0B-1E58-15496EE6DC95}"/>
                </a:ext>
              </a:extLst>
            </p:cNvPr>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2842;p71">
              <a:extLst>
                <a:ext uri="{FF2B5EF4-FFF2-40B4-BE49-F238E27FC236}">
                  <a16:creationId xmlns:a16="http://schemas.microsoft.com/office/drawing/2014/main" id="{D6483381-EC5E-EE7B-5030-EB186D84F275}"/>
                </a:ext>
              </a:extLst>
            </p:cNvPr>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2843;p71">
              <a:extLst>
                <a:ext uri="{FF2B5EF4-FFF2-40B4-BE49-F238E27FC236}">
                  <a16:creationId xmlns:a16="http://schemas.microsoft.com/office/drawing/2014/main" id="{D79DBFAD-A956-15BF-C997-5E49D28EB912}"/>
                </a:ext>
              </a:extLst>
            </p:cNvPr>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844;p71">
            <a:extLst>
              <a:ext uri="{FF2B5EF4-FFF2-40B4-BE49-F238E27FC236}">
                <a16:creationId xmlns:a16="http://schemas.microsoft.com/office/drawing/2014/main" id="{9F0C123F-456C-BE08-6BF1-110FCDAAF521}"/>
              </a:ext>
            </a:extLst>
          </p:cNvPr>
          <p:cNvGrpSpPr/>
          <p:nvPr/>
        </p:nvGrpSpPr>
        <p:grpSpPr>
          <a:xfrm flipH="1">
            <a:off x="5188698" y="3792395"/>
            <a:ext cx="2259040" cy="849288"/>
            <a:chOff x="1885775" y="2985950"/>
            <a:chExt cx="1192325" cy="436875"/>
          </a:xfrm>
        </p:grpSpPr>
        <p:sp>
          <p:nvSpPr>
            <p:cNvPr id="1004" name="Google Shape;2845;p71">
              <a:extLst>
                <a:ext uri="{FF2B5EF4-FFF2-40B4-BE49-F238E27FC236}">
                  <a16:creationId xmlns:a16="http://schemas.microsoft.com/office/drawing/2014/main" id="{8FFA3F75-6EAE-0EC4-4FFC-07D937C38F90}"/>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846;p71">
              <a:extLst>
                <a:ext uri="{FF2B5EF4-FFF2-40B4-BE49-F238E27FC236}">
                  <a16:creationId xmlns:a16="http://schemas.microsoft.com/office/drawing/2014/main" id="{C463F8BD-74E6-2CE7-8C1F-13286D61C724}"/>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847;p71">
              <a:extLst>
                <a:ext uri="{FF2B5EF4-FFF2-40B4-BE49-F238E27FC236}">
                  <a16:creationId xmlns:a16="http://schemas.microsoft.com/office/drawing/2014/main" id="{4EDF7860-5B9C-0EC7-21A6-72420D2CEAAD}"/>
                </a:ext>
              </a:extLst>
            </p:cNvPr>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848;p71">
              <a:extLst>
                <a:ext uri="{FF2B5EF4-FFF2-40B4-BE49-F238E27FC236}">
                  <a16:creationId xmlns:a16="http://schemas.microsoft.com/office/drawing/2014/main" id="{9993AFBE-08DE-601A-2423-B93D267EF285}"/>
                </a:ext>
              </a:extLst>
            </p:cNvPr>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849;p71">
              <a:extLst>
                <a:ext uri="{FF2B5EF4-FFF2-40B4-BE49-F238E27FC236}">
                  <a16:creationId xmlns:a16="http://schemas.microsoft.com/office/drawing/2014/main" id="{01EC9D14-D94B-4B13-1AD5-3DBD95991213}"/>
                </a:ext>
              </a:extLst>
            </p:cNvPr>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850;p71">
              <a:extLst>
                <a:ext uri="{FF2B5EF4-FFF2-40B4-BE49-F238E27FC236}">
                  <a16:creationId xmlns:a16="http://schemas.microsoft.com/office/drawing/2014/main" id="{E33A99CC-EFC6-3913-B447-E71B06D71321}"/>
                </a:ext>
              </a:extLst>
            </p:cNvPr>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851;p71">
              <a:extLst>
                <a:ext uri="{FF2B5EF4-FFF2-40B4-BE49-F238E27FC236}">
                  <a16:creationId xmlns:a16="http://schemas.microsoft.com/office/drawing/2014/main" id="{8367CE54-F606-4E38-9447-D3090D72EC7D}"/>
                </a:ext>
              </a:extLst>
            </p:cNvPr>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852;p71">
            <a:extLst>
              <a:ext uri="{FF2B5EF4-FFF2-40B4-BE49-F238E27FC236}">
                <a16:creationId xmlns:a16="http://schemas.microsoft.com/office/drawing/2014/main" id="{5E8F7A35-7B28-6E9D-44A5-7A5A4D04948F}"/>
              </a:ext>
            </a:extLst>
          </p:cNvPr>
          <p:cNvGrpSpPr/>
          <p:nvPr/>
        </p:nvGrpSpPr>
        <p:grpSpPr>
          <a:xfrm flipH="1">
            <a:off x="6122856" y="697198"/>
            <a:ext cx="2892563" cy="4322352"/>
            <a:chOff x="1286375" y="1894225"/>
            <a:chExt cx="1526700" cy="2223425"/>
          </a:xfrm>
        </p:grpSpPr>
        <p:sp>
          <p:nvSpPr>
            <p:cNvPr id="6" name="Google Shape;2853;p71">
              <a:extLst>
                <a:ext uri="{FF2B5EF4-FFF2-40B4-BE49-F238E27FC236}">
                  <a16:creationId xmlns:a16="http://schemas.microsoft.com/office/drawing/2014/main" id="{CC62F9AE-6947-AEC8-5631-CF09A4482D70}"/>
                </a:ext>
              </a:extLst>
            </p:cNvPr>
            <p:cNvSpPr/>
            <p:nvPr/>
          </p:nvSpPr>
          <p:spPr>
            <a:xfrm>
              <a:off x="2571400" y="2337875"/>
              <a:ext cx="241675" cy="249100"/>
            </a:xfrm>
            <a:custGeom>
              <a:avLst/>
              <a:gdLst/>
              <a:ahLst/>
              <a:cxnLst/>
              <a:rect l="l" t="t" r="r" b="b"/>
              <a:pathLst>
                <a:path w="9667" h="9964" extrusionOk="0">
                  <a:moveTo>
                    <a:pt x="5630" y="0"/>
                  </a:moveTo>
                  <a:cubicBezTo>
                    <a:pt x="4869" y="0"/>
                    <a:pt x="3943" y="1085"/>
                    <a:pt x="3394" y="2062"/>
                  </a:cubicBezTo>
                  <a:cubicBezTo>
                    <a:pt x="3305" y="2221"/>
                    <a:pt x="3255" y="2313"/>
                    <a:pt x="3255" y="2313"/>
                  </a:cubicBezTo>
                  <a:cubicBezTo>
                    <a:pt x="3255" y="2313"/>
                    <a:pt x="3200" y="2289"/>
                    <a:pt x="3105" y="2256"/>
                  </a:cubicBezTo>
                  <a:cubicBezTo>
                    <a:pt x="2869" y="2172"/>
                    <a:pt x="2382" y="2025"/>
                    <a:pt x="1888" y="2025"/>
                  </a:cubicBezTo>
                  <a:cubicBezTo>
                    <a:pt x="1442" y="2025"/>
                    <a:pt x="991" y="2145"/>
                    <a:pt x="712" y="2540"/>
                  </a:cubicBezTo>
                  <a:cubicBezTo>
                    <a:pt x="0" y="3545"/>
                    <a:pt x="1066" y="7307"/>
                    <a:pt x="1066" y="7307"/>
                  </a:cubicBezTo>
                  <a:cubicBezTo>
                    <a:pt x="1066" y="7307"/>
                    <a:pt x="2220" y="9963"/>
                    <a:pt x="4361" y="9963"/>
                  </a:cubicBezTo>
                  <a:cubicBezTo>
                    <a:pt x="4373" y="9963"/>
                    <a:pt x="4385" y="9963"/>
                    <a:pt x="4398" y="9963"/>
                  </a:cubicBezTo>
                  <a:cubicBezTo>
                    <a:pt x="6145" y="9937"/>
                    <a:pt x="7287" y="7929"/>
                    <a:pt x="7663" y="7158"/>
                  </a:cubicBezTo>
                  <a:cubicBezTo>
                    <a:pt x="7752" y="6973"/>
                    <a:pt x="7798" y="6860"/>
                    <a:pt x="7798" y="6860"/>
                  </a:cubicBezTo>
                  <a:cubicBezTo>
                    <a:pt x="7798" y="6860"/>
                    <a:pt x="7924" y="6840"/>
                    <a:pt x="8106" y="6789"/>
                  </a:cubicBezTo>
                  <a:cubicBezTo>
                    <a:pt x="8533" y="6672"/>
                    <a:pt x="9273" y="6383"/>
                    <a:pt x="9435" y="5770"/>
                  </a:cubicBezTo>
                  <a:cubicBezTo>
                    <a:pt x="9666" y="4896"/>
                    <a:pt x="7987" y="4782"/>
                    <a:pt x="7987" y="4782"/>
                  </a:cubicBezTo>
                  <a:cubicBezTo>
                    <a:pt x="7987" y="4782"/>
                    <a:pt x="8597" y="3854"/>
                    <a:pt x="8265" y="3383"/>
                  </a:cubicBezTo>
                  <a:cubicBezTo>
                    <a:pt x="8077" y="3118"/>
                    <a:pt x="7637" y="3061"/>
                    <a:pt x="7297" y="3061"/>
                  </a:cubicBezTo>
                  <a:cubicBezTo>
                    <a:pt x="7045" y="3061"/>
                    <a:pt x="6847" y="3092"/>
                    <a:pt x="6847" y="3092"/>
                  </a:cubicBezTo>
                  <a:cubicBezTo>
                    <a:pt x="6847" y="3092"/>
                    <a:pt x="7801" y="2037"/>
                    <a:pt x="7249" y="1478"/>
                  </a:cubicBezTo>
                  <a:cubicBezTo>
                    <a:pt x="7059" y="1286"/>
                    <a:pt x="6865" y="1212"/>
                    <a:pt x="6678" y="1212"/>
                  </a:cubicBezTo>
                  <a:cubicBezTo>
                    <a:pt x="6048" y="1212"/>
                    <a:pt x="5494" y="2059"/>
                    <a:pt x="5433" y="2124"/>
                  </a:cubicBezTo>
                  <a:cubicBezTo>
                    <a:pt x="5486" y="2018"/>
                    <a:pt x="6574" y="70"/>
                    <a:pt x="5690" y="3"/>
                  </a:cubicBezTo>
                  <a:cubicBezTo>
                    <a:pt x="5670" y="1"/>
                    <a:pt x="5650" y="0"/>
                    <a:pt x="5630" y="0"/>
                  </a:cubicBezTo>
                  <a:close/>
                </a:path>
              </a:pathLst>
            </a:custGeom>
            <a:solidFill>
              <a:srgbClr val="B37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4;p71">
              <a:extLst>
                <a:ext uri="{FF2B5EF4-FFF2-40B4-BE49-F238E27FC236}">
                  <a16:creationId xmlns:a16="http://schemas.microsoft.com/office/drawing/2014/main" id="{88FF9891-9E2B-9FBC-3B4B-309E83733C64}"/>
                </a:ext>
              </a:extLst>
            </p:cNvPr>
            <p:cNvSpPr/>
            <p:nvPr/>
          </p:nvSpPr>
          <p:spPr>
            <a:xfrm>
              <a:off x="2643400" y="2450350"/>
              <a:ext cx="40600" cy="99425"/>
            </a:xfrm>
            <a:custGeom>
              <a:avLst/>
              <a:gdLst/>
              <a:ahLst/>
              <a:cxnLst/>
              <a:rect l="l" t="t" r="r" b="b"/>
              <a:pathLst>
                <a:path w="1624" h="3977" extrusionOk="0">
                  <a:moveTo>
                    <a:pt x="1437" y="0"/>
                  </a:moveTo>
                  <a:cubicBezTo>
                    <a:pt x="1398" y="0"/>
                    <a:pt x="1359" y="14"/>
                    <a:pt x="1327" y="42"/>
                  </a:cubicBezTo>
                  <a:cubicBezTo>
                    <a:pt x="1273" y="91"/>
                    <a:pt x="3" y="1246"/>
                    <a:pt x="1" y="2517"/>
                  </a:cubicBezTo>
                  <a:cubicBezTo>
                    <a:pt x="1" y="3056"/>
                    <a:pt x="227" y="3532"/>
                    <a:pt x="672" y="3934"/>
                  </a:cubicBezTo>
                  <a:cubicBezTo>
                    <a:pt x="695" y="3955"/>
                    <a:pt x="722" y="3968"/>
                    <a:pt x="749" y="3974"/>
                  </a:cubicBezTo>
                  <a:cubicBezTo>
                    <a:pt x="760" y="3976"/>
                    <a:pt x="771" y="3977"/>
                    <a:pt x="782" y="3977"/>
                  </a:cubicBezTo>
                  <a:cubicBezTo>
                    <a:pt x="829" y="3977"/>
                    <a:pt x="875" y="3957"/>
                    <a:pt x="907" y="3920"/>
                  </a:cubicBezTo>
                  <a:cubicBezTo>
                    <a:pt x="969" y="3850"/>
                    <a:pt x="963" y="3743"/>
                    <a:pt x="894" y="3681"/>
                  </a:cubicBezTo>
                  <a:cubicBezTo>
                    <a:pt x="522" y="3347"/>
                    <a:pt x="335" y="2955"/>
                    <a:pt x="335" y="2517"/>
                  </a:cubicBezTo>
                  <a:cubicBezTo>
                    <a:pt x="336" y="1396"/>
                    <a:pt x="1536" y="307"/>
                    <a:pt x="1549" y="296"/>
                  </a:cubicBezTo>
                  <a:cubicBezTo>
                    <a:pt x="1618" y="234"/>
                    <a:pt x="1624" y="127"/>
                    <a:pt x="1563" y="57"/>
                  </a:cubicBezTo>
                  <a:cubicBezTo>
                    <a:pt x="1530" y="19"/>
                    <a:pt x="1484" y="0"/>
                    <a:pt x="1437"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5;p71">
              <a:extLst>
                <a:ext uri="{FF2B5EF4-FFF2-40B4-BE49-F238E27FC236}">
                  <a16:creationId xmlns:a16="http://schemas.microsoft.com/office/drawing/2014/main" id="{B61104A1-9297-DD8B-8661-4AC307F95F66}"/>
                </a:ext>
              </a:extLst>
            </p:cNvPr>
            <p:cNvSpPr/>
            <p:nvPr/>
          </p:nvSpPr>
          <p:spPr>
            <a:xfrm>
              <a:off x="2670425" y="2418125"/>
              <a:ext cx="103650" cy="99550"/>
            </a:xfrm>
            <a:custGeom>
              <a:avLst/>
              <a:gdLst/>
              <a:ahLst/>
              <a:cxnLst/>
              <a:rect l="l" t="t" r="r" b="b"/>
              <a:pathLst>
                <a:path w="4146" h="3982" extrusionOk="0">
                  <a:moveTo>
                    <a:pt x="259" y="1"/>
                  </a:moveTo>
                  <a:cubicBezTo>
                    <a:pt x="190" y="1"/>
                    <a:pt x="124" y="45"/>
                    <a:pt x="103" y="120"/>
                  </a:cubicBezTo>
                  <a:cubicBezTo>
                    <a:pt x="26" y="385"/>
                    <a:pt x="0" y="643"/>
                    <a:pt x="53" y="849"/>
                  </a:cubicBezTo>
                  <a:cubicBezTo>
                    <a:pt x="104" y="1043"/>
                    <a:pt x="222" y="1177"/>
                    <a:pt x="395" y="1235"/>
                  </a:cubicBezTo>
                  <a:cubicBezTo>
                    <a:pt x="432" y="1249"/>
                    <a:pt x="471" y="1257"/>
                    <a:pt x="514" y="1262"/>
                  </a:cubicBezTo>
                  <a:cubicBezTo>
                    <a:pt x="548" y="1266"/>
                    <a:pt x="583" y="1268"/>
                    <a:pt x="620" y="1268"/>
                  </a:cubicBezTo>
                  <a:cubicBezTo>
                    <a:pt x="683" y="1268"/>
                    <a:pt x="751" y="1263"/>
                    <a:pt x="821" y="1253"/>
                  </a:cubicBezTo>
                  <a:lnTo>
                    <a:pt x="821" y="1253"/>
                  </a:lnTo>
                  <a:cubicBezTo>
                    <a:pt x="756" y="1327"/>
                    <a:pt x="699" y="1402"/>
                    <a:pt x="658" y="1479"/>
                  </a:cubicBezTo>
                  <a:cubicBezTo>
                    <a:pt x="617" y="1553"/>
                    <a:pt x="590" y="1628"/>
                    <a:pt x="582" y="1704"/>
                  </a:cubicBezTo>
                  <a:cubicBezTo>
                    <a:pt x="573" y="1811"/>
                    <a:pt x="597" y="1965"/>
                    <a:pt x="759" y="2099"/>
                  </a:cubicBezTo>
                  <a:cubicBezTo>
                    <a:pt x="984" y="2280"/>
                    <a:pt x="1328" y="2338"/>
                    <a:pt x="1679" y="2338"/>
                  </a:cubicBezTo>
                  <a:cubicBezTo>
                    <a:pt x="1871" y="2338"/>
                    <a:pt x="2066" y="2320"/>
                    <a:pt x="2245" y="2296"/>
                  </a:cubicBezTo>
                  <a:lnTo>
                    <a:pt x="2245" y="2296"/>
                  </a:lnTo>
                  <a:cubicBezTo>
                    <a:pt x="1950" y="2596"/>
                    <a:pt x="1718" y="2959"/>
                    <a:pt x="1690" y="3270"/>
                  </a:cubicBezTo>
                  <a:cubicBezTo>
                    <a:pt x="1672" y="3471"/>
                    <a:pt x="1737" y="3638"/>
                    <a:pt x="1879" y="3754"/>
                  </a:cubicBezTo>
                  <a:cubicBezTo>
                    <a:pt x="1977" y="3833"/>
                    <a:pt x="2124" y="3888"/>
                    <a:pt x="2296" y="3923"/>
                  </a:cubicBezTo>
                  <a:cubicBezTo>
                    <a:pt x="2508" y="3966"/>
                    <a:pt x="2758" y="3981"/>
                    <a:pt x="3004" y="3981"/>
                  </a:cubicBezTo>
                  <a:cubicBezTo>
                    <a:pt x="3256" y="3981"/>
                    <a:pt x="3504" y="3965"/>
                    <a:pt x="3701" y="3948"/>
                  </a:cubicBezTo>
                  <a:cubicBezTo>
                    <a:pt x="3791" y="3762"/>
                    <a:pt x="3837" y="3649"/>
                    <a:pt x="3837" y="3649"/>
                  </a:cubicBezTo>
                  <a:cubicBezTo>
                    <a:pt x="3837" y="3649"/>
                    <a:pt x="3963" y="3630"/>
                    <a:pt x="4145" y="3579"/>
                  </a:cubicBezTo>
                  <a:cubicBezTo>
                    <a:pt x="4125" y="3570"/>
                    <a:pt x="4103" y="3565"/>
                    <a:pt x="4080" y="3565"/>
                  </a:cubicBezTo>
                  <a:cubicBezTo>
                    <a:pt x="4071" y="3565"/>
                    <a:pt x="4062" y="3566"/>
                    <a:pt x="4052" y="3567"/>
                  </a:cubicBezTo>
                  <a:cubicBezTo>
                    <a:pt x="3756" y="3608"/>
                    <a:pt x="3353" y="3643"/>
                    <a:pt x="2984" y="3643"/>
                  </a:cubicBezTo>
                  <a:cubicBezTo>
                    <a:pt x="2586" y="3643"/>
                    <a:pt x="2227" y="3603"/>
                    <a:pt x="2087" y="3489"/>
                  </a:cubicBezTo>
                  <a:cubicBezTo>
                    <a:pt x="2052" y="3460"/>
                    <a:pt x="2012" y="3412"/>
                    <a:pt x="2022" y="3300"/>
                  </a:cubicBezTo>
                  <a:cubicBezTo>
                    <a:pt x="2053" y="2958"/>
                    <a:pt x="2528" y="2391"/>
                    <a:pt x="2999" y="2134"/>
                  </a:cubicBezTo>
                  <a:cubicBezTo>
                    <a:pt x="3075" y="2093"/>
                    <a:pt x="3107" y="2003"/>
                    <a:pt x="3075" y="1922"/>
                  </a:cubicBezTo>
                  <a:cubicBezTo>
                    <a:pt x="3049" y="1856"/>
                    <a:pt x="2987" y="1815"/>
                    <a:pt x="2920" y="1815"/>
                  </a:cubicBezTo>
                  <a:cubicBezTo>
                    <a:pt x="2905" y="1815"/>
                    <a:pt x="2890" y="1817"/>
                    <a:pt x="2876" y="1821"/>
                  </a:cubicBezTo>
                  <a:cubicBezTo>
                    <a:pt x="2632" y="1890"/>
                    <a:pt x="2116" y="1999"/>
                    <a:pt x="1663" y="1999"/>
                  </a:cubicBezTo>
                  <a:cubicBezTo>
                    <a:pt x="1379" y="1999"/>
                    <a:pt x="1120" y="1956"/>
                    <a:pt x="968" y="1834"/>
                  </a:cubicBezTo>
                  <a:cubicBezTo>
                    <a:pt x="910" y="1787"/>
                    <a:pt x="913" y="1753"/>
                    <a:pt x="916" y="1736"/>
                  </a:cubicBezTo>
                  <a:cubicBezTo>
                    <a:pt x="922" y="1654"/>
                    <a:pt x="995" y="1552"/>
                    <a:pt x="1103" y="1444"/>
                  </a:cubicBezTo>
                  <a:cubicBezTo>
                    <a:pt x="1323" y="1223"/>
                    <a:pt x="1692" y="977"/>
                    <a:pt x="1967" y="828"/>
                  </a:cubicBezTo>
                  <a:cubicBezTo>
                    <a:pt x="1999" y="812"/>
                    <a:pt x="2023" y="786"/>
                    <a:pt x="2037" y="755"/>
                  </a:cubicBezTo>
                  <a:cubicBezTo>
                    <a:pt x="2062" y="708"/>
                    <a:pt x="2064" y="650"/>
                    <a:pt x="2037" y="599"/>
                  </a:cubicBezTo>
                  <a:cubicBezTo>
                    <a:pt x="2007" y="542"/>
                    <a:pt x="1949" y="509"/>
                    <a:pt x="1889" y="509"/>
                  </a:cubicBezTo>
                  <a:cubicBezTo>
                    <a:pt x="1863" y="509"/>
                    <a:pt x="1836" y="515"/>
                    <a:pt x="1810" y="529"/>
                  </a:cubicBezTo>
                  <a:cubicBezTo>
                    <a:pt x="1758" y="557"/>
                    <a:pt x="1649" y="617"/>
                    <a:pt x="1517" y="700"/>
                  </a:cubicBezTo>
                  <a:cubicBezTo>
                    <a:pt x="1254" y="803"/>
                    <a:pt x="996" y="887"/>
                    <a:pt x="793" y="919"/>
                  </a:cubicBezTo>
                  <a:cubicBezTo>
                    <a:pt x="735" y="928"/>
                    <a:pt x="682" y="933"/>
                    <a:pt x="634" y="933"/>
                  </a:cubicBezTo>
                  <a:cubicBezTo>
                    <a:pt x="582" y="933"/>
                    <a:pt x="537" y="927"/>
                    <a:pt x="501" y="915"/>
                  </a:cubicBezTo>
                  <a:cubicBezTo>
                    <a:pt x="457" y="899"/>
                    <a:pt x="405" y="868"/>
                    <a:pt x="375" y="761"/>
                  </a:cubicBezTo>
                  <a:cubicBezTo>
                    <a:pt x="339" y="626"/>
                    <a:pt x="361" y="429"/>
                    <a:pt x="422" y="218"/>
                  </a:cubicBezTo>
                  <a:cubicBezTo>
                    <a:pt x="442" y="152"/>
                    <a:pt x="418" y="80"/>
                    <a:pt x="362" y="38"/>
                  </a:cubicBezTo>
                  <a:cubicBezTo>
                    <a:pt x="361" y="37"/>
                    <a:pt x="359" y="36"/>
                    <a:pt x="358" y="35"/>
                  </a:cubicBezTo>
                  <a:cubicBezTo>
                    <a:pt x="328" y="11"/>
                    <a:pt x="293" y="1"/>
                    <a:pt x="259"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56;p71">
              <a:extLst>
                <a:ext uri="{FF2B5EF4-FFF2-40B4-BE49-F238E27FC236}">
                  <a16:creationId xmlns:a16="http://schemas.microsoft.com/office/drawing/2014/main" id="{A8716E8C-2179-0CD5-38EA-B87FDE248277}"/>
                </a:ext>
              </a:extLst>
            </p:cNvPr>
            <p:cNvSpPr/>
            <p:nvPr/>
          </p:nvSpPr>
          <p:spPr>
            <a:xfrm>
              <a:off x="2648775" y="2030450"/>
              <a:ext cx="33100" cy="359100"/>
            </a:xfrm>
            <a:custGeom>
              <a:avLst/>
              <a:gdLst/>
              <a:ahLst/>
              <a:cxnLst/>
              <a:rect l="l" t="t" r="r" b="b"/>
              <a:pathLst>
                <a:path w="1324" h="14364" extrusionOk="0">
                  <a:moveTo>
                    <a:pt x="168" y="0"/>
                  </a:moveTo>
                  <a:cubicBezTo>
                    <a:pt x="84" y="0"/>
                    <a:pt x="0" y="59"/>
                    <a:pt x="3" y="172"/>
                  </a:cubicBezTo>
                  <a:lnTo>
                    <a:pt x="299" y="14359"/>
                  </a:lnTo>
                  <a:lnTo>
                    <a:pt x="299" y="14359"/>
                  </a:lnTo>
                  <a:cubicBezTo>
                    <a:pt x="297" y="14357"/>
                    <a:pt x="295" y="14355"/>
                    <a:pt x="295" y="14355"/>
                  </a:cubicBezTo>
                  <a:lnTo>
                    <a:pt x="295" y="14355"/>
                  </a:lnTo>
                  <a:cubicBezTo>
                    <a:pt x="295" y="14355"/>
                    <a:pt x="296" y="14356"/>
                    <a:pt x="299" y="14359"/>
                  </a:cubicBezTo>
                  <a:cubicBezTo>
                    <a:pt x="302" y="14362"/>
                    <a:pt x="304" y="14363"/>
                    <a:pt x="304" y="14363"/>
                  </a:cubicBezTo>
                  <a:cubicBezTo>
                    <a:pt x="304" y="14363"/>
                    <a:pt x="302" y="14361"/>
                    <a:pt x="299" y="14359"/>
                  </a:cubicBezTo>
                  <a:lnTo>
                    <a:pt x="299" y="14359"/>
                  </a:lnTo>
                  <a:cubicBezTo>
                    <a:pt x="419" y="14171"/>
                    <a:pt x="535" y="14021"/>
                    <a:pt x="710" y="13738"/>
                  </a:cubicBezTo>
                  <a:cubicBezTo>
                    <a:pt x="887" y="13450"/>
                    <a:pt x="1088" y="13224"/>
                    <a:pt x="1323" y="12976"/>
                  </a:cubicBezTo>
                  <a:cubicBezTo>
                    <a:pt x="1324" y="12976"/>
                    <a:pt x="1324" y="12975"/>
                    <a:pt x="1323" y="12975"/>
                  </a:cubicBezTo>
                  <a:lnTo>
                    <a:pt x="1323" y="12975"/>
                  </a:lnTo>
                  <a:cubicBezTo>
                    <a:pt x="1323" y="12975"/>
                    <a:pt x="1323" y="12975"/>
                    <a:pt x="1323" y="12976"/>
                  </a:cubicBezTo>
                  <a:lnTo>
                    <a:pt x="1323" y="12976"/>
                  </a:lnTo>
                  <a:lnTo>
                    <a:pt x="332" y="155"/>
                  </a:lnTo>
                  <a:cubicBezTo>
                    <a:pt x="324" y="51"/>
                    <a:pt x="246"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57;p71">
              <a:extLst>
                <a:ext uri="{FF2B5EF4-FFF2-40B4-BE49-F238E27FC236}">
                  <a16:creationId xmlns:a16="http://schemas.microsoft.com/office/drawing/2014/main" id="{E75EB88B-C32F-F5A1-4AB6-9B3FAA18B32E}"/>
                </a:ext>
              </a:extLst>
            </p:cNvPr>
            <p:cNvSpPr/>
            <p:nvPr/>
          </p:nvSpPr>
          <p:spPr>
            <a:xfrm>
              <a:off x="2659000" y="2443675"/>
              <a:ext cx="38200" cy="118300"/>
            </a:xfrm>
            <a:custGeom>
              <a:avLst/>
              <a:gdLst/>
              <a:ahLst/>
              <a:cxnLst/>
              <a:rect l="l" t="t" r="r" b="b"/>
              <a:pathLst>
                <a:path w="1528" h="4732" extrusionOk="0">
                  <a:moveTo>
                    <a:pt x="584" y="1"/>
                  </a:moveTo>
                  <a:cubicBezTo>
                    <a:pt x="486" y="162"/>
                    <a:pt x="343" y="277"/>
                    <a:pt x="156" y="348"/>
                  </a:cubicBezTo>
                  <a:cubicBezTo>
                    <a:pt x="106" y="368"/>
                    <a:pt x="55" y="381"/>
                    <a:pt x="1" y="394"/>
                  </a:cubicBezTo>
                  <a:lnTo>
                    <a:pt x="103" y="4581"/>
                  </a:lnTo>
                  <a:cubicBezTo>
                    <a:pt x="430" y="4691"/>
                    <a:pt x="683" y="4732"/>
                    <a:pt x="879" y="4732"/>
                  </a:cubicBezTo>
                  <a:cubicBezTo>
                    <a:pt x="1435" y="4732"/>
                    <a:pt x="1528" y="4403"/>
                    <a:pt x="1528" y="4403"/>
                  </a:cubicBezTo>
                  <a:lnTo>
                    <a:pt x="1275" y="1119"/>
                  </a:lnTo>
                  <a:cubicBezTo>
                    <a:pt x="1255" y="1106"/>
                    <a:pt x="1235" y="1092"/>
                    <a:pt x="1216" y="1077"/>
                  </a:cubicBezTo>
                  <a:cubicBezTo>
                    <a:pt x="1054" y="943"/>
                    <a:pt x="1030" y="789"/>
                    <a:pt x="1039" y="682"/>
                  </a:cubicBezTo>
                  <a:cubicBezTo>
                    <a:pt x="1047" y="606"/>
                    <a:pt x="1074" y="531"/>
                    <a:pt x="1115" y="457"/>
                  </a:cubicBezTo>
                  <a:cubicBezTo>
                    <a:pt x="1142" y="407"/>
                    <a:pt x="1175" y="359"/>
                    <a:pt x="1212" y="311"/>
                  </a:cubicBezTo>
                  <a:lnTo>
                    <a:pt x="1206" y="240"/>
                  </a:lnTo>
                  <a:cubicBezTo>
                    <a:pt x="1162" y="244"/>
                    <a:pt x="1120" y="246"/>
                    <a:pt x="1079" y="246"/>
                  </a:cubicBezTo>
                  <a:cubicBezTo>
                    <a:pt x="1041" y="246"/>
                    <a:pt x="1004" y="244"/>
                    <a:pt x="970" y="240"/>
                  </a:cubicBezTo>
                  <a:cubicBezTo>
                    <a:pt x="927" y="234"/>
                    <a:pt x="887" y="227"/>
                    <a:pt x="851" y="213"/>
                  </a:cubicBezTo>
                  <a:cubicBezTo>
                    <a:pt x="737" y="174"/>
                    <a:pt x="646" y="102"/>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58;p71">
              <a:extLst>
                <a:ext uri="{FF2B5EF4-FFF2-40B4-BE49-F238E27FC236}">
                  <a16:creationId xmlns:a16="http://schemas.microsoft.com/office/drawing/2014/main" id="{C517C827-6C94-CB2D-CB12-EC94124B0B58}"/>
                </a:ext>
              </a:extLst>
            </p:cNvPr>
            <p:cNvSpPr/>
            <p:nvPr/>
          </p:nvSpPr>
          <p:spPr>
            <a:xfrm>
              <a:off x="2604050" y="2389425"/>
              <a:ext cx="79725" cy="64900"/>
            </a:xfrm>
            <a:custGeom>
              <a:avLst/>
              <a:gdLst/>
              <a:ahLst/>
              <a:cxnLst/>
              <a:rect l="l" t="t" r="r" b="b"/>
              <a:pathLst>
                <a:path w="3189" h="2596" extrusionOk="0">
                  <a:moveTo>
                    <a:pt x="2088" y="0"/>
                  </a:moveTo>
                  <a:cubicBezTo>
                    <a:pt x="1999" y="159"/>
                    <a:pt x="1949" y="251"/>
                    <a:pt x="1949" y="251"/>
                  </a:cubicBezTo>
                  <a:cubicBezTo>
                    <a:pt x="1949" y="251"/>
                    <a:pt x="1893" y="227"/>
                    <a:pt x="1798" y="194"/>
                  </a:cubicBezTo>
                  <a:lnTo>
                    <a:pt x="1798" y="194"/>
                  </a:lnTo>
                  <a:cubicBezTo>
                    <a:pt x="2165" y="521"/>
                    <a:pt x="2816" y="1228"/>
                    <a:pt x="2545" y="1902"/>
                  </a:cubicBezTo>
                  <a:cubicBezTo>
                    <a:pt x="2487" y="2047"/>
                    <a:pt x="2386" y="2145"/>
                    <a:pt x="2238" y="2201"/>
                  </a:cubicBezTo>
                  <a:cubicBezTo>
                    <a:pt x="2134" y="2240"/>
                    <a:pt x="2013" y="2257"/>
                    <a:pt x="1882" y="2257"/>
                  </a:cubicBezTo>
                  <a:cubicBezTo>
                    <a:pt x="1313" y="2257"/>
                    <a:pt x="561" y="1941"/>
                    <a:pt x="268" y="1790"/>
                  </a:cubicBezTo>
                  <a:cubicBezTo>
                    <a:pt x="244" y="1778"/>
                    <a:pt x="218" y="1772"/>
                    <a:pt x="192" y="1772"/>
                  </a:cubicBezTo>
                  <a:cubicBezTo>
                    <a:pt x="131" y="1772"/>
                    <a:pt x="72" y="1806"/>
                    <a:pt x="43" y="1865"/>
                  </a:cubicBezTo>
                  <a:cubicBezTo>
                    <a:pt x="1" y="1947"/>
                    <a:pt x="35" y="2049"/>
                    <a:pt x="116" y="2092"/>
                  </a:cubicBezTo>
                  <a:cubicBezTo>
                    <a:pt x="155" y="2112"/>
                    <a:pt x="736" y="2408"/>
                    <a:pt x="1361" y="2537"/>
                  </a:cubicBezTo>
                  <a:cubicBezTo>
                    <a:pt x="1535" y="2573"/>
                    <a:pt x="1712" y="2595"/>
                    <a:pt x="1882" y="2595"/>
                  </a:cubicBezTo>
                  <a:cubicBezTo>
                    <a:pt x="2050" y="2595"/>
                    <a:pt x="2211" y="2573"/>
                    <a:pt x="2354" y="2518"/>
                  </a:cubicBezTo>
                  <a:cubicBezTo>
                    <a:pt x="2592" y="2429"/>
                    <a:pt x="2760" y="2265"/>
                    <a:pt x="2853" y="2031"/>
                  </a:cubicBezTo>
                  <a:cubicBezTo>
                    <a:pt x="3189" y="1198"/>
                    <a:pt x="2518" y="401"/>
                    <a:pt x="2088"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59;p71">
              <a:extLst>
                <a:ext uri="{FF2B5EF4-FFF2-40B4-BE49-F238E27FC236}">
                  <a16:creationId xmlns:a16="http://schemas.microsoft.com/office/drawing/2014/main" id="{CB44E425-5707-B8EA-C2BE-1A075D4022AD}"/>
                </a:ext>
              </a:extLst>
            </p:cNvPr>
            <p:cNvSpPr/>
            <p:nvPr/>
          </p:nvSpPr>
          <p:spPr>
            <a:xfrm>
              <a:off x="2002375" y="2469275"/>
              <a:ext cx="725200" cy="496075"/>
            </a:xfrm>
            <a:custGeom>
              <a:avLst/>
              <a:gdLst/>
              <a:ahLst/>
              <a:cxnLst/>
              <a:rect l="l" t="t" r="r" b="b"/>
              <a:pathLst>
                <a:path w="29008" h="19843" extrusionOk="0">
                  <a:moveTo>
                    <a:pt x="16298" y="12023"/>
                  </a:moveTo>
                  <a:cubicBezTo>
                    <a:pt x="16266" y="12044"/>
                    <a:pt x="16245" y="12054"/>
                    <a:pt x="16241" y="12054"/>
                  </a:cubicBezTo>
                  <a:cubicBezTo>
                    <a:pt x="16240" y="12054"/>
                    <a:pt x="16243" y="12051"/>
                    <a:pt x="16252" y="12045"/>
                  </a:cubicBezTo>
                  <a:cubicBezTo>
                    <a:pt x="16254" y="12044"/>
                    <a:pt x="16257" y="12044"/>
                    <a:pt x="16259" y="12043"/>
                  </a:cubicBezTo>
                  <a:lnTo>
                    <a:pt x="16277" y="12033"/>
                  </a:lnTo>
                  <a:cubicBezTo>
                    <a:pt x="16284" y="12029"/>
                    <a:pt x="16291" y="12026"/>
                    <a:pt x="16298" y="12023"/>
                  </a:cubicBezTo>
                  <a:close/>
                  <a:moveTo>
                    <a:pt x="6723" y="0"/>
                  </a:moveTo>
                  <a:cubicBezTo>
                    <a:pt x="6722" y="0"/>
                    <a:pt x="6723" y="3"/>
                    <a:pt x="6723" y="4"/>
                  </a:cubicBezTo>
                  <a:lnTo>
                    <a:pt x="6725" y="10"/>
                  </a:lnTo>
                  <a:lnTo>
                    <a:pt x="1" y="2453"/>
                  </a:lnTo>
                  <a:lnTo>
                    <a:pt x="133" y="2849"/>
                  </a:lnTo>
                  <a:cubicBezTo>
                    <a:pt x="172" y="2960"/>
                    <a:pt x="212" y="3071"/>
                    <a:pt x="251" y="3176"/>
                  </a:cubicBezTo>
                  <a:cubicBezTo>
                    <a:pt x="290" y="3284"/>
                    <a:pt x="330" y="3389"/>
                    <a:pt x="369" y="3492"/>
                  </a:cubicBezTo>
                  <a:cubicBezTo>
                    <a:pt x="409" y="3597"/>
                    <a:pt x="450" y="3700"/>
                    <a:pt x="490" y="3801"/>
                  </a:cubicBezTo>
                  <a:cubicBezTo>
                    <a:pt x="652" y="4211"/>
                    <a:pt x="825" y="4606"/>
                    <a:pt x="1002" y="4999"/>
                  </a:cubicBezTo>
                  <a:cubicBezTo>
                    <a:pt x="1356" y="5783"/>
                    <a:pt x="1749" y="6541"/>
                    <a:pt x="2163" y="7289"/>
                  </a:cubicBezTo>
                  <a:cubicBezTo>
                    <a:pt x="2997" y="8777"/>
                    <a:pt x="3945" y="10206"/>
                    <a:pt x="5015" y="11553"/>
                  </a:cubicBezTo>
                  <a:lnTo>
                    <a:pt x="5422" y="12054"/>
                  </a:lnTo>
                  <a:cubicBezTo>
                    <a:pt x="5557" y="12222"/>
                    <a:pt x="5699" y="12385"/>
                    <a:pt x="5840" y="12548"/>
                  </a:cubicBezTo>
                  <a:cubicBezTo>
                    <a:pt x="5982" y="12711"/>
                    <a:pt x="6122" y="12876"/>
                    <a:pt x="6267" y="13035"/>
                  </a:cubicBezTo>
                  <a:lnTo>
                    <a:pt x="6707" y="13514"/>
                  </a:lnTo>
                  <a:cubicBezTo>
                    <a:pt x="7306" y="14140"/>
                    <a:pt x="7923" y="14755"/>
                    <a:pt x="8582" y="15329"/>
                  </a:cubicBezTo>
                  <a:cubicBezTo>
                    <a:pt x="9232" y="15912"/>
                    <a:pt x="9924" y="16455"/>
                    <a:pt x="10629" y="16978"/>
                  </a:cubicBezTo>
                  <a:cubicBezTo>
                    <a:pt x="11348" y="17486"/>
                    <a:pt x="12078" y="17982"/>
                    <a:pt x="12847" y="18419"/>
                  </a:cubicBezTo>
                  <a:cubicBezTo>
                    <a:pt x="13038" y="18529"/>
                    <a:pt x="13228" y="18641"/>
                    <a:pt x="13422" y="18749"/>
                  </a:cubicBezTo>
                  <a:lnTo>
                    <a:pt x="14010" y="19058"/>
                  </a:lnTo>
                  <a:lnTo>
                    <a:pt x="14304" y="19211"/>
                  </a:lnTo>
                  <a:lnTo>
                    <a:pt x="14377" y="19250"/>
                  </a:lnTo>
                  <a:lnTo>
                    <a:pt x="14468" y="19292"/>
                  </a:lnTo>
                  <a:lnTo>
                    <a:pt x="14569" y="19338"/>
                  </a:lnTo>
                  <a:cubicBezTo>
                    <a:pt x="14703" y="19397"/>
                    <a:pt x="14838" y="19454"/>
                    <a:pt x="14975" y="19507"/>
                  </a:cubicBezTo>
                  <a:cubicBezTo>
                    <a:pt x="15543" y="19710"/>
                    <a:pt x="16159" y="19827"/>
                    <a:pt x="16755" y="19841"/>
                  </a:cubicBezTo>
                  <a:cubicBezTo>
                    <a:pt x="16794" y="19842"/>
                    <a:pt x="16832" y="19843"/>
                    <a:pt x="16870" y="19843"/>
                  </a:cubicBezTo>
                  <a:cubicBezTo>
                    <a:pt x="16977" y="19843"/>
                    <a:pt x="17082" y="19838"/>
                    <a:pt x="17189" y="19834"/>
                  </a:cubicBezTo>
                  <a:cubicBezTo>
                    <a:pt x="17261" y="19830"/>
                    <a:pt x="17333" y="19825"/>
                    <a:pt x="17405" y="19820"/>
                  </a:cubicBezTo>
                  <a:cubicBezTo>
                    <a:pt x="17474" y="19814"/>
                    <a:pt x="17540" y="19805"/>
                    <a:pt x="17608" y="19796"/>
                  </a:cubicBezTo>
                  <a:cubicBezTo>
                    <a:pt x="17742" y="19778"/>
                    <a:pt x="17878" y="19758"/>
                    <a:pt x="18009" y="19734"/>
                  </a:cubicBezTo>
                  <a:cubicBezTo>
                    <a:pt x="18133" y="19707"/>
                    <a:pt x="18256" y="19679"/>
                    <a:pt x="18378" y="19647"/>
                  </a:cubicBezTo>
                  <a:cubicBezTo>
                    <a:pt x="18439" y="19631"/>
                    <a:pt x="18504" y="19616"/>
                    <a:pt x="18559" y="19598"/>
                  </a:cubicBezTo>
                  <a:lnTo>
                    <a:pt x="18726" y="19545"/>
                  </a:lnTo>
                  <a:cubicBezTo>
                    <a:pt x="18836" y="19509"/>
                    <a:pt x="18951" y="19471"/>
                    <a:pt x="19055" y="19430"/>
                  </a:cubicBezTo>
                  <a:cubicBezTo>
                    <a:pt x="19155" y="19390"/>
                    <a:pt x="19255" y="19348"/>
                    <a:pt x="19354" y="19306"/>
                  </a:cubicBezTo>
                  <a:cubicBezTo>
                    <a:pt x="19403" y="19284"/>
                    <a:pt x="19454" y="19262"/>
                    <a:pt x="19501" y="19241"/>
                  </a:cubicBezTo>
                  <a:lnTo>
                    <a:pt x="19635" y="19175"/>
                  </a:lnTo>
                  <a:cubicBezTo>
                    <a:pt x="20355" y="18813"/>
                    <a:pt x="20888" y="18416"/>
                    <a:pt x="21346" y="18032"/>
                  </a:cubicBezTo>
                  <a:cubicBezTo>
                    <a:pt x="21802" y="17646"/>
                    <a:pt x="22180" y="17266"/>
                    <a:pt x="22520" y="16888"/>
                  </a:cubicBezTo>
                  <a:cubicBezTo>
                    <a:pt x="22859" y="16511"/>
                    <a:pt x="23162" y="16138"/>
                    <a:pt x="23445" y="15768"/>
                  </a:cubicBezTo>
                  <a:cubicBezTo>
                    <a:pt x="24009" y="15027"/>
                    <a:pt x="24489" y="14296"/>
                    <a:pt x="24933" y="13564"/>
                  </a:cubicBezTo>
                  <a:cubicBezTo>
                    <a:pt x="25154" y="13198"/>
                    <a:pt x="25365" y="12833"/>
                    <a:pt x="25569" y="12468"/>
                  </a:cubicBezTo>
                  <a:cubicBezTo>
                    <a:pt x="25773" y="12102"/>
                    <a:pt x="25967" y="11737"/>
                    <a:pt x="26156" y="11371"/>
                  </a:cubicBezTo>
                  <a:cubicBezTo>
                    <a:pt x="26534" y="10639"/>
                    <a:pt x="26882" y="9904"/>
                    <a:pt x="27218" y="9169"/>
                  </a:cubicBezTo>
                  <a:cubicBezTo>
                    <a:pt x="27552" y="8433"/>
                    <a:pt x="27863" y="7692"/>
                    <a:pt x="28162" y="6947"/>
                  </a:cubicBezTo>
                  <a:cubicBezTo>
                    <a:pt x="28310" y="6573"/>
                    <a:pt x="28454" y="6199"/>
                    <a:pt x="28594" y="5822"/>
                  </a:cubicBezTo>
                  <a:lnTo>
                    <a:pt x="28800" y="5250"/>
                  </a:lnTo>
                  <a:lnTo>
                    <a:pt x="28903" y="4959"/>
                  </a:lnTo>
                  <a:lnTo>
                    <a:pt x="29008" y="4647"/>
                  </a:lnTo>
                  <a:lnTo>
                    <a:pt x="22783" y="2044"/>
                  </a:lnTo>
                  <a:lnTo>
                    <a:pt x="22299" y="2971"/>
                  </a:lnTo>
                  <a:cubicBezTo>
                    <a:pt x="22133" y="3290"/>
                    <a:pt x="21964" y="3609"/>
                    <a:pt x="21793" y="3927"/>
                  </a:cubicBezTo>
                  <a:cubicBezTo>
                    <a:pt x="21455" y="4564"/>
                    <a:pt x="21107" y="5196"/>
                    <a:pt x="20755" y="5818"/>
                  </a:cubicBezTo>
                  <a:cubicBezTo>
                    <a:pt x="20407" y="6442"/>
                    <a:pt x="20047" y="7055"/>
                    <a:pt x="19682" y="7650"/>
                  </a:cubicBezTo>
                  <a:cubicBezTo>
                    <a:pt x="19319" y="8246"/>
                    <a:pt x="18947" y="8825"/>
                    <a:pt x="18571" y="9375"/>
                  </a:cubicBezTo>
                  <a:cubicBezTo>
                    <a:pt x="18195" y="9922"/>
                    <a:pt x="17813" y="10445"/>
                    <a:pt x="17437" y="10895"/>
                  </a:cubicBezTo>
                  <a:cubicBezTo>
                    <a:pt x="17249" y="11121"/>
                    <a:pt x="17063" y="11330"/>
                    <a:pt x="16888" y="11509"/>
                  </a:cubicBezTo>
                  <a:cubicBezTo>
                    <a:pt x="16869" y="11529"/>
                    <a:pt x="16849" y="11549"/>
                    <a:pt x="16830" y="11568"/>
                  </a:cubicBezTo>
                  <a:lnTo>
                    <a:pt x="16830" y="11568"/>
                  </a:lnTo>
                  <a:cubicBezTo>
                    <a:pt x="16809" y="11556"/>
                    <a:pt x="16788" y="11544"/>
                    <a:pt x="16768" y="11532"/>
                  </a:cubicBezTo>
                  <a:cubicBezTo>
                    <a:pt x="16226" y="11218"/>
                    <a:pt x="15705" y="10865"/>
                    <a:pt x="15188" y="10503"/>
                  </a:cubicBezTo>
                  <a:cubicBezTo>
                    <a:pt x="14681" y="10122"/>
                    <a:pt x="14173" y="9741"/>
                    <a:pt x="13692" y="9317"/>
                  </a:cubicBezTo>
                  <a:cubicBezTo>
                    <a:pt x="13448" y="9111"/>
                    <a:pt x="13214" y="8890"/>
                    <a:pt x="12974" y="8674"/>
                  </a:cubicBezTo>
                  <a:cubicBezTo>
                    <a:pt x="12855" y="8568"/>
                    <a:pt x="12742" y="8450"/>
                    <a:pt x="12625" y="8339"/>
                  </a:cubicBezTo>
                  <a:cubicBezTo>
                    <a:pt x="12510" y="8225"/>
                    <a:pt x="12391" y="8116"/>
                    <a:pt x="12280" y="7998"/>
                  </a:cubicBezTo>
                  <a:cubicBezTo>
                    <a:pt x="11821" y="7539"/>
                    <a:pt x="11382" y="7054"/>
                    <a:pt x="10953" y="6556"/>
                  </a:cubicBezTo>
                  <a:cubicBezTo>
                    <a:pt x="10745" y="6302"/>
                    <a:pt x="10531" y="6052"/>
                    <a:pt x="10330" y="5789"/>
                  </a:cubicBezTo>
                  <a:cubicBezTo>
                    <a:pt x="10123" y="5533"/>
                    <a:pt x="9924" y="5267"/>
                    <a:pt x="9724" y="5002"/>
                  </a:cubicBezTo>
                  <a:cubicBezTo>
                    <a:pt x="9327" y="4470"/>
                    <a:pt x="8957" y="3915"/>
                    <a:pt x="8592" y="3356"/>
                  </a:cubicBezTo>
                  <a:cubicBezTo>
                    <a:pt x="8227" y="2796"/>
                    <a:pt x="7891" y="2218"/>
                    <a:pt x="7565" y="1641"/>
                  </a:cubicBezTo>
                  <a:cubicBezTo>
                    <a:pt x="7405" y="1352"/>
                    <a:pt x="7250" y="1060"/>
                    <a:pt x="7104" y="773"/>
                  </a:cubicBezTo>
                  <a:cubicBezTo>
                    <a:pt x="7066" y="701"/>
                    <a:pt x="7030" y="631"/>
                    <a:pt x="6995" y="560"/>
                  </a:cubicBezTo>
                  <a:cubicBezTo>
                    <a:pt x="6959" y="489"/>
                    <a:pt x="6925" y="419"/>
                    <a:pt x="6892" y="350"/>
                  </a:cubicBezTo>
                  <a:lnTo>
                    <a:pt x="6795" y="147"/>
                  </a:lnTo>
                  <a:lnTo>
                    <a:pt x="6751" y="57"/>
                  </a:lnTo>
                  <a:lnTo>
                    <a:pt x="6732" y="20"/>
                  </a:lnTo>
                  <a:lnTo>
                    <a:pt x="6724" y="2"/>
                  </a:lnTo>
                  <a:cubicBezTo>
                    <a:pt x="6723" y="1"/>
                    <a:pt x="6723" y="0"/>
                    <a:pt x="6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60;p71">
              <a:extLst>
                <a:ext uri="{FF2B5EF4-FFF2-40B4-BE49-F238E27FC236}">
                  <a16:creationId xmlns:a16="http://schemas.microsoft.com/office/drawing/2014/main" id="{0732C0AE-F5DB-719E-3F77-D3C55FE2696A}"/>
                </a:ext>
              </a:extLst>
            </p:cNvPr>
            <p:cNvSpPr/>
            <p:nvPr/>
          </p:nvSpPr>
          <p:spPr>
            <a:xfrm>
              <a:off x="2613250" y="2577800"/>
              <a:ext cx="25050" cy="23575"/>
            </a:xfrm>
            <a:custGeom>
              <a:avLst/>
              <a:gdLst/>
              <a:ahLst/>
              <a:cxnLst/>
              <a:rect l="l" t="t" r="r" b="b"/>
              <a:pathLst>
                <a:path w="1002" h="943" extrusionOk="0">
                  <a:moveTo>
                    <a:pt x="502" y="0"/>
                  </a:moveTo>
                  <a:cubicBezTo>
                    <a:pt x="476" y="0"/>
                    <a:pt x="450" y="2"/>
                    <a:pt x="424" y="7"/>
                  </a:cubicBezTo>
                  <a:cubicBezTo>
                    <a:pt x="171" y="50"/>
                    <a:pt x="0" y="294"/>
                    <a:pt x="43" y="549"/>
                  </a:cubicBezTo>
                  <a:cubicBezTo>
                    <a:pt x="81" y="780"/>
                    <a:pt x="278" y="943"/>
                    <a:pt x="501" y="943"/>
                  </a:cubicBezTo>
                  <a:cubicBezTo>
                    <a:pt x="527" y="943"/>
                    <a:pt x="553" y="941"/>
                    <a:pt x="579" y="936"/>
                  </a:cubicBezTo>
                  <a:cubicBezTo>
                    <a:pt x="831" y="893"/>
                    <a:pt x="1001" y="649"/>
                    <a:pt x="959" y="393"/>
                  </a:cubicBezTo>
                  <a:cubicBezTo>
                    <a:pt x="921" y="162"/>
                    <a:pt x="724"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61;p71">
              <a:extLst>
                <a:ext uri="{FF2B5EF4-FFF2-40B4-BE49-F238E27FC236}">
                  <a16:creationId xmlns:a16="http://schemas.microsoft.com/office/drawing/2014/main" id="{89DC5798-D01F-F251-C8FA-46C0AC27CBED}"/>
                </a:ext>
              </a:extLst>
            </p:cNvPr>
            <p:cNvSpPr/>
            <p:nvPr/>
          </p:nvSpPr>
          <p:spPr>
            <a:xfrm>
              <a:off x="2417800" y="2753775"/>
              <a:ext cx="40000" cy="91225"/>
            </a:xfrm>
            <a:custGeom>
              <a:avLst/>
              <a:gdLst/>
              <a:ahLst/>
              <a:cxnLst/>
              <a:rect l="l" t="t" r="r" b="b"/>
              <a:pathLst>
                <a:path w="1600" h="3649" extrusionOk="0">
                  <a:moveTo>
                    <a:pt x="220" y="1"/>
                  </a:moveTo>
                  <a:cubicBezTo>
                    <a:pt x="205" y="1"/>
                    <a:pt x="190" y="3"/>
                    <a:pt x="174" y="6"/>
                  </a:cubicBezTo>
                  <a:cubicBezTo>
                    <a:pt x="67" y="31"/>
                    <a:pt x="1" y="138"/>
                    <a:pt x="25" y="247"/>
                  </a:cubicBezTo>
                  <a:cubicBezTo>
                    <a:pt x="43" y="325"/>
                    <a:pt x="464" y="2174"/>
                    <a:pt x="1198" y="3544"/>
                  </a:cubicBezTo>
                  <a:cubicBezTo>
                    <a:pt x="1234" y="3611"/>
                    <a:pt x="1302" y="3649"/>
                    <a:pt x="1373" y="3649"/>
                  </a:cubicBezTo>
                  <a:cubicBezTo>
                    <a:pt x="1389" y="3649"/>
                    <a:pt x="1406" y="3647"/>
                    <a:pt x="1422" y="3643"/>
                  </a:cubicBezTo>
                  <a:cubicBezTo>
                    <a:pt x="1438" y="3639"/>
                    <a:pt x="1452" y="3632"/>
                    <a:pt x="1467" y="3624"/>
                  </a:cubicBezTo>
                  <a:cubicBezTo>
                    <a:pt x="1563" y="3571"/>
                    <a:pt x="1599" y="3450"/>
                    <a:pt x="1547" y="3352"/>
                  </a:cubicBezTo>
                  <a:cubicBezTo>
                    <a:pt x="839" y="2031"/>
                    <a:pt x="417" y="175"/>
                    <a:pt x="412" y="157"/>
                  </a:cubicBezTo>
                  <a:cubicBezTo>
                    <a:pt x="391" y="64"/>
                    <a:pt x="310" y="1"/>
                    <a:pt x="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62;p71">
              <a:extLst>
                <a:ext uri="{FF2B5EF4-FFF2-40B4-BE49-F238E27FC236}">
                  <a16:creationId xmlns:a16="http://schemas.microsoft.com/office/drawing/2014/main" id="{DC4760D3-348F-7755-2974-C6BB368E8120}"/>
                </a:ext>
              </a:extLst>
            </p:cNvPr>
            <p:cNvSpPr/>
            <p:nvPr/>
          </p:nvSpPr>
          <p:spPr>
            <a:xfrm>
              <a:off x="2406950" y="2760300"/>
              <a:ext cx="23575" cy="57475"/>
            </a:xfrm>
            <a:custGeom>
              <a:avLst/>
              <a:gdLst/>
              <a:ahLst/>
              <a:cxnLst/>
              <a:rect l="l" t="t" r="r" b="b"/>
              <a:pathLst>
                <a:path w="943" h="2299" extrusionOk="0">
                  <a:moveTo>
                    <a:pt x="717" y="0"/>
                  </a:moveTo>
                  <a:cubicBezTo>
                    <a:pt x="641" y="0"/>
                    <a:pt x="568" y="45"/>
                    <a:pt x="535" y="120"/>
                  </a:cubicBezTo>
                  <a:cubicBezTo>
                    <a:pt x="337" y="572"/>
                    <a:pt x="36" y="1995"/>
                    <a:pt x="23" y="2055"/>
                  </a:cubicBezTo>
                  <a:cubicBezTo>
                    <a:pt x="1" y="2164"/>
                    <a:pt x="69" y="2271"/>
                    <a:pt x="176" y="2294"/>
                  </a:cubicBezTo>
                  <a:cubicBezTo>
                    <a:pt x="190" y="2297"/>
                    <a:pt x="204" y="2298"/>
                    <a:pt x="218" y="2298"/>
                  </a:cubicBezTo>
                  <a:cubicBezTo>
                    <a:pt x="234" y="2298"/>
                    <a:pt x="251" y="2296"/>
                    <a:pt x="267" y="2292"/>
                  </a:cubicBezTo>
                  <a:cubicBezTo>
                    <a:pt x="338" y="2274"/>
                    <a:pt x="396" y="2216"/>
                    <a:pt x="411" y="2139"/>
                  </a:cubicBezTo>
                  <a:cubicBezTo>
                    <a:pt x="414" y="2125"/>
                    <a:pt x="717" y="697"/>
                    <a:pt x="898" y="284"/>
                  </a:cubicBezTo>
                  <a:cubicBezTo>
                    <a:pt x="942" y="182"/>
                    <a:pt x="897" y="63"/>
                    <a:pt x="797" y="18"/>
                  </a:cubicBezTo>
                  <a:cubicBezTo>
                    <a:pt x="771" y="6"/>
                    <a:pt x="744"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63;p71">
              <a:extLst>
                <a:ext uri="{FF2B5EF4-FFF2-40B4-BE49-F238E27FC236}">
                  <a16:creationId xmlns:a16="http://schemas.microsoft.com/office/drawing/2014/main" id="{B3D53183-43ED-D2BC-D48F-38D04704B0FD}"/>
                </a:ext>
              </a:extLst>
            </p:cNvPr>
            <p:cNvSpPr/>
            <p:nvPr/>
          </p:nvSpPr>
          <p:spPr>
            <a:xfrm>
              <a:off x="2528525" y="2588250"/>
              <a:ext cx="171775" cy="85150"/>
            </a:xfrm>
            <a:custGeom>
              <a:avLst/>
              <a:gdLst/>
              <a:ahLst/>
              <a:cxnLst/>
              <a:rect l="l" t="t" r="r" b="b"/>
              <a:pathLst>
                <a:path w="6871" h="3406" extrusionOk="0">
                  <a:moveTo>
                    <a:pt x="224" y="1"/>
                  </a:moveTo>
                  <a:cubicBezTo>
                    <a:pt x="145" y="1"/>
                    <a:pt x="70" y="49"/>
                    <a:pt x="39" y="129"/>
                  </a:cubicBezTo>
                  <a:cubicBezTo>
                    <a:pt x="0" y="232"/>
                    <a:pt x="51" y="349"/>
                    <a:pt x="153" y="389"/>
                  </a:cubicBezTo>
                  <a:cubicBezTo>
                    <a:pt x="196" y="407"/>
                    <a:pt x="4504" y="2114"/>
                    <a:pt x="6541" y="3377"/>
                  </a:cubicBezTo>
                  <a:cubicBezTo>
                    <a:pt x="6573" y="3396"/>
                    <a:pt x="6609" y="3406"/>
                    <a:pt x="6644" y="3406"/>
                  </a:cubicBezTo>
                  <a:cubicBezTo>
                    <a:pt x="6661" y="3406"/>
                    <a:pt x="6677" y="3404"/>
                    <a:pt x="6693" y="3399"/>
                  </a:cubicBezTo>
                  <a:cubicBezTo>
                    <a:pt x="6742" y="3387"/>
                    <a:pt x="6785" y="3356"/>
                    <a:pt x="6813" y="3310"/>
                  </a:cubicBezTo>
                  <a:cubicBezTo>
                    <a:pt x="6871" y="3215"/>
                    <a:pt x="6841" y="3091"/>
                    <a:pt x="6748" y="3033"/>
                  </a:cubicBezTo>
                  <a:cubicBezTo>
                    <a:pt x="4680" y="1752"/>
                    <a:pt x="341" y="31"/>
                    <a:pt x="296" y="15"/>
                  </a:cubicBezTo>
                  <a:cubicBezTo>
                    <a:pt x="272" y="5"/>
                    <a:pt x="248"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64;p71">
              <a:extLst>
                <a:ext uri="{FF2B5EF4-FFF2-40B4-BE49-F238E27FC236}">
                  <a16:creationId xmlns:a16="http://schemas.microsoft.com/office/drawing/2014/main" id="{6B7F6B84-9C56-4872-0939-5B8156AC76A4}"/>
                </a:ext>
              </a:extLst>
            </p:cNvPr>
            <p:cNvSpPr/>
            <p:nvPr/>
          </p:nvSpPr>
          <p:spPr>
            <a:xfrm>
              <a:off x="2640950" y="2565725"/>
              <a:ext cx="44850" cy="81875"/>
            </a:xfrm>
            <a:custGeom>
              <a:avLst/>
              <a:gdLst/>
              <a:ahLst/>
              <a:cxnLst/>
              <a:rect l="l" t="t" r="r" b="b"/>
              <a:pathLst>
                <a:path w="1794" h="3275" extrusionOk="0">
                  <a:moveTo>
                    <a:pt x="1567" y="0"/>
                  </a:moveTo>
                  <a:cubicBezTo>
                    <a:pt x="1492" y="0"/>
                    <a:pt x="1421" y="43"/>
                    <a:pt x="1388" y="116"/>
                  </a:cubicBezTo>
                  <a:lnTo>
                    <a:pt x="47" y="2988"/>
                  </a:lnTo>
                  <a:cubicBezTo>
                    <a:pt x="1" y="3089"/>
                    <a:pt x="43" y="3208"/>
                    <a:pt x="142" y="3256"/>
                  </a:cubicBezTo>
                  <a:cubicBezTo>
                    <a:pt x="169" y="3269"/>
                    <a:pt x="197" y="3275"/>
                    <a:pt x="226" y="3275"/>
                  </a:cubicBezTo>
                  <a:cubicBezTo>
                    <a:pt x="243" y="3275"/>
                    <a:pt x="260" y="3272"/>
                    <a:pt x="276" y="3268"/>
                  </a:cubicBezTo>
                  <a:cubicBezTo>
                    <a:pt x="331" y="3254"/>
                    <a:pt x="379" y="3216"/>
                    <a:pt x="406" y="3160"/>
                  </a:cubicBezTo>
                  <a:lnTo>
                    <a:pt x="1747" y="288"/>
                  </a:lnTo>
                  <a:cubicBezTo>
                    <a:pt x="1793" y="187"/>
                    <a:pt x="1751" y="67"/>
                    <a:pt x="1652" y="20"/>
                  </a:cubicBezTo>
                  <a:cubicBezTo>
                    <a:pt x="1624" y="6"/>
                    <a:pt x="1595"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5;p71">
              <a:extLst>
                <a:ext uri="{FF2B5EF4-FFF2-40B4-BE49-F238E27FC236}">
                  <a16:creationId xmlns:a16="http://schemas.microsoft.com/office/drawing/2014/main" id="{1520DE76-8020-7F40-D1FA-FAFD827BE78E}"/>
                </a:ext>
              </a:extLst>
            </p:cNvPr>
            <p:cNvSpPr/>
            <p:nvPr/>
          </p:nvSpPr>
          <p:spPr>
            <a:xfrm>
              <a:off x="1621675" y="3315875"/>
              <a:ext cx="642775" cy="388200"/>
            </a:xfrm>
            <a:custGeom>
              <a:avLst/>
              <a:gdLst/>
              <a:ahLst/>
              <a:cxnLst/>
              <a:rect l="l" t="t" r="r" b="b"/>
              <a:pathLst>
                <a:path w="25711" h="15528" extrusionOk="0">
                  <a:moveTo>
                    <a:pt x="21891" y="0"/>
                  </a:moveTo>
                  <a:lnTo>
                    <a:pt x="473" y="4604"/>
                  </a:lnTo>
                  <a:cubicBezTo>
                    <a:pt x="473" y="4604"/>
                    <a:pt x="0" y="9240"/>
                    <a:pt x="822" y="12569"/>
                  </a:cubicBezTo>
                  <a:cubicBezTo>
                    <a:pt x="865" y="12745"/>
                    <a:pt x="912" y="12916"/>
                    <a:pt x="963" y="13083"/>
                  </a:cubicBezTo>
                  <a:cubicBezTo>
                    <a:pt x="965" y="13089"/>
                    <a:pt x="966" y="13096"/>
                    <a:pt x="968" y="13103"/>
                  </a:cubicBezTo>
                  <a:cubicBezTo>
                    <a:pt x="1038" y="13328"/>
                    <a:pt x="1115" y="13546"/>
                    <a:pt x="1198" y="13754"/>
                  </a:cubicBezTo>
                  <a:cubicBezTo>
                    <a:pt x="1705" y="15007"/>
                    <a:pt x="4520" y="15527"/>
                    <a:pt x="8045" y="15527"/>
                  </a:cubicBezTo>
                  <a:cubicBezTo>
                    <a:pt x="9704" y="15527"/>
                    <a:pt x="11520" y="15412"/>
                    <a:pt x="13327" y="15203"/>
                  </a:cubicBezTo>
                  <a:cubicBezTo>
                    <a:pt x="17707" y="14698"/>
                    <a:pt x="22032" y="13643"/>
                    <a:pt x="23930" y="12353"/>
                  </a:cubicBezTo>
                  <a:cubicBezTo>
                    <a:pt x="25711" y="11141"/>
                    <a:pt x="21891" y="0"/>
                    <a:pt x="21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66;p71">
              <a:extLst>
                <a:ext uri="{FF2B5EF4-FFF2-40B4-BE49-F238E27FC236}">
                  <a16:creationId xmlns:a16="http://schemas.microsoft.com/office/drawing/2014/main" id="{53B466EC-FB45-AC59-8083-518A47499AA7}"/>
                </a:ext>
              </a:extLst>
            </p:cNvPr>
            <p:cNvSpPr/>
            <p:nvPr/>
          </p:nvSpPr>
          <p:spPr>
            <a:xfrm>
              <a:off x="1962925" y="3551525"/>
              <a:ext cx="316950" cy="566125"/>
            </a:xfrm>
            <a:custGeom>
              <a:avLst/>
              <a:gdLst/>
              <a:ahLst/>
              <a:cxnLst/>
              <a:rect l="l" t="t" r="r" b="b"/>
              <a:pathLst>
                <a:path w="12678" h="22645" extrusionOk="0">
                  <a:moveTo>
                    <a:pt x="10660" y="0"/>
                  </a:moveTo>
                  <a:lnTo>
                    <a:pt x="8599" y="968"/>
                  </a:lnTo>
                  <a:lnTo>
                    <a:pt x="8095" y="1206"/>
                  </a:lnTo>
                  <a:lnTo>
                    <a:pt x="0" y="5007"/>
                  </a:lnTo>
                  <a:lnTo>
                    <a:pt x="84" y="5729"/>
                  </a:lnTo>
                  <a:lnTo>
                    <a:pt x="2048" y="22645"/>
                  </a:lnTo>
                  <a:lnTo>
                    <a:pt x="12678" y="22645"/>
                  </a:lnTo>
                  <a:cubicBezTo>
                    <a:pt x="12292" y="16680"/>
                    <a:pt x="11698" y="9985"/>
                    <a:pt x="10971" y="2952"/>
                  </a:cubicBezTo>
                  <a:cubicBezTo>
                    <a:pt x="10951" y="2765"/>
                    <a:pt x="10933" y="2577"/>
                    <a:pt x="10912" y="2388"/>
                  </a:cubicBezTo>
                  <a:cubicBezTo>
                    <a:pt x="10848" y="1764"/>
                    <a:pt x="10781" y="1135"/>
                    <a:pt x="10714" y="505"/>
                  </a:cubicBezTo>
                  <a:cubicBezTo>
                    <a:pt x="10695" y="337"/>
                    <a:pt x="10678" y="169"/>
                    <a:pt x="10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67;p71">
              <a:extLst>
                <a:ext uri="{FF2B5EF4-FFF2-40B4-BE49-F238E27FC236}">
                  <a16:creationId xmlns:a16="http://schemas.microsoft.com/office/drawing/2014/main" id="{178CCBAD-2AB5-2D93-F6A8-E3099028DBCB}"/>
                </a:ext>
              </a:extLst>
            </p:cNvPr>
            <p:cNvSpPr/>
            <p:nvPr/>
          </p:nvSpPr>
          <p:spPr>
            <a:xfrm>
              <a:off x="1991225" y="3697050"/>
              <a:ext cx="67875" cy="420600"/>
            </a:xfrm>
            <a:custGeom>
              <a:avLst/>
              <a:gdLst/>
              <a:ahLst/>
              <a:cxnLst/>
              <a:rect l="l" t="t" r="r" b="b"/>
              <a:pathLst>
                <a:path w="2715" h="16824" extrusionOk="0">
                  <a:moveTo>
                    <a:pt x="280" y="0"/>
                  </a:moveTo>
                  <a:cubicBezTo>
                    <a:pt x="268" y="0"/>
                    <a:pt x="257" y="1"/>
                    <a:pt x="245" y="3"/>
                  </a:cubicBezTo>
                  <a:cubicBezTo>
                    <a:pt x="101" y="22"/>
                    <a:pt x="0" y="156"/>
                    <a:pt x="19" y="302"/>
                  </a:cubicBezTo>
                  <a:lnTo>
                    <a:pt x="2185" y="16824"/>
                  </a:lnTo>
                  <a:lnTo>
                    <a:pt x="2715" y="16824"/>
                  </a:lnTo>
                  <a:lnTo>
                    <a:pt x="541" y="232"/>
                  </a:lnTo>
                  <a:cubicBezTo>
                    <a:pt x="523" y="98"/>
                    <a:pt x="409"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68;p71">
              <a:extLst>
                <a:ext uri="{FF2B5EF4-FFF2-40B4-BE49-F238E27FC236}">
                  <a16:creationId xmlns:a16="http://schemas.microsoft.com/office/drawing/2014/main" id="{9890467F-8D18-61DE-117B-2AD83C0D16E2}"/>
                </a:ext>
              </a:extLst>
            </p:cNvPr>
            <p:cNvSpPr/>
            <p:nvPr/>
          </p:nvSpPr>
          <p:spPr>
            <a:xfrm>
              <a:off x="2107450" y="3454050"/>
              <a:ext cx="129750" cy="171275"/>
            </a:xfrm>
            <a:custGeom>
              <a:avLst/>
              <a:gdLst/>
              <a:ahLst/>
              <a:cxnLst/>
              <a:rect l="l" t="t" r="r" b="b"/>
              <a:pathLst>
                <a:path w="5190" h="6851" extrusionOk="0">
                  <a:moveTo>
                    <a:pt x="285" y="0"/>
                  </a:moveTo>
                  <a:cubicBezTo>
                    <a:pt x="269" y="0"/>
                    <a:pt x="253" y="2"/>
                    <a:pt x="237" y="5"/>
                  </a:cubicBezTo>
                  <a:cubicBezTo>
                    <a:pt x="93" y="33"/>
                    <a:pt x="0" y="172"/>
                    <a:pt x="27" y="316"/>
                  </a:cubicBezTo>
                  <a:cubicBezTo>
                    <a:pt x="52" y="455"/>
                    <a:pt x="576" y="3178"/>
                    <a:pt x="2314" y="5105"/>
                  </a:cubicBezTo>
                  <a:cubicBezTo>
                    <a:pt x="2664" y="5494"/>
                    <a:pt x="3064" y="5850"/>
                    <a:pt x="3521" y="6146"/>
                  </a:cubicBezTo>
                  <a:cubicBezTo>
                    <a:pt x="3877" y="6378"/>
                    <a:pt x="4250" y="6561"/>
                    <a:pt x="4640" y="6695"/>
                  </a:cubicBezTo>
                  <a:cubicBezTo>
                    <a:pt x="4820" y="6759"/>
                    <a:pt x="5003" y="6810"/>
                    <a:pt x="5190" y="6851"/>
                  </a:cubicBezTo>
                  <a:cubicBezTo>
                    <a:pt x="5170" y="6664"/>
                    <a:pt x="5152" y="6476"/>
                    <a:pt x="5131" y="6287"/>
                  </a:cubicBezTo>
                  <a:cubicBezTo>
                    <a:pt x="5042" y="6265"/>
                    <a:pt x="4955" y="6239"/>
                    <a:pt x="4868" y="6210"/>
                  </a:cubicBezTo>
                  <a:cubicBezTo>
                    <a:pt x="4496" y="6087"/>
                    <a:pt x="4141" y="5917"/>
                    <a:pt x="3804" y="5698"/>
                  </a:cubicBezTo>
                  <a:cubicBezTo>
                    <a:pt x="3439" y="5460"/>
                    <a:pt x="3111" y="5178"/>
                    <a:pt x="2818" y="4867"/>
                  </a:cubicBezTo>
                  <a:cubicBezTo>
                    <a:pt x="1084" y="3036"/>
                    <a:pt x="550" y="250"/>
                    <a:pt x="544" y="218"/>
                  </a:cubicBezTo>
                  <a:cubicBezTo>
                    <a:pt x="520" y="90"/>
                    <a:pt x="410"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69;p71">
              <a:extLst>
                <a:ext uri="{FF2B5EF4-FFF2-40B4-BE49-F238E27FC236}">
                  <a16:creationId xmlns:a16="http://schemas.microsoft.com/office/drawing/2014/main" id="{DF86B66F-7047-4447-41B7-BBDCF9317CBF}"/>
                </a:ext>
              </a:extLst>
            </p:cNvPr>
            <p:cNvSpPr/>
            <p:nvPr/>
          </p:nvSpPr>
          <p:spPr>
            <a:xfrm>
              <a:off x="1967275" y="3376175"/>
              <a:ext cx="33100" cy="296475"/>
            </a:xfrm>
            <a:custGeom>
              <a:avLst/>
              <a:gdLst/>
              <a:ahLst/>
              <a:cxnLst/>
              <a:rect l="l" t="t" r="r" b="b"/>
              <a:pathLst>
                <a:path w="1324" h="11859" extrusionOk="0">
                  <a:moveTo>
                    <a:pt x="435" y="0"/>
                  </a:moveTo>
                  <a:cubicBezTo>
                    <a:pt x="291" y="25"/>
                    <a:pt x="146" y="49"/>
                    <a:pt x="0" y="72"/>
                  </a:cubicBezTo>
                  <a:cubicBezTo>
                    <a:pt x="29" y="379"/>
                    <a:pt x="63" y="742"/>
                    <a:pt x="101" y="1150"/>
                  </a:cubicBezTo>
                  <a:cubicBezTo>
                    <a:pt x="115" y="1290"/>
                    <a:pt x="127" y="1436"/>
                    <a:pt x="142" y="1586"/>
                  </a:cubicBezTo>
                  <a:cubicBezTo>
                    <a:pt x="310" y="3448"/>
                    <a:pt x="534" y="6086"/>
                    <a:pt x="711" y="8771"/>
                  </a:cubicBezTo>
                  <a:cubicBezTo>
                    <a:pt x="721" y="8917"/>
                    <a:pt x="730" y="9061"/>
                    <a:pt x="740" y="9206"/>
                  </a:cubicBezTo>
                  <a:cubicBezTo>
                    <a:pt x="792" y="10027"/>
                    <a:pt x="840" y="10850"/>
                    <a:pt x="880" y="11655"/>
                  </a:cubicBezTo>
                  <a:cubicBezTo>
                    <a:pt x="886" y="11769"/>
                    <a:pt x="982" y="11858"/>
                    <a:pt x="1098" y="11858"/>
                  </a:cubicBezTo>
                  <a:cubicBezTo>
                    <a:pt x="1102" y="11858"/>
                    <a:pt x="1106" y="11858"/>
                    <a:pt x="1110" y="11858"/>
                  </a:cubicBezTo>
                  <a:cubicBezTo>
                    <a:pt x="1111" y="11857"/>
                    <a:pt x="1111" y="11857"/>
                    <a:pt x="1111" y="11857"/>
                  </a:cubicBezTo>
                  <a:cubicBezTo>
                    <a:pt x="1232" y="11851"/>
                    <a:pt x="1323" y="11750"/>
                    <a:pt x="1318" y="11632"/>
                  </a:cubicBezTo>
                  <a:cubicBezTo>
                    <a:pt x="1276" y="10800"/>
                    <a:pt x="1227" y="9946"/>
                    <a:pt x="1172" y="9094"/>
                  </a:cubicBezTo>
                  <a:cubicBezTo>
                    <a:pt x="1162" y="8947"/>
                    <a:pt x="1152" y="8799"/>
                    <a:pt x="1142" y="8652"/>
                  </a:cubicBezTo>
                  <a:cubicBezTo>
                    <a:pt x="965" y="5982"/>
                    <a:pt x="742" y="3367"/>
                    <a:pt x="576" y="1522"/>
                  </a:cubicBezTo>
                  <a:cubicBezTo>
                    <a:pt x="561" y="1372"/>
                    <a:pt x="549" y="1225"/>
                    <a:pt x="536" y="1085"/>
                  </a:cubicBezTo>
                  <a:cubicBezTo>
                    <a:pt x="497" y="673"/>
                    <a:pt x="463" y="307"/>
                    <a:pt x="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70;p71">
              <a:extLst>
                <a:ext uri="{FF2B5EF4-FFF2-40B4-BE49-F238E27FC236}">
                  <a16:creationId xmlns:a16="http://schemas.microsoft.com/office/drawing/2014/main" id="{7C2D467F-1F78-EB57-158A-61132E981AF5}"/>
                </a:ext>
              </a:extLst>
            </p:cNvPr>
            <p:cNvSpPr/>
            <p:nvPr/>
          </p:nvSpPr>
          <p:spPr>
            <a:xfrm>
              <a:off x="1922775" y="3382875"/>
              <a:ext cx="96750" cy="224950"/>
            </a:xfrm>
            <a:custGeom>
              <a:avLst/>
              <a:gdLst/>
              <a:ahLst/>
              <a:cxnLst/>
              <a:rect l="l" t="t" r="r" b="b"/>
              <a:pathLst>
                <a:path w="3870" h="8998" extrusionOk="0">
                  <a:moveTo>
                    <a:pt x="436" y="0"/>
                  </a:moveTo>
                  <a:cubicBezTo>
                    <a:pt x="290" y="20"/>
                    <a:pt x="145" y="39"/>
                    <a:pt x="0" y="56"/>
                  </a:cubicBezTo>
                  <a:cubicBezTo>
                    <a:pt x="28" y="355"/>
                    <a:pt x="60" y="708"/>
                    <a:pt x="96" y="1095"/>
                  </a:cubicBezTo>
                  <a:cubicBezTo>
                    <a:pt x="110" y="1236"/>
                    <a:pt x="124" y="1381"/>
                    <a:pt x="139" y="1530"/>
                  </a:cubicBezTo>
                  <a:cubicBezTo>
                    <a:pt x="367" y="3950"/>
                    <a:pt x="709" y="7372"/>
                    <a:pt x="870" y="8200"/>
                  </a:cubicBezTo>
                  <a:cubicBezTo>
                    <a:pt x="930" y="8515"/>
                    <a:pt x="1103" y="8749"/>
                    <a:pt x="1370" y="8878"/>
                  </a:cubicBezTo>
                  <a:cubicBezTo>
                    <a:pt x="1547" y="8963"/>
                    <a:pt x="1755" y="8997"/>
                    <a:pt x="1972" y="8997"/>
                  </a:cubicBezTo>
                  <a:cubicBezTo>
                    <a:pt x="2016" y="8997"/>
                    <a:pt x="2061" y="8996"/>
                    <a:pt x="2105" y="8993"/>
                  </a:cubicBezTo>
                  <a:cubicBezTo>
                    <a:pt x="2242" y="8985"/>
                    <a:pt x="2383" y="8965"/>
                    <a:pt x="2520" y="8938"/>
                  </a:cubicBezTo>
                  <a:cubicBezTo>
                    <a:pt x="2669" y="8908"/>
                    <a:pt x="2816" y="8868"/>
                    <a:pt x="2952" y="8826"/>
                  </a:cubicBezTo>
                  <a:cubicBezTo>
                    <a:pt x="3342" y="8707"/>
                    <a:pt x="3648" y="8561"/>
                    <a:pt x="3717" y="8527"/>
                  </a:cubicBezTo>
                  <a:cubicBezTo>
                    <a:pt x="3825" y="8474"/>
                    <a:pt x="3870" y="8346"/>
                    <a:pt x="3816" y="8240"/>
                  </a:cubicBezTo>
                  <a:cubicBezTo>
                    <a:pt x="3778" y="8165"/>
                    <a:pt x="3700" y="8121"/>
                    <a:pt x="3619" y="8121"/>
                  </a:cubicBezTo>
                  <a:cubicBezTo>
                    <a:pt x="3587" y="8121"/>
                    <a:pt x="3553" y="8128"/>
                    <a:pt x="3522" y="8143"/>
                  </a:cubicBezTo>
                  <a:cubicBezTo>
                    <a:pt x="3391" y="8207"/>
                    <a:pt x="3173" y="8301"/>
                    <a:pt x="2922" y="8384"/>
                  </a:cubicBezTo>
                  <a:cubicBezTo>
                    <a:pt x="2785" y="8429"/>
                    <a:pt x="2638" y="8471"/>
                    <a:pt x="2491" y="8504"/>
                  </a:cubicBezTo>
                  <a:cubicBezTo>
                    <a:pt x="2312" y="8544"/>
                    <a:pt x="2132" y="8570"/>
                    <a:pt x="1969" y="8570"/>
                  </a:cubicBezTo>
                  <a:cubicBezTo>
                    <a:pt x="1816" y="8570"/>
                    <a:pt x="1677" y="8547"/>
                    <a:pt x="1565" y="8493"/>
                  </a:cubicBezTo>
                  <a:cubicBezTo>
                    <a:pt x="1419" y="8423"/>
                    <a:pt x="1336" y="8304"/>
                    <a:pt x="1301" y="8119"/>
                  </a:cubicBezTo>
                  <a:cubicBezTo>
                    <a:pt x="1145" y="7316"/>
                    <a:pt x="805" y="3900"/>
                    <a:pt x="575" y="1485"/>
                  </a:cubicBezTo>
                  <a:cubicBezTo>
                    <a:pt x="560" y="1336"/>
                    <a:pt x="547" y="1191"/>
                    <a:pt x="534" y="1050"/>
                  </a:cubicBezTo>
                  <a:cubicBezTo>
                    <a:pt x="496" y="658"/>
                    <a:pt x="463" y="302"/>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71;p71">
              <a:extLst>
                <a:ext uri="{FF2B5EF4-FFF2-40B4-BE49-F238E27FC236}">
                  <a16:creationId xmlns:a16="http://schemas.microsoft.com/office/drawing/2014/main" id="{4DCC7702-E97F-18F4-BC5C-F85961437166}"/>
                </a:ext>
              </a:extLst>
            </p:cNvPr>
            <p:cNvSpPr/>
            <p:nvPr/>
          </p:nvSpPr>
          <p:spPr>
            <a:xfrm>
              <a:off x="1634475" y="3515300"/>
              <a:ext cx="321200" cy="602350"/>
            </a:xfrm>
            <a:custGeom>
              <a:avLst/>
              <a:gdLst/>
              <a:ahLst/>
              <a:cxnLst/>
              <a:rect l="l" t="t" r="r" b="b"/>
              <a:pathLst>
                <a:path w="12848" h="24094" extrusionOk="0">
                  <a:moveTo>
                    <a:pt x="1301" y="1"/>
                  </a:moveTo>
                  <a:cubicBezTo>
                    <a:pt x="791" y="1"/>
                    <a:pt x="349" y="66"/>
                    <a:pt x="1" y="214"/>
                  </a:cubicBezTo>
                  <a:cubicBezTo>
                    <a:pt x="1" y="214"/>
                    <a:pt x="156" y="1943"/>
                    <a:pt x="403" y="4592"/>
                  </a:cubicBezTo>
                  <a:cubicBezTo>
                    <a:pt x="418" y="4757"/>
                    <a:pt x="435" y="4927"/>
                    <a:pt x="450" y="5100"/>
                  </a:cubicBezTo>
                  <a:cubicBezTo>
                    <a:pt x="450" y="5102"/>
                    <a:pt x="450" y="5104"/>
                    <a:pt x="450" y="5106"/>
                  </a:cubicBezTo>
                  <a:cubicBezTo>
                    <a:pt x="450" y="5112"/>
                    <a:pt x="451" y="5118"/>
                    <a:pt x="453" y="5126"/>
                  </a:cubicBezTo>
                  <a:cubicBezTo>
                    <a:pt x="470" y="5299"/>
                    <a:pt x="486" y="5475"/>
                    <a:pt x="502" y="5654"/>
                  </a:cubicBezTo>
                  <a:cubicBezTo>
                    <a:pt x="977" y="10739"/>
                    <a:pt x="1711" y="18384"/>
                    <a:pt x="2344" y="24094"/>
                  </a:cubicBezTo>
                  <a:lnTo>
                    <a:pt x="12847" y="24094"/>
                  </a:lnTo>
                  <a:lnTo>
                    <a:pt x="12809" y="3695"/>
                  </a:lnTo>
                  <a:cubicBezTo>
                    <a:pt x="12809" y="3695"/>
                    <a:pt x="9882" y="2285"/>
                    <a:pt x="6740" y="1207"/>
                  </a:cubicBezTo>
                  <a:cubicBezTo>
                    <a:pt x="6570" y="1148"/>
                    <a:pt x="6400" y="1091"/>
                    <a:pt x="6228" y="1034"/>
                  </a:cubicBezTo>
                  <a:cubicBezTo>
                    <a:pt x="5904" y="929"/>
                    <a:pt x="5579" y="826"/>
                    <a:pt x="5255" y="730"/>
                  </a:cubicBezTo>
                  <a:cubicBezTo>
                    <a:pt x="5083" y="680"/>
                    <a:pt x="4912" y="631"/>
                    <a:pt x="4740" y="584"/>
                  </a:cubicBezTo>
                  <a:cubicBezTo>
                    <a:pt x="3474" y="234"/>
                    <a:pt x="2266" y="1"/>
                    <a:pt x="1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72;p71">
              <a:extLst>
                <a:ext uri="{FF2B5EF4-FFF2-40B4-BE49-F238E27FC236}">
                  <a16:creationId xmlns:a16="http://schemas.microsoft.com/office/drawing/2014/main" id="{56747E0E-710F-691A-9225-14D3794C0667}"/>
                </a:ext>
              </a:extLst>
            </p:cNvPr>
            <p:cNvSpPr/>
            <p:nvPr/>
          </p:nvSpPr>
          <p:spPr>
            <a:xfrm>
              <a:off x="1683375" y="3670525"/>
              <a:ext cx="47350" cy="447125"/>
            </a:xfrm>
            <a:custGeom>
              <a:avLst/>
              <a:gdLst/>
              <a:ahLst/>
              <a:cxnLst/>
              <a:rect l="l" t="t" r="r" b="b"/>
              <a:pathLst>
                <a:path w="1894" h="17885" extrusionOk="0">
                  <a:moveTo>
                    <a:pt x="273" y="1"/>
                  </a:moveTo>
                  <a:cubicBezTo>
                    <a:pt x="267" y="1"/>
                    <a:pt x="261" y="1"/>
                    <a:pt x="255" y="1"/>
                  </a:cubicBezTo>
                  <a:cubicBezTo>
                    <a:pt x="110" y="12"/>
                    <a:pt x="1" y="140"/>
                    <a:pt x="11" y="287"/>
                  </a:cubicBezTo>
                  <a:cubicBezTo>
                    <a:pt x="21" y="421"/>
                    <a:pt x="762" y="10913"/>
                    <a:pt x="1365" y="17885"/>
                  </a:cubicBezTo>
                  <a:lnTo>
                    <a:pt x="1893" y="17885"/>
                  </a:lnTo>
                  <a:cubicBezTo>
                    <a:pt x="1289" y="10924"/>
                    <a:pt x="545" y="384"/>
                    <a:pt x="536" y="249"/>
                  </a:cubicBezTo>
                  <a:cubicBezTo>
                    <a:pt x="526" y="108"/>
                    <a:pt x="41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73;p71">
              <a:extLst>
                <a:ext uri="{FF2B5EF4-FFF2-40B4-BE49-F238E27FC236}">
                  <a16:creationId xmlns:a16="http://schemas.microsoft.com/office/drawing/2014/main" id="{A4837529-D3F7-49EF-CC7D-DB2B5655D894}"/>
                </a:ext>
              </a:extLst>
            </p:cNvPr>
            <p:cNvSpPr/>
            <p:nvPr/>
          </p:nvSpPr>
          <p:spPr>
            <a:xfrm>
              <a:off x="1645725" y="3500900"/>
              <a:ext cx="174075" cy="157300"/>
            </a:xfrm>
            <a:custGeom>
              <a:avLst/>
              <a:gdLst/>
              <a:ahLst/>
              <a:cxnLst/>
              <a:rect l="l" t="t" r="r" b="b"/>
              <a:pathLst>
                <a:path w="6963" h="6292" extrusionOk="0">
                  <a:moveTo>
                    <a:pt x="6665" y="1"/>
                  </a:moveTo>
                  <a:cubicBezTo>
                    <a:pt x="6556" y="1"/>
                    <a:pt x="6456" y="69"/>
                    <a:pt x="6418" y="179"/>
                  </a:cubicBezTo>
                  <a:cubicBezTo>
                    <a:pt x="6412" y="195"/>
                    <a:pt x="6196" y="802"/>
                    <a:pt x="5778" y="1610"/>
                  </a:cubicBezTo>
                  <a:cubicBezTo>
                    <a:pt x="5558" y="2038"/>
                    <a:pt x="5280" y="2523"/>
                    <a:pt x="4947" y="3006"/>
                  </a:cubicBezTo>
                  <a:cubicBezTo>
                    <a:pt x="4232" y="4045"/>
                    <a:pt x="3263" y="5081"/>
                    <a:pt x="2052" y="5526"/>
                  </a:cubicBezTo>
                  <a:cubicBezTo>
                    <a:pt x="1639" y="5680"/>
                    <a:pt x="1214" y="5756"/>
                    <a:pt x="780" y="5756"/>
                  </a:cubicBezTo>
                  <a:cubicBezTo>
                    <a:pt x="523" y="5756"/>
                    <a:pt x="263" y="5729"/>
                    <a:pt x="0" y="5676"/>
                  </a:cubicBezTo>
                  <a:cubicBezTo>
                    <a:pt x="0" y="5678"/>
                    <a:pt x="0" y="5680"/>
                    <a:pt x="0" y="5682"/>
                  </a:cubicBezTo>
                  <a:cubicBezTo>
                    <a:pt x="0" y="5688"/>
                    <a:pt x="1" y="5694"/>
                    <a:pt x="3" y="5702"/>
                  </a:cubicBezTo>
                  <a:cubicBezTo>
                    <a:pt x="20" y="5875"/>
                    <a:pt x="36" y="6051"/>
                    <a:pt x="52" y="6230"/>
                  </a:cubicBezTo>
                  <a:cubicBezTo>
                    <a:pt x="296" y="6271"/>
                    <a:pt x="538" y="6292"/>
                    <a:pt x="778" y="6292"/>
                  </a:cubicBezTo>
                  <a:cubicBezTo>
                    <a:pt x="1272" y="6292"/>
                    <a:pt x="1758" y="6204"/>
                    <a:pt x="2234" y="6027"/>
                  </a:cubicBezTo>
                  <a:cubicBezTo>
                    <a:pt x="3580" y="5529"/>
                    <a:pt x="4634" y="4410"/>
                    <a:pt x="5398" y="3297"/>
                  </a:cubicBezTo>
                  <a:cubicBezTo>
                    <a:pt x="5761" y="2769"/>
                    <a:pt x="6058" y="2242"/>
                    <a:pt x="6290" y="1783"/>
                  </a:cubicBezTo>
                  <a:cubicBezTo>
                    <a:pt x="6683" y="1005"/>
                    <a:pt x="6890" y="421"/>
                    <a:pt x="6914" y="356"/>
                  </a:cubicBezTo>
                  <a:cubicBezTo>
                    <a:pt x="6962" y="217"/>
                    <a:pt x="6890" y="66"/>
                    <a:pt x="6753" y="16"/>
                  </a:cubicBezTo>
                  <a:cubicBezTo>
                    <a:pt x="6724" y="6"/>
                    <a:pt x="6694" y="1"/>
                    <a:pt x="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74;p71">
              <a:extLst>
                <a:ext uri="{FF2B5EF4-FFF2-40B4-BE49-F238E27FC236}">
                  <a16:creationId xmlns:a16="http://schemas.microsoft.com/office/drawing/2014/main" id="{9401FBD9-D01E-A872-9DEB-55A0AF8F8088}"/>
                </a:ext>
              </a:extLst>
            </p:cNvPr>
            <p:cNvSpPr/>
            <p:nvPr/>
          </p:nvSpPr>
          <p:spPr>
            <a:xfrm>
              <a:off x="1548800" y="2354175"/>
              <a:ext cx="690375" cy="1153575"/>
            </a:xfrm>
            <a:custGeom>
              <a:avLst/>
              <a:gdLst/>
              <a:ahLst/>
              <a:cxnLst/>
              <a:rect l="l" t="t" r="r" b="b"/>
              <a:pathLst>
                <a:path w="27615" h="46143" extrusionOk="0">
                  <a:moveTo>
                    <a:pt x="17156" y="0"/>
                  </a:moveTo>
                  <a:lnTo>
                    <a:pt x="10581" y="13"/>
                  </a:lnTo>
                  <a:cubicBezTo>
                    <a:pt x="10581" y="13"/>
                    <a:pt x="10043" y="456"/>
                    <a:pt x="9092" y="950"/>
                  </a:cubicBezTo>
                  <a:cubicBezTo>
                    <a:pt x="9004" y="998"/>
                    <a:pt x="8912" y="1043"/>
                    <a:pt x="8813" y="1090"/>
                  </a:cubicBezTo>
                  <a:cubicBezTo>
                    <a:pt x="8578" y="1203"/>
                    <a:pt x="8319" y="1317"/>
                    <a:pt x="8035" y="1427"/>
                  </a:cubicBezTo>
                  <a:cubicBezTo>
                    <a:pt x="7354" y="1692"/>
                    <a:pt x="6530" y="1934"/>
                    <a:pt x="5561" y="2092"/>
                  </a:cubicBezTo>
                  <a:cubicBezTo>
                    <a:pt x="2614" y="2574"/>
                    <a:pt x="924" y="5755"/>
                    <a:pt x="612" y="10913"/>
                  </a:cubicBezTo>
                  <a:cubicBezTo>
                    <a:pt x="456" y="13518"/>
                    <a:pt x="289" y="15973"/>
                    <a:pt x="179" y="18340"/>
                  </a:cubicBezTo>
                  <a:cubicBezTo>
                    <a:pt x="172" y="18496"/>
                    <a:pt x="165" y="18653"/>
                    <a:pt x="158" y="18810"/>
                  </a:cubicBezTo>
                  <a:cubicBezTo>
                    <a:pt x="34" y="21687"/>
                    <a:pt x="1" y="24436"/>
                    <a:pt x="183" y="27164"/>
                  </a:cubicBezTo>
                  <a:cubicBezTo>
                    <a:pt x="221" y="27731"/>
                    <a:pt x="268" y="28299"/>
                    <a:pt x="326" y="28866"/>
                  </a:cubicBezTo>
                  <a:cubicBezTo>
                    <a:pt x="615" y="31710"/>
                    <a:pt x="1691" y="41228"/>
                    <a:pt x="2657" y="43893"/>
                  </a:cubicBezTo>
                  <a:cubicBezTo>
                    <a:pt x="5860" y="45467"/>
                    <a:pt x="9408" y="46142"/>
                    <a:pt x="12857" y="46142"/>
                  </a:cubicBezTo>
                  <a:cubicBezTo>
                    <a:pt x="13250" y="46142"/>
                    <a:pt x="13642" y="46133"/>
                    <a:pt x="14032" y="46116"/>
                  </a:cubicBezTo>
                  <a:cubicBezTo>
                    <a:pt x="14758" y="46084"/>
                    <a:pt x="15477" y="46022"/>
                    <a:pt x="16186" y="45935"/>
                  </a:cubicBezTo>
                  <a:cubicBezTo>
                    <a:pt x="16813" y="45856"/>
                    <a:pt x="17431" y="45756"/>
                    <a:pt x="18038" y="45637"/>
                  </a:cubicBezTo>
                  <a:cubicBezTo>
                    <a:pt x="21998" y="44859"/>
                    <a:pt x="25464" y="43242"/>
                    <a:pt x="27614" y="41198"/>
                  </a:cubicBezTo>
                  <a:cubicBezTo>
                    <a:pt x="26597" y="37204"/>
                    <a:pt x="25410" y="29963"/>
                    <a:pt x="24966" y="26857"/>
                  </a:cubicBezTo>
                  <a:cubicBezTo>
                    <a:pt x="24883" y="26277"/>
                    <a:pt x="24809" y="25714"/>
                    <a:pt x="24743" y="25164"/>
                  </a:cubicBezTo>
                  <a:cubicBezTo>
                    <a:pt x="24677" y="24626"/>
                    <a:pt x="24619" y="24103"/>
                    <a:pt x="24569" y="23593"/>
                  </a:cubicBezTo>
                  <a:cubicBezTo>
                    <a:pt x="24511" y="23011"/>
                    <a:pt x="24461" y="22443"/>
                    <a:pt x="24419" y="21894"/>
                  </a:cubicBezTo>
                  <a:cubicBezTo>
                    <a:pt x="24375" y="21304"/>
                    <a:pt x="24340" y="20732"/>
                    <a:pt x="24313" y="20180"/>
                  </a:cubicBezTo>
                  <a:cubicBezTo>
                    <a:pt x="24284" y="19591"/>
                    <a:pt x="24265" y="19022"/>
                    <a:pt x="24253" y="18474"/>
                  </a:cubicBezTo>
                  <a:cubicBezTo>
                    <a:pt x="24098" y="10996"/>
                    <a:pt x="25443" y="7305"/>
                    <a:pt x="25088" y="5513"/>
                  </a:cubicBezTo>
                  <a:cubicBezTo>
                    <a:pt x="24553" y="2816"/>
                    <a:pt x="22094" y="2853"/>
                    <a:pt x="19854" y="2007"/>
                  </a:cubicBezTo>
                  <a:cubicBezTo>
                    <a:pt x="19724" y="1959"/>
                    <a:pt x="19593" y="1906"/>
                    <a:pt x="19464" y="1850"/>
                  </a:cubicBezTo>
                  <a:cubicBezTo>
                    <a:pt x="19376" y="1811"/>
                    <a:pt x="19291" y="1772"/>
                    <a:pt x="19206" y="1732"/>
                  </a:cubicBezTo>
                  <a:cubicBezTo>
                    <a:pt x="18438" y="1361"/>
                    <a:pt x="17723" y="837"/>
                    <a:pt x="17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75;p71">
              <a:extLst>
                <a:ext uri="{FF2B5EF4-FFF2-40B4-BE49-F238E27FC236}">
                  <a16:creationId xmlns:a16="http://schemas.microsoft.com/office/drawing/2014/main" id="{3997489C-339F-FB58-303E-F8A923267ADC}"/>
                </a:ext>
              </a:extLst>
            </p:cNvPr>
            <p:cNvSpPr/>
            <p:nvPr/>
          </p:nvSpPr>
          <p:spPr>
            <a:xfrm>
              <a:off x="1834300" y="2524750"/>
              <a:ext cx="173450" cy="791600"/>
            </a:xfrm>
            <a:custGeom>
              <a:avLst/>
              <a:gdLst/>
              <a:ahLst/>
              <a:cxnLst/>
              <a:rect l="l" t="t" r="r" b="b"/>
              <a:pathLst>
                <a:path w="6938" h="31664" extrusionOk="0">
                  <a:moveTo>
                    <a:pt x="3753" y="0"/>
                  </a:moveTo>
                  <a:lnTo>
                    <a:pt x="2367" y="59"/>
                  </a:lnTo>
                  <a:lnTo>
                    <a:pt x="2268" y="1074"/>
                  </a:lnTo>
                  <a:lnTo>
                    <a:pt x="2180" y="1961"/>
                  </a:lnTo>
                  <a:lnTo>
                    <a:pt x="2100" y="2772"/>
                  </a:lnTo>
                  <a:lnTo>
                    <a:pt x="1919" y="4613"/>
                  </a:lnTo>
                  <a:lnTo>
                    <a:pt x="1839" y="5426"/>
                  </a:lnTo>
                  <a:lnTo>
                    <a:pt x="1658" y="7265"/>
                  </a:lnTo>
                  <a:lnTo>
                    <a:pt x="1578" y="8077"/>
                  </a:lnTo>
                  <a:lnTo>
                    <a:pt x="1396" y="9918"/>
                  </a:lnTo>
                  <a:lnTo>
                    <a:pt x="1317" y="10730"/>
                  </a:lnTo>
                  <a:lnTo>
                    <a:pt x="1135" y="12570"/>
                  </a:lnTo>
                  <a:lnTo>
                    <a:pt x="1056" y="13382"/>
                  </a:lnTo>
                  <a:lnTo>
                    <a:pt x="875" y="15223"/>
                  </a:lnTo>
                  <a:lnTo>
                    <a:pt x="795" y="16035"/>
                  </a:lnTo>
                  <a:lnTo>
                    <a:pt x="614" y="17874"/>
                  </a:lnTo>
                  <a:lnTo>
                    <a:pt x="533" y="18687"/>
                  </a:lnTo>
                  <a:lnTo>
                    <a:pt x="353" y="20527"/>
                  </a:lnTo>
                  <a:lnTo>
                    <a:pt x="272" y="21340"/>
                  </a:lnTo>
                  <a:lnTo>
                    <a:pt x="91" y="23179"/>
                  </a:lnTo>
                  <a:lnTo>
                    <a:pt x="11" y="23992"/>
                  </a:lnTo>
                  <a:lnTo>
                    <a:pt x="0" y="24102"/>
                  </a:lnTo>
                  <a:lnTo>
                    <a:pt x="525" y="25124"/>
                  </a:lnTo>
                  <a:lnTo>
                    <a:pt x="771" y="25605"/>
                  </a:lnTo>
                  <a:lnTo>
                    <a:pt x="1329" y="26692"/>
                  </a:lnTo>
                  <a:lnTo>
                    <a:pt x="1575" y="27172"/>
                  </a:lnTo>
                  <a:lnTo>
                    <a:pt x="2133" y="28259"/>
                  </a:lnTo>
                  <a:lnTo>
                    <a:pt x="2379" y="28740"/>
                  </a:lnTo>
                  <a:lnTo>
                    <a:pt x="2937" y="29827"/>
                  </a:lnTo>
                  <a:lnTo>
                    <a:pt x="3184" y="30308"/>
                  </a:lnTo>
                  <a:lnTo>
                    <a:pt x="3879" y="31664"/>
                  </a:lnTo>
                  <a:lnTo>
                    <a:pt x="5307" y="28146"/>
                  </a:lnTo>
                  <a:lnTo>
                    <a:pt x="5812" y="26900"/>
                  </a:lnTo>
                  <a:lnTo>
                    <a:pt x="5812" y="26899"/>
                  </a:lnTo>
                  <a:lnTo>
                    <a:pt x="6937" y="24128"/>
                  </a:lnTo>
                  <a:lnTo>
                    <a:pt x="6934" y="24102"/>
                  </a:lnTo>
                  <a:lnTo>
                    <a:pt x="6849" y="23458"/>
                  </a:lnTo>
                  <a:lnTo>
                    <a:pt x="6656" y="21998"/>
                  </a:lnTo>
                  <a:lnTo>
                    <a:pt x="6571" y="21354"/>
                  </a:lnTo>
                  <a:lnTo>
                    <a:pt x="6378" y="19895"/>
                  </a:lnTo>
                  <a:lnTo>
                    <a:pt x="6293" y="19250"/>
                  </a:lnTo>
                  <a:lnTo>
                    <a:pt x="6101" y="17791"/>
                  </a:lnTo>
                  <a:lnTo>
                    <a:pt x="6015" y="17146"/>
                  </a:lnTo>
                  <a:lnTo>
                    <a:pt x="5824" y="15687"/>
                  </a:lnTo>
                  <a:lnTo>
                    <a:pt x="5738" y="15042"/>
                  </a:lnTo>
                  <a:lnTo>
                    <a:pt x="5545" y="13582"/>
                  </a:lnTo>
                  <a:lnTo>
                    <a:pt x="5461" y="12939"/>
                  </a:lnTo>
                  <a:lnTo>
                    <a:pt x="5268" y="11479"/>
                  </a:lnTo>
                  <a:lnTo>
                    <a:pt x="5182" y="10835"/>
                  </a:lnTo>
                  <a:lnTo>
                    <a:pt x="4990" y="9375"/>
                  </a:lnTo>
                  <a:lnTo>
                    <a:pt x="4905" y="8731"/>
                  </a:lnTo>
                  <a:lnTo>
                    <a:pt x="4712" y="7272"/>
                  </a:lnTo>
                  <a:lnTo>
                    <a:pt x="4627" y="6628"/>
                  </a:lnTo>
                  <a:lnTo>
                    <a:pt x="4435" y="5168"/>
                  </a:lnTo>
                  <a:lnTo>
                    <a:pt x="4350" y="4523"/>
                  </a:lnTo>
                  <a:lnTo>
                    <a:pt x="4157" y="3064"/>
                  </a:lnTo>
                  <a:lnTo>
                    <a:pt x="4072" y="2421"/>
                  </a:lnTo>
                  <a:lnTo>
                    <a:pt x="3904" y="1158"/>
                  </a:lnTo>
                  <a:lnTo>
                    <a:pt x="3879" y="961"/>
                  </a:lnTo>
                  <a:lnTo>
                    <a:pt x="3794" y="317"/>
                  </a:lnTo>
                  <a:lnTo>
                    <a:pt x="3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76;p71">
              <a:extLst>
                <a:ext uri="{FF2B5EF4-FFF2-40B4-BE49-F238E27FC236}">
                  <a16:creationId xmlns:a16="http://schemas.microsoft.com/office/drawing/2014/main" id="{059C907E-BC14-A6AC-E00B-1B8CB8ED1118}"/>
                </a:ext>
              </a:extLst>
            </p:cNvPr>
            <p:cNvSpPr/>
            <p:nvPr/>
          </p:nvSpPr>
          <p:spPr>
            <a:xfrm>
              <a:off x="1890975" y="2524750"/>
              <a:ext cx="40950" cy="66000"/>
            </a:xfrm>
            <a:custGeom>
              <a:avLst/>
              <a:gdLst/>
              <a:ahLst/>
              <a:cxnLst/>
              <a:rect l="l" t="t" r="r" b="b"/>
              <a:pathLst>
                <a:path w="1638" h="2640" extrusionOk="0">
                  <a:moveTo>
                    <a:pt x="1486" y="0"/>
                  </a:moveTo>
                  <a:lnTo>
                    <a:pt x="100" y="59"/>
                  </a:lnTo>
                  <a:lnTo>
                    <a:pt x="1" y="1074"/>
                  </a:lnTo>
                  <a:lnTo>
                    <a:pt x="817" y="2639"/>
                  </a:lnTo>
                  <a:lnTo>
                    <a:pt x="1637" y="1158"/>
                  </a:lnTo>
                  <a:lnTo>
                    <a:pt x="1612" y="961"/>
                  </a:lnTo>
                  <a:lnTo>
                    <a:pt x="1527" y="317"/>
                  </a:lnTo>
                  <a:lnTo>
                    <a:pt x="1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77;p71">
              <a:extLst>
                <a:ext uri="{FF2B5EF4-FFF2-40B4-BE49-F238E27FC236}">
                  <a16:creationId xmlns:a16="http://schemas.microsoft.com/office/drawing/2014/main" id="{34B79EE6-3FFE-EBD5-5997-4EAE550521D4}"/>
                </a:ext>
              </a:extLst>
            </p:cNvPr>
            <p:cNvSpPr/>
            <p:nvPr/>
          </p:nvSpPr>
          <p:spPr>
            <a:xfrm>
              <a:off x="1548800" y="2389825"/>
              <a:ext cx="690375" cy="1117925"/>
            </a:xfrm>
            <a:custGeom>
              <a:avLst/>
              <a:gdLst/>
              <a:ahLst/>
              <a:cxnLst/>
              <a:rect l="l" t="t" r="r" b="b"/>
              <a:pathLst>
                <a:path w="27615" h="44717" extrusionOk="0">
                  <a:moveTo>
                    <a:pt x="8035" y="1"/>
                  </a:moveTo>
                  <a:cubicBezTo>
                    <a:pt x="7354" y="266"/>
                    <a:pt x="6530" y="508"/>
                    <a:pt x="5562" y="666"/>
                  </a:cubicBezTo>
                  <a:cubicBezTo>
                    <a:pt x="2614" y="1148"/>
                    <a:pt x="924" y="4329"/>
                    <a:pt x="613" y="9487"/>
                  </a:cubicBezTo>
                  <a:cubicBezTo>
                    <a:pt x="456" y="12092"/>
                    <a:pt x="289" y="14547"/>
                    <a:pt x="179" y="16914"/>
                  </a:cubicBezTo>
                  <a:cubicBezTo>
                    <a:pt x="172" y="17070"/>
                    <a:pt x="165" y="17227"/>
                    <a:pt x="158" y="17384"/>
                  </a:cubicBezTo>
                  <a:cubicBezTo>
                    <a:pt x="34" y="20261"/>
                    <a:pt x="1" y="23010"/>
                    <a:pt x="183" y="25738"/>
                  </a:cubicBezTo>
                  <a:cubicBezTo>
                    <a:pt x="221" y="26305"/>
                    <a:pt x="268" y="26873"/>
                    <a:pt x="326" y="27440"/>
                  </a:cubicBezTo>
                  <a:cubicBezTo>
                    <a:pt x="615" y="30284"/>
                    <a:pt x="1691" y="39802"/>
                    <a:pt x="2657" y="42467"/>
                  </a:cubicBezTo>
                  <a:cubicBezTo>
                    <a:pt x="5860" y="44041"/>
                    <a:pt x="9408" y="44716"/>
                    <a:pt x="12857" y="44716"/>
                  </a:cubicBezTo>
                  <a:cubicBezTo>
                    <a:pt x="13250" y="44716"/>
                    <a:pt x="13642" y="44707"/>
                    <a:pt x="14032" y="44690"/>
                  </a:cubicBezTo>
                  <a:lnTo>
                    <a:pt x="16034" y="41480"/>
                  </a:lnTo>
                  <a:lnTo>
                    <a:pt x="18038" y="44211"/>
                  </a:lnTo>
                  <a:cubicBezTo>
                    <a:pt x="21998" y="43433"/>
                    <a:pt x="25464" y="41816"/>
                    <a:pt x="27614" y="39772"/>
                  </a:cubicBezTo>
                  <a:cubicBezTo>
                    <a:pt x="27246" y="38325"/>
                    <a:pt x="26855" y="36451"/>
                    <a:pt x="26485" y="34503"/>
                  </a:cubicBezTo>
                  <a:cubicBezTo>
                    <a:pt x="26397" y="34035"/>
                    <a:pt x="26309" y="33563"/>
                    <a:pt x="26223" y="33090"/>
                  </a:cubicBezTo>
                  <a:cubicBezTo>
                    <a:pt x="25681" y="30106"/>
                    <a:pt x="25211" y="27141"/>
                    <a:pt x="24966" y="25431"/>
                  </a:cubicBezTo>
                  <a:cubicBezTo>
                    <a:pt x="24882" y="24851"/>
                    <a:pt x="24809" y="24288"/>
                    <a:pt x="24742" y="23738"/>
                  </a:cubicBezTo>
                  <a:cubicBezTo>
                    <a:pt x="24677" y="23201"/>
                    <a:pt x="24619" y="22677"/>
                    <a:pt x="24569" y="22167"/>
                  </a:cubicBezTo>
                  <a:cubicBezTo>
                    <a:pt x="24510" y="21585"/>
                    <a:pt x="24461" y="21017"/>
                    <a:pt x="24419" y="20468"/>
                  </a:cubicBezTo>
                  <a:cubicBezTo>
                    <a:pt x="24375" y="19878"/>
                    <a:pt x="24340" y="19306"/>
                    <a:pt x="24313" y="18754"/>
                  </a:cubicBezTo>
                  <a:cubicBezTo>
                    <a:pt x="24284" y="18165"/>
                    <a:pt x="24265" y="17596"/>
                    <a:pt x="24253" y="17048"/>
                  </a:cubicBezTo>
                  <a:cubicBezTo>
                    <a:pt x="24098" y="9570"/>
                    <a:pt x="25443" y="5879"/>
                    <a:pt x="25088" y="4088"/>
                  </a:cubicBezTo>
                  <a:cubicBezTo>
                    <a:pt x="24553" y="1390"/>
                    <a:pt x="22094" y="1428"/>
                    <a:pt x="19854" y="581"/>
                  </a:cubicBezTo>
                  <a:cubicBezTo>
                    <a:pt x="19817" y="600"/>
                    <a:pt x="19780" y="618"/>
                    <a:pt x="19742" y="638"/>
                  </a:cubicBezTo>
                  <a:lnTo>
                    <a:pt x="14857" y="22571"/>
                  </a:lnTo>
                  <a:lnTo>
                    <a:pt x="8158" y="29"/>
                  </a:lnTo>
                  <a:cubicBezTo>
                    <a:pt x="8158" y="29"/>
                    <a:pt x="8115" y="19"/>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78;p71">
              <a:extLst>
                <a:ext uri="{FF2B5EF4-FFF2-40B4-BE49-F238E27FC236}">
                  <a16:creationId xmlns:a16="http://schemas.microsoft.com/office/drawing/2014/main" id="{E7C31B9E-01A4-30DB-D4FC-1729B3047DD2}"/>
                </a:ext>
              </a:extLst>
            </p:cNvPr>
            <p:cNvSpPr/>
            <p:nvPr/>
          </p:nvSpPr>
          <p:spPr>
            <a:xfrm>
              <a:off x="1571275" y="2833350"/>
              <a:ext cx="92600" cy="644500"/>
            </a:xfrm>
            <a:custGeom>
              <a:avLst/>
              <a:gdLst/>
              <a:ahLst/>
              <a:cxnLst/>
              <a:rect l="l" t="t" r="r" b="b"/>
              <a:pathLst>
                <a:path w="3704" h="25780" extrusionOk="0">
                  <a:moveTo>
                    <a:pt x="289" y="1"/>
                  </a:moveTo>
                  <a:cubicBezTo>
                    <a:pt x="159" y="1"/>
                    <a:pt x="55" y="106"/>
                    <a:pt x="54" y="238"/>
                  </a:cubicBezTo>
                  <a:cubicBezTo>
                    <a:pt x="52" y="404"/>
                    <a:pt x="1" y="16941"/>
                    <a:pt x="3217" y="25625"/>
                  </a:cubicBezTo>
                  <a:cubicBezTo>
                    <a:pt x="3254" y="25721"/>
                    <a:pt x="3342" y="25780"/>
                    <a:pt x="3438" y="25780"/>
                  </a:cubicBezTo>
                  <a:cubicBezTo>
                    <a:pt x="3465" y="25780"/>
                    <a:pt x="3493" y="25774"/>
                    <a:pt x="3521" y="25764"/>
                  </a:cubicBezTo>
                  <a:cubicBezTo>
                    <a:pt x="3641" y="25718"/>
                    <a:pt x="3703" y="25581"/>
                    <a:pt x="3658" y="25457"/>
                  </a:cubicBezTo>
                  <a:cubicBezTo>
                    <a:pt x="471" y="16855"/>
                    <a:pt x="523" y="406"/>
                    <a:pt x="524" y="240"/>
                  </a:cubicBezTo>
                  <a:cubicBezTo>
                    <a:pt x="524" y="109"/>
                    <a:pt x="420" y="2"/>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2879;p71">
              <a:extLst>
                <a:ext uri="{FF2B5EF4-FFF2-40B4-BE49-F238E27FC236}">
                  <a16:creationId xmlns:a16="http://schemas.microsoft.com/office/drawing/2014/main" id="{D164B93A-25B2-4676-F5AB-E26409CD7F2D}"/>
                </a:ext>
              </a:extLst>
            </p:cNvPr>
            <p:cNvSpPr/>
            <p:nvPr/>
          </p:nvSpPr>
          <p:spPr>
            <a:xfrm>
              <a:off x="2065600" y="3179325"/>
              <a:ext cx="145325" cy="73100"/>
            </a:xfrm>
            <a:custGeom>
              <a:avLst/>
              <a:gdLst/>
              <a:ahLst/>
              <a:cxnLst/>
              <a:rect l="l" t="t" r="r" b="b"/>
              <a:pathLst>
                <a:path w="5813" h="2924" extrusionOk="0">
                  <a:moveTo>
                    <a:pt x="303" y="0"/>
                  </a:moveTo>
                  <a:lnTo>
                    <a:pt x="1" y="1154"/>
                  </a:lnTo>
                  <a:cubicBezTo>
                    <a:pt x="1858" y="1921"/>
                    <a:pt x="4225" y="2547"/>
                    <a:pt x="5813" y="2923"/>
                  </a:cubicBezTo>
                  <a:cubicBezTo>
                    <a:pt x="5725" y="2455"/>
                    <a:pt x="5637" y="1983"/>
                    <a:pt x="5551" y="1510"/>
                  </a:cubicBezTo>
                  <a:cubicBezTo>
                    <a:pt x="3121" y="906"/>
                    <a:pt x="30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2880;p71">
              <a:extLst>
                <a:ext uri="{FF2B5EF4-FFF2-40B4-BE49-F238E27FC236}">
                  <a16:creationId xmlns:a16="http://schemas.microsoft.com/office/drawing/2014/main" id="{0138EEDD-61EB-B610-22C6-6024130A97E6}"/>
                </a:ext>
              </a:extLst>
            </p:cNvPr>
            <p:cNvSpPr/>
            <p:nvPr/>
          </p:nvSpPr>
          <p:spPr>
            <a:xfrm>
              <a:off x="1643425" y="3202525"/>
              <a:ext cx="188375" cy="123325"/>
            </a:xfrm>
            <a:custGeom>
              <a:avLst/>
              <a:gdLst/>
              <a:ahLst/>
              <a:cxnLst/>
              <a:rect l="l" t="t" r="r" b="b"/>
              <a:pathLst>
                <a:path w="7535" h="4933" extrusionOk="0">
                  <a:moveTo>
                    <a:pt x="6977" y="1"/>
                  </a:moveTo>
                  <a:cubicBezTo>
                    <a:pt x="6977" y="1"/>
                    <a:pt x="2191" y="2917"/>
                    <a:pt x="0" y="3750"/>
                  </a:cubicBezTo>
                  <a:lnTo>
                    <a:pt x="668" y="4932"/>
                  </a:lnTo>
                  <a:cubicBezTo>
                    <a:pt x="668" y="4932"/>
                    <a:pt x="4828" y="3015"/>
                    <a:pt x="7535" y="1052"/>
                  </a:cubicBezTo>
                  <a:lnTo>
                    <a:pt x="6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2881;p71">
              <a:extLst>
                <a:ext uri="{FF2B5EF4-FFF2-40B4-BE49-F238E27FC236}">
                  <a16:creationId xmlns:a16="http://schemas.microsoft.com/office/drawing/2014/main" id="{87D879AF-42D5-7E24-9B15-602F58F5D28D}"/>
                </a:ext>
              </a:extLst>
            </p:cNvPr>
            <p:cNvSpPr/>
            <p:nvPr/>
          </p:nvSpPr>
          <p:spPr>
            <a:xfrm>
              <a:off x="1920225" y="2399925"/>
              <a:ext cx="196150" cy="554200"/>
            </a:xfrm>
            <a:custGeom>
              <a:avLst/>
              <a:gdLst/>
              <a:ahLst/>
              <a:cxnLst/>
              <a:rect l="l" t="t" r="r" b="b"/>
              <a:pathLst>
                <a:path w="7846" h="22168" extrusionOk="0">
                  <a:moveTo>
                    <a:pt x="5926" y="1"/>
                  </a:moveTo>
                  <a:cubicBezTo>
                    <a:pt x="5327" y="1"/>
                    <a:pt x="4885" y="234"/>
                    <a:pt x="4885" y="234"/>
                  </a:cubicBezTo>
                  <a:lnTo>
                    <a:pt x="0" y="22167"/>
                  </a:lnTo>
                  <a:lnTo>
                    <a:pt x="4072" y="19122"/>
                  </a:lnTo>
                  <a:lnTo>
                    <a:pt x="5951" y="10767"/>
                  </a:lnTo>
                  <a:lnTo>
                    <a:pt x="4272" y="9750"/>
                  </a:lnTo>
                  <a:lnTo>
                    <a:pt x="6749" y="8256"/>
                  </a:lnTo>
                  <a:lnTo>
                    <a:pt x="7845" y="1069"/>
                  </a:lnTo>
                  <a:cubicBezTo>
                    <a:pt x="7229" y="218"/>
                    <a:pt x="6504" y="1"/>
                    <a:pt x="5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2882;p71">
              <a:extLst>
                <a:ext uri="{FF2B5EF4-FFF2-40B4-BE49-F238E27FC236}">
                  <a16:creationId xmlns:a16="http://schemas.microsoft.com/office/drawing/2014/main" id="{AC40BCF3-478C-8619-6180-9B9BF898DACA}"/>
                </a:ext>
              </a:extLst>
            </p:cNvPr>
            <p:cNvSpPr/>
            <p:nvPr/>
          </p:nvSpPr>
          <p:spPr>
            <a:xfrm>
              <a:off x="1700400" y="2380250"/>
              <a:ext cx="219850" cy="573875"/>
            </a:xfrm>
            <a:custGeom>
              <a:avLst/>
              <a:gdLst/>
              <a:ahLst/>
              <a:cxnLst/>
              <a:rect l="l" t="t" r="r" b="b"/>
              <a:pathLst>
                <a:path w="8794" h="22955" extrusionOk="0">
                  <a:moveTo>
                    <a:pt x="1724" y="0"/>
                  </a:moveTo>
                  <a:cubicBezTo>
                    <a:pt x="1171" y="0"/>
                    <a:pt x="535" y="213"/>
                    <a:pt x="1" y="957"/>
                  </a:cubicBezTo>
                  <a:lnTo>
                    <a:pt x="1544" y="9071"/>
                  </a:lnTo>
                  <a:lnTo>
                    <a:pt x="4028" y="10554"/>
                  </a:lnTo>
                  <a:lnTo>
                    <a:pt x="2352" y="11578"/>
                  </a:lnTo>
                  <a:lnTo>
                    <a:pt x="4262" y="19925"/>
                  </a:lnTo>
                  <a:lnTo>
                    <a:pt x="8793" y="22954"/>
                  </a:lnTo>
                  <a:lnTo>
                    <a:pt x="8793" y="22954"/>
                  </a:lnTo>
                  <a:lnTo>
                    <a:pt x="3055" y="382"/>
                  </a:lnTo>
                  <a:cubicBezTo>
                    <a:pt x="3055" y="382"/>
                    <a:pt x="2464" y="0"/>
                    <a:pt x="1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2883;p71">
              <a:extLst>
                <a:ext uri="{FF2B5EF4-FFF2-40B4-BE49-F238E27FC236}">
                  <a16:creationId xmlns:a16="http://schemas.microsoft.com/office/drawing/2014/main" id="{8FC99B9E-280C-CDC8-0B39-575517B4554B}"/>
                </a:ext>
              </a:extLst>
            </p:cNvPr>
            <p:cNvSpPr/>
            <p:nvPr/>
          </p:nvSpPr>
          <p:spPr>
            <a:xfrm>
              <a:off x="1929575" y="3357550"/>
              <a:ext cx="25875" cy="25175"/>
            </a:xfrm>
            <a:custGeom>
              <a:avLst/>
              <a:gdLst/>
              <a:ahLst/>
              <a:cxnLst/>
              <a:rect l="l" t="t" r="r" b="b"/>
              <a:pathLst>
                <a:path w="1035" h="1007" extrusionOk="0">
                  <a:moveTo>
                    <a:pt x="518" y="0"/>
                  </a:moveTo>
                  <a:cubicBezTo>
                    <a:pt x="263" y="0"/>
                    <a:pt x="46" y="198"/>
                    <a:pt x="24" y="462"/>
                  </a:cubicBezTo>
                  <a:cubicBezTo>
                    <a:pt x="1" y="738"/>
                    <a:pt x="204" y="981"/>
                    <a:pt x="477" y="1005"/>
                  </a:cubicBezTo>
                  <a:cubicBezTo>
                    <a:pt x="491" y="1006"/>
                    <a:pt x="505" y="1007"/>
                    <a:pt x="518" y="1007"/>
                  </a:cubicBezTo>
                  <a:cubicBezTo>
                    <a:pt x="774" y="1007"/>
                    <a:pt x="991" y="809"/>
                    <a:pt x="1012" y="545"/>
                  </a:cubicBezTo>
                  <a:cubicBezTo>
                    <a:pt x="1035" y="269"/>
                    <a:pt x="833" y="25"/>
                    <a:pt x="560" y="2"/>
                  </a:cubicBezTo>
                  <a:cubicBezTo>
                    <a:pt x="546" y="1"/>
                    <a:pt x="532"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884;p71">
              <a:extLst>
                <a:ext uri="{FF2B5EF4-FFF2-40B4-BE49-F238E27FC236}">
                  <a16:creationId xmlns:a16="http://schemas.microsoft.com/office/drawing/2014/main" id="{A6F6700F-3485-FD91-E523-C435D64C7585}"/>
                </a:ext>
              </a:extLst>
            </p:cNvPr>
            <p:cNvSpPr/>
            <p:nvPr/>
          </p:nvSpPr>
          <p:spPr>
            <a:xfrm>
              <a:off x="1924350" y="3264325"/>
              <a:ext cx="25850" cy="25200"/>
            </a:xfrm>
            <a:custGeom>
              <a:avLst/>
              <a:gdLst/>
              <a:ahLst/>
              <a:cxnLst/>
              <a:rect l="l" t="t" r="r" b="b"/>
              <a:pathLst>
                <a:path w="1034" h="1008" extrusionOk="0">
                  <a:moveTo>
                    <a:pt x="517" y="1"/>
                  </a:moveTo>
                  <a:cubicBezTo>
                    <a:pt x="261" y="1"/>
                    <a:pt x="44" y="199"/>
                    <a:pt x="23" y="463"/>
                  </a:cubicBezTo>
                  <a:cubicBezTo>
                    <a:pt x="0" y="739"/>
                    <a:pt x="202" y="982"/>
                    <a:pt x="476" y="1006"/>
                  </a:cubicBezTo>
                  <a:cubicBezTo>
                    <a:pt x="489" y="1007"/>
                    <a:pt x="503" y="1008"/>
                    <a:pt x="517" y="1008"/>
                  </a:cubicBezTo>
                  <a:cubicBezTo>
                    <a:pt x="773" y="1008"/>
                    <a:pt x="989" y="809"/>
                    <a:pt x="1011" y="546"/>
                  </a:cubicBezTo>
                  <a:cubicBezTo>
                    <a:pt x="1034" y="270"/>
                    <a:pt x="831" y="26"/>
                    <a:pt x="558" y="3"/>
                  </a:cubicBezTo>
                  <a:cubicBezTo>
                    <a:pt x="544" y="2"/>
                    <a:pt x="531"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885;p71">
              <a:extLst>
                <a:ext uri="{FF2B5EF4-FFF2-40B4-BE49-F238E27FC236}">
                  <a16:creationId xmlns:a16="http://schemas.microsoft.com/office/drawing/2014/main" id="{015410C8-DE39-D591-58CD-0D8A25520972}"/>
                </a:ext>
              </a:extLst>
            </p:cNvPr>
            <p:cNvSpPr/>
            <p:nvPr/>
          </p:nvSpPr>
          <p:spPr>
            <a:xfrm>
              <a:off x="1919075" y="3171125"/>
              <a:ext cx="25900" cy="25200"/>
            </a:xfrm>
            <a:custGeom>
              <a:avLst/>
              <a:gdLst/>
              <a:ahLst/>
              <a:cxnLst/>
              <a:rect l="l" t="t" r="r" b="b"/>
              <a:pathLst>
                <a:path w="1036" h="1008" extrusionOk="0">
                  <a:moveTo>
                    <a:pt x="518" y="1"/>
                  </a:moveTo>
                  <a:cubicBezTo>
                    <a:pt x="262" y="1"/>
                    <a:pt x="45" y="199"/>
                    <a:pt x="24" y="463"/>
                  </a:cubicBezTo>
                  <a:cubicBezTo>
                    <a:pt x="1" y="739"/>
                    <a:pt x="203" y="982"/>
                    <a:pt x="476" y="1006"/>
                  </a:cubicBezTo>
                  <a:cubicBezTo>
                    <a:pt x="490" y="1007"/>
                    <a:pt x="504" y="1008"/>
                    <a:pt x="518" y="1008"/>
                  </a:cubicBezTo>
                  <a:cubicBezTo>
                    <a:pt x="773" y="1008"/>
                    <a:pt x="990" y="809"/>
                    <a:pt x="1012" y="546"/>
                  </a:cubicBezTo>
                  <a:cubicBezTo>
                    <a:pt x="1035" y="269"/>
                    <a:pt x="832" y="26"/>
                    <a:pt x="559" y="3"/>
                  </a:cubicBezTo>
                  <a:cubicBezTo>
                    <a:pt x="545" y="1"/>
                    <a:pt x="531"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886;p71">
              <a:extLst>
                <a:ext uri="{FF2B5EF4-FFF2-40B4-BE49-F238E27FC236}">
                  <a16:creationId xmlns:a16="http://schemas.microsoft.com/office/drawing/2014/main" id="{0364A254-23F8-D440-318F-F2851185611E}"/>
                </a:ext>
              </a:extLst>
            </p:cNvPr>
            <p:cNvSpPr/>
            <p:nvPr/>
          </p:nvSpPr>
          <p:spPr>
            <a:xfrm>
              <a:off x="1913825" y="3077925"/>
              <a:ext cx="25875" cy="25175"/>
            </a:xfrm>
            <a:custGeom>
              <a:avLst/>
              <a:gdLst/>
              <a:ahLst/>
              <a:cxnLst/>
              <a:rect l="l" t="t" r="r" b="b"/>
              <a:pathLst>
                <a:path w="1035" h="1007" extrusionOk="0">
                  <a:moveTo>
                    <a:pt x="517" y="1"/>
                  </a:moveTo>
                  <a:cubicBezTo>
                    <a:pt x="262" y="1"/>
                    <a:pt x="45" y="199"/>
                    <a:pt x="23" y="462"/>
                  </a:cubicBezTo>
                  <a:cubicBezTo>
                    <a:pt x="1" y="739"/>
                    <a:pt x="203" y="982"/>
                    <a:pt x="476" y="1005"/>
                  </a:cubicBezTo>
                  <a:cubicBezTo>
                    <a:pt x="490" y="1006"/>
                    <a:pt x="505" y="1007"/>
                    <a:pt x="519" y="1007"/>
                  </a:cubicBezTo>
                  <a:cubicBezTo>
                    <a:pt x="774" y="1007"/>
                    <a:pt x="991" y="809"/>
                    <a:pt x="1012" y="546"/>
                  </a:cubicBezTo>
                  <a:cubicBezTo>
                    <a:pt x="1035" y="269"/>
                    <a:pt x="832" y="25"/>
                    <a:pt x="558" y="3"/>
                  </a:cubicBezTo>
                  <a:cubicBezTo>
                    <a:pt x="545" y="1"/>
                    <a:pt x="531" y="1"/>
                    <a:pt x="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887;p71">
              <a:extLst>
                <a:ext uri="{FF2B5EF4-FFF2-40B4-BE49-F238E27FC236}">
                  <a16:creationId xmlns:a16="http://schemas.microsoft.com/office/drawing/2014/main" id="{CEAB86BA-A404-0F92-DC93-D9AE0B04918D}"/>
                </a:ext>
              </a:extLst>
            </p:cNvPr>
            <p:cNvSpPr/>
            <p:nvPr/>
          </p:nvSpPr>
          <p:spPr>
            <a:xfrm>
              <a:off x="1908575" y="2984725"/>
              <a:ext cx="25875" cy="25175"/>
            </a:xfrm>
            <a:custGeom>
              <a:avLst/>
              <a:gdLst/>
              <a:ahLst/>
              <a:cxnLst/>
              <a:rect l="l" t="t" r="r" b="b"/>
              <a:pathLst>
                <a:path w="1035" h="1007" extrusionOk="0">
                  <a:moveTo>
                    <a:pt x="516" y="1"/>
                  </a:moveTo>
                  <a:cubicBezTo>
                    <a:pt x="261" y="1"/>
                    <a:pt x="44" y="200"/>
                    <a:pt x="23" y="462"/>
                  </a:cubicBezTo>
                  <a:cubicBezTo>
                    <a:pt x="0" y="739"/>
                    <a:pt x="203" y="982"/>
                    <a:pt x="476" y="1005"/>
                  </a:cubicBezTo>
                  <a:cubicBezTo>
                    <a:pt x="490" y="1006"/>
                    <a:pt x="504" y="1007"/>
                    <a:pt x="518" y="1007"/>
                  </a:cubicBezTo>
                  <a:cubicBezTo>
                    <a:pt x="773" y="1007"/>
                    <a:pt x="990" y="808"/>
                    <a:pt x="1012" y="546"/>
                  </a:cubicBezTo>
                  <a:cubicBezTo>
                    <a:pt x="1035" y="269"/>
                    <a:pt x="831" y="25"/>
                    <a:pt x="559" y="2"/>
                  </a:cubicBezTo>
                  <a:cubicBezTo>
                    <a:pt x="545" y="1"/>
                    <a:pt x="530" y="1"/>
                    <a:pt x="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888;p71">
              <a:extLst>
                <a:ext uri="{FF2B5EF4-FFF2-40B4-BE49-F238E27FC236}">
                  <a16:creationId xmlns:a16="http://schemas.microsoft.com/office/drawing/2014/main" id="{E2286040-40AA-0662-3359-DDDF3464DD59}"/>
                </a:ext>
              </a:extLst>
            </p:cNvPr>
            <p:cNvSpPr/>
            <p:nvPr/>
          </p:nvSpPr>
          <p:spPr>
            <a:xfrm>
              <a:off x="2148700" y="2676375"/>
              <a:ext cx="15600" cy="147725"/>
            </a:xfrm>
            <a:custGeom>
              <a:avLst/>
              <a:gdLst/>
              <a:ahLst/>
              <a:cxnLst/>
              <a:rect l="l" t="t" r="r" b="b"/>
              <a:pathLst>
                <a:path w="624" h="5909" extrusionOk="0">
                  <a:moveTo>
                    <a:pt x="404" y="1"/>
                  </a:moveTo>
                  <a:cubicBezTo>
                    <a:pt x="290" y="1"/>
                    <a:pt x="200" y="89"/>
                    <a:pt x="193" y="203"/>
                  </a:cubicBezTo>
                  <a:cubicBezTo>
                    <a:pt x="190" y="252"/>
                    <a:pt x="186" y="319"/>
                    <a:pt x="180" y="402"/>
                  </a:cubicBezTo>
                  <a:cubicBezTo>
                    <a:pt x="60" y="2267"/>
                    <a:pt x="0" y="4039"/>
                    <a:pt x="0" y="5691"/>
                  </a:cubicBezTo>
                  <a:cubicBezTo>
                    <a:pt x="0" y="5751"/>
                    <a:pt x="26" y="5807"/>
                    <a:pt x="70" y="5849"/>
                  </a:cubicBezTo>
                  <a:cubicBezTo>
                    <a:pt x="72" y="5850"/>
                    <a:pt x="73" y="5851"/>
                    <a:pt x="75" y="5853"/>
                  </a:cubicBezTo>
                  <a:cubicBezTo>
                    <a:pt x="116" y="5891"/>
                    <a:pt x="165" y="5909"/>
                    <a:pt x="213" y="5909"/>
                  </a:cubicBezTo>
                  <a:cubicBezTo>
                    <a:pt x="321" y="5909"/>
                    <a:pt x="423" y="5823"/>
                    <a:pt x="423" y="5696"/>
                  </a:cubicBezTo>
                  <a:cubicBezTo>
                    <a:pt x="424" y="4053"/>
                    <a:pt x="483" y="2289"/>
                    <a:pt x="603" y="431"/>
                  </a:cubicBezTo>
                  <a:cubicBezTo>
                    <a:pt x="609" y="347"/>
                    <a:pt x="613" y="279"/>
                    <a:pt x="616" y="229"/>
                  </a:cubicBezTo>
                  <a:cubicBezTo>
                    <a:pt x="623" y="111"/>
                    <a:pt x="534" y="9"/>
                    <a:pt x="417" y="1"/>
                  </a:cubicBezTo>
                  <a:cubicBezTo>
                    <a:pt x="413" y="1"/>
                    <a:pt x="408"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889;p71">
              <a:extLst>
                <a:ext uri="{FF2B5EF4-FFF2-40B4-BE49-F238E27FC236}">
                  <a16:creationId xmlns:a16="http://schemas.microsoft.com/office/drawing/2014/main" id="{33F4A4BB-81F9-AA92-0690-67AB8203F20D}"/>
                </a:ext>
              </a:extLst>
            </p:cNvPr>
            <p:cNvSpPr/>
            <p:nvPr/>
          </p:nvSpPr>
          <p:spPr>
            <a:xfrm>
              <a:off x="1741700" y="1894225"/>
              <a:ext cx="347750" cy="266900"/>
            </a:xfrm>
            <a:custGeom>
              <a:avLst/>
              <a:gdLst/>
              <a:ahLst/>
              <a:cxnLst/>
              <a:rect l="l" t="t" r="r" b="b"/>
              <a:pathLst>
                <a:path w="13910" h="10676" extrusionOk="0">
                  <a:moveTo>
                    <a:pt x="6134" y="0"/>
                  </a:moveTo>
                  <a:cubicBezTo>
                    <a:pt x="2767" y="0"/>
                    <a:pt x="3148" y="2254"/>
                    <a:pt x="3148" y="2254"/>
                  </a:cubicBezTo>
                  <a:cubicBezTo>
                    <a:pt x="3148" y="2254"/>
                    <a:pt x="3030" y="2231"/>
                    <a:pt x="2842" y="2231"/>
                  </a:cubicBezTo>
                  <a:cubicBezTo>
                    <a:pt x="2354" y="2231"/>
                    <a:pt x="1398" y="2385"/>
                    <a:pt x="843" y="3493"/>
                  </a:cubicBezTo>
                  <a:cubicBezTo>
                    <a:pt x="229" y="4719"/>
                    <a:pt x="1255" y="6359"/>
                    <a:pt x="1255" y="6359"/>
                  </a:cubicBezTo>
                  <a:cubicBezTo>
                    <a:pt x="1255" y="6359"/>
                    <a:pt x="1" y="6359"/>
                    <a:pt x="314" y="7870"/>
                  </a:cubicBezTo>
                  <a:cubicBezTo>
                    <a:pt x="670" y="9584"/>
                    <a:pt x="2174" y="10675"/>
                    <a:pt x="2174" y="10675"/>
                  </a:cubicBezTo>
                  <a:lnTo>
                    <a:pt x="11438" y="6848"/>
                  </a:lnTo>
                  <a:cubicBezTo>
                    <a:pt x="11438" y="6848"/>
                    <a:pt x="11567" y="6888"/>
                    <a:pt x="11769" y="6888"/>
                  </a:cubicBezTo>
                  <a:cubicBezTo>
                    <a:pt x="12112" y="6888"/>
                    <a:pt x="12662" y="6773"/>
                    <a:pt x="13137" y="6149"/>
                  </a:cubicBezTo>
                  <a:cubicBezTo>
                    <a:pt x="13893" y="5158"/>
                    <a:pt x="12347" y="4205"/>
                    <a:pt x="12347" y="4205"/>
                  </a:cubicBezTo>
                  <a:cubicBezTo>
                    <a:pt x="12347" y="4205"/>
                    <a:pt x="13910" y="3713"/>
                    <a:pt x="13289" y="2035"/>
                  </a:cubicBezTo>
                  <a:cubicBezTo>
                    <a:pt x="12668" y="357"/>
                    <a:pt x="10390" y="211"/>
                    <a:pt x="6563" y="12"/>
                  </a:cubicBezTo>
                  <a:cubicBezTo>
                    <a:pt x="6413" y="4"/>
                    <a:pt x="6271" y="0"/>
                    <a:pt x="6134"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890;p71">
              <a:extLst>
                <a:ext uri="{FF2B5EF4-FFF2-40B4-BE49-F238E27FC236}">
                  <a16:creationId xmlns:a16="http://schemas.microsoft.com/office/drawing/2014/main" id="{A9F23B61-E75D-75CE-9B13-5F47ADC0A58B}"/>
                </a:ext>
              </a:extLst>
            </p:cNvPr>
            <p:cNvSpPr/>
            <p:nvPr/>
          </p:nvSpPr>
          <p:spPr>
            <a:xfrm>
              <a:off x="1989200" y="2106350"/>
              <a:ext cx="91400" cy="129850"/>
            </a:xfrm>
            <a:custGeom>
              <a:avLst/>
              <a:gdLst/>
              <a:ahLst/>
              <a:cxnLst/>
              <a:rect l="l" t="t" r="r" b="b"/>
              <a:pathLst>
                <a:path w="3656" h="5194" extrusionOk="0">
                  <a:moveTo>
                    <a:pt x="1577" y="1"/>
                  </a:moveTo>
                  <a:cubicBezTo>
                    <a:pt x="398" y="1"/>
                    <a:pt x="1" y="1517"/>
                    <a:pt x="1" y="1517"/>
                  </a:cubicBezTo>
                  <a:lnTo>
                    <a:pt x="924" y="5193"/>
                  </a:lnTo>
                  <a:cubicBezTo>
                    <a:pt x="930" y="5193"/>
                    <a:pt x="936" y="5193"/>
                    <a:pt x="941" y="5193"/>
                  </a:cubicBezTo>
                  <a:cubicBezTo>
                    <a:pt x="3656" y="5193"/>
                    <a:pt x="3375" y="381"/>
                    <a:pt x="1927" y="43"/>
                  </a:cubicBezTo>
                  <a:cubicBezTo>
                    <a:pt x="1803" y="14"/>
                    <a:pt x="1687" y="1"/>
                    <a:pt x="1577" y="1"/>
                  </a:cubicBezTo>
                  <a:close/>
                </a:path>
              </a:pathLst>
            </a:custGeom>
            <a:solidFill>
              <a:srgbClr val="B37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891;p71">
              <a:extLst>
                <a:ext uri="{FF2B5EF4-FFF2-40B4-BE49-F238E27FC236}">
                  <a16:creationId xmlns:a16="http://schemas.microsoft.com/office/drawing/2014/main" id="{FEEB678A-EA21-B41E-95AF-0991F21CB3B5}"/>
                </a:ext>
              </a:extLst>
            </p:cNvPr>
            <p:cNvSpPr/>
            <p:nvPr/>
          </p:nvSpPr>
          <p:spPr>
            <a:xfrm>
              <a:off x="1808900" y="2198275"/>
              <a:ext cx="180025" cy="207150"/>
            </a:xfrm>
            <a:custGeom>
              <a:avLst/>
              <a:gdLst/>
              <a:ahLst/>
              <a:cxnLst/>
              <a:rect l="l" t="t" r="r" b="b"/>
              <a:pathLst>
                <a:path w="7201" h="8286" extrusionOk="0">
                  <a:moveTo>
                    <a:pt x="261" y="0"/>
                  </a:moveTo>
                  <a:lnTo>
                    <a:pt x="341" y="6763"/>
                  </a:lnTo>
                  <a:cubicBezTo>
                    <a:pt x="341" y="6763"/>
                    <a:pt x="0" y="7374"/>
                    <a:pt x="2663" y="8120"/>
                  </a:cubicBezTo>
                  <a:cubicBezTo>
                    <a:pt x="3073" y="8236"/>
                    <a:pt x="3509" y="8286"/>
                    <a:pt x="3941" y="8286"/>
                  </a:cubicBezTo>
                  <a:cubicBezTo>
                    <a:pt x="4989" y="8286"/>
                    <a:pt x="6017" y="7993"/>
                    <a:pt x="6617" y="7634"/>
                  </a:cubicBezTo>
                  <a:cubicBezTo>
                    <a:pt x="6961" y="7429"/>
                    <a:pt x="7158" y="7272"/>
                    <a:pt x="7158" y="7272"/>
                  </a:cubicBezTo>
                  <a:cubicBezTo>
                    <a:pt x="6724" y="5222"/>
                    <a:pt x="7075" y="3891"/>
                    <a:pt x="7175" y="3574"/>
                  </a:cubicBezTo>
                  <a:cubicBezTo>
                    <a:pt x="7190" y="3525"/>
                    <a:pt x="7201" y="3500"/>
                    <a:pt x="7201" y="3500"/>
                  </a:cubicBezTo>
                  <a:lnTo>
                    <a:pt x="261" y="0"/>
                  </a:lnTo>
                  <a:close/>
                </a:path>
              </a:pathLst>
            </a:custGeom>
            <a:solidFill>
              <a:srgbClr val="BD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892;p71">
              <a:extLst>
                <a:ext uri="{FF2B5EF4-FFF2-40B4-BE49-F238E27FC236}">
                  <a16:creationId xmlns:a16="http://schemas.microsoft.com/office/drawing/2014/main" id="{B0370C21-3F2D-68FA-218B-773BDC04B1CB}"/>
                </a:ext>
              </a:extLst>
            </p:cNvPr>
            <p:cNvSpPr/>
            <p:nvPr/>
          </p:nvSpPr>
          <p:spPr>
            <a:xfrm>
              <a:off x="1840025" y="2267300"/>
              <a:ext cx="148250" cy="121850"/>
            </a:xfrm>
            <a:custGeom>
              <a:avLst/>
              <a:gdLst/>
              <a:ahLst/>
              <a:cxnLst/>
              <a:rect l="l" t="t" r="r" b="b"/>
              <a:pathLst>
                <a:path w="5930" h="4874" extrusionOk="0">
                  <a:moveTo>
                    <a:pt x="1" y="1"/>
                  </a:moveTo>
                  <a:cubicBezTo>
                    <a:pt x="1" y="1"/>
                    <a:pt x="1670" y="4652"/>
                    <a:pt x="5372" y="4874"/>
                  </a:cubicBezTo>
                  <a:cubicBezTo>
                    <a:pt x="5716" y="4668"/>
                    <a:pt x="5913" y="4511"/>
                    <a:pt x="5913" y="4511"/>
                  </a:cubicBezTo>
                  <a:cubicBezTo>
                    <a:pt x="5479" y="2461"/>
                    <a:pt x="5830" y="1130"/>
                    <a:pt x="5930" y="813"/>
                  </a:cubicBezTo>
                  <a:lnTo>
                    <a:pt x="1" y="1"/>
                  </a:ln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893;p71">
              <a:extLst>
                <a:ext uri="{FF2B5EF4-FFF2-40B4-BE49-F238E27FC236}">
                  <a16:creationId xmlns:a16="http://schemas.microsoft.com/office/drawing/2014/main" id="{1E219F6A-8EEF-D66A-A224-483544229170}"/>
                </a:ext>
              </a:extLst>
            </p:cNvPr>
            <p:cNvSpPr/>
            <p:nvPr/>
          </p:nvSpPr>
          <p:spPr>
            <a:xfrm>
              <a:off x="1776825" y="1973125"/>
              <a:ext cx="267025" cy="357925"/>
            </a:xfrm>
            <a:custGeom>
              <a:avLst/>
              <a:gdLst/>
              <a:ahLst/>
              <a:cxnLst/>
              <a:rect l="l" t="t" r="r" b="b"/>
              <a:pathLst>
                <a:path w="10681" h="14317" extrusionOk="0">
                  <a:moveTo>
                    <a:pt x="5666" y="1"/>
                  </a:moveTo>
                  <a:cubicBezTo>
                    <a:pt x="4811" y="1"/>
                    <a:pt x="3934" y="201"/>
                    <a:pt x="3113" y="611"/>
                  </a:cubicBezTo>
                  <a:cubicBezTo>
                    <a:pt x="0" y="2163"/>
                    <a:pt x="1252" y="7021"/>
                    <a:pt x="1286" y="9399"/>
                  </a:cubicBezTo>
                  <a:cubicBezTo>
                    <a:pt x="1319" y="11778"/>
                    <a:pt x="2767" y="13737"/>
                    <a:pt x="5221" y="14196"/>
                  </a:cubicBezTo>
                  <a:cubicBezTo>
                    <a:pt x="5656" y="14277"/>
                    <a:pt x="6077" y="14317"/>
                    <a:pt x="6480" y="14317"/>
                  </a:cubicBezTo>
                  <a:cubicBezTo>
                    <a:pt x="8723" y="14317"/>
                    <a:pt x="10383" y="13084"/>
                    <a:pt x="10594" y="10976"/>
                  </a:cubicBezTo>
                  <a:cubicBezTo>
                    <a:pt x="10654" y="10377"/>
                    <a:pt x="10678" y="9509"/>
                    <a:pt x="10680" y="8605"/>
                  </a:cubicBezTo>
                  <a:cubicBezTo>
                    <a:pt x="10680" y="8596"/>
                    <a:pt x="10680" y="8587"/>
                    <a:pt x="10680" y="8578"/>
                  </a:cubicBezTo>
                  <a:cubicBezTo>
                    <a:pt x="10680" y="8386"/>
                    <a:pt x="10679" y="8191"/>
                    <a:pt x="10679" y="7998"/>
                  </a:cubicBezTo>
                  <a:cubicBezTo>
                    <a:pt x="10678" y="7857"/>
                    <a:pt x="10677" y="7717"/>
                    <a:pt x="10675" y="7579"/>
                  </a:cubicBezTo>
                  <a:cubicBezTo>
                    <a:pt x="10658" y="5967"/>
                    <a:pt x="10598" y="4507"/>
                    <a:pt x="10598" y="4507"/>
                  </a:cubicBezTo>
                  <a:cubicBezTo>
                    <a:pt x="10266" y="1564"/>
                    <a:pt x="8053" y="1"/>
                    <a:pt x="5666" y="1"/>
                  </a:cubicBezTo>
                  <a:close/>
                </a:path>
              </a:pathLst>
            </a:custGeom>
            <a:solidFill>
              <a:srgbClr val="BD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894;p71">
              <a:extLst>
                <a:ext uri="{FF2B5EF4-FFF2-40B4-BE49-F238E27FC236}">
                  <a16:creationId xmlns:a16="http://schemas.microsoft.com/office/drawing/2014/main" id="{E4D53CD9-90FA-48FC-E7CC-9B030C0FE91A}"/>
                </a:ext>
              </a:extLst>
            </p:cNvPr>
            <p:cNvSpPr/>
            <p:nvPr/>
          </p:nvSpPr>
          <p:spPr>
            <a:xfrm>
              <a:off x="1921450" y="2209350"/>
              <a:ext cx="74150" cy="39225"/>
            </a:xfrm>
            <a:custGeom>
              <a:avLst/>
              <a:gdLst/>
              <a:ahLst/>
              <a:cxnLst/>
              <a:rect l="l" t="t" r="r" b="b"/>
              <a:pathLst>
                <a:path w="2966" h="1569" extrusionOk="0">
                  <a:moveTo>
                    <a:pt x="1" y="1"/>
                  </a:moveTo>
                  <a:cubicBezTo>
                    <a:pt x="1" y="1"/>
                    <a:pt x="405" y="1327"/>
                    <a:pt x="1475" y="1542"/>
                  </a:cubicBezTo>
                  <a:cubicBezTo>
                    <a:pt x="1565" y="1560"/>
                    <a:pt x="1649" y="1569"/>
                    <a:pt x="1728" y="1569"/>
                  </a:cubicBezTo>
                  <a:cubicBezTo>
                    <a:pt x="2731" y="1569"/>
                    <a:pt x="2966" y="242"/>
                    <a:pt x="2966" y="242"/>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895;p71">
              <a:extLst>
                <a:ext uri="{FF2B5EF4-FFF2-40B4-BE49-F238E27FC236}">
                  <a16:creationId xmlns:a16="http://schemas.microsoft.com/office/drawing/2014/main" id="{0A71A74F-5F4D-EA99-9F08-E8AD28A876BE}"/>
                </a:ext>
              </a:extLst>
            </p:cNvPr>
            <p:cNvSpPr/>
            <p:nvPr/>
          </p:nvSpPr>
          <p:spPr>
            <a:xfrm>
              <a:off x="1877850" y="2072025"/>
              <a:ext cx="70925" cy="39400"/>
            </a:xfrm>
            <a:custGeom>
              <a:avLst/>
              <a:gdLst/>
              <a:ahLst/>
              <a:cxnLst/>
              <a:rect l="l" t="t" r="r" b="b"/>
              <a:pathLst>
                <a:path w="2837" h="1576" extrusionOk="0">
                  <a:moveTo>
                    <a:pt x="1755" y="1"/>
                  </a:moveTo>
                  <a:cubicBezTo>
                    <a:pt x="1750" y="1"/>
                    <a:pt x="1745" y="1"/>
                    <a:pt x="1740" y="1"/>
                  </a:cubicBezTo>
                  <a:cubicBezTo>
                    <a:pt x="1364" y="4"/>
                    <a:pt x="999" y="183"/>
                    <a:pt x="666" y="392"/>
                  </a:cubicBezTo>
                  <a:cubicBezTo>
                    <a:pt x="0" y="809"/>
                    <a:pt x="133" y="1576"/>
                    <a:pt x="774" y="1576"/>
                  </a:cubicBezTo>
                  <a:cubicBezTo>
                    <a:pt x="836" y="1576"/>
                    <a:pt x="903" y="1569"/>
                    <a:pt x="974" y="1553"/>
                  </a:cubicBezTo>
                  <a:cubicBezTo>
                    <a:pt x="1440" y="1453"/>
                    <a:pt x="2050" y="1214"/>
                    <a:pt x="2306" y="1066"/>
                  </a:cubicBezTo>
                  <a:cubicBezTo>
                    <a:pt x="2836" y="758"/>
                    <a:pt x="2807" y="1"/>
                    <a:pt x="1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896;p71">
              <a:extLst>
                <a:ext uri="{FF2B5EF4-FFF2-40B4-BE49-F238E27FC236}">
                  <a16:creationId xmlns:a16="http://schemas.microsoft.com/office/drawing/2014/main" id="{38CCD08C-775C-611E-9F96-DAA8D7BCA77D}"/>
                </a:ext>
              </a:extLst>
            </p:cNvPr>
            <p:cNvSpPr/>
            <p:nvPr/>
          </p:nvSpPr>
          <p:spPr>
            <a:xfrm>
              <a:off x="1967000" y="2063550"/>
              <a:ext cx="73050" cy="36500"/>
            </a:xfrm>
            <a:custGeom>
              <a:avLst/>
              <a:gdLst/>
              <a:ahLst/>
              <a:cxnLst/>
              <a:rect l="l" t="t" r="r" b="b"/>
              <a:pathLst>
                <a:path w="2922" h="1460" extrusionOk="0">
                  <a:moveTo>
                    <a:pt x="1206" y="1"/>
                  </a:moveTo>
                  <a:cubicBezTo>
                    <a:pt x="1157" y="1"/>
                    <a:pt x="1108" y="3"/>
                    <a:pt x="1059" y="9"/>
                  </a:cubicBezTo>
                  <a:cubicBezTo>
                    <a:pt x="0" y="134"/>
                    <a:pt x="59" y="895"/>
                    <a:pt x="626" y="1136"/>
                  </a:cubicBezTo>
                  <a:cubicBezTo>
                    <a:pt x="897" y="1251"/>
                    <a:pt x="1531" y="1413"/>
                    <a:pt x="2005" y="1455"/>
                  </a:cubicBezTo>
                  <a:cubicBezTo>
                    <a:pt x="2037" y="1458"/>
                    <a:pt x="2068" y="1459"/>
                    <a:pt x="2097" y="1459"/>
                  </a:cubicBezTo>
                  <a:cubicBezTo>
                    <a:pt x="2837" y="1459"/>
                    <a:pt x="2921" y="614"/>
                    <a:pt x="2172" y="264"/>
                  </a:cubicBezTo>
                  <a:cubicBezTo>
                    <a:pt x="1862" y="119"/>
                    <a:pt x="1532"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897;p71">
              <a:extLst>
                <a:ext uri="{FF2B5EF4-FFF2-40B4-BE49-F238E27FC236}">
                  <a16:creationId xmlns:a16="http://schemas.microsoft.com/office/drawing/2014/main" id="{D2B0FB8D-DEB4-D723-CB8E-D78FAE7C5C10}"/>
                </a:ext>
              </a:extLst>
            </p:cNvPr>
            <p:cNvSpPr/>
            <p:nvPr/>
          </p:nvSpPr>
          <p:spPr>
            <a:xfrm>
              <a:off x="2001700" y="2162500"/>
              <a:ext cx="42150" cy="27050"/>
            </a:xfrm>
            <a:custGeom>
              <a:avLst/>
              <a:gdLst/>
              <a:ahLst/>
              <a:cxnLst/>
              <a:rect l="l" t="t" r="r" b="b"/>
              <a:pathLst>
                <a:path w="1686" h="1082" extrusionOk="0">
                  <a:moveTo>
                    <a:pt x="1527" y="0"/>
                  </a:moveTo>
                  <a:cubicBezTo>
                    <a:pt x="1447" y="0"/>
                    <a:pt x="1365" y="3"/>
                    <a:pt x="1282" y="10"/>
                  </a:cubicBezTo>
                  <a:cubicBezTo>
                    <a:pt x="563" y="65"/>
                    <a:pt x="0" y="347"/>
                    <a:pt x="21" y="641"/>
                  </a:cubicBezTo>
                  <a:cubicBezTo>
                    <a:pt x="40" y="900"/>
                    <a:pt x="512" y="1082"/>
                    <a:pt x="1118" y="1082"/>
                  </a:cubicBezTo>
                  <a:cubicBezTo>
                    <a:pt x="1197" y="1082"/>
                    <a:pt x="1278" y="1079"/>
                    <a:pt x="1361" y="1072"/>
                  </a:cubicBezTo>
                  <a:cubicBezTo>
                    <a:pt x="1473" y="1064"/>
                    <a:pt x="1582" y="1050"/>
                    <a:pt x="1685" y="1030"/>
                  </a:cubicBezTo>
                  <a:cubicBezTo>
                    <a:pt x="1685" y="1021"/>
                    <a:pt x="1685" y="1012"/>
                    <a:pt x="1685" y="1003"/>
                  </a:cubicBezTo>
                  <a:cubicBezTo>
                    <a:pt x="1685" y="811"/>
                    <a:pt x="1684" y="616"/>
                    <a:pt x="1684" y="423"/>
                  </a:cubicBezTo>
                  <a:cubicBezTo>
                    <a:pt x="1683" y="282"/>
                    <a:pt x="1682" y="142"/>
                    <a:pt x="1680" y="4"/>
                  </a:cubicBezTo>
                  <a:cubicBezTo>
                    <a:pt x="1630" y="1"/>
                    <a:pt x="1579" y="0"/>
                    <a:pt x="1527" y="0"/>
                  </a:cubicBezTo>
                  <a:close/>
                </a:path>
              </a:pathLst>
            </a:custGeom>
            <a:solidFill>
              <a:srgbClr val="B37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898;p71">
              <a:extLst>
                <a:ext uri="{FF2B5EF4-FFF2-40B4-BE49-F238E27FC236}">
                  <a16:creationId xmlns:a16="http://schemas.microsoft.com/office/drawing/2014/main" id="{1BC23774-823F-F038-42B7-D7BB6932B2EE}"/>
                </a:ext>
              </a:extLst>
            </p:cNvPr>
            <p:cNvSpPr/>
            <p:nvPr/>
          </p:nvSpPr>
          <p:spPr>
            <a:xfrm>
              <a:off x="1972125" y="2094350"/>
              <a:ext cx="96700" cy="90225"/>
            </a:xfrm>
            <a:custGeom>
              <a:avLst/>
              <a:gdLst/>
              <a:ahLst/>
              <a:cxnLst/>
              <a:rect l="l" t="t" r="r" b="b"/>
              <a:pathLst>
                <a:path w="3868" h="3609" extrusionOk="0">
                  <a:moveTo>
                    <a:pt x="1933" y="265"/>
                  </a:moveTo>
                  <a:cubicBezTo>
                    <a:pt x="2644" y="265"/>
                    <a:pt x="3280" y="775"/>
                    <a:pt x="3422" y="1508"/>
                  </a:cubicBezTo>
                  <a:cubicBezTo>
                    <a:pt x="3584" y="2341"/>
                    <a:pt x="3047" y="3152"/>
                    <a:pt x="2226" y="3315"/>
                  </a:cubicBezTo>
                  <a:cubicBezTo>
                    <a:pt x="2127" y="3334"/>
                    <a:pt x="2029" y="3344"/>
                    <a:pt x="1932" y="3344"/>
                  </a:cubicBezTo>
                  <a:cubicBezTo>
                    <a:pt x="1222" y="3344"/>
                    <a:pt x="586" y="2834"/>
                    <a:pt x="445" y="2101"/>
                  </a:cubicBezTo>
                  <a:cubicBezTo>
                    <a:pt x="284" y="1269"/>
                    <a:pt x="820" y="458"/>
                    <a:pt x="1641" y="294"/>
                  </a:cubicBezTo>
                  <a:cubicBezTo>
                    <a:pt x="1739" y="275"/>
                    <a:pt x="1837" y="265"/>
                    <a:pt x="1933" y="265"/>
                  </a:cubicBezTo>
                  <a:close/>
                  <a:moveTo>
                    <a:pt x="1934" y="0"/>
                  </a:moveTo>
                  <a:cubicBezTo>
                    <a:pt x="1821" y="0"/>
                    <a:pt x="1706" y="11"/>
                    <a:pt x="1590" y="34"/>
                  </a:cubicBezTo>
                  <a:cubicBezTo>
                    <a:pt x="629" y="226"/>
                    <a:pt x="0" y="1176"/>
                    <a:pt x="189" y="2151"/>
                  </a:cubicBezTo>
                  <a:cubicBezTo>
                    <a:pt x="355" y="3011"/>
                    <a:pt x="1100" y="3609"/>
                    <a:pt x="1933" y="3609"/>
                  </a:cubicBezTo>
                  <a:cubicBezTo>
                    <a:pt x="2046" y="3609"/>
                    <a:pt x="2161" y="3597"/>
                    <a:pt x="2276" y="3575"/>
                  </a:cubicBezTo>
                  <a:cubicBezTo>
                    <a:pt x="3238" y="3383"/>
                    <a:pt x="3868" y="2433"/>
                    <a:pt x="3679" y="1456"/>
                  </a:cubicBezTo>
                  <a:cubicBezTo>
                    <a:pt x="3512" y="598"/>
                    <a:pt x="2766" y="0"/>
                    <a:pt x="19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899;p71">
              <a:extLst>
                <a:ext uri="{FF2B5EF4-FFF2-40B4-BE49-F238E27FC236}">
                  <a16:creationId xmlns:a16="http://schemas.microsoft.com/office/drawing/2014/main" id="{DB81E9D1-07E5-0B23-EA9E-EDF4C5ABAE56}"/>
                </a:ext>
              </a:extLst>
            </p:cNvPr>
            <p:cNvSpPr/>
            <p:nvPr/>
          </p:nvSpPr>
          <p:spPr>
            <a:xfrm>
              <a:off x="1959800" y="2101875"/>
              <a:ext cx="37375" cy="93700"/>
            </a:xfrm>
            <a:custGeom>
              <a:avLst/>
              <a:gdLst/>
              <a:ahLst/>
              <a:cxnLst/>
              <a:rect l="l" t="t" r="r" b="b"/>
              <a:pathLst>
                <a:path w="1495" h="3748" extrusionOk="0">
                  <a:moveTo>
                    <a:pt x="131" y="0"/>
                  </a:moveTo>
                  <a:cubicBezTo>
                    <a:pt x="129" y="0"/>
                    <a:pt x="127" y="0"/>
                    <a:pt x="125" y="0"/>
                  </a:cubicBezTo>
                  <a:cubicBezTo>
                    <a:pt x="54" y="4"/>
                    <a:pt x="0" y="64"/>
                    <a:pt x="3" y="135"/>
                  </a:cubicBezTo>
                  <a:cubicBezTo>
                    <a:pt x="31" y="754"/>
                    <a:pt x="75" y="1291"/>
                    <a:pt x="323" y="1595"/>
                  </a:cubicBezTo>
                  <a:lnTo>
                    <a:pt x="1206" y="2942"/>
                  </a:lnTo>
                  <a:cubicBezTo>
                    <a:pt x="1140" y="3027"/>
                    <a:pt x="963" y="3218"/>
                    <a:pt x="546" y="3511"/>
                  </a:cubicBezTo>
                  <a:cubicBezTo>
                    <a:pt x="488" y="3551"/>
                    <a:pt x="473" y="3631"/>
                    <a:pt x="513" y="3691"/>
                  </a:cubicBezTo>
                  <a:cubicBezTo>
                    <a:pt x="538" y="3728"/>
                    <a:pt x="578" y="3747"/>
                    <a:pt x="619" y="3747"/>
                  </a:cubicBezTo>
                  <a:cubicBezTo>
                    <a:pt x="622" y="3747"/>
                    <a:pt x="625" y="3747"/>
                    <a:pt x="628" y="3747"/>
                  </a:cubicBezTo>
                  <a:cubicBezTo>
                    <a:pt x="650" y="3745"/>
                    <a:pt x="672" y="3738"/>
                    <a:pt x="691" y="3724"/>
                  </a:cubicBezTo>
                  <a:cubicBezTo>
                    <a:pt x="1336" y="3274"/>
                    <a:pt x="1459" y="3036"/>
                    <a:pt x="1477" y="2993"/>
                  </a:cubicBezTo>
                  <a:cubicBezTo>
                    <a:pt x="1495" y="2953"/>
                    <a:pt x="1489" y="2906"/>
                    <a:pt x="1466" y="2870"/>
                  </a:cubicBezTo>
                  <a:lnTo>
                    <a:pt x="531" y="1445"/>
                  </a:lnTo>
                  <a:cubicBezTo>
                    <a:pt x="529" y="1440"/>
                    <a:pt x="526" y="1436"/>
                    <a:pt x="523" y="1433"/>
                  </a:cubicBezTo>
                  <a:cubicBezTo>
                    <a:pt x="323" y="1193"/>
                    <a:pt x="285" y="698"/>
                    <a:pt x="259" y="124"/>
                  </a:cubicBezTo>
                  <a:cubicBezTo>
                    <a:pt x="256" y="55"/>
                    <a:pt x="199" y="0"/>
                    <a:pt x="131"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900;p71">
              <a:extLst>
                <a:ext uri="{FF2B5EF4-FFF2-40B4-BE49-F238E27FC236}">
                  <a16:creationId xmlns:a16="http://schemas.microsoft.com/office/drawing/2014/main" id="{27278B28-964C-7310-40A5-BFE5B7F554E1}"/>
                </a:ext>
              </a:extLst>
            </p:cNvPr>
            <p:cNvSpPr/>
            <p:nvPr/>
          </p:nvSpPr>
          <p:spPr>
            <a:xfrm>
              <a:off x="1847675" y="2159725"/>
              <a:ext cx="66125" cy="27075"/>
            </a:xfrm>
            <a:custGeom>
              <a:avLst/>
              <a:gdLst/>
              <a:ahLst/>
              <a:cxnLst/>
              <a:rect l="l" t="t" r="r" b="b"/>
              <a:pathLst>
                <a:path w="2645" h="1083" extrusionOk="0">
                  <a:moveTo>
                    <a:pt x="1523" y="0"/>
                  </a:moveTo>
                  <a:cubicBezTo>
                    <a:pt x="1445" y="0"/>
                    <a:pt x="1364" y="3"/>
                    <a:pt x="1282" y="10"/>
                  </a:cubicBezTo>
                  <a:cubicBezTo>
                    <a:pt x="564" y="65"/>
                    <a:pt x="0" y="348"/>
                    <a:pt x="22" y="642"/>
                  </a:cubicBezTo>
                  <a:cubicBezTo>
                    <a:pt x="41" y="901"/>
                    <a:pt x="514" y="1082"/>
                    <a:pt x="1121" y="1082"/>
                  </a:cubicBezTo>
                  <a:cubicBezTo>
                    <a:pt x="1199" y="1082"/>
                    <a:pt x="1279" y="1079"/>
                    <a:pt x="1362" y="1073"/>
                  </a:cubicBezTo>
                  <a:cubicBezTo>
                    <a:pt x="2080" y="1017"/>
                    <a:pt x="2644" y="735"/>
                    <a:pt x="2623" y="441"/>
                  </a:cubicBezTo>
                  <a:cubicBezTo>
                    <a:pt x="2604" y="181"/>
                    <a:pt x="2131" y="0"/>
                    <a:pt x="1523" y="0"/>
                  </a:cubicBezTo>
                  <a:close/>
                </a:path>
              </a:pathLst>
            </a:custGeom>
            <a:solidFill>
              <a:srgbClr val="B37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901;p71">
              <a:extLst>
                <a:ext uri="{FF2B5EF4-FFF2-40B4-BE49-F238E27FC236}">
                  <a16:creationId xmlns:a16="http://schemas.microsoft.com/office/drawing/2014/main" id="{CF4711DC-FE97-0542-AEB5-11BD8E8C621A}"/>
                </a:ext>
              </a:extLst>
            </p:cNvPr>
            <p:cNvSpPr/>
            <p:nvPr/>
          </p:nvSpPr>
          <p:spPr>
            <a:xfrm>
              <a:off x="1866250" y="2097300"/>
              <a:ext cx="96725" cy="90225"/>
            </a:xfrm>
            <a:custGeom>
              <a:avLst/>
              <a:gdLst/>
              <a:ahLst/>
              <a:cxnLst/>
              <a:rect l="l" t="t" r="r" b="b"/>
              <a:pathLst>
                <a:path w="3869" h="3609" extrusionOk="0">
                  <a:moveTo>
                    <a:pt x="1934" y="265"/>
                  </a:moveTo>
                  <a:cubicBezTo>
                    <a:pt x="2644" y="265"/>
                    <a:pt x="3281" y="775"/>
                    <a:pt x="3424" y="1507"/>
                  </a:cubicBezTo>
                  <a:cubicBezTo>
                    <a:pt x="3584" y="2341"/>
                    <a:pt x="3047" y="3151"/>
                    <a:pt x="2226" y="3315"/>
                  </a:cubicBezTo>
                  <a:cubicBezTo>
                    <a:pt x="2128" y="3335"/>
                    <a:pt x="2031" y="3344"/>
                    <a:pt x="1934" y="3344"/>
                  </a:cubicBezTo>
                  <a:cubicBezTo>
                    <a:pt x="1224" y="3344"/>
                    <a:pt x="588" y="2834"/>
                    <a:pt x="445" y="2101"/>
                  </a:cubicBezTo>
                  <a:cubicBezTo>
                    <a:pt x="284" y="1268"/>
                    <a:pt x="821" y="458"/>
                    <a:pt x="1642" y="294"/>
                  </a:cubicBezTo>
                  <a:cubicBezTo>
                    <a:pt x="1740" y="274"/>
                    <a:pt x="1837" y="265"/>
                    <a:pt x="1934" y="265"/>
                  </a:cubicBezTo>
                  <a:close/>
                  <a:moveTo>
                    <a:pt x="1935" y="1"/>
                  </a:moveTo>
                  <a:cubicBezTo>
                    <a:pt x="1822" y="1"/>
                    <a:pt x="1707" y="12"/>
                    <a:pt x="1592" y="35"/>
                  </a:cubicBezTo>
                  <a:cubicBezTo>
                    <a:pt x="630" y="226"/>
                    <a:pt x="1" y="1175"/>
                    <a:pt x="190" y="2152"/>
                  </a:cubicBezTo>
                  <a:cubicBezTo>
                    <a:pt x="356" y="3011"/>
                    <a:pt x="1101" y="3608"/>
                    <a:pt x="1933" y="3608"/>
                  </a:cubicBezTo>
                  <a:cubicBezTo>
                    <a:pt x="2047" y="3608"/>
                    <a:pt x="2162" y="3597"/>
                    <a:pt x="2277" y="3574"/>
                  </a:cubicBezTo>
                  <a:cubicBezTo>
                    <a:pt x="3239" y="3383"/>
                    <a:pt x="3868" y="2432"/>
                    <a:pt x="3679" y="1457"/>
                  </a:cubicBezTo>
                  <a:cubicBezTo>
                    <a:pt x="3513" y="598"/>
                    <a:pt x="2768" y="1"/>
                    <a:pt x="1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902;p71">
              <a:extLst>
                <a:ext uri="{FF2B5EF4-FFF2-40B4-BE49-F238E27FC236}">
                  <a16:creationId xmlns:a16="http://schemas.microsoft.com/office/drawing/2014/main" id="{38D70DF9-DCEF-0196-8FE9-C8BDED3A6F14}"/>
                </a:ext>
              </a:extLst>
            </p:cNvPr>
            <p:cNvSpPr/>
            <p:nvPr/>
          </p:nvSpPr>
          <p:spPr>
            <a:xfrm>
              <a:off x="1951975" y="2125325"/>
              <a:ext cx="30625" cy="17600"/>
            </a:xfrm>
            <a:custGeom>
              <a:avLst/>
              <a:gdLst/>
              <a:ahLst/>
              <a:cxnLst/>
              <a:rect l="l" t="t" r="r" b="b"/>
              <a:pathLst>
                <a:path w="1225" h="704" extrusionOk="0">
                  <a:moveTo>
                    <a:pt x="661" y="0"/>
                  </a:moveTo>
                  <a:cubicBezTo>
                    <a:pt x="652" y="0"/>
                    <a:pt x="643" y="0"/>
                    <a:pt x="634" y="1"/>
                  </a:cubicBezTo>
                  <a:cubicBezTo>
                    <a:pt x="183" y="23"/>
                    <a:pt x="30" y="487"/>
                    <a:pt x="23" y="507"/>
                  </a:cubicBezTo>
                  <a:cubicBezTo>
                    <a:pt x="1" y="576"/>
                    <a:pt x="38" y="650"/>
                    <a:pt x="107" y="673"/>
                  </a:cubicBezTo>
                  <a:cubicBezTo>
                    <a:pt x="121" y="678"/>
                    <a:pt x="134" y="680"/>
                    <a:pt x="148" y="680"/>
                  </a:cubicBezTo>
                  <a:cubicBezTo>
                    <a:pt x="202" y="680"/>
                    <a:pt x="254" y="645"/>
                    <a:pt x="271" y="589"/>
                  </a:cubicBezTo>
                  <a:cubicBezTo>
                    <a:pt x="272" y="585"/>
                    <a:pt x="375" y="279"/>
                    <a:pt x="647" y="266"/>
                  </a:cubicBezTo>
                  <a:cubicBezTo>
                    <a:pt x="652" y="266"/>
                    <a:pt x="656" y="265"/>
                    <a:pt x="661" y="265"/>
                  </a:cubicBezTo>
                  <a:cubicBezTo>
                    <a:pt x="894" y="265"/>
                    <a:pt x="953" y="581"/>
                    <a:pt x="956" y="594"/>
                  </a:cubicBezTo>
                  <a:cubicBezTo>
                    <a:pt x="967" y="658"/>
                    <a:pt x="1022" y="704"/>
                    <a:pt x="1084" y="704"/>
                  </a:cubicBezTo>
                  <a:cubicBezTo>
                    <a:pt x="1091" y="704"/>
                    <a:pt x="1099" y="703"/>
                    <a:pt x="1106" y="702"/>
                  </a:cubicBezTo>
                  <a:cubicBezTo>
                    <a:pt x="1107" y="702"/>
                    <a:pt x="1108" y="701"/>
                    <a:pt x="1109" y="701"/>
                  </a:cubicBezTo>
                  <a:cubicBezTo>
                    <a:pt x="1179" y="688"/>
                    <a:pt x="1225" y="619"/>
                    <a:pt x="1213" y="548"/>
                  </a:cubicBezTo>
                  <a:cubicBezTo>
                    <a:pt x="1179" y="356"/>
                    <a:pt x="1022" y="0"/>
                    <a:pt x="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903;p71">
              <a:extLst>
                <a:ext uri="{FF2B5EF4-FFF2-40B4-BE49-F238E27FC236}">
                  <a16:creationId xmlns:a16="http://schemas.microsoft.com/office/drawing/2014/main" id="{B96A5182-8E5F-5103-CFB0-BF9438C3855E}"/>
                </a:ext>
              </a:extLst>
            </p:cNvPr>
            <p:cNvSpPr/>
            <p:nvPr/>
          </p:nvSpPr>
          <p:spPr>
            <a:xfrm>
              <a:off x="1814475" y="2108725"/>
              <a:ext cx="63575" cy="28325"/>
            </a:xfrm>
            <a:custGeom>
              <a:avLst/>
              <a:gdLst/>
              <a:ahLst/>
              <a:cxnLst/>
              <a:rect l="l" t="t" r="r" b="b"/>
              <a:pathLst>
                <a:path w="2543" h="1133" extrusionOk="0">
                  <a:moveTo>
                    <a:pt x="1010" y="0"/>
                  </a:moveTo>
                  <a:cubicBezTo>
                    <a:pt x="505" y="0"/>
                    <a:pt x="100" y="197"/>
                    <a:pt x="92" y="201"/>
                  </a:cubicBezTo>
                  <a:cubicBezTo>
                    <a:pt x="28" y="234"/>
                    <a:pt x="1" y="312"/>
                    <a:pt x="33" y="378"/>
                  </a:cubicBezTo>
                  <a:cubicBezTo>
                    <a:pt x="55" y="425"/>
                    <a:pt x="102" y="452"/>
                    <a:pt x="151" y="452"/>
                  </a:cubicBezTo>
                  <a:cubicBezTo>
                    <a:pt x="170" y="452"/>
                    <a:pt x="189" y="448"/>
                    <a:pt x="207" y="439"/>
                  </a:cubicBezTo>
                  <a:cubicBezTo>
                    <a:pt x="235" y="425"/>
                    <a:pt x="579" y="259"/>
                    <a:pt x="1003" y="259"/>
                  </a:cubicBezTo>
                  <a:cubicBezTo>
                    <a:pt x="1426" y="259"/>
                    <a:pt x="1928" y="423"/>
                    <a:pt x="2279" y="1064"/>
                  </a:cubicBezTo>
                  <a:cubicBezTo>
                    <a:pt x="2304" y="1108"/>
                    <a:pt x="2348" y="1132"/>
                    <a:pt x="2394" y="1132"/>
                  </a:cubicBezTo>
                  <a:cubicBezTo>
                    <a:pt x="2402" y="1132"/>
                    <a:pt x="2410" y="1131"/>
                    <a:pt x="2418" y="1130"/>
                  </a:cubicBezTo>
                  <a:cubicBezTo>
                    <a:pt x="2432" y="1127"/>
                    <a:pt x="2444" y="1123"/>
                    <a:pt x="2456" y="1115"/>
                  </a:cubicBezTo>
                  <a:cubicBezTo>
                    <a:pt x="2519" y="1080"/>
                    <a:pt x="2542" y="1000"/>
                    <a:pt x="2507" y="936"/>
                  </a:cubicBezTo>
                  <a:cubicBezTo>
                    <a:pt x="2098" y="189"/>
                    <a:pt x="1506"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904;p71">
              <a:extLst>
                <a:ext uri="{FF2B5EF4-FFF2-40B4-BE49-F238E27FC236}">
                  <a16:creationId xmlns:a16="http://schemas.microsoft.com/office/drawing/2014/main" id="{9344D0EC-6C2D-0D10-A0A3-EFD6AE1D2680}"/>
                </a:ext>
              </a:extLst>
            </p:cNvPr>
            <p:cNvSpPr/>
            <p:nvPr/>
          </p:nvSpPr>
          <p:spPr>
            <a:xfrm>
              <a:off x="1782375" y="1953250"/>
              <a:ext cx="263425" cy="193300"/>
            </a:xfrm>
            <a:custGeom>
              <a:avLst/>
              <a:gdLst/>
              <a:ahLst/>
              <a:cxnLst/>
              <a:rect l="l" t="t" r="r" b="b"/>
              <a:pathLst>
                <a:path w="10537" h="7732" extrusionOk="0">
                  <a:moveTo>
                    <a:pt x="5412" y="0"/>
                  </a:moveTo>
                  <a:cubicBezTo>
                    <a:pt x="3908" y="0"/>
                    <a:pt x="2435" y="620"/>
                    <a:pt x="1606" y="1828"/>
                  </a:cubicBezTo>
                  <a:cubicBezTo>
                    <a:pt x="0" y="4170"/>
                    <a:pt x="789" y="6208"/>
                    <a:pt x="789" y="6208"/>
                  </a:cubicBezTo>
                  <a:cubicBezTo>
                    <a:pt x="789" y="6208"/>
                    <a:pt x="1437" y="6445"/>
                    <a:pt x="1752" y="7731"/>
                  </a:cubicBezTo>
                  <a:lnTo>
                    <a:pt x="2609" y="7695"/>
                  </a:lnTo>
                  <a:cubicBezTo>
                    <a:pt x="2609" y="7695"/>
                    <a:pt x="2932" y="6620"/>
                    <a:pt x="2593" y="4868"/>
                  </a:cubicBezTo>
                  <a:cubicBezTo>
                    <a:pt x="2286" y="3284"/>
                    <a:pt x="4744" y="1701"/>
                    <a:pt x="6747" y="1701"/>
                  </a:cubicBezTo>
                  <a:cubicBezTo>
                    <a:pt x="6963" y="1701"/>
                    <a:pt x="7173" y="1720"/>
                    <a:pt x="7374" y="1758"/>
                  </a:cubicBezTo>
                  <a:cubicBezTo>
                    <a:pt x="9444" y="2154"/>
                    <a:pt x="10102" y="4064"/>
                    <a:pt x="10102" y="4064"/>
                  </a:cubicBezTo>
                  <a:cubicBezTo>
                    <a:pt x="10102" y="4064"/>
                    <a:pt x="10332" y="4764"/>
                    <a:pt x="10377" y="5575"/>
                  </a:cubicBezTo>
                  <a:cubicBezTo>
                    <a:pt x="10463" y="4744"/>
                    <a:pt x="10537" y="3202"/>
                    <a:pt x="9216" y="1660"/>
                  </a:cubicBezTo>
                  <a:cubicBezTo>
                    <a:pt x="8260" y="545"/>
                    <a:pt x="6823" y="0"/>
                    <a:pt x="5412" y="0"/>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905;p71">
              <a:extLst>
                <a:ext uri="{FF2B5EF4-FFF2-40B4-BE49-F238E27FC236}">
                  <a16:creationId xmlns:a16="http://schemas.microsoft.com/office/drawing/2014/main" id="{7CA76FB0-F1D7-B311-59A5-15CE1A23B592}"/>
                </a:ext>
              </a:extLst>
            </p:cNvPr>
            <p:cNvSpPr/>
            <p:nvPr/>
          </p:nvSpPr>
          <p:spPr>
            <a:xfrm>
              <a:off x="1874825" y="1984425"/>
              <a:ext cx="155900" cy="60150"/>
            </a:xfrm>
            <a:custGeom>
              <a:avLst/>
              <a:gdLst/>
              <a:ahLst/>
              <a:cxnLst/>
              <a:rect l="l" t="t" r="r" b="b"/>
              <a:pathLst>
                <a:path w="6236" h="2406" extrusionOk="0">
                  <a:moveTo>
                    <a:pt x="3522" y="1"/>
                  </a:moveTo>
                  <a:cubicBezTo>
                    <a:pt x="3322" y="1"/>
                    <a:pt x="3110" y="27"/>
                    <a:pt x="2885" y="84"/>
                  </a:cubicBezTo>
                  <a:cubicBezTo>
                    <a:pt x="499" y="694"/>
                    <a:pt x="509" y="465"/>
                    <a:pt x="0" y="1523"/>
                  </a:cubicBezTo>
                  <a:cubicBezTo>
                    <a:pt x="0" y="1523"/>
                    <a:pt x="933" y="1152"/>
                    <a:pt x="1660" y="1152"/>
                  </a:cubicBezTo>
                  <a:cubicBezTo>
                    <a:pt x="1837" y="1152"/>
                    <a:pt x="2001" y="1174"/>
                    <a:pt x="2137" y="1228"/>
                  </a:cubicBezTo>
                  <a:cubicBezTo>
                    <a:pt x="2568" y="1400"/>
                    <a:pt x="3118" y="1605"/>
                    <a:pt x="3655" y="1605"/>
                  </a:cubicBezTo>
                  <a:cubicBezTo>
                    <a:pt x="3987" y="1605"/>
                    <a:pt x="4313" y="1527"/>
                    <a:pt x="4603" y="1315"/>
                  </a:cubicBezTo>
                  <a:cubicBezTo>
                    <a:pt x="4713" y="1234"/>
                    <a:pt x="4825" y="1200"/>
                    <a:pt x="4936" y="1200"/>
                  </a:cubicBezTo>
                  <a:cubicBezTo>
                    <a:pt x="5597" y="1200"/>
                    <a:pt x="6235" y="2406"/>
                    <a:pt x="6235" y="2406"/>
                  </a:cubicBezTo>
                  <a:cubicBezTo>
                    <a:pt x="6235" y="2406"/>
                    <a:pt x="5443" y="1"/>
                    <a:pt x="3522" y="1"/>
                  </a:cubicBezTo>
                  <a:close/>
                </a:path>
              </a:pathLst>
            </a:custGeom>
            <a:solidFill>
              <a:srgbClr val="09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906;p71">
              <a:extLst>
                <a:ext uri="{FF2B5EF4-FFF2-40B4-BE49-F238E27FC236}">
                  <a16:creationId xmlns:a16="http://schemas.microsoft.com/office/drawing/2014/main" id="{A07142DA-3226-78B4-76FA-5FE71918B7D1}"/>
                </a:ext>
              </a:extLst>
            </p:cNvPr>
            <p:cNvSpPr/>
            <p:nvPr/>
          </p:nvSpPr>
          <p:spPr>
            <a:xfrm>
              <a:off x="1941475" y="2250875"/>
              <a:ext cx="30650" cy="11900"/>
            </a:xfrm>
            <a:custGeom>
              <a:avLst/>
              <a:gdLst/>
              <a:ahLst/>
              <a:cxnLst/>
              <a:rect l="l" t="t" r="r" b="b"/>
              <a:pathLst>
                <a:path w="1226" h="476" extrusionOk="0">
                  <a:moveTo>
                    <a:pt x="144" y="1"/>
                  </a:moveTo>
                  <a:cubicBezTo>
                    <a:pt x="107" y="1"/>
                    <a:pt x="71" y="16"/>
                    <a:pt x="46" y="46"/>
                  </a:cubicBezTo>
                  <a:cubicBezTo>
                    <a:pt x="0" y="101"/>
                    <a:pt x="6" y="183"/>
                    <a:pt x="61" y="229"/>
                  </a:cubicBezTo>
                  <a:cubicBezTo>
                    <a:pt x="284" y="423"/>
                    <a:pt x="527" y="476"/>
                    <a:pt x="725" y="476"/>
                  </a:cubicBezTo>
                  <a:cubicBezTo>
                    <a:pt x="854" y="476"/>
                    <a:pt x="964" y="453"/>
                    <a:pt x="1036" y="433"/>
                  </a:cubicBezTo>
                  <a:cubicBezTo>
                    <a:pt x="1090" y="419"/>
                    <a:pt x="1124" y="405"/>
                    <a:pt x="1129" y="402"/>
                  </a:cubicBezTo>
                  <a:cubicBezTo>
                    <a:pt x="1194" y="375"/>
                    <a:pt x="1225" y="299"/>
                    <a:pt x="1198" y="233"/>
                  </a:cubicBezTo>
                  <a:cubicBezTo>
                    <a:pt x="1178" y="183"/>
                    <a:pt x="1131" y="152"/>
                    <a:pt x="1080" y="152"/>
                  </a:cubicBezTo>
                  <a:cubicBezTo>
                    <a:pt x="1064" y="152"/>
                    <a:pt x="1047" y="155"/>
                    <a:pt x="1031" y="162"/>
                  </a:cubicBezTo>
                  <a:cubicBezTo>
                    <a:pt x="1021" y="166"/>
                    <a:pt x="896" y="216"/>
                    <a:pt x="727" y="216"/>
                  </a:cubicBezTo>
                  <a:cubicBezTo>
                    <a:pt x="578" y="216"/>
                    <a:pt x="394" y="177"/>
                    <a:pt x="227" y="32"/>
                  </a:cubicBezTo>
                  <a:cubicBezTo>
                    <a:pt x="203" y="11"/>
                    <a:pt x="173" y="1"/>
                    <a:pt x="144"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907;p71">
              <a:extLst>
                <a:ext uri="{FF2B5EF4-FFF2-40B4-BE49-F238E27FC236}">
                  <a16:creationId xmlns:a16="http://schemas.microsoft.com/office/drawing/2014/main" id="{C70DC607-B5CD-EB7A-1B19-BB26D40FC713}"/>
                </a:ext>
              </a:extLst>
            </p:cNvPr>
            <p:cNvSpPr/>
            <p:nvPr/>
          </p:nvSpPr>
          <p:spPr>
            <a:xfrm>
              <a:off x="1736975" y="2104975"/>
              <a:ext cx="85575" cy="125825"/>
            </a:xfrm>
            <a:custGeom>
              <a:avLst/>
              <a:gdLst/>
              <a:ahLst/>
              <a:cxnLst/>
              <a:rect l="l" t="t" r="r" b="b"/>
              <a:pathLst>
                <a:path w="3423" h="5033" extrusionOk="0">
                  <a:moveTo>
                    <a:pt x="1992" y="1"/>
                  </a:moveTo>
                  <a:cubicBezTo>
                    <a:pt x="1769" y="1"/>
                    <a:pt x="1522" y="54"/>
                    <a:pt x="1255" y="186"/>
                  </a:cubicBezTo>
                  <a:cubicBezTo>
                    <a:pt x="1" y="806"/>
                    <a:pt x="628" y="5033"/>
                    <a:pt x="2897" y="5033"/>
                  </a:cubicBezTo>
                  <a:cubicBezTo>
                    <a:pt x="3050" y="5033"/>
                    <a:pt x="3211" y="5014"/>
                    <a:pt x="3378" y="4973"/>
                  </a:cubicBezTo>
                  <a:lnTo>
                    <a:pt x="3423" y="853"/>
                  </a:lnTo>
                  <a:cubicBezTo>
                    <a:pt x="3423" y="853"/>
                    <a:pt x="2891" y="1"/>
                    <a:pt x="1992" y="1"/>
                  </a:cubicBezTo>
                  <a:close/>
                </a:path>
              </a:pathLst>
            </a:custGeom>
            <a:solidFill>
              <a:srgbClr val="BD7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908;p71">
              <a:extLst>
                <a:ext uri="{FF2B5EF4-FFF2-40B4-BE49-F238E27FC236}">
                  <a16:creationId xmlns:a16="http://schemas.microsoft.com/office/drawing/2014/main" id="{FD4988CA-19E2-5986-8A57-89B12BC633A4}"/>
                </a:ext>
              </a:extLst>
            </p:cNvPr>
            <p:cNvSpPr/>
            <p:nvPr/>
          </p:nvSpPr>
          <p:spPr>
            <a:xfrm>
              <a:off x="1764650" y="2142175"/>
              <a:ext cx="46500" cy="44950"/>
            </a:xfrm>
            <a:custGeom>
              <a:avLst/>
              <a:gdLst/>
              <a:ahLst/>
              <a:cxnLst/>
              <a:rect l="l" t="t" r="r" b="b"/>
              <a:pathLst>
                <a:path w="1860" h="1798" extrusionOk="0">
                  <a:moveTo>
                    <a:pt x="137" y="1"/>
                  </a:moveTo>
                  <a:cubicBezTo>
                    <a:pt x="76" y="1"/>
                    <a:pt x="21" y="47"/>
                    <a:pt x="12" y="110"/>
                  </a:cubicBezTo>
                  <a:cubicBezTo>
                    <a:pt x="1" y="182"/>
                    <a:pt x="49" y="248"/>
                    <a:pt x="119" y="259"/>
                  </a:cubicBezTo>
                  <a:cubicBezTo>
                    <a:pt x="1204" y="427"/>
                    <a:pt x="1591" y="1692"/>
                    <a:pt x="1595" y="1705"/>
                  </a:cubicBezTo>
                  <a:cubicBezTo>
                    <a:pt x="1612" y="1762"/>
                    <a:pt x="1663" y="1798"/>
                    <a:pt x="1718" y="1798"/>
                  </a:cubicBezTo>
                  <a:cubicBezTo>
                    <a:pt x="1721" y="1798"/>
                    <a:pt x="1724" y="1798"/>
                    <a:pt x="1727" y="1798"/>
                  </a:cubicBezTo>
                  <a:cubicBezTo>
                    <a:pt x="1736" y="1797"/>
                    <a:pt x="1744" y="1795"/>
                    <a:pt x="1754" y="1792"/>
                  </a:cubicBezTo>
                  <a:cubicBezTo>
                    <a:pt x="1822" y="1772"/>
                    <a:pt x="1860" y="1699"/>
                    <a:pt x="1839" y="1631"/>
                  </a:cubicBezTo>
                  <a:cubicBezTo>
                    <a:pt x="1823" y="1572"/>
                    <a:pt x="1401" y="194"/>
                    <a:pt x="157" y="2"/>
                  </a:cubicBezTo>
                  <a:cubicBezTo>
                    <a:pt x="151" y="1"/>
                    <a:pt x="144"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909;p71">
              <a:extLst>
                <a:ext uri="{FF2B5EF4-FFF2-40B4-BE49-F238E27FC236}">
                  <a16:creationId xmlns:a16="http://schemas.microsoft.com/office/drawing/2014/main" id="{4B3F6A42-90CF-20B9-D225-B8E3E0959267}"/>
                </a:ext>
              </a:extLst>
            </p:cNvPr>
            <p:cNvSpPr/>
            <p:nvPr/>
          </p:nvSpPr>
          <p:spPr>
            <a:xfrm>
              <a:off x="1775175" y="2156025"/>
              <a:ext cx="20575" cy="20550"/>
            </a:xfrm>
            <a:custGeom>
              <a:avLst/>
              <a:gdLst/>
              <a:ahLst/>
              <a:cxnLst/>
              <a:rect l="l" t="t" r="r" b="b"/>
              <a:pathLst>
                <a:path w="823" h="822" extrusionOk="0">
                  <a:moveTo>
                    <a:pt x="680" y="0"/>
                  </a:moveTo>
                  <a:cubicBezTo>
                    <a:pt x="649" y="0"/>
                    <a:pt x="618" y="12"/>
                    <a:pt x="593" y="35"/>
                  </a:cubicBezTo>
                  <a:cubicBezTo>
                    <a:pt x="297" y="319"/>
                    <a:pt x="57" y="593"/>
                    <a:pt x="47" y="605"/>
                  </a:cubicBezTo>
                  <a:cubicBezTo>
                    <a:pt x="0" y="659"/>
                    <a:pt x="5" y="740"/>
                    <a:pt x="58" y="788"/>
                  </a:cubicBezTo>
                  <a:cubicBezTo>
                    <a:pt x="83" y="811"/>
                    <a:pt x="113" y="821"/>
                    <a:pt x="144" y="821"/>
                  </a:cubicBezTo>
                  <a:cubicBezTo>
                    <a:pt x="147" y="821"/>
                    <a:pt x="150" y="821"/>
                    <a:pt x="153" y="821"/>
                  </a:cubicBezTo>
                  <a:cubicBezTo>
                    <a:pt x="185" y="818"/>
                    <a:pt x="216" y="803"/>
                    <a:pt x="239" y="778"/>
                  </a:cubicBezTo>
                  <a:cubicBezTo>
                    <a:pt x="242" y="774"/>
                    <a:pt x="482" y="499"/>
                    <a:pt x="769" y="225"/>
                  </a:cubicBezTo>
                  <a:cubicBezTo>
                    <a:pt x="820" y="175"/>
                    <a:pt x="822" y="93"/>
                    <a:pt x="774" y="41"/>
                  </a:cubicBezTo>
                  <a:cubicBezTo>
                    <a:pt x="749" y="14"/>
                    <a:pt x="714"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910;p71">
              <a:extLst>
                <a:ext uri="{FF2B5EF4-FFF2-40B4-BE49-F238E27FC236}">
                  <a16:creationId xmlns:a16="http://schemas.microsoft.com/office/drawing/2014/main" id="{D50F2D32-CAAB-1607-FF1C-8D54F22BABD5}"/>
                </a:ext>
              </a:extLst>
            </p:cNvPr>
            <p:cNvSpPr/>
            <p:nvPr/>
          </p:nvSpPr>
          <p:spPr>
            <a:xfrm>
              <a:off x="1910475" y="2128525"/>
              <a:ext cx="14900" cy="26175"/>
            </a:xfrm>
            <a:custGeom>
              <a:avLst/>
              <a:gdLst/>
              <a:ahLst/>
              <a:cxnLst/>
              <a:rect l="l" t="t" r="r" b="b"/>
              <a:pathLst>
                <a:path w="596" h="1047" extrusionOk="0">
                  <a:moveTo>
                    <a:pt x="294" y="1"/>
                  </a:moveTo>
                  <a:cubicBezTo>
                    <a:pt x="294" y="1"/>
                    <a:pt x="293" y="1"/>
                    <a:pt x="292" y="1"/>
                  </a:cubicBezTo>
                  <a:cubicBezTo>
                    <a:pt x="130" y="3"/>
                    <a:pt x="0" y="238"/>
                    <a:pt x="4" y="527"/>
                  </a:cubicBezTo>
                  <a:cubicBezTo>
                    <a:pt x="8" y="814"/>
                    <a:pt x="141" y="1046"/>
                    <a:pt x="303" y="1046"/>
                  </a:cubicBezTo>
                  <a:cubicBezTo>
                    <a:pt x="303" y="1046"/>
                    <a:pt x="304" y="1046"/>
                    <a:pt x="305" y="1046"/>
                  </a:cubicBezTo>
                  <a:cubicBezTo>
                    <a:pt x="467" y="1044"/>
                    <a:pt x="595" y="809"/>
                    <a:pt x="593" y="520"/>
                  </a:cubicBezTo>
                  <a:cubicBezTo>
                    <a:pt x="590" y="233"/>
                    <a:pt x="456"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911;p71">
              <a:extLst>
                <a:ext uri="{FF2B5EF4-FFF2-40B4-BE49-F238E27FC236}">
                  <a16:creationId xmlns:a16="http://schemas.microsoft.com/office/drawing/2014/main" id="{B11E09C6-0EE7-3028-0A2A-95FA5FF60571}"/>
                </a:ext>
              </a:extLst>
            </p:cNvPr>
            <p:cNvSpPr/>
            <p:nvPr/>
          </p:nvSpPr>
          <p:spPr>
            <a:xfrm>
              <a:off x="1993425" y="2128750"/>
              <a:ext cx="14925" cy="26175"/>
            </a:xfrm>
            <a:custGeom>
              <a:avLst/>
              <a:gdLst/>
              <a:ahLst/>
              <a:cxnLst/>
              <a:rect l="l" t="t" r="r" b="b"/>
              <a:pathLst>
                <a:path w="597" h="1047" extrusionOk="0">
                  <a:moveTo>
                    <a:pt x="293" y="1"/>
                  </a:moveTo>
                  <a:cubicBezTo>
                    <a:pt x="293" y="1"/>
                    <a:pt x="292" y="1"/>
                    <a:pt x="292" y="1"/>
                  </a:cubicBezTo>
                  <a:cubicBezTo>
                    <a:pt x="130" y="3"/>
                    <a:pt x="0" y="239"/>
                    <a:pt x="3" y="528"/>
                  </a:cubicBezTo>
                  <a:cubicBezTo>
                    <a:pt x="6" y="814"/>
                    <a:pt x="140" y="1047"/>
                    <a:pt x="301" y="1047"/>
                  </a:cubicBezTo>
                  <a:cubicBezTo>
                    <a:pt x="302" y="1047"/>
                    <a:pt x="303" y="1047"/>
                    <a:pt x="303" y="1047"/>
                  </a:cubicBezTo>
                  <a:cubicBezTo>
                    <a:pt x="466" y="1046"/>
                    <a:pt x="596" y="809"/>
                    <a:pt x="592" y="521"/>
                  </a:cubicBezTo>
                  <a:cubicBezTo>
                    <a:pt x="589" y="233"/>
                    <a:pt x="455"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912;p71">
              <a:extLst>
                <a:ext uri="{FF2B5EF4-FFF2-40B4-BE49-F238E27FC236}">
                  <a16:creationId xmlns:a16="http://schemas.microsoft.com/office/drawing/2014/main" id="{C7DB247C-06F6-DAF6-1057-765CD4BDC18A}"/>
                </a:ext>
              </a:extLst>
            </p:cNvPr>
            <p:cNvSpPr/>
            <p:nvPr/>
          </p:nvSpPr>
          <p:spPr>
            <a:xfrm>
              <a:off x="1776775" y="2325450"/>
              <a:ext cx="133900" cy="171850"/>
            </a:xfrm>
            <a:custGeom>
              <a:avLst/>
              <a:gdLst/>
              <a:ahLst/>
              <a:cxnLst/>
              <a:rect l="l" t="t" r="r" b="b"/>
              <a:pathLst>
                <a:path w="5356" h="6874" extrusionOk="0">
                  <a:moveTo>
                    <a:pt x="1523" y="1"/>
                  </a:moveTo>
                  <a:cubicBezTo>
                    <a:pt x="1523" y="1"/>
                    <a:pt x="533" y="305"/>
                    <a:pt x="0" y="2574"/>
                  </a:cubicBezTo>
                  <a:cubicBezTo>
                    <a:pt x="690" y="4636"/>
                    <a:pt x="2632" y="6368"/>
                    <a:pt x="5356" y="6874"/>
                  </a:cubicBezTo>
                  <a:lnTo>
                    <a:pt x="5347" y="2818"/>
                  </a:lnTo>
                  <a:cubicBezTo>
                    <a:pt x="5347" y="2818"/>
                    <a:pt x="2943" y="2213"/>
                    <a:pt x="1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913;p71">
              <a:extLst>
                <a:ext uri="{FF2B5EF4-FFF2-40B4-BE49-F238E27FC236}">
                  <a16:creationId xmlns:a16="http://schemas.microsoft.com/office/drawing/2014/main" id="{B0584C77-05FB-CB80-0BAD-66E84525A124}"/>
                </a:ext>
              </a:extLst>
            </p:cNvPr>
            <p:cNvSpPr/>
            <p:nvPr/>
          </p:nvSpPr>
          <p:spPr>
            <a:xfrm>
              <a:off x="1910450" y="2339750"/>
              <a:ext cx="131925" cy="157550"/>
            </a:xfrm>
            <a:custGeom>
              <a:avLst/>
              <a:gdLst/>
              <a:ahLst/>
              <a:cxnLst/>
              <a:rect l="l" t="t" r="r" b="b"/>
              <a:pathLst>
                <a:path w="5277" h="6302" extrusionOk="0">
                  <a:moveTo>
                    <a:pt x="2957" y="1"/>
                  </a:moveTo>
                  <a:cubicBezTo>
                    <a:pt x="1545" y="2219"/>
                    <a:pt x="0" y="2246"/>
                    <a:pt x="0" y="2246"/>
                  </a:cubicBezTo>
                  <a:lnTo>
                    <a:pt x="9" y="6302"/>
                  </a:lnTo>
                  <a:cubicBezTo>
                    <a:pt x="2584" y="5634"/>
                    <a:pt x="3522" y="4815"/>
                    <a:pt x="5276" y="2641"/>
                  </a:cubicBezTo>
                  <a:cubicBezTo>
                    <a:pt x="4594" y="377"/>
                    <a:pt x="2957" y="1"/>
                    <a:pt x="2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914;p71">
              <a:extLst>
                <a:ext uri="{FF2B5EF4-FFF2-40B4-BE49-F238E27FC236}">
                  <a16:creationId xmlns:a16="http://schemas.microsoft.com/office/drawing/2014/main" id="{11D40EFB-E36A-9759-BCDD-A3D3F7372ACA}"/>
                </a:ext>
              </a:extLst>
            </p:cNvPr>
            <p:cNvSpPr/>
            <p:nvPr/>
          </p:nvSpPr>
          <p:spPr>
            <a:xfrm>
              <a:off x="1864400" y="2424275"/>
              <a:ext cx="90525" cy="127925"/>
            </a:xfrm>
            <a:custGeom>
              <a:avLst/>
              <a:gdLst/>
              <a:ahLst/>
              <a:cxnLst/>
              <a:rect l="l" t="t" r="r" b="b"/>
              <a:pathLst>
                <a:path w="3621" h="5117" extrusionOk="0">
                  <a:moveTo>
                    <a:pt x="1844" y="0"/>
                  </a:moveTo>
                  <a:lnTo>
                    <a:pt x="1" y="2332"/>
                  </a:lnTo>
                  <a:lnTo>
                    <a:pt x="1855" y="5117"/>
                  </a:lnTo>
                  <a:lnTo>
                    <a:pt x="3620" y="2325"/>
                  </a:lnTo>
                  <a:lnTo>
                    <a:pt x="18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915;p71">
              <a:extLst>
                <a:ext uri="{FF2B5EF4-FFF2-40B4-BE49-F238E27FC236}">
                  <a16:creationId xmlns:a16="http://schemas.microsoft.com/office/drawing/2014/main" id="{47FFF8D0-0EA8-8FFE-BC07-80E25EEC05B0}"/>
                </a:ext>
              </a:extLst>
            </p:cNvPr>
            <p:cNvSpPr/>
            <p:nvPr/>
          </p:nvSpPr>
          <p:spPr>
            <a:xfrm>
              <a:off x="1812325" y="2418900"/>
              <a:ext cx="197575" cy="134825"/>
            </a:xfrm>
            <a:custGeom>
              <a:avLst/>
              <a:gdLst/>
              <a:ahLst/>
              <a:cxnLst/>
              <a:rect l="l" t="t" r="r" b="b"/>
              <a:pathLst>
                <a:path w="7903" h="5393" extrusionOk="0">
                  <a:moveTo>
                    <a:pt x="3928" y="1"/>
                  </a:moveTo>
                  <a:cubicBezTo>
                    <a:pt x="3866" y="1"/>
                    <a:pt x="3808" y="27"/>
                    <a:pt x="3768" y="74"/>
                  </a:cubicBezTo>
                  <a:lnTo>
                    <a:pt x="78" y="4375"/>
                  </a:lnTo>
                  <a:cubicBezTo>
                    <a:pt x="0" y="4464"/>
                    <a:pt x="10" y="4600"/>
                    <a:pt x="98" y="4678"/>
                  </a:cubicBezTo>
                  <a:cubicBezTo>
                    <a:pt x="139" y="4713"/>
                    <a:pt x="188" y="4731"/>
                    <a:pt x="238" y="4731"/>
                  </a:cubicBezTo>
                  <a:cubicBezTo>
                    <a:pt x="297" y="4731"/>
                    <a:pt x="355" y="4706"/>
                    <a:pt x="397" y="4657"/>
                  </a:cubicBezTo>
                  <a:lnTo>
                    <a:pt x="3917" y="556"/>
                  </a:lnTo>
                  <a:lnTo>
                    <a:pt x="7495" y="5308"/>
                  </a:lnTo>
                  <a:cubicBezTo>
                    <a:pt x="7536" y="5364"/>
                    <a:pt x="7600" y="5392"/>
                    <a:pt x="7664" y="5392"/>
                  </a:cubicBezTo>
                  <a:cubicBezTo>
                    <a:pt x="7708" y="5392"/>
                    <a:pt x="7754" y="5378"/>
                    <a:pt x="7792" y="5348"/>
                  </a:cubicBezTo>
                  <a:cubicBezTo>
                    <a:pt x="7884" y="5277"/>
                    <a:pt x="7902" y="5142"/>
                    <a:pt x="7832" y="5047"/>
                  </a:cubicBezTo>
                  <a:lnTo>
                    <a:pt x="4097" y="85"/>
                  </a:lnTo>
                  <a:cubicBezTo>
                    <a:pt x="4057" y="34"/>
                    <a:pt x="3999" y="3"/>
                    <a:pt x="3935" y="1"/>
                  </a:cubicBezTo>
                  <a:cubicBezTo>
                    <a:pt x="3932" y="1"/>
                    <a:pt x="3930" y="1"/>
                    <a:pt x="39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916;p71">
              <a:extLst>
                <a:ext uri="{FF2B5EF4-FFF2-40B4-BE49-F238E27FC236}">
                  <a16:creationId xmlns:a16="http://schemas.microsoft.com/office/drawing/2014/main" id="{89405609-2FDF-17E5-5AAE-1DCD5B2BB069}"/>
                </a:ext>
              </a:extLst>
            </p:cNvPr>
            <p:cNvSpPr/>
            <p:nvPr/>
          </p:nvSpPr>
          <p:spPr>
            <a:xfrm>
              <a:off x="1812325" y="2418900"/>
              <a:ext cx="197575" cy="134825"/>
            </a:xfrm>
            <a:custGeom>
              <a:avLst/>
              <a:gdLst/>
              <a:ahLst/>
              <a:cxnLst/>
              <a:rect l="l" t="t" r="r" b="b"/>
              <a:pathLst>
                <a:path w="7903" h="5393" extrusionOk="0">
                  <a:moveTo>
                    <a:pt x="3928" y="1"/>
                  </a:moveTo>
                  <a:cubicBezTo>
                    <a:pt x="3866" y="1"/>
                    <a:pt x="3808" y="27"/>
                    <a:pt x="3768" y="74"/>
                  </a:cubicBezTo>
                  <a:lnTo>
                    <a:pt x="78" y="4375"/>
                  </a:lnTo>
                  <a:cubicBezTo>
                    <a:pt x="0" y="4464"/>
                    <a:pt x="10" y="4600"/>
                    <a:pt x="98" y="4678"/>
                  </a:cubicBezTo>
                  <a:cubicBezTo>
                    <a:pt x="139" y="4713"/>
                    <a:pt x="188" y="4731"/>
                    <a:pt x="238" y="4731"/>
                  </a:cubicBezTo>
                  <a:cubicBezTo>
                    <a:pt x="297" y="4731"/>
                    <a:pt x="355" y="4706"/>
                    <a:pt x="397" y="4657"/>
                  </a:cubicBezTo>
                  <a:lnTo>
                    <a:pt x="3917" y="556"/>
                  </a:lnTo>
                  <a:lnTo>
                    <a:pt x="7495" y="5308"/>
                  </a:lnTo>
                  <a:cubicBezTo>
                    <a:pt x="7536" y="5364"/>
                    <a:pt x="7600" y="5392"/>
                    <a:pt x="7664" y="5392"/>
                  </a:cubicBezTo>
                  <a:cubicBezTo>
                    <a:pt x="7708" y="5392"/>
                    <a:pt x="7754" y="5378"/>
                    <a:pt x="7792" y="5348"/>
                  </a:cubicBezTo>
                  <a:cubicBezTo>
                    <a:pt x="7884" y="5277"/>
                    <a:pt x="7902" y="5142"/>
                    <a:pt x="7832" y="5047"/>
                  </a:cubicBezTo>
                  <a:lnTo>
                    <a:pt x="4097" y="85"/>
                  </a:lnTo>
                  <a:cubicBezTo>
                    <a:pt x="4057" y="34"/>
                    <a:pt x="3999" y="3"/>
                    <a:pt x="3935" y="1"/>
                  </a:cubicBezTo>
                  <a:cubicBezTo>
                    <a:pt x="3932" y="1"/>
                    <a:pt x="3930" y="1"/>
                    <a:pt x="3928"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917;p71">
              <a:extLst>
                <a:ext uri="{FF2B5EF4-FFF2-40B4-BE49-F238E27FC236}">
                  <a16:creationId xmlns:a16="http://schemas.microsoft.com/office/drawing/2014/main" id="{6E81A312-C033-9CAA-8BDC-67ADAF82D6A5}"/>
                </a:ext>
              </a:extLst>
            </p:cNvPr>
            <p:cNvSpPr/>
            <p:nvPr/>
          </p:nvSpPr>
          <p:spPr>
            <a:xfrm>
              <a:off x="1904975" y="2395275"/>
              <a:ext cx="10875" cy="34400"/>
            </a:xfrm>
            <a:custGeom>
              <a:avLst/>
              <a:gdLst/>
              <a:ahLst/>
              <a:cxnLst/>
              <a:rect l="l" t="t" r="r" b="b"/>
              <a:pathLst>
                <a:path w="435" h="1376" extrusionOk="0">
                  <a:moveTo>
                    <a:pt x="211" y="0"/>
                  </a:moveTo>
                  <a:cubicBezTo>
                    <a:pt x="95" y="1"/>
                    <a:pt x="1" y="98"/>
                    <a:pt x="2" y="217"/>
                  </a:cubicBezTo>
                  <a:lnTo>
                    <a:pt x="10" y="1162"/>
                  </a:lnTo>
                  <a:cubicBezTo>
                    <a:pt x="11" y="1281"/>
                    <a:pt x="106" y="1376"/>
                    <a:pt x="223" y="1376"/>
                  </a:cubicBezTo>
                  <a:lnTo>
                    <a:pt x="224" y="1376"/>
                  </a:lnTo>
                  <a:cubicBezTo>
                    <a:pt x="341" y="1375"/>
                    <a:pt x="435" y="1277"/>
                    <a:pt x="434" y="1158"/>
                  </a:cubicBezTo>
                  <a:lnTo>
                    <a:pt x="426" y="213"/>
                  </a:lnTo>
                  <a:cubicBezTo>
                    <a:pt x="425" y="95"/>
                    <a:pt x="330" y="0"/>
                    <a:pt x="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918;p71">
              <a:extLst>
                <a:ext uri="{FF2B5EF4-FFF2-40B4-BE49-F238E27FC236}">
                  <a16:creationId xmlns:a16="http://schemas.microsoft.com/office/drawing/2014/main" id="{6C758322-5731-D38E-8014-87F8E6E5C0F4}"/>
                </a:ext>
              </a:extLst>
            </p:cNvPr>
            <p:cNvSpPr/>
            <p:nvPr/>
          </p:nvSpPr>
          <p:spPr>
            <a:xfrm>
              <a:off x="1566800" y="3423875"/>
              <a:ext cx="254450" cy="221625"/>
            </a:xfrm>
            <a:custGeom>
              <a:avLst/>
              <a:gdLst/>
              <a:ahLst/>
              <a:cxnLst/>
              <a:rect l="l" t="t" r="r" b="b"/>
              <a:pathLst>
                <a:path w="10178" h="8865" extrusionOk="0">
                  <a:moveTo>
                    <a:pt x="3071" y="0"/>
                  </a:moveTo>
                  <a:cubicBezTo>
                    <a:pt x="3012" y="0"/>
                    <a:pt x="2957" y="7"/>
                    <a:pt x="2904" y="22"/>
                  </a:cubicBezTo>
                  <a:cubicBezTo>
                    <a:pt x="1433" y="432"/>
                    <a:pt x="0" y="2307"/>
                    <a:pt x="263" y="3073"/>
                  </a:cubicBezTo>
                  <a:cubicBezTo>
                    <a:pt x="649" y="4202"/>
                    <a:pt x="1997" y="6261"/>
                    <a:pt x="2431" y="7062"/>
                  </a:cubicBezTo>
                  <a:cubicBezTo>
                    <a:pt x="2542" y="7263"/>
                    <a:pt x="2948" y="8231"/>
                    <a:pt x="3337" y="8790"/>
                  </a:cubicBezTo>
                  <a:cubicBezTo>
                    <a:pt x="3588" y="8841"/>
                    <a:pt x="3832" y="8865"/>
                    <a:pt x="4069" y="8865"/>
                  </a:cubicBezTo>
                  <a:cubicBezTo>
                    <a:pt x="6003" y="8865"/>
                    <a:pt x="7476" y="7269"/>
                    <a:pt x="8420" y="5602"/>
                  </a:cubicBezTo>
                  <a:cubicBezTo>
                    <a:pt x="7448" y="4665"/>
                    <a:pt x="6880" y="4146"/>
                    <a:pt x="6880" y="4146"/>
                  </a:cubicBezTo>
                  <a:lnTo>
                    <a:pt x="6880" y="4146"/>
                  </a:lnTo>
                  <a:cubicBezTo>
                    <a:pt x="6880" y="4146"/>
                    <a:pt x="7328" y="4226"/>
                    <a:pt x="7787" y="4600"/>
                  </a:cubicBezTo>
                  <a:cubicBezTo>
                    <a:pt x="7819" y="4627"/>
                    <a:pt x="8131" y="4902"/>
                    <a:pt x="8180" y="4942"/>
                  </a:cubicBezTo>
                  <a:cubicBezTo>
                    <a:pt x="8866" y="5585"/>
                    <a:pt x="9330" y="5797"/>
                    <a:pt x="9637" y="5797"/>
                  </a:cubicBezTo>
                  <a:cubicBezTo>
                    <a:pt x="9786" y="5797"/>
                    <a:pt x="9899" y="5746"/>
                    <a:pt x="9981" y="5671"/>
                  </a:cubicBezTo>
                  <a:cubicBezTo>
                    <a:pt x="10177" y="5492"/>
                    <a:pt x="10177" y="5179"/>
                    <a:pt x="10000" y="4981"/>
                  </a:cubicBezTo>
                  <a:cubicBezTo>
                    <a:pt x="9231" y="4122"/>
                    <a:pt x="7528" y="2149"/>
                    <a:pt x="7186" y="1846"/>
                  </a:cubicBezTo>
                  <a:cubicBezTo>
                    <a:pt x="6622" y="1347"/>
                    <a:pt x="5473" y="767"/>
                    <a:pt x="4663" y="550"/>
                  </a:cubicBezTo>
                  <a:cubicBezTo>
                    <a:pt x="4118" y="405"/>
                    <a:pt x="3523" y="0"/>
                    <a:pt x="3071" y="0"/>
                  </a:cubicBezTo>
                  <a:close/>
                </a:path>
              </a:pathLst>
            </a:custGeom>
            <a:solidFill>
              <a:srgbClr val="B375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919;p71">
              <a:extLst>
                <a:ext uri="{FF2B5EF4-FFF2-40B4-BE49-F238E27FC236}">
                  <a16:creationId xmlns:a16="http://schemas.microsoft.com/office/drawing/2014/main" id="{F34AD241-D67C-9BFA-9726-3D17EA03E682}"/>
                </a:ext>
              </a:extLst>
            </p:cNvPr>
            <p:cNvSpPr/>
            <p:nvPr/>
          </p:nvSpPr>
          <p:spPr>
            <a:xfrm>
              <a:off x="1286375" y="2449000"/>
              <a:ext cx="466950" cy="1077525"/>
            </a:xfrm>
            <a:custGeom>
              <a:avLst/>
              <a:gdLst/>
              <a:ahLst/>
              <a:cxnLst/>
              <a:rect l="l" t="t" r="r" b="b"/>
              <a:pathLst>
                <a:path w="18678" h="43101" extrusionOk="0">
                  <a:moveTo>
                    <a:pt x="8287" y="22002"/>
                  </a:moveTo>
                  <a:cubicBezTo>
                    <a:pt x="8288" y="22002"/>
                    <a:pt x="8289" y="22004"/>
                    <a:pt x="8290" y="22007"/>
                  </a:cubicBezTo>
                  <a:cubicBezTo>
                    <a:pt x="8292" y="22015"/>
                    <a:pt x="8295" y="22046"/>
                    <a:pt x="8292" y="22100"/>
                  </a:cubicBezTo>
                  <a:cubicBezTo>
                    <a:pt x="8291" y="22114"/>
                    <a:pt x="8289" y="22131"/>
                    <a:pt x="8287" y="22151"/>
                  </a:cubicBezTo>
                  <a:lnTo>
                    <a:pt x="8287" y="22151"/>
                  </a:lnTo>
                  <a:cubicBezTo>
                    <a:pt x="8282" y="22094"/>
                    <a:pt x="8281" y="22050"/>
                    <a:pt x="8282" y="22024"/>
                  </a:cubicBezTo>
                  <a:cubicBezTo>
                    <a:pt x="8284" y="22011"/>
                    <a:pt x="8285" y="22002"/>
                    <a:pt x="8287" y="22002"/>
                  </a:cubicBezTo>
                  <a:close/>
                  <a:moveTo>
                    <a:pt x="8242" y="22400"/>
                  </a:moveTo>
                  <a:lnTo>
                    <a:pt x="8240" y="22405"/>
                  </a:lnTo>
                  <a:cubicBezTo>
                    <a:pt x="8240" y="22405"/>
                    <a:pt x="8240" y="22405"/>
                    <a:pt x="8240" y="22405"/>
                  </a:cubicBezTo>
                  <a:cubicBezTo>
                    <a:pt x="8240" y="22405"/>
                    <a:pt x="8241" y="22402"/>
                    <a:pt x="8242" y="22400"/>
                  </a:cubicBezTo>
                  <a:close/>
                  <a:moveTo>
                    <a:pt x="13176" y="0"/>
                  </a:moveTo>
                  <a:lnTo>
                    <a:pt x="12966" y="172"/>
                  </a:lnTo>
                  <a:lnTo>
                    <a:pt x="12800" y="311"/>
                  </a:lnTo>
                  <a:lnTo>
                    <a:pt x="12490" y="578"/>
                  </a:lnTo>
                  <a:cubicBezTo>
                    <a:pt x="12288" y="754"/>
                    <a:pt x="12094" y="929"/>
                    <a:pt x="11902" y="1104"/>
                  </a:cubicBezTo>
                  <a:cubicBezTo>
                    <a:pt x="11522" y="1457"/>
                    <a:pt x="11155" y="1811"/>
                    <a:pt x="10796" y="2171"/>
                  </a:cubicBezTo>
                  <a:cubicBezTo>
                    <a:pt x="10077" y="2891"/>
                    <a:pt x="9390" y="3629"/>
                    <a:pt x="8727" y="4391"/>
                  </a:cubicBezTo>
                  <a:cubicBezTo>
                    <a:pt x="7407" y="5916"/>
                    <a:pt x="6185" y="7529"/>
                    <a:pt x="5080" y="9239"/>
                  </a:cubicBezTo>
                  <a:cubicBezTo>
                    <a:pt x="3971" y="10944"/>
                    <a:pt x="2988" y="12750"/>
                    <a:pt x="2141" y="14639"/>
                  </a:cubicBezTo>
                  <a:cubicBezTo>
                    <a:pt x="1725" y="15586"/>
                    <a:pt x="1341" y="16553"/>
                    <a:pt x="1004" y="17542"/>
                  </a:cubicBezTo>
                  <a:cubicBezTo>
                    <a:pt x="832" y="18035"/>
                    <a:pt x="677" y="18536"/>
                    <a:pt x="528" y="19038"/>
                  </a:cubicBezTo>
                  <a:cubicBezTo>
                    <a:pt x="456" y="19290"/>
                    <a:pt x="383" y="19541"/>
                    <a:pt x="317" y="19796"/>
                  </a:cubicBezTo>
                  <a:lnTo>
                    <a:pt x="265" y="19987"/>
                  </a:lnTo>
                  <a:lnTo>
                    <a:pt x="241" y="20081"/>
                  </a:lnTo>
                  <a:lnTo>
                    <a:pt x="190" y="20278"/>
                  </a:lnTo>
                  <a:cubicBezTo>
                    <a:pt x="110" y="20616"/>
                    <a:pt x="62" y="20927"/>
                    <a:pt x="36" y="21206"/>
                  </a:cubicBezTo>
                  <a:cubicBezTo>
                    <a:pt x="10" y="21487"/>
                    <a:pt x="0" y="21748"/>
                    <a:pt x="3" y="21984"/>
                  </a:cubicBezTo>
                  <a:cubicBezTo>
                    <a:pt x="4" y="22226"/>
                    <a:pt x="18" y="22444"/>
                    <a:pt x="35" y="22655"/>
                  </a:cubicBezTo>
                  <a:cubicBezTo>
                    <a:pt x="72" y="23071"/>
                    <a:pt x="131" y="23440"/>
                    <a:pt x="199" y="23783"/>
                  </a:cubicBezTo>
                  <a:cubicBezTo>
                    <a:pt x="336" y="24465"/>
                    <a:pt x="508" y="25051"/>
                    <a:pt x="690" y="25603"/>
                  </a:cubicBezTo>
                  <a:cubicBezTo>
                    <a:pt x="873" y="26154"/>
                    <a:pt x="1069" y="26664"/>
                    <a:pt x="1273" y="27158"/>
                  </a:cubicBezTo>
                  <a:cubicBezTo>
                    <a:pt x="1475" y="27651"/>
                    <a:pt x="1687" y="28122"/>
                    <a:pt x="1905" y="28584"/>
                  </a:cubicBezTo>
                  <a:cubicBezTo>
                    <a:pt x="2340" y="29504"/>
                    <a:pt x="2796" y="30381"/>
                    <a:pt x="3263" y="31236"/>
                  </a:cubicBezTo>
                  <a:cubicBezTo>
                    <a:pt x="3729" y="32091"/>
                    <a:pt x="4214" y="32921"/>
                    <a:pt x="4706" y="33739"/>
                  </a:cubicBezTo>
                  <a:cubicBezTo>
                    <a:pt x="5689" y="35374"/>
                    <a:pt x="6714" y="36954"/>
                    <a:pt x="7766" y="38508"/>
                  </a:cubicBezTo>
                  <a:cubicBezTo>
                    <a:pt x="8295" y="39283"/>
                    <a:pt x="8830" y="40050"/>
                    <a:pt x="9373" y="40812"/>
                  </a:cubicBezTo>
                  <a:cubicBezTo>
                    <a:pt x="9644" y="41194"/>
                    <a:pt x="9916" y="41574"/>
                    <a:pt x="10192" y="41954"/>
                  </a:cubicBezTo>
                  <a:lnTo>
                    <a:pt x="10612" y="42521"/>
                  </a:lnTo>
                  <a:lnTo>
                    <a:pt x="11047" y="43101"/>
                  </a:lnTo>
                  <a:lnTo>
                    <a:pt x="16709" y="39052"/>
                  </a:lnTo>
                  <a:lnTo>
                    <a:pt x="16371" y="38502"/>
                  </a:lnTo>
                  <a:lnTo>
                    <a:pt x="16025" y="37934"/>
                  </a:lnTo>
                  <a:lnTo>
                    <a:pt x="15334" y="36792"/>
                  </a:lnTo>
                  <a:cubicBezTo>
                    <a:pt x="14876" y="36028"/>
                    <a:pt x="14426" y="35259"/>
                    <a:pt x="13983" y="34487"/>
                  </a:cubicBezTo>
                  <a:cubicBezTo>
                    <a:pt x="13093" y="32948"/>
                    <a:pt x="12233" y="31398"/>
                    <a:pt x="11424" y="29850"/>
                  </a:cubicBezTo>
                  <a:cubicBezTo>
                    <a:pt x="11021" y="29075"/>
                    <a:pt x="10632" y="28299"/>
                    <a:pt x="10261" y="27528"/>
                  </a:cubicBezTo>
                  <a:cubicBezTo>
                    <a:pt x="9893" y="26759"/>
                    <a:pt x="9547" y="25991"/>
                    <a:pt x="9241" y="25239"/>
                  </a:cubicBezTo>
                  <a:cubicBezTo>
                    <a:pt x="8938" y="24490"/>
                    <a:pt x="8664" y="23751"/>
                    <a:pt x="8484" y="23100"/>
                  </a:cubicBezTo>
                  <a:cubicBezTo>
                    <a:pt x="8394" y="22777"/>
                    <a:pt x="8329" y="22477"/>
                    <a:pt x="8299" y="22257"/>
                  </a:cubicBezTo>
                  <a:cubicBezTo>
                    <a:pt x="8298" y="22249"/>
                    <a:pt x="8297" y="22240"/>
                    <a:pt x="8296" y="22231"/>
                  </a:cubicBezTo>
                  <a:lnTo>
                    <a:pt x="8296" y="22231"/>
                  </a:lnTo>
                  <a:lnTo>
                    <a:pt x="8314" y="22172"/>
                  </a:lnTo>
                  <a:cubicBezTo>
                    <a:pt x="8371" y="21986"/>
                    <a:pt x="8436" y="21801"/>
                    <a:pt x="8498" y="21615"/>
                  </a:cubicBezTo>
                  <a:cubicBezTo>
                    <a:pt x="8627" y="21246"/>
                    <a:pt x="8760" y="20877"/>
                    <a:pt x="8906" y="20512"/>
                  </a:cubicBezTo>
                  <a:cubicBezTo>
                    <a:pt x="9193" y="19779"/>
                    <a:pt x="9520" y="19058"/>
                    <a:pt x="9871" y="18346"/>
                  </a:cubicBezTo>
                  <a:cubicBezTo>
                    <a:pt x="10572" y="16921"/>
                    <a:pt x="11404" y="15544"/>
                    <a:pt x="12321" y="14214"/>
                  </a:cubicBezTo>
                  <a:cubicBezTo>
                    <a:pt x="12780" y="13548"/>
                    <a:pt x="13267" y="12900"/>
                    <a:pt x="13772" y="12262"/>
                  </a:cubicBezTo>
                  <a:cubicBezTo>
                    <a:pt x="14275" y="11625"/>
                    <a:pt x="14803" y="11005"/>
                    <a:pt x="15348" y="10402"/>
                  </a:cubicBezTo>
                  <a:cubicBezTo>
                    <a:pt x="15890" y="9797"/>
                    <a:pt x="16451" y="9208"/>
                    <a:pt x="17027" y="8647"/>
                  </a:cubicBezTo>
                  <a:cubicBezTo>
                    <a:pt x="17313" y="8366"/>
                    <a:pt x="17604" y="8092"/>
                    <a:pt x="17894" y="7830"/>
                  </a:cubicBezTo>
                  <a:cubicBezTo>
                    <a:pt x="18038" y="7698"/>
                    <a:pt x="18182" y="7569"/>
                    <a:pt x="18322" y="7445"/>
                  </a:cubicBezTo>
                  <a:lnTo>
                    <a:pt x="18528" y="7268"/>
                  </a:lnTo>
                  <a:lnTo>
                    <a:pt x="18678" y="7143"/>
                  </a:lnTo>
                  <a:lnTo>
                    <a:pt x="13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920;p71">
              <a:extLst>
                <a:ext uri="{FF2B5EF4-FFF2-40B4-BE49-F238E27FC236}">
                  <a16:creationId xmlns:a16="http://schemas.microsoft.com/office/drawing/2014/main" id="{3A9DC81D-1817-0E84-DE3B-AA9E88481217}"/>
                </a:ext>
              </a:extLst>
            </p:cNvPr>
            <p:cNvSpPr/>
            <p:nvPr/>
          </p:nvSpPr>
          <p:spPr>
            <a:xfrm>
              <a:off x="1401925" y="2986275"/>
              <a:ext cx="92625" cy="22550"/>
            </a:xfrm>
            <a:custGeom>
              <a:avLst/>
              <a:gdLst/>
              <a:ahLst/>
              <a:cxnLst/>
              <a:rect l="l" t="t" r="r" b="b"/>
              <a:pathLst>
                <a:path w="3705" h="902" extrusionOk="0">
                  <a:moveTo>
                    <a:pt x="219" y="0"/>
                  </a:moveTo>
                  <a:cubicBezTo>
                    <a:pt x="107" y="0"/>
                    <a:pt x="11" y="90"/>
                    <a:pt x="6" y="207"/>
                  </a:cubicBezTo>
                  <a:cubicBezTo>
                    <a:pt x="0" y="325"/>
                    <a:pt x="91" y="425"/>
                    <a:pt x="209" y="429"/>
                  </a:cubicBezTo>
                  <a:cubicBezTo>
                    <a:pt x="1634" y="490"/>
                    <a:pt x="3409" y="892"/>
                    <a:pt x="3426" y="896"/>
                  </a:cubicBezTo>
                  <a:cubicBezTo>
                    <a:pt x="3439" y="900"/>
                    <a:pt x="3452" y="902"/>
                    <a:pt x="3465" y="902"/>
                  </a:cubicBezTo>
                  <a:cubicBezTo>
                    <a:pt x="3467" y="902"/>
                    <a:pt x="3470" y="902"/>
                    <a:pt x="3473" y="902"/>
                  </a:cubicBezTo>
                  <a:cubicBezTo>
                    <a:pt x="3570" y="902"/>
                    <a:pt x="3657" y="834"/>
                    <a:pt x="3679" y="735"/>
                  </a:cubicBezTo>
                  <a:cubicBezTo>
                    <a:pt x="3705" y="618"/>
                    <a:pt x="3634" y="504"/>
                    <a:pt x="3519" y="478"/>
                  </a:cubicBezTo>
                  <a:cubicBezTo>
                    <a:pt x="3445" y="460"/>
                    <a:pt x="1691" y="62"/>
                    <a:pt x="226" y="0"/>
                  </a:cubicBezTo>
                  <a:cubicBezTo>
                    <a:pt x="224" y="0"/>
                    <a:pt x="221" y="0"/>
                    <a:pt x="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921;p71">
              <a:extLst>
                <a:ext uri="{FF2B5EF4-FFF2-40B4-BE49-F238E27FC236}">
                  <a16:creationId xmlns:a16="http://schemas.microsoft.com/office/drawing/2014/main" id="{156F2A94-27CE-C718-CEB2-76106B494ACE}"/>
                </a:ext>
              </a:extLst>
            </p:cNvPr>
            <p:cNvSpPr/>
            <p:nvPr/>
          </p:nvSpPr>
          <p:spPr>
            <a:xfrm>
              <a:off x="1436225" y="2967925"/>
              <a:ext cx="55425" cy="40250"/>
            </a:xfrm>
            <a:custGeom>
              <a:avLst/>
              <a:gdLst/>
              <a:ahLst/>
              <a:cxnLst/>
              <a:rect l="l" t="t" r="r" b="b"/>
              <a:pathLst>
                <a:path w="2217" h="1610" extrusionOk="0">
                  <a:moveTo>
                    <a:pt x="242" y="0"/>
                  </a:moveTo>
                  <a:cubicBezTo>
                    <a:pt x="170" y="0"/>
                    <a:pt x="101" y="37"/>
                    <a:pt x="61" y="104"/>
                  </a:cubicBezTo>
                  <a:cubicBezTo>
                    <a:pt x="0" y="205"/>
                    <a:pt x="32" y="338"/>
                    <a:pt x="132" y="399"/>
                  </a:cubicBezTo>
                  <a:cubicBezTo>
                    <a:pt x="142" y="405"/>
                    <a:pt x="1155" y="1028"/>
                    <a:pt x="1848" y="1565"/>
                  </a:cubicBezTo>
                  <a:cubicBezTo>
                    <a:pt x="1887" y="1595"/>
                    <a:pt x="1933" y="1610"/>
                    <a:pt x="1977" y="1610"/>
                  </a:cubicBezTo>
                  <a:cubicBezTo>
                    <a:pt x="2041" y="1609"/>
                    <a:pt x="2104" y="1580"/>
                    <a:pt x="2146" y="1524"/>
                  </a:cubicBezTo>
                  <a:cubicBezTo>
                    <a:pt x="2216" y="1430"/>
                    <a:pt x="2199" y="1295"/>
                    <a:pt x="2106" y="1223"/>
                  </a:cubicBezTo>
                  <a:cubicBezTo>
                    <a:pt x="1393" y="672"/>
                    <a:pt x="394" y="58"/>
                    <a:pt x="352" y="32"/>
                  </a:cubicBezTo>
                  <a:cubicBezTo>
                    <a:pt x="317" y="11"/>
                    <a:pt x="279" y="0"/>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922;p71">
              <a:extLst>
                <a:ext uri="{FF2B5EF4-FFF2-40B4-BE49-F238E27FC236}">
                  <a16:creationId xmlns:a16="http://schemas.microsoft.com/office/drawing/2014/main" id="{0B17BD26-2447-E833-A9AA-EB090648041A}"/>
                </a:ext>
              </a:extLst>
            </p:cNvPr>
            <p:cNvSpPr/>
            <p:nvPr/>
          </p:nvSpPr>
          <p:spPr>
            <a:xfrm>
              <a:off x="1547300" y="2669000"/>
              <a:ext cx="169300" cy="215275"/>
            </a:xfrm>
            <a:custGeom>
              <a:avLst/>
              <a:gdLst/>
              <a:ahLst/>
              <a:cxnLst/>
              <a:rect l="l" t="t" r="r" b="b"/>
              <a:pathLst>
                <a:path w="6772" h="8611" extrusionOk="0">
                  <a:moveTo>
                    <a:pt x="6534" y="0"/>
                  </a:moveTo>
                  <a:cubicBezTo>
                    <a:pt x="6485" y="0"/>
                    <a:pt x="6435" y="17"/>
                    <a:pt x="6396" y="53"/>
                  </a:cubicBezTo>
                  <a:cubicBezTo>
                    <a:pt x="3908" y="2231"/>
                    <a:pt x="220" y="8033"/>
                    <a:pt x="64" y="8279"/>
                  </a:cubicBezTo>
                  <a:cubicBezTo>
                    <a:pt x="1" y="8379"/>
                    <a:pt x="30" y="8513"/>
                    <a:pt x="128" y="8576"/>
                  </a:cubicBezTo>
                  <a:cubicBezTo>
                    <a:pt x="164" y="8599"/>
                    <a:pt x="204" y="8610"/>
                    <a:pt x="243" y="8610"/>
                  </a:cubicBezTo>
                  <a:cubicBezTo>
                    <a:pt x="312" y="8610"/>
                    <a:pt x="380" y="8575"/>
                    <a:pt x="421" y="8511"/>
                  </a:cubicBezTo>
                  <a:cubicBezTo>
                    <a:pt x="459" y="8452"/>
                    <a:pt x="4231" y="2516"/>
                    <a:pt x="6672" y="378"/>
                  </a:cubicBezTo>
                  <a:cubicBezTo>
                    <a:pt x="6761" y="300"/>
                    <a:pt x="6771" y="164"/>
                    <a:pt x="6694" y="75"/>
                  </a:cubicBezTo>
                  <a:cubicBezTo>
                    <a:pt x="6652" y="25"/>
                    <a:pt x="6593" y="0"/>
                    <a:pt x="6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923;p71">
              <a:extLst>
                <a:ext uri="{FF2B5EF4-FFF2-40B4-BE49-F238E27FC236}">
                  <a16:creationId xmlns:a16="http://schemas.microsoft.com/office/drawing/2014/main" id="{F5AF3574-B973-7800-606D-55C9CD52B176}"/>
                </a:ext>
              </a:extLst>
            </p:cNvPr>
            <p:cNvSpPr/>
            <p:nvPr/>
          </p:nvSpPr>
          <p:spPr>
            <a:xfrm>
              <a:off x="1672575" y="2694775"/>
              <a:ext cx="56800" cy="17800"/>
            </a:xfrm>
            <a:custGeom>
              <a:avLst/>
              <a:gdLst/>
              <a:ahLst/>
              <a:cxnLst/>
              <a:rect l="l" t="t" r="r" b="b"/>
              <a:pathLst>
                <a:path w="2272" h="712" extrusionOk="0">
                  <a:moveTo>
                    <a:pt x="2045" y="0"/>
                  </a:moveTo>
                  <a:cubicBezTo>
                    <a:pt x="2034" y="0"/>
                    <a:pt x="2023" y="1"/>
                    <a:pt x="2012" y="3"/>
                  </a:cubicBezTo>
                  <a:lnTo>
                    <a:pt x="196" y="284"/>
                  </a:lnTo>
                  <a:cubicBezTo>
                    <a:pt x="80" y="302"/>
                    <a:pt x="1" y="412"/>
                    <a:pt x="18" y="530"/>
                  </a:cubicBezTo>
                  <a:cubicBezTo>
                    <a:pt x="34" y="635"/>
                    <a:pt x="123" y="711"/>
                    <a:pt x="226" y="711"/>
                  </a:cubicBezTo>
                  <a:cubicBezTo>
                    <a:pt x="226" y="711"/>
                    <a:pt x="227" y="711"/>
                    <a:pt x="228" y="711"/>
                  </a:cubicBezTo>
                  <a:cubicBezTo>
                    <a:pt x="238" y="711"/>
                    <a:pt x="249" y="711"/>
                    <a:pt x="260" y="709"/>
                  </a:cubicBezTo>
                  <a:lnTo>
                    <a:pt x="2076" y="428"/>
                  </a:lnTo>
                  <a:cubicBezTo>
                    <a:pt x="2192" y="409"/>
                    <a:pt x="2272" y="300"/>
                    <a:pt x="2254" y="182"/>
                  </a:cubicBezTo>
                  <a:cubicBezTo>
                    <a:pt x="2237" y="77"/>
                    <a:pt x="2147" y="0"/>
                    <a:pt x="2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924;p71">
              <a:extLst>
                <a:ext uri="{FF2B5EF4-FFF2-40B4-BE49-F238E27FC236}">
                  <a16:creationId xmlns:a16="http://schemas.microsoft.com/office/drawing/2014/main" id="{56EAA39E-74C9-1197-A15E-74296E9148D8}"/>
                </a:ext>
              </a:extLst>
            </p:cNvPr>
            <p:cNvSpPr/>
            <p:nvPr/>
          </p:nvSpPr>
          <p:spPr>
            <a:xfrm>
              <a:off x="1509150" y="3349850"/>
              <a:ext cx="152350" cy="108850"/>
            </a:xfrm>
            <a:custGeom>
              <a:avLst/>
              <a:gdLst/>
              <a:ahLst/>
              <a:cxnLst/>
              <a:rect l="l" t="t" r="r" b="b"/>
              <a:pathLst>
                <a:path w="6094" h="4354" extrusionOk="0">
                  <a:moveTo>
                    <a:pt x="5852" y="1"/>
                  </a:moveTo>
                  <a:cubicBezTo>
                    <a:pt x="5811" y="1"/>
                    <a:pt x="5769" y="13"/>
                    <a:pt x="5732" y="39"/>
                  </a:cubicBezTo>
                  <a:lnTo>
                    <a:pt x="121" y="3962"/>
                  </a:lnTo>
                  <a:cubicBezTo>
                    <a:pt x="24" y="4029"/>
                    <a:pt x="1" y="4163"/>
                    <a:pt x="67" y="4261"/>
                  </a:cubicBezTo>
                  <a:cubicBezTo>
                    <a:pt x="108" y="4320"/>
                    <a:pt x="175" y="4353"/>
                    <a:pt x="242" y="4353"/>
                  </a:cubicBezTo>
                  <a:cubicBezTo>
                    <a:pt x="283" y="4353"/>
                    <a:pt x="324" y="4341"/>
                    <a:pt x="361" y="4315"/>
                  </a:cubicBezTo>
                  <a:lnTo>
                    <a:pt x="5973" y="392"/>
                  </a:lnTo>
                  <a:cubicBezTo>
                    <a:pt x="6069" y="325"/>
                    <a:pt x="6093" y="191"/>
                    <a:pt x="6026" y="93"/>
                  </a:cubicBezTo>
                  <a:cubicBezTo>
                    <a:pt x="5985" y="33"/>
                    <a:pt x="5919" y="1"/>
                    <a:pt x="58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925;p71">
              <a:extLst>
                <a:ext uri="{FF2B5EF4-FFF2-40B4-BE49-F238E27FC236}">
                  <a16:creationId xmlns:a16="http://schemas.microsoft.com/office/drawing/2014/main" id="{BD26C89A-8C9F-B196-4B91-86019337EF6B}"/>
                </a:ext>
              </a:extLst>
            </p:cNvPr>
            <p:cNvSpPr/>
            <p:nvPr/>
          </p:nvSpPr>
          <p:spPr>
            <a:xfrm>
              <a:off x="1550375" y="3422200"/>
              <a:ext cx="55400" cy="76900"/>
            </a:xfrm>
            <a:custGeom>
              <a:avLst/>
              <a:gdLst/>
              <a:ahLst/>
              <a:cxnLst/>
              <a:rect l="l" t="t" r="r" b="b"/>
              <a:pathLst>
                <a:path w="2216" h="3076" extrusionOk="0">
                  <a:moveTo>
                    <a:pt x="242" y="0"/>
                  </a:moveTo>
                  <a:cubicBezTo>
                    <a:pt x="202" y="0"/>
                    <a:pt x="161" y="12"/>
                    <a:pt x="125" y="36"/>
                  </a:cubicBezTo>
                  <a:cubicBezTo>
                    <a:pt x="27" y="101"/>
                    <a:pt x="1" y="235"/>
                    <a:pt x="66" y="333"/>
                  </a:cubicBezTo>
                  <a:lnTo>
                    <a:pt x="1798" y="2980"/>
                  </a:lnTo>
                  <a:cubicBezTo>
                    <a:pt x="1839" y="3042"/>
                    <a:pt x="1906" y="3075"/>
                    <a:pt x="1975" y="3075"/>
                  </a:cubicBezTo>
                  <a:cubicBezTo>
                    <a:pt x="2016" y="3075"/>
                    <a:pt x="2056" y="3064"/>
                    <a:pt x="2092" y="3039"/>
                  </a:cubicBezTo>
                  <a:cubicBezTo>
                    <a:pt x="2189" y="2974"/>
                    <a:pt x="2216" y="2840"/>
                    <a:pt x="2151" y="2741"/>
                  </a:cubicBezTo>
                  <a:lnTo>
                    <a:pt x="418" y="96"/>
                  </a:lnTo>
                  <a:cubicBezTo>
                    <a:pt x="378" y="34"/>
                    <a:pt x="311" y="0"/>
                    <a:pt x="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926;p71">
              <a:extLst>
                <a:ext uri="{FF2B5EF4-FFF2-40B4-BE49-F238E27FC236}">
                  <a16:creationId xmlns:a16="http://schemas.microsoft.com/office/drawing/2014/main" id="{EF43D5EC-E213-4A17-04D7-2026BC4CA9F7}"/>
                </a:ext>
              </a:extLst>
            </p:cNvPr>
            <p:cNvSpPr/>
            <p:nvPr/>
          </p:nvSpPr>
          <p:spPr>
            <a:xfrm>
              <a:off x="1597875" y="3425575"/>
              <a:ext cx="28325" cy="25175"/>
            </a:xfrm>
            <a:custGeom>
              <a:avLst/>
              <a:gdLst/>
              <a:ahLst/>
              <a:cxnLst/>
              <a:rect l="l" t="t" r="r" b="b"/>
              <a:pathLst>
                <a:path w="1133" h="1007" extrusionOk="0">
                  <a:moveTo>
                    <a:pt x="567" y="0"/>
                  </a:moveTo>
                  <a:cubicBezTo>
                    <a:pt x="387" y="0"/>
                    <a:pt x="213" y="100"/>
                    <a:pt x="125" y="272"/>
                  </a:cubicBezTo>
                  <a:cubicBezTo>
                    <a:pt x="0" y="520"/>
                    <a:pt x="96" y="823"/>
                    <a:pt x="339" y="950"/>
                  </a:cubicBezTo>
                  <a:cubicBezTo>
                    <a:pt x="412" y="988"/>
                    <a:pt x="490" y="1006"/>
                    <a:pt x="566" y="1006"/>
                  </a:cubicBezTo>
                  <a:cubicBezTo>
                    <a:pt x="746" y="1006"/>
                    <a:pt x="919" y="906"/>
                    <a:pt x="1008" y="733"/>
                  </a:cubicBezTo>
                  <a:cubicBezTo>
                    <a:pt x="1133" y="486"/>
                    <a:pt x="1037" y="183"/>
                    <a:pt x="793" y="56"/>
                  </a:cubicBezTo>
                  <a:cubicBezTo>
                    <a:pt x="721" y="18"/>
                    <a:pt x="643"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2927;p71">
              <a:extLst>
                <a:ext uri="{FF2B5EF4-FFF2-40B4-BE49-F238E27FC236}">
                  <a16:creationId xmlns:a16="http://schemas.microsoft.com/office/drawing/2014/main" id="{65DA26A9-4CB1-021A-E373-76E4103AC78E}"/>
                </a:ext>
              </a:extLst>
            </p:cNvPr>
            <p:cNvSpPr/>
            <p:nvPr/>
          </p:nvSpPr>
          <p:spPr>
            <a:xfrm>
              <a:off x="1904975" y="2395275"/>
              <a:ext cx="10875" cy="34400"/>
            </a:xfrm>
            <a:custGeom>
              <a:avLst/>
              <a:gdLst/>
              <a:ahLst/>
              <a:cxnLst/>
              <a:rect l="l" t="t" r="r" b="b"/>
              <a:pathLst>
                <a:path w="435" h="1376" extrusionOk="0">
                  <a:moveTo>
                    <a:pt x="211" y="0"/>
                  </a:moveTo>
                  <a:cubicBezTo>
                    <a:pt x="95" y="1"/>
                    <a:pt x="1" y="98"/>
                    <a:pt x="2" y="217"/>
                  </a:cubicBezTo>
                  <a:lnTo>
                    <a:pt x="10" y="1162"/>
                  </a:lnTo>
                  <a:cubicBezTo>
                    <a:pt x="11" y="1281"/>
                    <a:pt x="106" y="1376"/>
                    <a:pt x="223" y="1376"/>
                  </a:cubicBezTo>
                  <a:lnTo>
                    <a:pt x="224" y="1376"/>
                  </a:lnTo>
                  <a:cubicBezTo>
                    <a:pt x="341" y="1375"/>
                    <a:pt x="435" y="1277"/>
                    <a:pt x="434" y="1158"/>
                  </a:cubicBezTo>
                  <a:lnTo>
                    <a:pt x="426" y="213"/>
                  </a:lnTo>
                  <a:cubicBezTo>
                    <a:pt x="425" y="95"/>
                    <a:pt x="330" y="0"/>
                    <a:pt x="213" y="0"/>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25A1279D-2197-4304-8072-71364B7F70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7">
          <a:extLst>
            <a:ext uri="{FF2B5EF4-FFF2-40B4-BE49-F238E27FC236}">
              <a16:creationId xmlns:a16="http://schemas.microsoft.com/office/drawing/2014/main" id="{7697F581-C748-15B6-61ED-60588AD6522A}"/>
            </a:ext>
          </a:extLst>
        </p:cNvPr>
        <p:cNvGrpSpPr/>
        <p:nvPr/>
      </p:nvGrpSpPr>
      <p:grpSpPr>
        <a:xfrm>
          <a:off x="0" y="0"/>
          <a:ext cx="0" cy="0"/>
          <a:chOff x="0" y="0"/>
          <a:chExt cx="0" cy="0"/>
        </a:xfrm>
      </p:grpSpPr>
      <p:sp>
        <p:nvSpPr>
          <p:cNvPr id="2198" name="Google Shape;2198;p60">
            <a:extLst>
              <a:ext uri="{FF2B5EF4-FFF2-40B4-BE49-F238E27FC236}">
                <a16:creationId xmlns:a16="http://schemas.microsoft.com/office/drawing/2014/main" id="{CB986FA3-14BC-9EA0-6164-5947FECAF9E1}"/>
              </a:ext>
            </a:extLst>
          </p:cNvPr>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lnSpc>
                <a:spcPct val="115000"/>
              </a:lnSpc>
              <a:spcBef>
                <a:spcPts val="0"/>
              </a:spcBef>
              <a:spcAft>
                <a:spcPts val="0"/>
              </a:spcAft>
              <a:buNone/>
            </a:pPr>
            <a:r>
              <a:rPr lang="en-US" altLang="zh-CN" dirty="0"/>
              <a:t>Architecture of the Project</a:t>
            </a:r>
            <a:endParaRPr dirty="0"/>
          </a:p>
        </p:txBody>
      </p:sp>
      <p:sp>
        <p:nvSpPr>
          <p:cNvPr id="2199" name="Google Shape;2199;p60">
            <a:extLst>
              <a:ext uri="{FF2B5EF4-FFF2-40B4-BE49-F238E27FC236}">
                <a16:creationId xmlns:a16="http://schemas.microsoft.com/office/drawing/2014/main" id="{5F3FAA9F-3F0B-E91F-4790-3B164F013D1D}"/>
              </a:ext>
            </a:extLst>
          </p:cNvPr>
          <p:cNvSpPr txBox="1"/>
          <p:nvPr/>
        </p:nvSpPr>
        <p:spPr>
          <a:xfrm>
            <a:off x="3384000" y="1364400"/>
            <a:ext cx="2376000" cy="554100"/>
          </a:xfrm>
          <a:prstGeom prst="rect">
            <a:avLst/>
          </a:prstGeom>
          <a:solidFill>
            <a:schemeClr val="accent5"/>
          </a:solid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项目架构</a:t>
            </a:r>
            <a:endParaRPr sz="2400" b="1" dirty="0">
              <a:solidFill>
                <a:schemeClr val="accent1"/>
              </a:solidFill>
              <a:latin typeface="Crete Round"/>
              <a:ea typeface="Crete Round"/>
              <a:cs typeface="Crete Round"/>
              <a:sym typeface="Crete Round"/>
            </a:endParaRPr>
          </a:p>
        </p:txBody>
      </p:sp>
      <p:sp>
        <p:nvSpPr>
          <p:cNvPr id="2200" name="Google Shape;2200;p60">
            <a:extLst>
              <a:ext uri="{FF2B5EF4-FFF2-40B4-BE49-F238E27FC236}">
                <a16:creationId xmlns:a16="http://schemas.microsoft.com/office/drawing/2014/main" id="{A5A9965D-9E3C-A93E-52DD-7AC14D3DC747}"/>
              </a:ext>
            </a:extLst>
          </p:cNvPr>
          <p:cNvSpPr txBox="1"/>
          <p:nvPr/>
        </p:nvSpPr>
        <p:spPr>
          <a:xfrm>
            <a:off x="720000" y="3343500"/>
            <a:ext cx="2376000" cy="8313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zh-CN" altLang="en-US" dirty="0">
                <a:solidFill>
                  <a:schemeClr val="dk1"/>
                </a:solidFill>
                <a:latin typeface="Montserrat Medium"/>
                <a:ea typeface="Montserrat Medium"/>
                <a:cs typeface="Montserrat Medium"/>
                <a:sym typeface="Montserrat Medium"/>
              </a:rPr>
              <a:t>后端：</a:t>
            </a:r>
            <a:r>
              <a:rPr lang="en-US" altLang="zh-CN" dirty="0">
                <a:solidFill>
                  <a:schemeClr val="dk1"/>
                </a:solidFill>
                <a:latin typeface="Montserrat Medium"/>
                <a:ea typeface="Montserrat Medium"/>
                <a:cs typeface="Montserrat Medium"/>
                <a:sym typeface="Montserrat Medium"/>
              </a:rPr>
              <a:t>Dice!</a:t>
            </a:r>
          </a:p>
          <a:p>
            <a:pPr marL="0" lvl="0" indent="0" algn="ctr" rtl="0">
              <a:lnSpc>
                <a:spcPct val="100000"/>
              </a:lnSpc>
              <a:spcBef>
                <a:spcPts val="0"/>
              </a:spcBef>
              <a:spcAft>
                <a:spcPts val="0"/>
              </a:spcAft>
              <a:buNone/>
            </a:pPr>
            <a:r>
              <a:rPr lang="zh-CN" altLang="en-US" dirty="0">
                <a:solidFill>
                  <a:schemeClr val="dk1"/>
                </a:solidFill>
                <a:latin typeface="Montserrat Medium"/>
                <a:ea typeface="Montserrat Medium"/>
                <a:cs typeface="Montserrat Medium"/>
                <a:sym typeface="Montserrat Medium"/>
              </a:rPr>
              <a:t>前端：</a:t>
            </a:r>
            <a:r>
              <a:rPr lang="en-US" altLang="zh-CN" dirty="0">
                <a:solidFill>
                  <a:schemeClr val="dk1"/>
                </a:solidFill>
                <a:latin typeface="Montserrat Medium"/>
                <a:ea typeface="Montserrat Medium"/>
                <a:cs typeface="Montserrat Medium"/>
                <a:sym typeface="Montserrat Medium"/>
              </a:rPr>
              <a:t>Kook</a:t>
            </a:r>
            <a:endParaRPr dirty="0">
              <a:solidFill>
                <a:schemeClr val="dk1"/>
              </a:solidFill>
              <a:latin typeface="Montserrat Medium"/>
              <a:ea typeface="Montserrat Medium"/>
              <a:cs typeface="Montserrat Medium"/>
              <a:sym typeface="Montserrat Medium"/>
            </a:endParaRPr>
          </a:p>
        </p:txBody>
      </p:sp>
      <p:sp>
        <p:nvSpPr>
          <p:cNvPr id="2201" name="Google Shape;2201;p60">
            <a:extLst>
              <a:ext uri="{FF2B5EF4-FFF2-40B4-BE49-F238E27FC236}">
                <a16:creationId xmlns:a16="http://schemas.microsoft.com/office/drawing/2014/main" id="{E193B77B-62DD-CC93-9795-9120539C9E29}"/>
              </a:ext>
            </a:extLst>
          </p:cNvPr>
          <p:cNvSpPr txBox="1"/>
          <p:nvPr/>
        </p:nvSpPr>
        <p:spPr>
          <a:xfrm>
            <a:off x="720000" y="2865600"/>
            <a:ext cx="2376000" cy="554100"/>
          </a:xfrm>
          <a:prstGeom prst="rect">
            <a:avLst/>
          </a:prstGeom>
          <a:no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开发框架</a:t>
            </a:r>
            <a:endParaRPr lang="en-US" sz="2400" b="1" dirty="0">
              <a:solidFill>
                <a:schemeClr val="accent1"/>
              </a:solidFill>
              <a:latin typeface="Crete Round"/>
              <a:ea typeface="Crete Round"/>
              <a:cs typeface="Crete Round"/>
              <a:sym typeface="Crete Round"/>
            </a:endParaRPr>
          </a:p>
        </p:txBody>
      </p:sp>
      <p:sp>
        <p:nvSpPr>
          <p:cNvPr id="2202" name="Google Shape;2202;p60">
            <a:extLst>
              <a:ext uri="{FF2B5EF4-FFF2-40B4-BE49-F238E27FC236}">
                <a16:creationId xmlns:a16="http://schemas.microsoft.com/office/drawing/2014/main" id="{4C4B8ADF-85C6-6CDB-3531-7ACED04B8837}"/>
              </a:ext>
            </a:extLst>
          </p:cNvPr>
          <p:cNvSpPr txBox="1"/>
          <p:nvPr/>
        </p:nvSpPr>
        <p:spPr>
          <a:xfrm>
            <a:off x="3384000" y="2865600"/>
            <a:ext cx="2376000" cy="554100"/>
          </a:xfrm>
          <a:prstGeom prst="rect">
            <a:avLst/>
          </a:prstGeom>
          <a:no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技术栈</a:t>
            </a:r>
            <a:endParaRPr lang="en-US" sz="2400" b="1" dirty="0">
              <a:solidFill>
                <a:schemeClr val="accent1"/>
              </a:solidFill>
              <a:latin typeface="Crete Round"/>
              <a:ea typeface="Crete Round"/>
              <a:cs typeface="Crete Round"/>
              <a:sym typeface="Crete Round"/>
            </a:endParaRPr>
          </a:p>
        </p:txBody>
      </p:sp>
      <p:sp>
        <p:nvSpPr>
          <p:cNvPr id="2203" name="Google Shape;2203;p60">
            <a:extLst>
              <a:ext uri="{FF2B5EF4-FFF2-40B4-BE49-F238E27FC236}">
                <a16:creationId xmlns:a16="http://schemas.microsoft.com/office/drawing/2014/main" id="{91554157-674B-B962-BE23-D857D959C9AA}"/>
              </a:ext>
            </a:extLst>
          </p:cNvPr>
          <p:cNvSpPr txBox="1"/>
          <p:nvPr/>
        </p:nvSpPr>
        <p:spPr>
          <a:xfrm>
            <a:off x="6048000" y="2865600"/>
            <a:ext cx="2376000" cy="554100"/>
          </a:xfrm>
          <a:prstGeom prst="rect">
            <a:avLst/>
          </a:prstGeom>
          <a:noFill/>
          <a:ln>
            <a:noFill/>
          </a:ln>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zh-CN" altLang="en-US" sz="2400" b="1" dirty="0">
                <a:solidFill>
                  <a:schemeClr val="accent1"/>
                </a:solidFill>
                <a:latin typeface="Crete Round"/>
                <a:ea typeface="Crete Round"/>
                <a:cs typeface="Crete Round"/>
                <a:sym typeface="Crete Round"/>
              </a:rPr>
              <a:t>部署流程</a:t>
            </a:r>
            <a:endParaRPr lang="en-US" sz="2400" b="1" dirty="0">
              <a:solidFill>
                <a:schemeClr val="accent1"/>
              </a:solidFill>
              <a:latin typeface="Crete Round"/>
              <a:ea typeface="Crete Round"/>
              <a:cs typeface="Crete Round"/>
              <a:sym typeface="Crete Round"/>
            </a:endParaRPr>
          </a:p>
        </p:txBody>
      </p:sp>
      <p:cxnSp>
        <p:nvCxnSpPr>
          <p:cNvPr id="2204" name="Google Shape;2204;p60">
            <a:extLst>
              <a:ext uri="{FF2B5EF4-FFF2-40B4-BE49-F238E27FC236}">
                <a16:creationId xmlns:a16="http://schemas.microsoft.com/office/drawing/2014/main" id="{9F153EED-B6A9-2D65-CB7C-982BB04EB395}"/>
              </a:ext>
            </a:extLst>
          </p:cNvPr>
          <p:cNvCxnSpPr>
            <a:stCxn id="2199" idx="2"/>
            <a:endCxn id="2202" idx="0"/>
          </p:cNvCxnSpPr>
          <p:nvPr/>
        </p:nvCxnSpPr>
        <p:spPr>
          <a:xfrm rot="-5400000" flipH="1">
            <a:off x="4098750" y="2391750"/>
            <a:ext cx="947100" cy="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205" name="Google Shape;2205;p60">
            <a:extLst>
              <a:ext uri="{FF2B5EF4-FFF2-40B4-BE49-F238E27FC236}">
                <a16:creationId xmlns:a16="http://schemas.microsoft.com/office/drawing/2014/main" id="{5B81D070-E748-E3D8-812D-491484C4ADF0}"/>
              </a:ext>
            </a:extLst>
          </p:cNvPr>
          <p:cNvCxnSpPr>
            <a:stCxn id="2199" idx="2"/>
            <a:endCxn id="2201" idx="0"/>
          </p:cNvCxnSpPr>
          <p:nvPr/>
        </p:nvCxnSpPr>
        <p:spPr>
          <a:xfrm rot="5400000">
            <a:off x="2766450" y="1060050"/>
            <a:ext cx="947100" cy="26640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206" name="Google Shape;2206;p60">
            <a:extLst>
              <a:ext uri="{FF2B5EF4-FFF2-40B4-BE49-F238E27FC236}">
                <a16:creationId xmlns:a16="http://schemas.microsoft.com/office/drawing/2014/main" id="{3557BBA9-4345-715B-6A1E-DD0260527D39}"/>
              </a:ext>
            </a:extLst>
          </p:cNvPr>
          <p:cNvCxnSpPr>
            <a:stCxn id="2199" idx="2"/>
            <a:endCxn id="2203" idx="0"/>
          </p:cNvCxnSpPr>
          <p:nvPr/>
        </p:nvCxnSpPr>
        <p:spPr>
          <a:xfrm rot="-5400000" flipH="1">
            <a:off x="5430450" y="1060050"/>
            <a:ext cx="947100" cy="2664000"/>
          </a:xfrm>
          <a:prstGeom prst="curvedConnector3">
            <a:avLst>
              <a:gd name="adj1" fmla="val 50000"/>
            </a:avLst>
          </a:prstGeom>
          <a:noFill/>
          <a:ln w="19050" cap="flat" cmpd="sng">
            <a:solidFill>
              <a:schemeClr val="accent1"/>
            </a:solidFill>
            <a:prstDash val="solid"/>
            <a:round/>
            <a:headEnd type="none" w="med" len="med"/>
            <a:tailEnd type="none" w="med" len="med"/>
          </a:ln>
        </p:spPr>
      </p:cxnSp>
      <p:sp>
        <p:nvSpPr>
          <p:cNvPr id="2207" name="Google Shape;2207;p60">
            <a:extLst>
              <a:ext uri="{FF2B5EF4-FFF2-40B4-BE49-F238E27FC236}">
                <a16:creationId xmlns:a16="http://schemas.microsoft.com/office/drawing/2014/main" id="{12119EE1-97B2-395F-52F4-084D88A74F68}"/>
              </a:ext>
            </a:extLst>
          </p:cNvPr>
          <p:cNvSpPr txBox="1"/>
          <p:nvPr/>
        </p:nvSpPr>
        <p:spPr>
          <a:xfrm>
            <a:off x="3384000" y="3343500"/>
            <a:ext cx="2376000" cy="8313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US" altLang="zh-CN" dirty="0">
                <a:solidFill>
                  <a:schemeClr val="dk1"/>
                </a:solidFill>
                <a:latin typeface="Montserrat Medium"/>
                <a:ea typeface="Montserrat Medium"/>
                <a:cs typeface="Montserrat Medium"/>
                <a:sym typeface="Montserrat Medium"/>
              </a:rPr>
              <a:t>Lua</a:t>
            </a:r>
            <a:r>
              <a:rPr lang="zh-CN" altLang="en-US" dirty="0">
                <a:solidFill>
                  <a:schemeClr val="dk1"/>
                </a:solidFill>
                <a:latin typeface="Montserrat Medium"/>
                <a:ea typeface="Montserrat Medium"/>
                <a:cs typeface="Montserrat Medium"/>
                <a:sym typeface="Montserrat Medium"/>
              </a:rPr>
              <a:t>、</a:t>
            </a:r>
            <a:r>
              <a:rPr lang="en-US" altLang="zh-CN" dirty="0">
                <a:solidFill>
                  <a:schemeClr val="dk1"/>
                </a:solidFill>
                <a:latin typeface="Montserrat Medium"/>
                <a:ea typeface="Montserrat Medium"/>
                <a:cs typeface="Montserrat Medium"/>
                <a:sym typeface="Montserrat Medium"/>
              </a:rPr>
              <a:t>Json</a:t>
            </a:r>
            <a:r>
              <a:rPr lang="zh-CN" altLang="en-US" dirty="0">
                <a:solidFill>
                  <a:schemeClr val="dk1"/>
                </a:solidFill>
                <a:latin typeface="Montserrat Medium"/>
                <a:ea typeface="Montserrat Medium"/>
                <a:cs typeface="Montserrat Medium"/>
                <a:sym typeface="Montserrat Medium"/>
              </a:rPr>
              <a:t>、</a:t>
            </a:r>
            <a:r>
              <a:rPr lang="en-US" altLang="zh-CN" dirty="0">
                <a:solidFill>
                  <a:schemeClr val="dk1"/>
                </a:solidFill>
                <a:latin typeface="Montserrat Medium"/>
                <a:ea typeface="Montserrat Medium"/>
                <a:cs typeface="Montserrat Medium"/>
                <a:sym typeface="Montserrat Medium"/>
              </a:rPr>
              <a:t>Python</a:t>
            </a:r>
            <a:endParaRPr dirty="0">
              <a:solidFill>
                <a:schemeClr val="dk1"/>
              </a:solidFill>
              <a:latin typeface="Montserrat Medium"/>
              <a:ea typeface="Montserrat Medium"/>
              <a:cs typeface="Montserrat Medium"/>
              <a:sym typeface="Montserrat Medium"/>
            </a:endParaRPr>
          </a:p>
        </p:txBody>
      </p:sp>
      <p:sp>
        <p:nvSpPr>
          <p:cNvPr id="2208" name="Google Shape;2208;p60">
            <a:extLst>
              <a:ext uri="{FF2B5EF4-FFF2-40B4-BE49-F238E27FC236}">
                <a16:creationId xmlns:a16="http://schemas.microsoft.com/office/drawing/2014/main" id="{6720090F-16FC-44D8-47A9-FC57C18762D7}"/>
              </a:ext>
            </a:extLst>
          </p:cNvPr>
          <p:cNvSpPr txBox="1"/>
          <p:nvPr/>
        </p:nvSpPr>
        <p:spPr>
          <a:xfrm>
            <a:off x="6048000" y="3343500"/>
            <a:ext cx="2376000" cy="8313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zh-CN" altLang="en-US" dirty="0">
                <a:solidFill>
                  <a:schemeClr val="dk1"/>
                </a:solidFill>
                <a:latin typeface="Montserrat Medium"/>
                <a:ea typeface="Montserrat Medium"/>
                <a:cs typeface="Montserrat Medium"/>
                <a:sym typeface="Montserrat Medium"/>
              </a:rPr>
              <a:t>编写了一键化部署，在输入</a:t>
            </a:r>
            <a:r>
              <a:rPr lang="en-US" altLang="zh-CN" dirty="0" err="1">
                <a:solidFill>
                  <a:schemeClr val="dk1"/>
                </a:solidFill>
                <a:latin typeface="Montserrat Medium"/>
                <a:ea typeface="Montserrat Medium"/>
                <a:cs typeface="Montserrat Medium"/>
                <a:sym typeface="Montserrat Medium"/>
              </a:rPr>
              <a:t>Kookbot</a:t>
            </a:r>
            <a:r>
              <a:rPr lang="en-US" altLang="zh-CN" dirty="0">
                <a:solidFill>
                  <a:schemeClr val="dk1"/>
                </a:solidFill>
                <a:latin typeface="Montserrat Medium"/>
                <a:ea typeface="Montserrat Medium"/>
                <a:cs typeface="Montserrat Medium"/>
                <a:sym typeface="Montserrat Medium"/>
              </a:rPr>
              <a:t> Key</a:t>
            </a:r>
            <a:r>
              <a:rPr lang="zh-CN" altLang="en-US" dirty="0">
                <a:solidFill>
                  <a:schemeClr val="dk1"/>
                </a:solidFill>
                <a:latin typeface="Montserrat Medium"/>
                <a:ea typeface="Montserrat Medium"/>
                <a:cs typeface="Montserrat Medium"/>
                <a:sym typeface="Montserrat Medium"/>
              </a:rPr>
              <a:t>后即可完成部署并运行</a:t>
            </a:r>
            <a:endParaRPr dirty="0">
              <a:solidFill>
                <a:schemeClr val="dk1"/>
              </a:solidFill>
              <a:latin typeface="Montserrat Medium"/>
              <a:ea typeface="Montserrat Medium"/>
              <a:cs typeface="Montserrat Medium"/>
              <a:sym typeface="Montserrat Medium"/>
            </a:endParaRPr>
          </a:p>
        </p:txBody>
      </p:sp>
      <p:grpSp>
        <p:nvGrpSpPr>
          <p:cNvPr id="2209" name="Google Shape;2209;p60">
            <a:extLst>
              <a:ext uri="{FF2B5EF4-FFF2-40B4-BE49-F238E27FC236}">
                <a16:creationId xmlns:a16="http://schemas.microsoft.com/office/drawing/2014/main" id="{279273EF-57B7-AB08-F1AD-B7264B1F040B}"/>
              </a:ext>
            </a:extLst>
          </p:cNvPr>
          <p:cNvGrpSpPr/>
          <p:nvPr/>
        </p:nvGrpSpPr>
        <p:grpSpPr>
          <a:xfrm>
            <a:off x="7082546" y="4319533"/>
            <a:ext cx="1832842" cy="671564"/>
            <a:chOff x="1885775" y="2985950"/>
            <a:chExt cx="1192325" cy="436875"/>
          </a:xfrm>
        </p:grpSpPr>
        <p:sp>
          <p:nvSpPr>
            <p:cNvPr id="2210" name="Google Shape;2210;p60">
              <a:extLst>
                <a:ext uri="{FF2B5EF4-FFF2-40B4-BE49-F238E27FC236}">
                  <a16:creationId xmlns:a16="http://schemas.microsoft.com/office/drawing/2014/main" id="{97777C42-3928-0CFB-CC03-0AB86B242753}"/>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a:extLst>
                <a:ext uri="{FF2B5EF4-FFF2-40B4-BE49-F238E27FC236}">
                  <a16:creationId xmlns:a16="http://schemas.microsoft.com/office/drawing/2014/main" id="{EF67C0C0-730E-9B94-B1C4-02EA252C9B03}"/>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a:extLst>
                <a:ext uri="{FF2B5EF4-FFF2-40B4-BE49-F238E27FC236}">
                  <a16:creationId xmlns:a16="http://schemas.microsoft.com/office/drawing/2014/main" id="{6B02553A-452A-D032-C0E9-301D3EC33654}"/>
                </a:ext>
              </a:extLst>
            </p:cNvPr>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a:extLst>
                <a:ext uri="{FF2B5EF4-FFF2-40B4-BE49-F238E27FC236}">
                  <a16:creationId xmlns:a16="http://schemas.microsoft.com/office/drawing/2014/main" id="{1B4E5B8C-2B85-C602-2E34-8581618E4B1D}"/>
                </a:ext>
              </a:extLst>
            </p:cNvPr>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a:extLst>
                <a:ext uri="{FF2B5EF4-FFF2-40B4-BE49-F238E27FC236}">
                  <a16:creationId xmlns:a16="http://schemas.microsoft.com/office/drawing/2014/main" id="{15914BAC-1BBD-9467-3728-378C7C57BB41}"/>
                </a:ext>
              </a:extLst>
            </p:cNvPr>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a:extLst>
                <a:ext uri="{FF2B5EF4-FFF2-40B4-BE49-F238E27FC236}">
                  <a16:creationId xmlns:a16="http://schemas.microsoft.com/office/drawing/2014/main" id="{AFAFF068-A5B6-0A77-8304-0F48181D978A}"/>
                </a:ext>
              </a:extLst>
            </p:cNvPr>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a:extLst>
                <a:ext uri="{FF2B5EF4-FFF2-40B4-BE49-F238E27FC236}">
                  <a16:creationId xmlns:a16="http://schemas.microsoft.com/office/drawing/2014/main" id="{8398D8A8-D487-B617-AEFB-0B27126C9E74}"/>
                </a:ext>
              </a:extLst>
            </p:cNvPr>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60">
            <a:extLst>
              <a:ext uri="{FF2B5EF4-FFF2-40B4-BE49-F238E27FC236}">
                <a16:creationId xmlns:a16="http://schemas.microsoft.com/office/drawing/2014/main" id="{7C72F5C7-8423-E5EE-5D47-8E9AF8FD183B}"/>
              </a:ext>
            </a:extLst>
          </p:cNvPr>
          <p:cNvGrpSpPr/>
          <p:nvPr/>
        </p:nvGrpSpPr>
        <p:grpSpPr>
          <a:xfrm>
            <a:off x="228590" y="4390497"/>
            <a:ext cx="1476472" cy="676797"/>
            <a:chOff x="5848450" y="2417400"/>
            <a:chExt cx="279725" cy="128225"/>
          </a:xfrm>
        </p:grpSpPr>
        <p:sp>
          <p:nvSpPr>
            <p:cNvPr id="2218" name="Google Shape;2218;p60">
              <a:extLst>
                <a:ext uri="{FF2B5EF4-FFF2-40B4-BE49-F238E27FC236}">
                  <a16:creationId xmlns:a16="http://schemas.microsoft.com/office/drawing/2014/main" id="{4450BD69-AB09-440F-C002-4A28E27772EB}"/>
                </a:ext>
              </a:extLst>
            </p:cNvPr>
            <p:cNvSpPr/>
            <p:nvPr/>
          </p:nvSpPr>
          <p:spPr>
            <a:xfrm>
              <a:off x="5848450" y="2417400"/>
              <a:ext cx="262425" cy="105825"/>
            </a:xfrm>
            <a:custGeom>
              <a:avLst/>
              <a:gdLst/>
              <a:ahLst/>
              <a:cxnLst/>
              <a:rect l="l" t="t" r="r" b="b"/>
              <a:pathLst>
                <a:path w="10497" h="4233" extrusionOk="0">
                  <a:moveTo>
                    <a:pt x="914" y="1"/>
                  </a:moveTo>
                  <a:cubicBezTo>
                    <a:pt x="914" y="1"/>
                    <a:pt x="712" y="19"/>
                    <a:pt x="496" y="147"/>
                  </a:cubicBezTo>
                  <a:cubicBezTo>
                    <a:pt x="49" y="410"/>
                    <a:pt x="0" y="1005"/>
                    <a:pt x="254" y="1469"/>
                  </a:cubicBezTo>
                  <a:cubicBezTo>
                    <a:pt x="298" y="1549"/>
                    <a:pt x="356" y="1622"/>
                    <a:pt x="435" y="1678"/>
                  </a:cubicBezTo>
                  <a:cubicBezTo>
                    <a:pt x="435" y="1678"/>
                    <a:pt x="3427" y="2276"/>
                    <a:pt x="4553" y="2619"/>
                  </a:cubicBezTo>
                  <a:cubicBezTo>
                    <a:pt x="5679" y="2961"/>
                    <a:pt x="9426" y="4059"/>
                    <a:pt x="9761" y="4232"/>
                  </a:cubicBezTo>
                  <a:lnTo>
                    <a:pt x="10497" y="1097"/>
                  </a:lnTo>
                  <a:cubicBezTo>
                    <a:pt x="10497" y="1097"/>
                    <a:pt x="7322" y="880"/>
                    <a:pt x="5917" y="704"/>
                  </a:cubicBezTo>
                  <a:cubicBezTo>
                    <a:pt x="4511" y="528"/>
                    <a:pt x="914"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a:extLst>
                <a:ext uri="{FF2B5EF4-FFF2-40B4-BE49-F238E27FC236}">
                  <a16:creationId xmlns:a16="http://schemas.microsoft.com/office/drawing/2014/main" id="{72A79712-9F18-E181-0F75-DA31D1336687}"/>
                </a:ext>
              </a:extLst>
            </p:cNvPr>
            <p:cNvSpPr/>
            <p:nvPr/>
          </p:nvSpPr>
          <p:spPr>
            <a:xfrm>
              <a:off x="5851500" y="2455375"/>
              <a:ext cx="270025" cy="90250"/>
            </a:xfrm>
            <a:custGeom>
              <a:avLst/>
              <a:gdLst/>
              <a:ahLst/>
              <a:cxnLst/>
              <a:rect l="l" t="t" r="r" b="b"/>
              <a:pathLst>
                <a:path w="10801" h="3610" extrusionOk="0">
                  <a:moveTo>
                    <a:pt x="9584" y="1"/>
                  </a:moveTo>
                  <a:lnTo>
                    <a:pt x="8668" y="1190"/>
                  </a:lnTo>
                  <a:lnTo>
                    <a:pt x="604" y="107"/>
                  </a:lnTo>
                  <a:lnTo>
                    <a:pt x="0" y="550"/>
                  </a:lnTo>
                  <a:cubicBezTo>
                    <a:pt x="0" y="550"/>
                    <a:pt x="1598" y="627"/>
                    <a:pt x="2557" y="865"/>
                  </a:cubicBezTo>
                  <a:cubicBezTo>
                    <a:pt x="2927" y="957"/>
                    <a:pt x="3294" y="1061"/>
                    <a:pt x="3661" y="1164"/>
                  </a:cubicBezTo>
                  <a:cubicBezTo>
                    <a:pt x="4033" y="1270"/>
                    <a:pt x="4408" y="1361"/>
                    <a:pt x="4781" y="1462"/>
                  </a:cubicBezTo>
                  <a:cubicBezTo>
                    <a:pt x="5845" y="1753"/>
                    <a:pt x="6847" y="2175"/>
                    <a:pt x="7832" y="2677"/>
                  </a:cubicBezTo>
                  <a:cubicBezTo>
                    <a:pt x="7956" y="2740"/>
                    <a:pt x="9642" y="3562"/>
                    <a:pt x="9626" y="3609"/>
                  </a:cubicBezTo>
                  <a:cubicBezTo>
                    <a:pt x="10514" y="2399"/>
                    <a:pt x="10800" y="1500"/>
                    <a:pt x="10800" y="1500"/>
                  </a:cubicBezTo>
                  <a:lnTo>
                    <a:pt x="9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a:extLst>
                <a:ext uri="{FF2B5EF4-FFF2-40B4-BE49-F238E27FC236}">
                  <a16:creationId xmlns:a16="http://schemas.microsoft.com/office/drawing/2014/main" id="{AE4C4C07-E723-F5E5-BF47-614E5C95649D}"/>
                </a:ext>
              </a:extLst>
            </p:cNvPr>
            <p:cNvSpPr/>
            <p:nvPr/>
          </p:nvSpPr>
          <p:spPr>
            <a:xfrm>
              <a:off x="5851225" y="2443325"/>
              <a:ext cx="244150" cy="79900"/>
            </a:xfrm>
            <a:custGeom>
              <a:avLst/>
              <a:gdLst/>
              <a:ahLst/>
              <a:cxnLst/>
              <a:rect l="l" t="t" r="r" b="b"/>
              <a:pathLst>
                <a:path w="9766" h="3196" extrusionOk="0">
                  <a:moveTo>
                    <a:pt x="0" y="0"/>
                  </a:moveTo>
                  <a:lnTo>
                    <a:pt x="0" y="0"/>
                  </a:lnTo>
                  <a:cubicBezTo>
                    <a:pt x="20" y="148"/>
                    <a:pt x="68" y="296"/>
                    <a:pt x="144" y="432"/>
                  </a:cubicBezTo>
                  <a:cubicBezTo>
                    <a:pt x="187" y="512"/>
                    <a:pt x="246" y="585"/>
                    <a:pt x="324" y="641"/>
                  </a:cubicBezTo>
                  <a:cubicBezTo>
                    <a:pt x="324" y="641"/>
                    <a:pt x="3316" y="1239"/>
                    <a:pt x="4442" y="1582"/>
                  </a:cubicBezTo>
                  <a:cubicBezTo>
                    <a:pt x="5568" y="1924"/>
                    <a:pt x="9315" y="3021"/>
                    <a:pt x="9650" y="3195"/>
                  </a:cubicBezTo>
                  <a:lnTo>
                    <a:pt x="9765" y="2703"/>
                  </a:lnTo>
                  <a:cubicBezTo>
                    <a:pt x="8984" y="2413"/>
                    <a:pt x="5529" y="1410"/>
                    <a:pt x="4435" y="1081"/>
                  </a:cubicBezTo>
                  <a:cubicBezTo>
                    <a:pt x="3254" y="726"/>
                    <a:pt x="114" y="106"/>
                    <a:pt x="114" y="106"/>
                  </a:cubicBezTo>
                  <a:cubicBezTo>
                    <a:pt x="71" y="75"/>
                    <a:pt x="33" y="39"/>
                    <a:pt x="0" y="0"/>
                  </a:cubicBezTo>
                  <a:close/>
                </a:path>
              </a:pathLst>
            </a:custGeom>
            <a:solidFill>
              <a:srgbClr val="093F51">
                <a:alpha val="1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a:extLst>
                <a:ext uri="{FF2B5EF4-FFF2-40B4-BE49-F238E27FC236}">
                  <a16:creationId xmlns:a16="http://schemas.microsoft.com/office/drawing/2014/main" id="{037C3573-C578-2F41-9574-2A9C46E1C9F1}"/>
                </a:ext>
              </a:extLst>
            </p:cNvPr>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a:extLst>
                <a:ext uri="{FF2B5EF4-FFF2-40B4-BE49-F238E27FC236}">
                  <a16:creationId xmlns:a16="http://schemas.microsoft.com/office/drawing/2014/main" id="{5A7ED615-B1C7-3103-2A0D-F72D9429BEF3}"/>
                </a:ext>
              </a:extLst>
            </p:cNvPr>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a:extLst>
                <a:ext uri="{FF2B5EF4-FFF2-40B4-BE49-F238E27FC236}">
                  <a16:creationId xmlns:a16="http://schemas.microsoft.com/office/drawing/2014/main" id="{E6E2B130-E5B8-509C-F9BE-0E2D2FFF83D9}"/>
                </a:ext>
              </a:extLst>
            </p:cNvPr>
            <p:cNvSpPr/>
            <p:nvPr/>
          </p:nvSpPr>
          <p:spPr>
            <a:xfrm>
              <a:off x="6085575" y="2456100"/>
              <a:ext cx="23075" cy="51550"/>
            </a:xfrm>
            <a:custGeom>
              <a:avLst/>
              <a:gdLst/>
              <a:ahLst/>
              <a:cxnLst/>
              <a:rect l="l" t="t" r="r" b="b"/>
              <a:pathLst>
                <a:path w="923" h="2062" extrusionOk="0">
                  <a:moveTo>
                    <a:pt x="515" y="1"/>
                  </a:moveTo>
                  <a:cubicBezTo>
                    <a:pt x="425" y="149"/>
                    <a:pt x="339" y="328"/>
                    <a:pt x="265" y="529"/>
                  </a:cubicBezTo>
                  <a:lnTo>
                    <a:pt x="469" y="854"/>
                  </a:lnTo>
                  <a:cubicBezTo>
                    <a:pt x="469" y="854"/>
                    <a:pt x="289" y="1505"/>
                    <a:pt x="73" y="1505"/>
                  </a:cubicBezTo>
                  <a:cubicBezTo>
                    <a:pt x="72" y="1505"/>
                    <a:pt x="72" y="1505"/>
                    <a:pt x="72" y="1505"/>
                  </a:cubicBezTo>
                  <a:cubicBezTo>
                    <a:pt x="58" y="1505"/>
                    <a:pt x="44" y="1502"/>
                    <a:pt x="31" y="1498"/>
                  </a:cubicBezTo>
                  <a:cubicBezTo>
                    <a:pt x="7" y="1701"/>
                    <a:pt x="0" y="1890"/>
                    <a:pt x="12" y="2055"/>
                  </a:cubicBezTo>
                  <a:cubicBezTo>
                    <a:pt x="33" y="2059"/>
                    <a:pt x="57" y="2061"/>
                    <a:pt x="84" y="2061"/>
                  </a:cubicBezTo>
                  <a:cubicBezTo>
                    <a:pt x="235" y="2061"/>
                    <a:pt x="483" y="1979"/>
                    <a:pt x="707" y="1531"/>
                  </a:cubicBezTo>
                  <a:cubicBezTo>
                    <a:pt x="874" y="1238"/>
                    <a:pt x="907" y="927"/>
                    <a:pt x="907" y="927"/>
                  </a:cubicBezTo>
                  <a:cubicBezTo>
                    <a:pt x="919" y="841"/>
                    <a:pt x="922" y="749"/>
                    <a:pt x="914" y="657"/>
                  </a:cubicBezTo>
                  <a:cubicBezTo>
                    <a:pt x="858" y="108"/>
                    <a:pt x="521" y="1"/>
                    <a:pt x="521"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a:extLst>
                <a:ext uri="{FF2B5EF4-FFF2-40B4-BE49-F238E27FC236}">
                  <a16:creationId xmlns:a16="http://schemas.microsoft.com/office/drawing/2014/main" id="{DC522651-BB5E-012E-1C60-EC71405E0B06}"/>
                </a:ext>
              </a:extLst>
            </p:cNvPr>
            <p:cNvSpPr/>
            <p:nvPr/>
          </p:nvSpPr>
          <p:spPr>
            <a:xfrm>
              <a:off x="5870150" y="2484675"/>
              <a:ext cx="93475" cy="56850"/>
            </a:xfrm>
            <a:custGeom>
              <a:avLst/>
              <a:gdLst/>
              <a:ahLst/>
              <a:cxnLst/>
              <a:rect l="l" t="t" r="r" b="b"/>
              <a:pathLst>
                <a:path w="3739" h="2274" extrusionOk="0">
                  <a:moveTo>
                    <a:pt x="3243" y="1"/>
                  </a:moveTo>
                  <a:cubicBezTo>
                    <a:pt x="3119" y="1"/>
                    <a:pt x="2875" y="114"/>
                    <a:pt x="2800" y="144"/>
                  </a:cubicBezTo>
                  <a:cubicBezTo>
                    <a:pt x="2299" y="339"/>
                    <a:pt x="1926" y="756"/>
                    <a:pt x="1425" y="961"/>
                  </a:cubicBezTo>
                  <a:cubicBezTo>
                    <a:pt x="1125" y="1082"/>
                    <a:pt x="712" y="1257"/>
                    <a:pt x="349" y="1257"/>
                  </a:cubicBezTo>
                  <a:cubicBezTo>
                    <a:pt x="264" y="1257"/>
                    <a:pt x="182" y="1247"/>
                    <a:pt x="105" y="1225"/>
                  </a:cubicBezTo>
                  <a:lnTo>
                    <a:pt x="105" y="1225"/>
                  </a:lnTo>
                  <a:cubicBezTo>
                    <a:pt x="105" y="1225"/>
                    <a:pt x="0" y="1969"/>
                    <a:pt x="540" y="2273"/>
                  </a:cubicBezTo>
                  <a:cubicBezTo>
                    <a:pt x="540" y="2273"/>
                    <a:pt x="1697" y="2008"/>
                    <a:pt x="2298" y="1253"/>
                  </a:cubicBezTo>
                  <a:cubicBezTo>
                    <a:pt x="2898" y="499"/>
                    <a:pt x="3738" y="212"/>
                    <a:pt x="3738" y="212"/>
                  </a:cubicBezTo>
                  <a:lnTo>
                    <a:pt x="3289" y="9"/>
                  </a:lnTo>
                  <a:cubicBezTo>
                    <a:pt x="3277" y="3"/>
                    <a:pt x="3261" y="1"/>
                    <a:pt x="3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a:extLst>
                <a:ext uri="{FF2B5EF4-FFF2-40B4-BE49-F238E27FC236}">
                  <a16:creationId xmlns:a16="http://schemas.microsoft.com/office/drawing/2014/main" id="{864EA5FA-40C7-2BDF-0037-8F268E6446C1}"/>
                </a:ext>
              </a:extLst>
            </p:cNvPr>
            <p:cNvSpPr/>
            <p:nvPr/>
          </p:nvSpPr>
          <p:spPr>
            <a:xfrm>
              <a:off x="5934400" y="2466375"/>
              <a:ext cx="33075" cy="75425"/>
            </a:xfrm>
            <a:custGeom>
              <a:avLst/>
              <a:gdLst/>
              <a:ahLst/>
              <a:cxnLst/>
              <a:rect l="l" t="t" r="r" b="b"/>
              <a:pathLst>
                <a:path w="1323" h="3017" extrusionOk="0">
                  <a:moveTo>
                    <a:pt x="1042" y="0"/>
                  </a:moveTo>
                  <a:cubicBezTo>
                    <a:pt x="1042" y="0"/>
                    <a:pt x="964" y="693"/>
                    <a:pt x="486" y="1280"/>
                  </a:cubicBezTo>
                  <a:cubicBezTo>
                    <a:pt x="9" y="1869"/>
                    <a:pt x="0" y="2800"/>
                    <a:pt x="0" y="2800"/>
                  </a:cubicBezTo>
                  <a:cubicBezTo>
                    <a:pt x="153" y="2971"/>
                    <a:pt x="355" y="3016"/>
                    <a:pt x="527" y="3016"/>
                  </a:cubicBezTo>
                  <a:cubicBezTo>
                    <a:pt x="722" y="3016"/>
                    <a:pt x="878" y="2958"/>
                    <a:pt x="878" y="2958"/>
                  </a:cubicBezTo>
                  <a:cubicBezTo>
                    <a:pt x="719" y="2665"/>
                    <a:pt x="804" y="2210"/>
                    <a:pt x="858" y="1900"/>
                  </a:cubicBezTo>
                  <a:cubicBezTo>
                    <a:pt x="931" y="1481"/>
                    <a:pt x="1188" y="1125"/>
                    <a:pt x="1252" y="708"/>
                  </a:cubicBezTo>
                  <a:cubicBezTo>
                    <a:pt x="1263" y="636"/>
                    <a:pt x="1323" y="376"/>
                    <a:pt x="1273" y="310"/>
                  </a:cubicBez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a:extLst>
                <a:ext uri="{FF2B5EF4-FFF2-40B4-BE49-F238E27FC236}">
                  <a16:creationId xmlns:a16="http://schemas.microsoft.com/office/drawing/2014/main" id="{7C4E06B4-ABDC-4608-60BC-854C8FCDF8E6}"/>
                </a:ext>
              </a:extLst>
            </p:cNvPr>
            <p:cNvSpPr/>
            <p:nvPr/>
          </p:nvSpPr>
          <p:spPr>
            <a:xfrm>
              <a:off x="5932675" y="2429750"/>
              <a:ext cx="47300" cy="60300"/>
            </a:xfrm>
            <a:custGeom>
              <a:avLst/>
              <a:gdLst/>
              <a:ahLst/>
              <a:cxnLst/>
              <a:rect l="l" t="t" r="r" b="b"/>
              <a:pathLst>
                <a:path w="1892" h="2412" extrusionOk="0">
                  <a:moveTo>
                    <a:pt x="1358" y="0"/>
                  </a:moveTo>
                  <a:cubicBezTo>
                    <a:pt x="1312" y="0"/>
                    <a:pt x="1265" y="4"/>
                    <a:pt x="1218" y="11"/>
                  </a:cubicBezTo>
                  <a:cubicBezTo>
                    <a:pt x="1218" y="11"/>
                    <a:pt x="0" y="712"/>
                    <a:pt x="540" y="2225"/>
                  </a:cubicBezTo>
                  <a:cubicBezTo>
                    <a:pt x="540" y="2225"/>
                    <a:pt x="854" y="2412"/>
                    <a:pt x="1171" y="2412"/>
                  </a:cubicBezTo>
                  <a:cubicBezTo>
                    <a:pt x="1194" y="2412"/>
                    <a:pt x="1216" y="2411"/>
                    <a:pt x="1238" y="2409"/>
                  </a:cubicBezTo>
                  <a:cubicBezTo>
                    <a:pt x="699" y="895"/>
                    <a:pt x="1891" y="124"/>
                    <a:pt x="1891" y="124"/>
                  </a:cubicBezTo>
                  <a:cubicBezTo>
                    <a:pt x="1891" y="124"/>
                    <a:pt x="164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a:extLst>
                <a:ext uri="{FF2B5EF4-FFF2-40B4-BE49-F238E27FC236}">
                  <a16:creationId xmlns:a16="http://schemas.microsoft.com/office/drawing/2014/main" id="{0394296B-A911-D7E6-3FB3-232043F00B65}"/>
                </a:ext>
              </a:extLst>
            </p:cNvPr>
            <p:cNvSpPr/>
            <p:nvPr/>
          </p:nvSpPr>
          <p:spPr>
            <a:xfrm>
              <a:off x="6086325" y="2469300"/>
              <a:ext cx="10975" cy="24425"/>
            </a:xfrm>
            <a:custGeom>
              <a:avLst/>
              <a:gdLst/>
              <a:ahLst/>
              <a:cxnLst/>
              <a:rect l="l" t="t" r="r" b="b"/>
              <a:pathLst>
                <a:path w="439" h="977" extrusionOk="0">
                  <a:moveTo>
                    <a:pt x="235" y="1"/>
                  </a:moveTo>
                  <a:cubicBezTo>
                    <a:pt x="184" y="139"/>
                    <a:pt x="138" y="287"/>
                    <a:pt x="99" y="442"/>
                  </a:cubicBezTo>
                  <a:cubicBezTo>
                    <a:pt x="54" y="625"/>
                    <a:pt x="21" y="802"/>
                    <a:pt x="1" y="970"/>
                  </a:cubicBezTo>
                  <a:cubicBezTo>
                    <a:pt x="14" y="973"/>
                    <a:pt x="28" y="977"/>
                    <a:pt x="42" y="977"/>
                  </a:cubicBezTo>
                  <a:cubicBezTo>
                    <a:pt x="42" y="977"/>
                    <a:pt x="42" y="977"/>
                    <a:pt x="43" y="977"/>
                  </a:cubicBezTo>
                  <a:cubicBezTo>
                    <a:pt x="259" y="977"/>
                    <a:pt x="439" y="326"/>
                    <a:pt x="439" y="326"/>
                  </a:cubicBezTo>
                  <a:lnTo>
                    <a:pt x="235" y="1"/>
                  </a:lnTo>
                  <a:close/>
                </a:path>
              </a:pathLst>
            </a:custGeom>
            <a:solidFill>
              <a:srgbClr val="093F51">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8C4B6CF6-363A-D3E2-1540-A5346FDD87F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3322092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3"/>
          <p:cNvSpPr txBox="1">
            <a:spLocks noGrp="1"/>
          </p:cNvSpPr>
          <p:nvPr>
            <p:ph type="title"/>
          </p:nvPr>
        </p:nvSpPr>
        <p:spPr>
          <a:xfrm>
            <a:off x="802544" y="353441"/>
            <a:ext cx="7704000" cy="676800"/>
          </a:xfrm>
          <a:prstGeom prst="rect">
            <a:avLst/>
          </a:prstGeom>
        </p:spPr>
        <p:txBody>
          <a:bodyPr spcFirstLastPara="1" wrap="square" lIns="90000" tIns="91425" rIns="90000" bIns="91425" anchor="t" anchorCtr="0">
            <a:noAutofit/>
          </a:bodyPr>
          <a:lstStyle/>
          <a:p>
            <a:pPr marL="0" indent="0"/>
            <a:r>
              <a:rPr lang="en-US" altLang="zh-CN" dirty="0"/>
              <a:t>Member Roles</a:t>
            </a:r>
          </a:p>
        </p:txBody>
      </p:sp>
      <p:graphicFrame>
        <p:nvGraphicFramePr>
          <p:cNvPr id="2" name="表格 1">
            <a:extLst>
              <a:ext uri="{FF2B5EF4-FFF2-40B4-BE49-F238E27FC236}">
                <a16:creationId xmlns:a16="http://schemas.microsoft.com/office/drawing/2014/main" id="{B7950E36-EC8E-9B14-CB31-0847600679BE}"/>
              </a:ext>
            </a:extLst>
          </p:cNvPr>
          <p:cNvGraphicFramePr>
            <a:graphicFrameLocks noGrp="1"/>
          </p:cNvGraphicFramePr>
          <p:nvPr>
            <p:extLst>
              <p:ext uri="{D42A27DB-BD31-4B8C-83A1-F6EECF244321}">
                <p14:modId xmlns:p14="http://schemas.microsoft.com/office/powerpoint/2010/main" val="734668661"/>
              </p:ext>
            </p:extLst>
          </p:nvPr>
        </p:nvGraphicFramePr>
        <p:xfrm>
          <a:off x="1165684" y="1128626"/>
          <a:ext cx="6807436" cy="3169680"/>
        </p:xfrm>
        <a:graphic>
          <a:graphicData uri="http://schemas.openxmlformats.org/drawingml/2006/table">
            <a:tbl>
              <a:tblPr>
                <a:noFill/>
              </a:tblPr>
              <a:tblGrid>
                <a:gridCol w="1444482">
                  <a:extLst>
                    <a:ext uri="{9D8B030D-6E8A-4147-A177-3AD203B41FA5}">
                      <a16:colId xmlns:a16="http://schemas.microsoft.com/office/drawing/2014/main" val="2355725898"/>
                    </a:ext>
                  </a:extLst>
                </a:gridCol>
                <a:gridCol w="1633559">
                  <a:extLst>
                    <a:ext uri="{9D8B030D-6E8A-4147-A177-3AD203B41FA5}">
                      <a16:colId xmlns:a16="http://schemas.microsoft.com/office/drawing/2014/main" val="1409950062"/>
                    </a:ext>
                  </a:extLst>
                </a:gridCol>
                <a:gridCol w="3729395">
                  <a:extLst>
                    <a:ext uri="{9D8B030D-6E8A-4147-A177-3AD203B41FA5}">
                      <a16:colId xmlns:a16="http://schemas.microsoft.com/office/drawing/2014/main" val="2481913053"/>
                    </a:ext>
                  </a:extLst>
                </a:gridCol>
              </a:tblGrid>
              <a:tr h="382499">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sym typeface="Sue Ellen Francisco"/>
                        </a:rPr>
                        <a:t>大分工</a:t>
                      </a:r>
                      <a:endParaRPr sz="1400" b="1" dirty="0">
                        <a:solidFill>
                          <a:srgbClr val="2A597A"/>
                        </a:solidFill>
                        <a:latin typeface="微软雅黑" panose="020B0503020204020204" pitchFamily="34" charset="-122"/>
                        <a:ea typeface="微软雅黑" panose="020B0503020204020204" pitchFamily="34" charset="-122"/>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rPr>
                        <a:t>姓名</a:t>
                      </a:r>
                      <a:endParaRPr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工作细分</a:t>
                      </a:r>
                      <a:endParaRPr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2819533"/>
                  </a:ext>
                </a:extLst>
              </a:tr>
              <a:tr h="382499">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PM</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张一辰</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工作调度、组织协调、数值</a:t>
                      </a:r>
                      <a:r>
                        <a:rPr lang="en-US" altLang="zh-CN" sz="1400" b="1" dirty="0">
                          <a:solidFill>
                            <a:srgbClr val="2A597A"/>
                          </a:solidFill>
                          <a:latin typeface="微软雅黑" panose="020B0503020204020204" pitchFamily="34" charset="-122"/>
                          <a:ea typeface="微软雅黑" panose="020B0503020204020204" pitchFamily="34" charset="-122"/>
                        </a:rPr>
                        <a:t>/</a:t>
                      </a:r>
                      <a:r>
                        <a:rPr lang="zh-CN" altLang="en-US" sz="1400" b="1" dirty="0">
                          <a:solidFill>
                            <a:srgbClr val="2A597A"/>
                          </a:solidFill>
                          <a:latin typeface="微软雅黑" panose="020B0503020204020204" pitchFamily="34" charset="-122"/>
                          <a:ea typeface="微软雅黑" panose="020B0503020204020204" pitchFamily="34" charset="-122"/>
                        </a:rPr>
                        <a:t>剧情策划</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0077024"/>
                  </a:ext>
                </a:extLst>
              </a:tr>
              <a:tr h="382499">
                <a:tc rowSpan="3">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Storyboard </a:t>
                      </a:r>
                      <a:r>
                        <a:rPr lang="zh-CN" altLang="en-US" sz="1400" b="1" dirty="0">
                          <a:solidFill>
                            <a:srgbClr val="2A597A"/>
                          </a:solidFill>
                          <a:latin typeface="微软雅黑" panose="020B0503020204020204" pitchFamily="34" charset="-122"/>
                          <a:ea typeface="微软雅黑" panose="020B0503020204020204" pitchFamily="34" charset="-122"/>
                        </a:rPr>
                        <a:t>组</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林文莹</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事件、社交事件</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839551"/>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李婧雯</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物品、商店</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5802937"/>
                  </a:ext>
                </a:extLst>
              </a:tr>
              <a:tr h="382499">
                <a:tc vMerge="1">
                  <a:txBody>
                    <a:bodyPr/>
                    <a:lstStyle/>
                    <a:p>
                      <a:endParaRPr lang="zh-CN" altLang="en-US"/>
                    </a:p>
                  </a:txBody>
                  <a:tcPr>
                    <a:lnT w="19050" cap="flat" cmpd="sng" algn="ctr">
                      <a:solidFill>
                        <a:srgbClr val="FFFFFF"/>
                      </a:solidFill>
                      <a:prstDash val="dot"/>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Font typeface="Arial"/>
                        <a:buNone/>
                      </a:pPr>
                      <a:r>
                        <a:rPr lang="zh-CN" altLang="en-US" sz="1400" b="1" i="0" u="none" strike="noStrike" cap="none" dirty="0">
                          <a:solidFill>
                            <a:srgbClr val="2A597A"/>
                          </a:solidFill>
                          <a:latin typeface="微软雅黑" panose="020B0503020204020204" pitchFamily="34" charset="-122"/>
                          <a:ea typeface="微软雅黑" panose="020B0503020204020204" pitchFamily="34" charset="-122"/>
                          <a:cs typeface="Arial"/>
                          <a:sym typeface="Arial"/>
                        </a:rPr>
                        <a:t>商苡恒</a:t>
                      </a:r>
                      <a:endParaRPr sz="1400" b="1" i="0" u="none" strike="noStrike" cap="none" dirty="0">
                        <a:solidFill>
                          <a:srgbClr val="2A597A"/>
                        </a:solidFill>
                        <a:latin typeface="微软雅黑" panose="020B0503020204020204" pitchFamily="34" charset="-122"/>
                        <a:ea typeface="微软雅黑" panose="020B0503020204020204" pitchFamily="34" charset="-122"/>
                        <a:cs typeface="Arial"/>
                        <a:sym typeface="Aria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人物、成就</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822414"/>
                  </a:ext>
                </a:extLst>
              </a:tr>
              <a:tr h="383908">
                <a:tc rowSpan="3">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Program </a:t>
                      </a:r>
                      <a:r>
                        <a:rPr lang="zh-CN" altLang="en-US" sz="1400" b="1" dirty="0">
                          <a:solidFill>
                            <a:srgbClr val="2A597A"/>
                          </a:solidFill>
                          <a:latin typeface="微软雅黑" panose="020B0503020204020204" pitchFamily="34" charset="-122"/>
                          <a:ea typeface="微软雅黑" panose="020B0503020204020204" pitchFamily="34" charset="-122"/>
                        </a:rPr>
                        <a:t>组</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翁国樑</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事件触发模块，主线进度模块，积分模块</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420329"/>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张思宜</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创建角色模块、主菜单、社交模块</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453658"/>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张梓晨</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测试</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44434"/>
                  </a:ext>
                </a:extLst>
              </a:tr>
            </a:tbl>
          </a:graphicData>
        </a:graphic>
      </p:graphicFrame>
      <p:grpSp>
        <p:nvGrpSpPr>
          <p:cNvPr id="1005" name="Google Shape;1005;p43"/>
          <p:cNvGrpSpPr/>
          <p:nvPr/>
        </p:nvGrpSpPr>
        <p:grpSpPr>
          <a:xfrm flipH="1">
            <a:off x="109742" y="3697145"/>
            <a:ext cx="1853402" cy="954563"/>
            <a:chOff x="2284775" y="2665075"/>
            <a:chExt cx="1205700" cy="620975"/>
          </a:xfrm>
        </p:grpSpPr>
        <p:sp>
          <p:nvSpPr>
            <p:cNvPr id="1006" name="Google Shape;1006;p43"/>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3"/>
          <p:cNvGrpSpPr/>
          <p:nvPr/>
        </p:nvGrpSpPr>
        <p:grpSpPr>
          <a:xfrm>
            <a:off x="584122" y="4218161"/>
            <a:ext cx="1832842" cy="671564"/>
            <a:chOff x="1885775" y="2985950"/>
            <a:chExt cx="1192325" cy="436875"/>
          </a:xfrm>
        </p:grpSpPr>
        <p:sp>
          <p:nvSpPr>
            <p:cNvPr id="1034" name="Google Shape;1034;p43"/>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3"/>
          <p:cNvGrpSpPr/>
          <p:nvPr/>
        </p:nvGrpSpPr>
        <p:grpSpPr>
          <a:xfrm>
            <a:off x="7680794" y="3034358"/>
            <a:ext cx="1234606" cy="1575729"/>
            <a:chOff x="6656750" y="1173300"/>
            <a:chExt cx="461725" cy="589300"/>
          </a:xfrm>
        </p:grpSpPr>
        <p:sp>
          <p:nvSpPr>
            <p:cNvPr id="1042" name="Google Shape;1042;p43"/>
            <p:cNvSpPr/>
            <p:nvPr/>
          </p:nvSpPr>
          <p:spPr>
            <a:xfrm>
              <a:off x="6918250" y="1364850"/>
              <a:ext cx="159325" cy="156700"/>
            </a:xfrm>
            <a:custGeom>
              <a:avLst/>
              <a:gdLst/>
              <a:ahLst/>
              <a:cxnLst/>
              <a:rect l="l" t="t" r="r" b="b"/>
              <a:pathLst>
                <a:path w="6373" h="6268" extrusionOk="0">
                  <a:moveTo>
                    <a:pt x="1770" y="1"/>
                  </a:moveTo>
                  <a:lnTo>
                    <a:pt x="0" y="1841"/>
                  </a:lnTo>
                  <a:lnTo>
                    <a:pt x="4604" y="6268"/>
                  </a:lnTo>
                  <a:lnTo>
                    <a:pt x="6373" y="4428"/>
                  </a:lnTo>
                  <a:lnTo>
                    <a:pt x="17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6762975" y="1580025"/>
              <a:ext cx="137300" cy="123325"/>
            </a:xfrm>
            <a:custGeom>
              <a:avLst/>
              <a:gdLst/>
              <a:ahLst/>
              <a:cxnLst/>
              <a:rect l="l" t="t" r="r" b="b"/>
              <a:pathLst>
                <a:path w="5492" h="4933" extrusionOk="0">
                  <a:moveTo>
                    <a:pt x="1390" y="0"/>
                  </a:moveTo>
                  <a:lnTo>
                    <a:pt x="0" y="554"/>
                  </a:lnTo>
                  <a:lnTo>
                    <a:pt x="4515" y="4932"/>
                  </a:lnTo>
                  <a:lnTo>
                    <a:pt x="5491" y="3916"/>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6827075" y="1441700"/>
              <a:ext cx="284725" cy="276925"/>
            </a:xfrm>
            <a:custGeom>
              <a:avLst/>
              <a:gdLst/>
              <a:ahLst/>
              <a:cxnLst/>
              <a:rect l="l" t="t" r="r" b="b"/>
              <a:pathLst>
                <a:path w="11389" h="11077" extrusionOk="0">
                  <a:moveTo>
                    <a:pt x="8757" y="1"/>
                  </a:moveTo>
                  <a:cubicBezTo>
                    <a:pt x="8018" y="1"/>
                    <a:pt x="7291" y="354"/>
                    <a:pt x="6842" y="1010"/>
                  </a:cubicBezTo>
                  <a:lnTo>
                    <a:pt x="0" y="11036"/>
                  </a:lnTo>
                  <a:lnTo>
                    <a:pt x="5574" y="11077"/>
                  </a:lnTo>
                  <a:lnTo>
                    <a:pt x="10667" y="3623"/>
                  </a:lnTo>
                  <a:cubicBezTo>
                    <a:pt x="11389" y="2567"/>
                    <a:pt x="11118" y="1127"/>
                    <a:pt x="10061" y="404"/>
                  </a:cubicBezTo>
                  <a:cubicBezTo>
                    <a:pt x="9661" y="131"/>
                    <a:pt x="9207" y="1"/>
                    <a:pt x="8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6713525" y="1558900"/>
              <a:ext cx="134650" cy="21400"/>
            </a:xfrm>
            <a:custGeom>
              <a:avLst/>
              <a:gdLst/>
              <a:ahLst/>
              <a:cxnLst/>
              <a:rect l="l" t="t" r="r" b="b"/>
              <a:pathLst>
                <a:path w="5386" h="856" extrusionOk="0">
                  <a:moveTo>
                    <a:pt x="1" y="1"/>
                  </a:moveTo>
                  <a:lnTo>
                    <a:pt x="0" y="848"/>
                  </a:lnTo>
                  <a:lnTo>
                    <a:pt x="5385" y="855"/>
                  </a:lnTo>
                  <a:lnTo>
                    <a:pt x="5386" y="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6708200" y="1691700"/>
              <a:ext cx="321375" cy="44550"/>
            </a:xfrm>
            <a:custGeom>
              <a:avLst/>
              <a:gdLst/>
              <a:ahLst/>
              <a:cxnLst/>
              <a:rect l="l" t="t" r="r" b="b"/>
              <a:pathLst>
                <a:path w="12855" h="1782" extrusionOk="0">
                  <a:moveTo>
                    <a:pt x="2" y="1"/>
                  </a:moveTo>
                  <a:lnTo>
                    <a:pt x="0" y="1765"/>
                  </a:lnTo>
                  <a:lnTo>
                    <a:pt x="12852" y="1781"/>
                  </a:lnTo>
                  <a:lnTo>
                    <a:pt x="12854" y="17"/>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6671250" y="1573500"/>
              <a:ext cx="219150" cy="26900"/>
            </a:xfrm>
            <a:custGeom>
              <a:avLst/>
              <a:gdLst/>
              <a:ahLst/>
              <a:cxnLst/>
              <a:rect l="l" t="t" r="r" b="b"/>
              <a:pathLst>
                <a:path w="8766" h="1076" extrusionOk="0">
                  <a:moveTo>
                    <a:pt x="533" y="0"/>
                  </a:moveTo>
                  <a:cubicBezTo>
                    <a:pt x="240" y="0"/>
                    <a:pt x="2" y="238"/>
                    <a:pt x="1" y="532"/>
                  </a:cubicBezTo>
                  <a:cubicBezTo>
                    <a:pt x="1" y="826"/>
                    <a:pt x="239" y="1065"/>
                    <a:pt x="533" y="1066"/>
                  </a:cubicBezTo>
                  <a:lnTo>
                    <a:pt x="8231" y="1075"/>
                  </a:lnTo>
                  <a:cubicBezTo>
                    <a:pt x="8232" y="1075"/>
                    <a:pt x="8232" y="1075"/>
                    <a:pt x="8233" y="1075"/>
                  </a:cubicBezTo>
                  <a:cubicBezTo>
                    <a:pt x="8527" y="1075"/>
                    <a:pt x="8765" y="837"/>
                    <a:pt x="8765" y="544"/>
                  </a:cubicBezTo>
                  <a:cubicBezTo>
                    <a:pt x="8765" y="249"/>
                    <a:pt x="8527" y="10"/>
                    <a:pt x="8233" y="10"/>
                  </a:cubicBezTo>
                  <a:lnTo>
                    <a:pt x="534" y="0"/>
                  </a:lnTo>
                  <a:cubicBezTo>
                    <a:pt x="534" y="0"/>
                    <a:pt x="533" y="0"/>
                    <a:pt x="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7031200" y="1180900"/>
              <a:ext cx="78225" cy="69675"/>
            </a:xfrm>
            <a:custGeom>
              <a:avLst/>
              <a:gdLst/>
              <a:ahLst/>
              <a:cxnLst/>
              <a:rect l="l" t="t" r="r" b="b"/>
              <a:pathLst>
                <a:path w="3129" h="2787" extrusionOk="0">
                  <a:moveTo>
                    <a:pt x="936" y="1"/>
                  </a:moveTo>
                  <a:cubicBezTo>
                    <a:pt x="704" y="1"/>
                    <a:pt x="473" y="97"/>
                    <a:pt x="307" y="285"/>
                  </a:cubicBezTo>
                  <a:cubicBezTo>
                    <a:pt x="1" y="632"/>
                    <a:pt x="34" y="1161"/>
                    <a:pt x="381" y="1468"/>
                  </a:cubicBezTo>
                  <a:lnTo>
                    <a:pt x="1639" y="2577"/>
                  </a:lnTo>
                  <a:cubicBezTo>
                    <a:pt x="1798" y="2717"/>
                    <a:pt x="1996" y="2786"/>
                    <a:pt x="2193" y="2786"/>
                  </a:cubicBezTo>
                  <a:cubicBezTo>
                    <a:pt x="2426" y="2786"/>
                    <a:pt x="2657" y="2691"/>
                    <a:pt x="2822" y="2503"/>
                  </a:cubicBezTo>
                  <a:cubicBezTo>
                    <a:pt x="3128" y="2156"/>
                    <a:pt x="3095" y="1626"/>
                    <a:pt x="2748" y="1320"/>
                  </a:cubicBezTo>
                  <a:lnTo>
                    <a:pt x="1491" y="211"/>
                  </a:lnTo>
                  <a:cubicBezTo>
                    <a:pt x="1331" y="70"/>
                    <a:pt x="1133" y="1"/>
                    <a:pt x="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6775950" y="1486800"/>
              <a:ext cx="58250" cy="59550"/>
            </a:xfrm>
            <a:custGeom>
              <a:avLst/>
              <a:gdLst/>
              <a:ahLst/>
              <a:cxnLst/>
              <a:rect l="l" t="t" r="r" b="b"/>
              <a:pathLst>
                <a:path w="2330" h="2382" extrusionOk="0">
                  <a:moveTo>
                    <a:pt x="1301" y="0"/>
                  </a:moveTo>
                  <a:lnTo>
                    <a:pt x="1" y="1476"/>
                  </a:lnTo>
                  <a:lnTo>
                    <a:pt x="1029" y="2382"/>
                  </a:lnTo>
                  <a:lnTo>
                    <a:pt x="2330" y="908"/>
                  </a:lnTo>
                  <a:lnTo>
                    <a:pt x="1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6781975" y="1462850"/>
              <a:ext cx="78925" cy="70275"/>
            </a:xfrm>
            <a:custGeom>
              <a:avLst/>
              <a:gdLst/>
              <a:ahLst/>
              <a:cxnLst/>
              <a:rect l="l" t="t" r="r" b="b"/>
              <a:pathLst>
                <a:path w="3157" h="2811" extrusionOk="0">
                  <a:moveTo>
                    <a:pt x="945" y="0"/>
                  </a:moveTo>
                  <a:cubicBezTo>
                    <a:pt x="711" y="0"/>
                    <a:pt x="478" y="97"/>
                    <a:pt x="310" y="286"/>
                  </a:cubicBezTo>
                  <a:cubicBezTo>
                    <a:pt x="1" y="636"/>
                    <a:pt x="35" y="1170"/>
                    <a:pt x="385" y="1480"/>
                  </a:cubicBezTo>
                  <a:lnTo>
                    <a:pt x="1653" y="2598"/>
                  </a:lnTo>
                  <a:cubicBezTo>
                    <a:pt x="1814" y="2740"/>
                    <a:pt x="2014" y="2810"/>
                    <a:pt x="2213" y="2810"/>
                  </a:cubicBezTo>
                  <a:cubicBezTo>
                    <a:pt x="2447" y="2810"/>
                    <a:pt x="2680" y="2713"/>
                    <a:pt x="2847" y="2524"/>
                  </a:cubicBezTo>
                  <a:cubicBezTo>
                    <a:pt x="3157" y="2174"/>
                    <a:pt x="3122" y="1639"/>
                    <a:pt x="2773" y="1330"/>
                  </a:cubicBezTo>
                  <a:lnTo>
                    <a:pt x="1504" y="211"/>
                  </a:lnTo>
                  <a:cubicBezTo>
                    <a:pt x="1343" y="70"/>
                    <a:pt x="1144" y="0"/>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6777025" y="1173300"/>
              <a:ext cx="341450" cy="362950"/>
            </a:xfrm>
            <a:custGeom>
              <a:avLst/>
              <a:gdLst/>
              <a:ahLst/>
              <a:cxnLst/>
              <a:rect l="l" t="t" r="r" b="b"/>
              <a:pathLst>
                <a:path w="13658" h="14518" extrusionOk="0">
                  <a:moveTo>
                    <a:pt x="9818" y="0"/>
                  </a:moveTo>
                  <a:lnTo>
                    <a:pt x="0" y="11131"/>
                  </a:lnTo>
                  <a:lnTo>
                    <a:pt x="3841" y="14517"/>
                  </a:lnTo>
                  <a:lnTo>
                    <a:pt x="13658" y="3387"/>
                  </a:lnTo>
                  <a:lnTo>
                    <a:pt x="9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6951125" y="1214800"/>
              <a:ext cx="130725" cy="124075"/>
            </a:xfrm>
            <a:custGeom>
              <a:avLst/>
              <a:gdLst/>
              <a:ahLst/>
              <a:cxnLst/>
              <a:rect l="l" t="t" r="r" b="b"/>
              <a:pathLst>
                <a:path w="5229" h="4963" extrusionOk="0">
                  <a:moveTo>
                    <a:pt x="1389" y="1"/>
                  </a:moveTo>
                  <a:lnTo>
                    <a:pt x="0" y="1576"/>
                  </a:lnTo>
                  <a:lnTo>
                    <a:pt x="3840" y="4962"/>
                  </a:lnTo>
                  <a:lnTo>
                    <a:pt x="5228" y="3388"/>
                  </a:lnTo>
                  <a:lnTo>
                    <a:pt x="13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6656750" y="1727525"/>
              <a:ext cx="417000" cy="35075"/>
            </a:xfrm>
            <a:custGeom>
              <a:avLst/>
              <a:gdLst/>
              <a:ahLst/>
              <a:cxnLst/>
              <a:rect l="l" t="t" r="r" b="b"/>
              <a:pathLst>
                <a:path w="16680" h="1403" extrusionOk="0">
                  <a:moveTo>
                    <a:pt x="693" y="1"/>
                  </a:moveTo>
                  <a:cubicBezTo>
                    <a:pt x="312" y="1"/>
                    <a:pt x="1" y="309"/>
                    <a:pt x="1" y="691"/>
                  </a:cubicBezTo>
                  <a:cubicBezTo>
                    <a:pt x="0" y="1073"/>
                    <a:pt x="310" y="1382"/>
                    <a:pt x="691" y="1383"/>
                  </a:cubicBezTo>
                  <a:lnTo>
                    <a:pt x="15987" y="1403"/>
                  </a:lnTo>
                  <a:cubicBezTo>
                    <a:pt x="15988" y="1403"/>
                    <a:pt x="15989" y="1403"/>
                    <a:pt x="15989" y="1403"/>
                  </a:cubicBezTo>
                  <a:cubicBezTo>
                    <a:pt x="16370" y="1403"/>
                    <a:pt x="16679" y="1094"/>
                    <a:pt x="16680" y="713"/>
                  </a:cubicBezTo>
                  <a:cubicBezTo>
                    <a:pt x="16680" y="331"/>
                    <a:pt x="16370" y="21"/>
                    <a:pt x="15990" y="20"/>
                  </a:cubicBezTo>
                  <a:lnTo>
                    <a:pt x="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7026400" y="1463950"/>
              <a:ext cx="47850" cy="47825"/>
            </a:xfrm>
            <a:custGeom>
              <a:avLst/>
              <a:gdLst/>
              <a:ahLst/>
              <a:cxnLst/>
              <a:rect l="l" t="t" r="r" b="b"/>
              <a:pathLst>
                <a:path w="1914" h="1913" extrusionOk="0">
                  <a:moveTo>
                    <a:pt x="958" y="1"/>
                  </a:moveTo>
                  <a:cubicBezTo>
                    <a:pt x="431" y="1"/>
                    <a:pt x="2" y="428"/>
                    <a:pt x="1" y="956"/>
                  </a:cubicBezTo>
                  <a:cubicBezTo>
                    <a:pt x="0" y="1483"/>
                    <a:pt x="428" y="1912"/>
                    <a:pt x="956" y="1913"/>
                  </a:cubicBezTo>
                  <a:cubicBezTo>
                    <a:pt x="957" y="1913"/>
                    <a:pt x="958" y="1913"/>
                    <a:pt x="958" y="1913"/>
                  </a:cubicBezTo>
                  <a:cubicBezTo>
                    <a:pt x="1485" y="1913"/>
                    <a:pt x="1912" y="1486"/>
                    <a:pt x="1913" y="959"/>
                  </a:cubicBezTo>
                  <a:cubicBezTo>
                    <a:pt x="1913" y="430"/>
                    <a:pt x="1486" y="2"/>
                    <a:pt x="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E9A88E1B-7FEB-636A-CC4B-239E295F480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287619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2">
          <a:extLst>
            <a:ext uri="{FF2B5EF4-FFF2-40B4-BE49-F238E27FC236}">
              <a16:creationId xmlns:a16="http://schemas.microsoft.com/office/drawing/2014/main" id="{25B66BA0-66D5-DEA4-44C2-DD8A9DFDDAD5}"/>
            </a:ext>
          </a:extLst>
        </p:cNvPr>
        <p:cNvGrpSpPr/>
        <p:nvPr/>
      </p:nvGrpSpPr>
      <p:grpSpPr>
        <a:xfrm>
          <a:off x="0" y="0"/>
          <a:ext cx="0" cy="0"/>
          <a:chOff x="0" y="0"/>
          <a:chExt cx="0" cy="0"/>
        </a:xfrm>
      </p:grpSpPr>
      <p:sp>
        <p:nvSpPr>
          <p:cNvPr id="1003" name="Google Shape;1003;p43">
            <a:extLst>
              <a:ext uri="{FF2B5EF4-FFF2-40B4-BE49-F238E27FC236}">
                <a16:creationId xmlns:a16="http://schemas.microsoft.com/office/drawing/2014/main" id="{1F39F4ED-66AA-2CCD-D60F-036B2D758ECC}"/>
              </a:ext>
            </a:extLst>
          </p:cNvPr>
          <p:cNvSpPr txBox="1">
            <a:spLocks noGrp="1"/>
          </p:cNvSpPr>
          <p:nvPr>
            <p:ph type="title"/>
          </p:nvPr>
        </p:nvSpPr>
        <p:spPr>
          <a:xfrm>
            <a:off x="802544" y="353441"/>
            <a:ext cx="7704000" cy="676800"/>
          </a:xfrm>
          <a:prstGeom prst="rect">
            <a:avLst/>
          </a:prstGeom>
        </p:spPr>
        <p:txBody>
          <a:bodyPr spcFirstLastPara="1" wrap="square" lIns="90000" tIns="91425" rIns="90000" bIns="91425" anchor="t" anchorCtr="0">
            <a:noAutofit/>
          </a:bodyPr>
          <a:lstStyle/>
          <a:p>
            <a:pPr marL="0" indent="0"/>
            <a:r>
              <a:rPr lang="en-US" altLang="zh-CN" dirty="0"/>
              <a:t>Member Works</a:t>
            </a:r>
          </a:p>
        </p:txBody>
      </p:sp>
      <p:graphicFrame>
        <p:nvGraphicFramePr>
          <p:cNvPr id="2" name="表格 1">
            <a:extLst>
              <a:ext uri="{FF2B5EF4-FFF2-40B4-BE49-F238E27FC236}">
                <a16:creationId xmlns:a16="http://schemas.microsoft.com/office/drawing/2014/main" id="{8005FE72-A1EF-227A-E786-113541A63972}"/>
              </a:ext>
            </a:extLst>
          </p:cNvPr>
          <p:cNvGraphicFramePr>
            <a:graphicFrameLocks noGrp="1"/>
          </p:cNvGraphicFramePr>
          <p:nvPr>
            <p:extLst>
              <p:ext uri="{D42A27DB-BD31-4B8C-83A1-F6EECF244321}">
                <p14:modId xmlns:p14="http://schemas.microsoft.com/office/powerpoint/2010/main" val="3107874927"/>
              </p:ext>
            </p:extLst>
          </p:nvPr>
        </p:nvGraphicFramePr>
        <p:xfrm>
          <a:off x="1165684" y="1128626"/>
          <a:ext cx="6807436" cy="3169680"/>
        </p:xfrm>
        <a:graphic>
          <a:graphicData uri="http://schemas.openxmlformats.org/drawingml/2006/table">
            <a:tbl>
              <a:tblPr>
                <a:noFill/>
              </a:tblPr>
              <a:tblGrid>
                <a:gridCol w="1444482">
                  <a:extLst>
                    <a:ext uri="{9D8B030D-6E8A-4147-A177-3AD203B41FA5}">
                      <a16:colId xmlns:a16="http://schemas.microsoft.com/office/drawing/2014/main" val="2355725898"/>
                    </a:ext>
                  </a:extLst>
                </a:gridCol>
                <a:gridCol w="1633559">
                  <a:extLst>
                    <a:ext uri="{9D8B030D-6E8A-4147-A177-3AD203B41FA5}">
                      <a16:colId xmlns:a16="http://schemas.microsoft.com/office/drawing/2014/main" val="1409950062"/>
                    </a:ext>
                  </a:extLst>
                </a:gridCol>
                <a:gridCol w="3729395">
                  <a:extLst>
                    <a:ext uri="{9D8B030D-6E8A-4147-A177-3AD203B41FA5}">
                      <a16:colId xmlns:a16="http://schemas.microsoft.com/office/drawing/2014/main" val="2481913053"/>
                    </a:ext>
                  </a:extLst>
                </a:gridCol>
              </a:tblGrid>
              <a:tr h="382499">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sym typeface="Sue Ellen Francisco"/>
                        </a:rPr>
                        <a:t>大分工</a:t>
                      </a:r>
                      <a:endParaRPr sz="1400" b="1" dirty="0">
                        <a:solidFill>
                          <a:srgbClr val="2A597A"/>
                        </a:solidFill>
                        <a:latin typeface="微软雅黑" panose="020B0503020204020204" pitchFamily="34" charset="-122"/>
                        <a:ea typeface="微软雅黑" panose="020B0503020204020204" pitchFamily="34" charset="-122"/>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rPr>
                        <a:t>姓名</a:t>
                      </a:r>
                      <a:endParaRPr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代码行数</a:t>
                      </a:r>
                      <a:endParaRPr sz="1400" b="1" dirty="0">
                        <a:solidFill>
                          <a:srgbClr val="2A597A"/>
                        </a:solidFill>
                        <a:latin typeface="微软雅黑" panose="020B0503020204020204" pitchFamily="34" charset="-122"/>
                        <a:ea typeface="微软雅黑" panose="020B0503020204020204" pitchFamily="34" charset="-122"/>
                        <a:cs typeface="Sue Ellen Francisco"/>
                        <a:sym typeface="Sue Ellen Francisc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2819533"/>
                  </a:ext>
                </a:extLst>
              </a:tr>
              <a:tr h="382499">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PM</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张一辰</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103</a:t>
                      </a:r>
                      <a:r>
                        <a:rPr lang="zh-CN" altLang="en-US" sz="1400" b="1" dirty="0">
                          <a:solidFill>
                            <a:srgbClr val="2A597A"/>
                          </a:solidFill>
                          <a:latin typeface="微软雅黑" panose="020B0503020204020204" pitchFamily="34" charset="-122"/>
                          <a:ea typeface="微软雅黑" panose="020B0503020204020204" pitchFamily="34" charset="-122"/>
                        </a:rPr>
                        <a:t>行，主要涉及策划方面的内容</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0077024"/>
                  </a:ext>
                </a:extLst>
              </a:tr>
              <a:tr h="382499">
                <a:tc rowSpan="3">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Storyboard </a:t>
                      </a:r>
                      <a:r>
                        <a:rPr lang="zh-CN" altLang="en-US" sz="1400" b="1" dirty="0">
                          <a:solidFill>
                            <a:srgbClr val="2A597A"/>
                          </a:solidFill>
                          <a:latin typeface="微软雅黑" panose="020B0503020204020204" pitchFamily="34" charset="-122"/>
                          <a:ea typeface="微软雅黑" panose="020B0503020204020204" pitchFamily="34" charset="-122"/>
                        </a:rPr>
                        <a:t>组</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林文莹</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2040</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839551"/>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李婧雯</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1949</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5802937"/>
                  </a:ext>
                </a:extLst>
              </a:tr>
              <a:tr h="382499">
                <a:tc vMerge="1">
                  <a:txBody>
                    <a:bodyPr/>
                    <a:lstStyle/>
                    <a:p>
                      <a:endParaRPr lang="zh-CN" altLang="en-US"/>
                    </a:p>
                  </a:txBody>
                  <a:tcPr>
                    <a:lnT w="19050" cap="flat" cmpd="sng" algn="ctr">
                      <a:solidFill>
                        <a:srgbClr val="FFFFFF"/>
                      </a:solidFill>
                      <a:prstDash val="dot"/>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Font typeface="Arial"/>
                        <a:buNone/>
                      </a:pPr>
                      <a:r>
                        <a:rPr lang="zh-CN" altLang="en-US" sz="1400" b="1" i="0" u="none" strike="noStrike" cap="none" dirty="0">
                          <a:solidFill>
                            <a:srgbClr val="2A597A"/>
                          </a:solidFill>
                          <a:latin typeface="微软雅黑" panose="020B0503020204020204" pitchFamily="34" charset="-122"/>
                          <a:ea typeface="微软雅黑" panose="020B0503020204020204" pitchFamily="34" charset="-122"/>
                          <a:cs typeface="Arial"/>
                          <a:sym typeface="Arial"/>
                        </a:rPr>
                        <a:t>商苡恒</a:t>
                      </a:r>
                      <a:endParaRPr sz="1400" b="1" i="0" u="none" strike="noStrike" cap="none" dirty="0">
                        <a:solidFill>
                          <a:srgbClr val="2A597A"/>
                        </a:solidFill>
                        <a:latin typeface="微软雅黑" panose="020B0503020204020204" pitchFamily="34" charset="-122"/>
                        <a:ea typeface="微软雅黑" panose="020B0503020204020204" pitchFamily="34" charset="-122"/>
                        <a:cs typeface="Arial"/>
                        <a:sym typeface="Aria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10000</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7822414"/>
                  </a:ext>
                </a:extLst>
              </a:tr>
              <a:tr h="383908">
                <a:tc rowSpan="3">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Program </a:t>
                      </a:r>
                      <a:r>
                        <a:rPr lang="zh-CN" altLang="en-US" sz="1400" b="1" dirty="0">
                          <a:solidFill>
                            <a:srgbClr val="2A597A"/>
                          </a:solidFill>
                          <a:latin typeface="微软雅黑" panose="020B0503020204020204" pitchFamily="34" charset="-122"/>
                          <a:ea typeface="微软雅黑" panose="020B0503020204020204" pitchFamily="34" charset="-122"/>
                        </a:rPr>
                        <a:t>组</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翁国樑</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616</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420329"/>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张思宜</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2503</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453658"/>
                  </a:ext>
                </a:extLst>
              </a:tr>
              <a:tr h="382499">
                <a:tc vMerge="1">
                  <a:txBody>
                    <a:bodyPr/>
                    <a:lstStyle/>
                    <a:p>
                      <a:endParaRPr lang="zh-CN" altLang="en-US"/>
                    </a:p>
                  </a:txBody>
                  <a:tcPr/>
                </a:tc>
                <a:tc>
                  <a:txBody>
                    <a:bodyPr/>
                    <a:lstStyle/>
                    <a:p>
                      <a:pPr marL="0" lvl="0" indent="0" algn="ctr" rtl="0">
                        <a:spcBef>
                          <a:spcPts val="0"/>
                        </a:spcBef>
                        <a:spcAft>
                          <a:spcPts val="0"/>
                        </a:spcAft>
                        <a:buNone/>
                      </a:pPr>
                      <a:r>
                        <a:rPr lang="zh-CN" altLang="en-US" sz="1400" b="1" dirty="0">
                          <a:solidFill>
                            <a:srgbClr val="2A597A"/>
                          </a:solidFill>
                          <a:latin typeface="微软雅黑" panose="020B0503020204020204" pitchFamily="34" charset="-122"/>
                          <a:ea typeface="微软雅黑" panose="020B0503020204020204" pitchFamily="34" charset="-122"/>
                        </a:rPr>
                        <a:t>张梓晨</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altLang="zh-CN" sz="1400" b="1" dirty="0">
                          <a:solidFill>
                            <a:srgbClr val="2A597A"/>
                          </a:solidFill>
                          <a:latin typeface="微软雅黑" panose="020B0503020204020204" pitchFamily="34" charset="-122"/>
                          <a:ea typeface="微软雅黑" panose="020B0503020204020204" pitchFamily="34" charset="-122"/>
                        </a:rPr>
                        <a:t>300</a:t>
                      </a:r>
                      <a:r>
                        <a:rPr lang="zh-CN" altLang="en-US" sz="1400" b="1" dirty="0">
                          <a:solidFill>
                            <a:srgbClr val="2A597A"/>
                          </a:solidFill>
                          <a:latin typeface="微软雅黑" panose="020B0503020204020204" pitchFamily="34" charset="-122"/>
                          <a:ea typeface="微软雅黑" panose="020B0503020204020204" pitchFamily="34" charset="-122"/>
                        </a:rPr>
                        <a:t>行</a:t>
                      </a:r>
                      <a:endParaRPr sz="1400" b="1" dirty="0">
                        <a:solidFill>
                          <a:srgbClr val="2A597A"/>
                        </a:solidFill>
                        <a:latin typeface="微软雅黑" panose="020B0503020204020204" pitchFamily="34" charset="-122"/>
                        <a:ea typeface="微软雅黑" panose="020B0503020204020204" pitchFamily="34" charset="-122"/>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344434"/>
                  </a:ext>
                </a:extLst>
              </a:tr>
            </a:tbl>
          </a:graphicData>
        </a:graphic>
      </p:graphicFrame>
      <p:grpSp>
        <p:nvGrpSpPr>
          <p:cNvPr id="1005" name="Google Shape;1005;p43">
            <a:extLst>
              <a:ext uri="{FF2B5EF4-FFF2-40B4-BE49-F238E27FC236}">
                <a16:creationId xmlns:a16="http://schemas.microsoft.com/office/drawing/2014/main" id="{CF8388E5-545C-24DB-4586-E881B752C784}"/>
              </a:ext>
            </a:extLst>
          </p:cNvPr>
          <p:cNvGrpSpPr/>
          <p:nvPr/>
        </p:nvGrpSpPr>
        <p:grpSpPr>
          <a:xfrm flipH="1">
            <a:off x="109742" y="3697145"/>
            <a:ext cx="1853402" cy="954563"/>
            <a:chOff x="2284775" y="2665075"/>
            <a:chExt cx="1205700" cy="620975"/>
          </a:xfrm>
        </p:grpSpPr>
        <p:sp>
          <p:nvSpPr>
            <p:cNvPr id="1006" name="Google Shape;1006;p43">
              <a:extLst>
                <a:ext uri="{FF2B5EF4-FFF2-40B4-BE49-F238E27FC236}">
                  <a16:creationId xmlns:a16="http://schemas.microsoft.com/office/drawing/2014/main" id="{F6DC42EC-37A8-DAA5-7A96-C13E4FB0499E}"/>
                </a:ext>
              </a:extLst>
            </p:cNvPr>
            <p:cNvSpPr/>
            <p:nvPr/>
          </p:nvSpPr>
          <p:spPr>
            <a:xfrm>
              <a:off x="2284775" y="2665075"/>
              <a:ext cx="1205700" cy="620975"/>
            </a:xfrm>
            <a:custGeom>
              <a:avLst/>
              <a:gdLst/>
              <a:ahLst/>
              <a:cxnLst/>
              <a:rect l="l" t="t" r="r" b="b"/>
              <a:pathLst>
                <a:path w="48228" h="24839" extrusionOk="0">
                  <a:moveTo>
                    <a:pt x="24253" y="6631"/>
                  </a:moveTo>
                  <a:cubicBezTo>
                    <a:pt x="24293" y="6631"/>
                    <a:pt x="24334" y="6646"/>
                    <a:pt x="24365" y="6678"/>
                  </a:cubicBezTo>
                  <a:lnTo>
                    <a:pt x="37011" y="19555"/>
                  </a:lnTo>
                  <a:cubicBezTo>
                    <a:pt x="37105" y="19649"/>
                    <a:pt x="37040" y="19815"/>
                    <a:pt x="36904" y="19815"/>
                  </a:cubicBezTo>
                  <a:cubicBezTo>
                    <a:pt x="36902" y="19815"/>
                    <a:pt x="36900" y="19815"/>
                    <a:pt x="36899" y="19815"/>
                  </a:cubicBezTo>
                  <a:lnTo>
                    <a:pt x="36726" y="19814"/>
                  </a:lnTo>
                  <a:lnTo>
                    <a:pt x="36393" y="19811"/>
                  </a:lnTo>
                  <a:lnTo>
                    <a:pt x="34583" y="19799"/>
                  </a:lnTo>
                  <a:lnTo>
                    <a:pt x="30845" y="19768"/>
                  </a:lnTo>
                  <a:lnTo>
                    <a:pt x="30458" y="19769"/>
                  </a:lnTo>
                  <a:lnTo>
                    <a:pt x="25612" y="19733"/>
                  </a:lnTo>
                  <a:lnTo>
                    <a:pt x="25439" y="19732"/>
                  </a:lnTo>
                  <a:lnTo>
                    <a:pt x="24931" y="19726"/>
                  </a:lnTo>
                  <a:lnTo>
                    <a:pt x="18785" y="19681"/>
                  </a:lnTo>
                  <a:lnTo>
                    <a:pt x="18456" y="19676"/>
                  </a:lnTo>
                  <a:lnTo>
                    <a:pt x="16404" y="19664"/>
                  </a:lnTo>
                  <a:lnTo>
                    <a:pt x="16052" y="19662"/>
                  </a:lnTo>
                  <a:lnTo>
                    <a:pt x="11330" y="19625"/>
                  </a:lnTo>
                  <a:cubicBezTo>
                    <a:pt x="11329" y="19625"/>
                    <a:pt x="11328" y="19625"/>
                    <a:pt x="11327" y="19625"/>
                  </a:cubicBezTo>
                  <a:cubicBezTo>
                    <a:pt x="11195" y="19625"/>
                    <a:pt x="11127" y="19457"/>
                    <a:pt x="11227" y="19364"/>
                  </a:cubicBezTo>
                  <a:lnTo>
                    <a:pt x="20534" y="10218"/>
                  </a:lnTo>
                  <a:lnTo>
                    <a:pt x="24143" y="6675"/>
                  </a:lnTo>
                  <a:cubicBezTo>
                    <a:pt x="24173" y="6645"/>
                    <a:pt x="24213" y="6631"/>
                    <a:pt x="24253" y="6631"/>
                  </a:cubicBezTo>
                  <a:close/>
                  <a:moveTo>
                    <a:pt x="24183" y="0"/>
                  </a:moveTo>
                  <a:cubicBezTo>
                    <a:pt x="24182" y="0"/>
                    <a:pt x="24180" y="0"/>
                    <a:pt x="24179" y="0"/>
                  </a:cubicBezTo>
                  <a:cubicBezTo>
                    <a:pt x="24179" y="0"/>
                    <a:pt x="24179" y="0"/>
                    <a:pt x="24178" y="0"/>
                  </a:cubicBezTo>
                  <a:cubicBezTo>
                    <a:pt x="24160" y="0"/>
                    <a:pt x="23993" y="4"/>
                    <a:pt x="23826" y="145"/>
                  </a:cubicBezTo>
                  <a:cubicBezTo>
                    <a:pt x="23742" y="216"/>
                    <a:pt x="22673" y="1251"/>
                    <a:pt x="21028" y="2854"/>
                  </a:cubicBezTo>
                  <a:cubicBezTo>
                    <a:pt x="20934" y="2948"/>
                    <a:pt x="20837" y="3039"/>
                    <a:pt x="20739" y="3135"/>
                  </a:cubicBezTo>
                  <a:cubicBezTo>
                    <a:pt x="20147" y="3718"/>
                    <a:pt x="19479" y="4366"/>
                    <a:pt x="18766" y="5062"/>
                  </a:cubicBezTo>
                  <a:cubicBezTo>
                    <a:pt x="18346" y="5469"/>
                    <a:pt x="17911" y="5892"/>
                    <a:pt x="17465" y="6327"/>
                  </a:cubicBezTo>
                  <a:cubicBezTo>
                    <a:pt x="17355" y="6438"/>
                    <a:pt x="17244" y="6545"/>
                    <a:pt x="17134" y="6654"/>
                  </a:cubicBezTo>
                  <a:cubicBezTo>
                    <a:pt x="16405" y="7368"/>
                    <a:pt x="15640" y="8118"/>
                    <a:pt x="14853" y="8882"/>
                  </a:cubicBezTo>
                  <a:lnTo>
                    <a:pt x="14627" y="9107"/>
                  </a:lnTo>
                  <a:cubicBezTo>
                    <a:pt x="13816" y="9901"/>
                    <a:pt x="12984" y="10712"/>
                    <a:pt x="12150" y="11533"/>
                  </a:cubicBezTo>
                  <a:lnTo>
                    <a:pt x="11918" y="11757"/>
                  </a:lnTo>
                  <a:cubicBezTo>
                    <a:pt x="11178" y="12484"/>
                    <a:pt x="10437" y="13216"/>
                    <a:pt x="9702" y="13928"/>
                  </a:cubicBezTo>
                  <a:lnTo>
                    <a:pt x="7371" y="16216"/>
                  </a:lnTo>
                  <a:cubicBezTo>
                    <a:pt x="4459" y="19081"/>
                    <a:pt x="1917" y="21585"/>
                    <a:pt x="541" y="22958"/>
                  </a:cubicBezTo>
                  <a:cubicBezTo>
                    <a:pt x="176" y="23157"/>
                    <a:pt x="1" y="23561"/>
                    <a:pt x="104" y="23901"/>
                  </a:cubicBezTo>
                  <a:cubicBezTo>
                    <a:pt x="217" y="24269"/>
                    <a:pt x="601" y="24403"/>
                    <a:pt x="635" y="24414"/>
                  </a:cubicBezTo>
                  <a:lnTo>
                    <a:pt x="925" y="24416"/>
                  </a:lnTo>
                  <a:lnTo>
                    <a:pt x="1326" y="24421"/>
                  </a:lnTo>
                  <a:lnTo>
                    <a:pt x="7604" y="24474"/>
                  </a:lnTo>
                  <a:lnTo>
                    <a:pt x="7943" y="24478"/>
                  </a:lnTo>
                  <a:lnTo>
                    <a:pt x="9582" y="24492"/>
                  </a:lnTo>
                  <a:lnTo>
                    <a:pt x="9890" y="24496"/>
                  </a:lnTo>
                  <a:lnTo>
                    <a:pt x="28680" y="24668"/>
                  </a:lnTo>
                  <a:lnTo>
                    <a:pt x="29282" y="24675"/>
                  </a:lnTo>
                  <a:lnTo>
                    <a:pt x="29450" y="24675"/>
                  </a:lnTo>
                  <a:lnTo>
                    <a:pt x="36665" y="24741"/>
                  </a:lnTo>
                  <a:lnTo>
                    <a:pt x="36975" y="24743"/>
                  </a:lnTo>
                  <a:lnTo>
                    <a:pt x="43749" y="24807"/>
                  </a:lnTo>
                  <a:lnTo>
                    <a:pt x="44218" y="24804"/>
                  </a:lnTo>
                  <a:lnTo>
                    <a:pt x="44224" y="24805"/>
                  </a:lnTo>
                  <a:lnTo>
                    <a:pt x="47564" y="24839"/>
                  </a:lnTo>
                  <a:cubicBezTo>
                    <a:pt x="47566" y="24839"/>
                    <a:pt x="47569" y="24839"/>
                    <a:pt x="47571" y="24839"/>
                  </a:cubicBezTo>
                  <a:cubicBezTo>
                    <a:pt x="48005" y="24839"/>
                    <a:pt x="48228" y="24312"/>
                    <a:pt x="47921" y="24001"/>
                  </a:cubicBezTo>
                  <a:lnTo>
                    <a:pt x="24528" y="143"/>
                  </a:lnTo>
                  <a:cubicBezTo>
                    <a:pt x="24434" y="50"/>
                    <a:pt x="24306" y="0"/>
                    <a:pt x="2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a:extLst>
                <a:ext uri="{FF2B5EF4-FFF2-40B4-BE49-F238E27FC236}">
                  <a16:creationId xmlns:a16="http://schemas.microsoft.com/office/drawing/2014/main" id="{904483A5-64B8-768B-9C25-24047CA7149A}"/>
                </a:ext>
              </a:extLst>
            </p:cNvPr>
            <p:cNvSpPr/>
            <p:nvPr/>
          </p:nvSpPr>
          <p:spPr>
            <a:xfrm>
              <a:off x="2871050" y="2694400"/>
              <a:ext cx="60450" cy="59650"/>
            </a:xfrm>
            <a:custGeom>
              <a:avLst/>
              <a:gdLst/>
              <a:ahLst/>
              <a:cxnLst/>
              <a:rect l="l" t="t" r="r" b="b"/>
              <a:pathLst>
                <a:path w="2418" h="2386" extrusionOk="0">
                  <a:moveTo>
                    <a:pt x="2119" y="1"/>
                  </a:moveTo>
                  <a:lnTo>
                    <a:pt x="1" y="2081"/>
                  </a:lnTo>
                  <a:lnTo>
                    <a:pt x="299" y="2385"/>
                  </a:lnTo>
                  <a:lnTo>
                    <a:pt x="2417" y="304"/>
                  </a:lnTo>
                  <a:lnTo>
                    <a:pt x="21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a:extLst>
                <a:ext uri="{FF2B5EF4-FFF2-40B4-BE49-F238E27FC236}">
                  <a16:creationId xmlns:a16="http://schemas.microsoft.com/office/drawing/2014/main" id="{5157C37B-D1F9-6ECC-31E5-51E721AF4469}"/>
                </a:ext>
              </a:extLst>
            </p:cNvPr>
            <p:cNvSpPr/>
            <p:nvPr/>
          </p:nvSpPr>
          <p:spPr>
            <a:xfrm>
              <a:off x="2925075" y="2729625"/>
              <a:ext cx="39250" cy="38750"/>
            </a:xfrm>
            <a:custGeom>
              <a:avLst/>
              <a:gdLst/>
              <a:ahLst/>
              <a:cxnLst/>
              <a:rect l="l" t="t" r="r" b="b"/>
              <a:pathLst>
                <a:path w="1570" h="1550" extrusionOk="0">
                  <a:moveTo>
                    <a:pt x="1272" y="1"/>
                  </a:moveTo>
                  <a:lnTo>
                    <a:pt x="0" y="1246"/>
                  </a:lnTo>
                  <a:lnTo>
                    <a:pt x="299" y="1550"/>
                  </a:lnTo>
                  <a:lnTo>
                    <a:pt x="1569" y="305"/>
                  </a:lnTo>
                  <a:lnTo>
                    <a:pt x="12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a:extLst>
                <a:ext uri="{FF2B5EF4-FFF2-40B4-BE49-F238E27FC236}">
                  <a16:creationId xmlns:a16="http://schemas.microsoft.com/office/drawing/2014/main" id="{CE22F2F7-E2E5-4A6E-0063-A9BFC6019856}"/>
                </a:ext>
              </a:extLst>
            </p:cNvPr>
            <p:cNvSpPr/>
            <p:nvPr/>
          </p:nvSpPr>
          <p:spPr>
            <a:xfrm>
              <a:off x="2938550" y="2763100"/>
              <a:ext cx="60500" cy="59575"/>
            </a:xfrm>
            <a:custGeom>
              <a:avLst/>
              <a:gdLst/>
              <a:ahLst/>
              <a:cxnLst/>
              <a:rect l="l" t="t" r="r" b="b"/>
              <a:pathLst>
                <a:path w="2420" h="2383" extrusionOk="0">
                  <a:moveTo>
                    <a:pt x="2121" y="0"/>
                  </a:moveTo>
                  <a:lnTo>
                    <a:pt x="1" y="2079"/>
                  </a:lnTo>
                  <a:lnTo>
                    <a:pt x="298" y="2383"/>
                  </a:lnTo>
                  <a:lnTo>
                    <a:pt x="2419" y="303"/>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a:extLst>
                <a:ext uri="{FF2B5EF4-FFF2-40B4-BE49-F238E27FC236}">
                  <a16:creationId xmlns:a16="http://schemas.microsoft.com/office/drawing/2014/main" id="{809B14A8-0E3C-B01E-66C0-0C10B58F2309}"/>
                </a:ext>
              </a:extLst>
            </p:cNvPr>
            <p:cNvSpPr/>
            <p:nvPr/>
          </p:nvSpPr>
          <p:spPr>
            <a:xfrm>
              <a:off x="2992675" y="2798375"/>
              <a:ext cx="39250" cy="38750"/>
            </a:xfrm>
            <a:custGeom>
              <a:avLst/>
              <a:gdLst/>
              <a:ahLst/>
              <a:cxnLst/>
              <a:rect l="l" t="t" r="r" b="b"/>
              <a:pathLst>
                <a:path w="1570" h="1550" extrusionOk="0">
                  <a:moveTo>
                    <a:pt x="1272" y="0"/>
                  </a:moveTo>
                  <a:lnTo>
                    <a:pt x="1" y="1246"/>
                  </a:lnTo>
                  <a:lnTo>
                    <a:pt x="299" y="1549"/>
                  </a:lnTo>
                  <a:lnTo>
                    <a:pt x="1569" y="303"/>
                  </a:lnTo>
                  <a:lnTo>
                    <a:pt x="12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a:extLst>
                <a:ext uri="{FF2B5EF4-FFF2-40B4-BE49-F238E27FC236}">
                  <a16:creationId xmlns:a16="http://schemas.microsoft.com/office/drawing/2014/main" id="{921B327A-2793-CDC9-64E6-3C57EC6A19E3}"/>
                </a:ext>
              </a:extLst>
            </p:cNvPr>
            <p:cNvSpPr/>
            <p:nvPr/>
          </p:nvSpPr>
          <p:spPr>
            <a:xfrm>
              <a:off x="3005725" y="2831675"/>
              <a:ext cx="60450" cy="59575"/>
            </a:xfrm>
            <a:custGeom>
              <a:avLst/>
              <a:gdLst/>
              <a:ahLst/>
              <a:cxnLst/>
              <a:rect l="l" t="t" r="r" b="b"/>
              <a:pathLst>
                <a:path w="2418" h="2383" extrusionOk="0">
                  <a:moveTo>
                    <a:pt x="2121" y="0"/>
                  </a:moveTo>
                  <a:lnTo>
                    <a:pt x="0" y="2080"/>
                  </a:lnTo>
                  <a:lnTo>
                    <a:pt x="297" y="2383"/>
                  </a:lnTo>
                  <a:lnTo>
                    <a:pt x="2418" y="305"/>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a:extLst>
                <a:ext uri="{FF2B5EF4-FFF2-40B4-BE49-F238E27FC236}">
                  <a16:creationId xmlns:a16="http://schemas.microsoft.com/office/drawing/2014/main" id="{BB0C70AE-7772-EC5B-FE85-7B750A4A7C81}"/>
                </a:ext>
              </a:extLst>
            </p:cNvPr>
            <p:cNvSpPr/>
            <p:nvPr/>
          </p:nvSpPr>
          <p:spPr>
            <a:xfrm>
              <a:off x="3060000" y="2866875"/>
              <a:ext cx="39175" cy="38775"/>
            </a:xfrm>
            <a:custGeom>
              <a:avLst/>
              <a:gdLst/>
              <a:ahLst/>
              <a:cxnLst/>
              <a:rect l="l" t="t" r="r" b="b"/>
              <a:pathLst>
                <a:path w="1567" h="1551" extrusionOk="0">
                  <a:moveTo>
                    <a:pt x="1269" y="0"/>
                  </a:moveTo>
                  <a:lnTo>
                    <a:pt x="0" y="1246"/>
                  </a:lnTo>
                  <a:lnTo>
                    <a:pt x="297" y="1550"/>
                  </a:lnTo>
                  <a:lnTo>
                    <a:pt x="1567" y="303"/>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a:extLst>
                <a:ext uri="{FF2B5EF4-FFF2-40B4-BE49-F238E27FC236}">
                  <a16:creationId xmlns:a16="http://schemas.microsoft.com/office/drawing/2014/main" id="{EE7F5510-DA8C-8314-2EF4-959DFD1B058E}"/>
                </a:ext>
              </a:extLst>
            </p:cNvPr>
            <p:cNvSpPr/>
            <p:nvPr/>
          </p:nvSpPr>
          <p:spPr>
            <a:xfrm>
              <a:off x="3073350" y="2900300"/>
              <a:ext cx="60475" cy="59600"/>
            </a:xfrm>
            <a:custGeom>
              <a:avLst/>
              <a:gdLst/>
              <a:ahLst/>
              <a:cxnLst/>
              <a:rect l="l" t="t" r="r" b="b"/>
              <a:pathLst>
                <a:path w="2419" h="2384" extrusionOk="0">
                  <a:moveTo>
                    <a:pt x="2121" y="1"/>
                  </a:moveTo>
                  <a:lnTo>
                    <a:pt x="0" y="2079"/>
                  </a:lnTo>
                  <a:lnTo>
                    <a:pt x="298"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a:extLst>
                <a:ext uri="{FF2B5EF4-FFF2-40B4-BE49-F238E27FC236}">
                  <a16:creationId xmlns:a16="http://schemas.microsoft.com/office/drawing/2014/main" id="{8A058738-4BD4-E4D0-F0DB-32856E296A8D}"/>
                </a:ext>
              </a:extLst>
            </p:cNvPr>
            <p:cNvSpPr/>
            <p:nvPr/>
          </p:nvSpPr>
          <p:spPr>
            <a:xfrm>
              <a:off x="3127200" y="2935400"/>
              <a:ext cx="39200" cy="38825"/>
            </a:xfrm>
            <a:custGeom>
              <a:avLst/>
              <a:gdLst/>
              <a:ahLst/>
              <a:cxnLst/>
              <a:rect l="l" t="t" r="r" b="b"/>
              <a:pathLst>
                <a:path w="1568" h="1553" extrusionOk="0">
                  <a:moveTo>
                    <a:pt x="1269" y="0"/>
                  </a:moveTo>
                  <a:lnTo>
                    <a:pt x="1" y="1249"/>
                  </a:lnTo>
                  <a:lnTo>
                    <a:pt x="299" y="1552"/>
                  </a:lnTo>
                  <a:lnTo>
                    <a:pt x="1567" y="304"/>
                  </a:lnTo>
                  <a:lnTo>
                    <a:pt x="12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a:extLst>
                <a:ext uri="{FF2B5EF4-FFF2-40B4-BE49-F238E27FC236}">
                  <a16:creationId xmlns:a16="http://schemas.microsoft.com/office/drawing/2014/main" id="{105B6352-CB99-5C6D-C562-40F382D574C0}"/>
                </a:ext>
              </a:extLst>
            </p:cNvPr>
            <p:cNvSpPr/>
            <p:nvPr/>
          </p:nvSpPr>
          <p:spPr>
            <a:xfrm>
              <a:off x="3140500" y="2968825"/>
              <a:ext cx="60475" cy="59600"/>
            </a:xfrm>
            <a:custGeom>
              <a:avLst/>
              <a:gdLst/>
              <a:ahLst/>
              <a:cxnLst/>
              <a:rect l="l" t="t" r="r" b="b"/>
              <a:pathLst>
                <a:path w="2419" h="2384" extrusionOk="0">
                  <a:moveTo>
                    <a:pt x="2121" y="1"/>
                  </a:moveTo>
                  <a:lnTo>
                    <a:pt x="1" y="2079"/>
                  </a:lnTo>
                  <a:lnTo>
                    <a:pt x="298" y="2383"/>
                  </a:lnTo>
                  <a:lnTo>
                    <a:pt x="2418"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a:extLst>
                <a:ext uri="{FF2B5EF4-FFF2-40B4-BE49-F238E27FC236}">
                  <a16:creationId xmlns:a16="http://schemas.microsoft.com/office/drawing/2014/main" id="{8935D0F9-4CB1-68EF-B54B-B931507BDFF4}"/>
                </a:ext>
              </a:extLst>
            </p:cNvPr>
            <p:cNvSpPr/>
            <p:nvPr/>
          </p:nvSpPr>
          <p:spPr>
            <a:xfrm>
              <a:off x="3194850" y="3004225"/>
              <a:ext cx="39250" cy="38750"/>
            </a:xfrm>
            <a:custGeom>
              <a:avLst/>
              <a:gdLst/>
              <a:ahLst/>
              <a:cxnLst/>
              <a:rect l="l" t="t" r="r" b="b"/>
              <a:pathLst>
                <a:path w="1570" h="1550" extrusionOk="0">
                  <a:moveTo>
                    <a:pt x="1271" y="1"/>
                  </a:moveTo>
                  <a:lnTo>
                    <a:pt x="1" y="1246"/>
                  </a:lnTo>
                  <a:lnTo>
                    <a:pt x="299" y="1550"/>
                  </a:lnTo>
                  <a:lnTo>
                    <a:pt x="1569"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a:extLst>
                <a:ext uri="{FF2B5EF4-FFF2-40B4-BE49-F238E27FC236}">
                  <a16:creationId xmlns:a16="http://schemas.microsoft.com/office/drawing/2014/main" id="{BA137F59-8CB2-8EC4-347B-4753509B02E2}"/>
                </a:ext>
              </a:extLst>
            </p:cNvPr>
            <p:cNvSpPr/>
            <p:nvPr/>
          </p:nvSpPr>
          <p:spPr>
            <a:xfrm>
              <a:off x="3207850" y="3037650"/>
              <a:ext cx="60475" cy="59550"/>
            </a:xfrm>
            <a:custGeom>
              <a:avLst/>
              <a:gdLst/>
              <a:ahLst/>
              <a:cxnLst/>
              <a:rect l="l" t="t" r="r" b="b"/>
              <a:pathLst>
                <a:path w="2419" h="2382" extrusionOk="0">
                  <a:moveTo>
                    <a:pt x="2121" y="0"/>
                  </a:moveTo>
                  <a:lnTo>
                    <a:pt x="1" y="2078"/>
                  </a:lnTo>
                  <a:lnTo>
                    <a:pt x="298" y="2382"/>
                  </a:lnTo>
                  <a:lnTo>
                    <a:pt x="2419" y="304"/>
                  </a:lnTo>
                  <a:lnTo>
                    <a:pt x="21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a:extLst>
                <a:ext uri="{FF2B5EF4-FFF2-40B4-BE49-F238E27FC236}">
                  <a16:creationId xmlns:a16="http://schemas.microsoft.com/office/drawing/2014/main" id="{5DC34BE7-885F-7238-D2BF-B260021DBCAF}"/>
                </a:ext>
              </a:extLst>
            </p:cNvPr>
            <p:cNvSpPr/>
            <p:nvPr/>
          </p:nvSpPr>
          <p:spPr>
            <a:xfrm>
              <a:off x="3262300" y="3072650"/>
              <a:ext cx="39225" cy="38750"/>
            </a:xfrm>
            <a:custGeom>
              <a:avLst/>
              <a:gdLst/>
              <a:ahLst/>
              <a:cxnLst/>
              <a:rect l="l" t="t" r="r" b="b"/>
              <a:pathLst>
                <a:path w="1569" h="1550" extrusionOk="0">
                  <a:moveTo>
                    <a:pt x="1271" y="1"/>
                  </a:moveTo>
                  <a:lnTo>
                    <a:pt x="1" y="1247"/>
                  </a:lnTo>
                  <a:lnTo>
                    <a:pt x="298" y="1550"/>
                  </a:lnTo>
                  <a:lnTo>
                    <a:pt x="1568" y="304"/>
                  </a:lnTo>
                  <a:lnTo>
                    <a:pt x="12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a:extLst>
                <a:ext uri="{FF2B5EF4-FFF2-40B4-BE49-F238E27FC236}">
                  <a16:creationId xmlns:a16="http://schemas.microsoft.com/office/drawing/2014/main" id="{7E8A0FB2-A615-951D-EABD-D0BA51EEC533}"/>
                </a:ext>
              </a:extLst>
            </p:cNvPr>
            <p:cNvSpPr/>
            <p:nvPr/>
          </p:nvSpPr>
          <p:spPr>
            <a:xfrm>
              <a:off x="3275500" y="3106275"/>
              <a:ext cx="60475" cy="59575"/>
            </a:xfrm>
            <a:custGeom>
              <a:avLst/>
              <a:gdLst/>
              <a:ahLst/>
              <a:cxnLst/>
              <a:rect l="l" t="t" r="r" b="b"/>
              <a:pathLst>
                <a:path w="2419" h="2383" extrusionOk="0">
                  <a:moveTo>
                    <a:pt x="2121" y="1"/>
                  </a:moveTo>
                  <a:lnTo>
                    <a:pt x="1" y="2080"/>
                  </a:lnTo>
                  <a:lnTo>
                    <a:pt x="299"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a:extLst>
                <a:ext uri="{FF2B5EF4-FFF2-40B4-BE49-F238E27FC236}">
                  <a16:creationId xmlns:a16="http://schemas.microsoft.com/office/drawing/2014/main" id="{33286882-2691-7782-F47A-1981E7881360}"/>
                </a:ext>
              </a:extLst>
            </p:cNvPr>
            <p:cNvSpPr/>
            <p:nvPr/>
          </p:nvSpPr>
          <p:spPr>
            <a:xfrm>
              <a:off x="3329675" y="3141375"/>
              <a:ext cx="39225" cy="38750"/>
            </a:xfrm>
            <a:custGeom>
              <a:avLst/>
              <a:gdLst/>
              <a:ahLst/>
              <a:cxnLst/>
              <a:rect l="l" t="t" r="r" b="b"/>
              <a:pathLst>
                <a:path w="1569" h="1550" extrusionOk="0">
                  <a:moveTo>
                    <a:pt x="1271" y="0"/>
                  </a:moveTo>
                  <a:lnTo>
                    <a:pt x="0" y="1245"/>
                  </a:lnTo>
                  <a:lnTo>
                    <a:pt x="298" y="1549"/>
                  </a:lnTo>
                  <a:lnTo>
                    <a:pt x="1569" y="303"/>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a:extLst>
                <a:ext uri="{FF2B5EF4-FFF2-40B4-BE49-F238E27FC236}">
                  <a16:creationId xmlns:a16="http://schemas.microsoft.com/office/drawing/2014/main" id="{602DDB31-F905-E880-3DAA-41DCDE46F603}"/>
                </a:ext>
              </a:extLst>
            </p:cNvPr>
            <p:cNvSpPr/>
            <p:nvPr/>
          </p:nvSpPr>
          <p:spPr>
            <a:xfrm>
              <a:off x="3342925" y="3174775"/>
              <a:ext cx="60475" cy="59600"/>
            </a:xfrm>
            <a:custGeom>
              <a:avLst/>
              <a:gdLst/>
              <a:ahLst/>
              <a:cxnLst/>
              <a:rect l="l" t="t" r="r" b="b"/>
              <a:pathLst>
                <a:path w="2419" h="2384" extrusionOk="0">
                  <a:moveTo>
                    <a:pt x="2121" y="1"/>
                  </a:moveTo>
                  <a:lnTo>
                    <a:pt x="0" y="2080"/>
                  </a:lnTo>
                  <a:lnTo>
                    <a:pt x="297" y="2383"/>
                  </a:lnTo>
                  <a:lnTo>
                    <a:pt x="2419" y="304"/>
                  </a:lnTo>
                  <a:lnTo>
                    <a:pt x="2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a:extLst>
                <a:ext uri="{FF2B5EF4-FFF2-40B4-BE49-F238E27FC236}">
                  <a16:creationId xmlns:a16="http://schemas.microsoft.com/office/drawing/2014/main" id="{29B1040D-143B-C54D-025E-8D1C65C19BE4}"/>
                </a:ext>
              </a:extLst>
            </p:cNvPr>
            <p:cNvSpPr/>
            <p:nvPr/>
          </p:nvSpPr>
          <p:spPr>
            <a:xfrm>
              <a:off x="3397100" y="3209875"/>
              <a:ext cx="39225" cy="38775"/>
            </a:xfrm>
            <a:custGeom>
              <a:avLst/>
              <a:gdLst/>
              <a:ahLst/>
              <a:cxnLst/>
              <a:rect l="l" t="t" r="r" b="b"/>
              <a:pathLst>
                <a:path w="1569" h="1551" extrusionOk="0">
                  <a:moveTo>
                    <a:pt x="1271" y="0"/>
                  </a:moveTo>
                  <a:lnTo>
                    <a:pt x="0" y="1246"/>
                  </a:lnTo>
                  <a:lnTo>
                    <a:pt x="298" y="1550"/>
                  </a:lnTo>
                  <a:lnTo>
                    <a:pt x="1569" y="305"/>
                  </a:lnTo>
                  <a:lnTo>
                    <a:pt x="12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a:extLst>
                <a:ext uri="{FF2B5EF4-FFF2-40B4-BE49-F238E27FC236}">
                  <a16:creationId xmlns:a16="http://schemas.microsoft.com/office/drawing/2014/main" id="{3AD7911A-E056-51C7-C00F-9A74ADF225A9}"/>
                </a:ext>
              </a:extLst>
            </p:cNvPr>
            <p:cNvSpPr/>
            <p:nvPr/>
          </p:nvSpPr>
          <p:spPr>
            <a:xfrm>
              <a:off x="2582725" y="2736425"/>
              <a:ext cx="231900" cy="269250"/>
            </a:xfrm>
            <a:custGeom>
              <a:avLst/>
              <a:gdLst/>
              <a:ahLst/>
              <a:cxnLst/>
              <a:rect l="l" t="t" r="r" b="b"/>
              <a:pathLst>
                <a:path w="9276" h="10770" extrusionOk="0">
                  <a:moveTo>
                    <a:pt x="9110" y="1"/>
                  </a:moveTo>
                  <a:cubicBezTo>
                    <a:pt x="9016" y="94"/>
                    <a:pt x="8919" y="185"/>
                    <a:pt x="8820" y="281"/>
                  </a:cubicBezTo>
                  <a:cubicBezTo>
                    <a:pt x="8828" y="395"/>
                    <a:pt x="8835" y="508"/>
                    <a:pt x="8843" y="618"/>
                  </a:cubicBezTo>
                  <a:cubicBezTo>
                    <a:pt x="8905" y="1452"/>
                    <a:pt x="8963" y="2238"/>
                    <a:pt x="8750" y="3002"/>
                  </a:cubicBezTo>
                  <a:cubicBezTo>
                    <a:pt x="8560" y="3682"/>
                    <a:pt x="8158" y="4289"/>
                    <a:pt x="7770" y="4877"/>
                  </a:cubicBezTo>
                  <a:cubicBezTo>
                    <a:pt x="7549" y="5210"/>
                    <a:pt x="7307" y="5634"/>
                    <a:pt x="7050" y="6081"/>
                  </a:cubicBezTo>
                  <a:cubicBezTo>
                    <a:pt x="5976" y="7943"/>
                    <a:pt x="4528" y="10461"/>
                    <a:pt x="2573" y="10461"/>
                  </a:cubicBezTo>
                  <a:cubicBezTo>
                    <a:pt x="2485" y="10461"/>
                    <a:pt x="2396" y="10456"/>
                    <a:pt x="2306" y="10446"/>
                  </a:cubicBezTo>
                  <a:cubicBezTo>
                    <a:pt x="1437" y="10344"/>
                    <a:pt x="729" y="9598"/>
                    <a:pt x="231" y="8677"/>
                  </a:cubicBezTo>
                  <a:lnTo>
                    <a:pt x="0" y="8904"/>
                  </a:lnTo>
                  <a:cubicBezTo>
                    <a:pt x="218" y="9293"/>
                    <a:pt x="473" y="9655"/>
                    <a:pt x="767" y="9954"/>
                  </a:cubicBezTo>
                  <a:cubicBezTo>
                    <a:pt x="1189" y="10384"/>
                    <a:pt x="1690" y="10683"/>
                    <a:pt x="2268" y="10751"/>
                  </a:cubicBezTo>
                  <a:cubicBezTo>
                    <a:pt x="2373" y="10763"/>
                    <a:pt x="2476" y="10769"/>
                    <a:pt x="2578" y="10769"/>
                  </a:cubicBezTo>
                  <a:cubicBezTo>
                    <a:pt x="4706" y="10769"/>
                    <a:pt x="6206" y="8163"/>
                    <a:pt x="7317" y="6234"/>
                  </a:cubicBezTo>
                  <a:cubicBezTo>
                    <a:pt x="7570" y="5791"/>
                    <a:pt x="7811" y="5372"/>
                    <a:pt x="8029" y="5047"/>
                  </a:cubicBezTo>
                  <a:cubicBezTo>
                    <a:pt x="8427" y="4440"/>
                    <a:pt x="8842" y="3810"/>
                    <a:pt x="9048" y="3085"/>
                  </a:cubicBezTo>
                  <a:cubicBezTo>
                    <a:pt x="9275" y="2269"/>
                    <a:pt x="9214" y="1418"/>
                    <a:pt x="9151" y="592"/>
                  </a:cubicBezTo>
                  <a:cubicBezTo>
                    <a:pt x="9137" y="398"/>
                    <a:pt x="9122" y="201"/>
                    <a:pt x="9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a:extLst>
                <a:ext uri="{FF2B5EF4-FFF2-40B4-BE49-F238E27FC236}">
                  <a16:creationId xmlns:a16="http://schemas.microsoft.com/office/drawing/2014/main" id="{E1835E8C-2CA9-D7FF-3EAD-B4B7B703907F}"/>
                </a:ext>
              </a:extLst>
            </p:cNvPr>
            <p:cNvSpPr/>
            <p:nvPr/>
          </p:nvSpPr>
          <p:spPr>
            <a:xfrm>
              <a:off x="2650475" y="2823300"/>
              <a:ext cx="70925" cy="74850"/>
            </a:xfrm>
            <a:custGeom>
              <a:avLst/>
              <a:gdLst/>
              <a:ahLst/>
              <a:cxnLst/>
              <a:rect l="l" t="t" r="r" b="b"/>
              <a:pathLst>
                <a:path w="2837" h="2994" extrusionOk="0">
                  <a:moveTo>
                    <a:pt x="2836" y="0"/>
                  </a:moveTo>
                  <a:lnTo>
                    <a:pt x="2836" y="0"/>
                  </a:lnTo>
                  <a:cubicBezTo>
                    <a:pt x="2728" y="111"/>
                    <a:pt x="2616" y="216"/>
                    <a:pt x="2506" y="324"/>
                  </a:cubicBezTo>
                  <a:cubicBezTo>
                    <a:pt x="2454" y="1038"/>
                    <a:pt x="2364" y="1743"/>
                    <a:pt x="1902" y="2224"/>
                  </a:cubicBezTo>
                  <a:cubicBezTo>
                    <a:pt x="1619" y="2519"/>
                    <a:pt x="1210" y="2685"/>
                    <a:pt x="802" y="2685"/>
                  </a:cubicBezTo>
                  <a:cubicBezTo>
                    <a:pt x="698" y="2685"/>
                    <a:pt x="594" y="2674"/>
                    <a:pt x="492" y="2652"/>
                  </a:cubicBezTo>
                  <a:cubicBezTo>
                    <a:pt x="402" y="2633"/>
                    <a:pt x="312" y="2600"/>
                    <a:pt x="227" y="2554"/>
                  </a:cubicBezTo>
                  <a:lnTo>
                    <a:pt x="0" y="2777"/>
                  </a:lnTo>
                  <a:cubicBezTo>
                    <a:pt x="130" y="2860"/>
                    <a:pt x="277" y="2921"/>
                    <a:pt x="424" y="2953"/>
                  </a:cubicBezTo>
                  <a:cubicBezTo>
                    <a:pt x="548" y="2980"/>
                    <a:pt x="675" y="2994"/>
                    <a:pt x="802" y="2994"/>
                  </a:cubicBezTo>
                  <a:cubicBezTo>
                    <a:pt x="1292" y="2994"/>
                    <a:pt x="1783" y="2794"/>
                    <a:pt x="2125" y="2437"/>
                  </a:cubicBezTo>
                  <a:cubicBezTo>
                    <a:pt x="2720" y="1814"/>
                    <a:pt x="2778" y="887"/>
                    <a:pt x="2831" y="69"/>
                  </a:cubicBezTo>
                  <a:lnTo>
                    <a:pt x="2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a:extLst>
                <a:ext uri="{FF2B5EF4-FFF2-40B4-BE49-F238E27FC236}">
                  <a16:creationId xmlns:a16="http://schemas.microsoft.com/office/drawing/2014/main" id="{09049D81-0E5A-7B0F-C0FC-E80A983AA29B}"/>
                </a:ext>
              </a:extLst>
            </p:cNvPr>
            <p:cNvSpPr/>
            <p:nvPr/>
          </p:nvSpPr>
          <p:spPr>
            <a:xfrm>
              <a:off x="2521400" y="3013275"/>
              <a:ext cx="94675" cy="91800"/>
            </a:xfrm>
            <a:custGeom>
              <a:avLst/>
              <a:gdLst/>
              <a:ahLst/>
              <a:cxnLst/>
              <a:rect l="l" t="t" r="r" b="b"/>
              <a:pathLst>
                <a:path w="3787" h="3672" extrusionOk="0">
                  <a:moveTo>
                    <a:pt x="239" y="1"/>
                  </a:moveTo>
                  <a:lnTo>
                    <a:pt x="1" y="235"/>
                  </a:lnTo>
                  <a:cubicBezTo>
                    <a:pt x="129" y="515"/>
                    <a:pt x="295" y="776"/>
                    <a:pt x="494" y="1009"/>
                  </a:cubicBezTo>
                  <a:cubicBezTo>
                    <a:pt x="895" y="1476"/>
                    <a:pt x="1407" y="1816"/>
                    <a:pt x="1903" y="2142"/>
                  </a:cubicBezTo>
                  <a:cubicBezTo>
                    <a:pt x="2136" y="2299"/>
                    <a:pt x="2377" y="2455"/>
                    <a:pt x="2600" y="2625"/>
                  </a:cubicBezTo>
                  <a:cubicBezTo>
                    <a:pt x="2890" y="2846"/>
                    <a:pt x="3300" y="3210"/>
                    <a:pt x="3558" y="3671"/>
                  </a:cubicBezTo>
                  <a:lnTo>
                    <a:pt x="3787" y="3446"/>
                  </a:lnTo>
                  <a:cubicBezTo>
                    <a:pt x="3500" y="2974"/>
                    <a:pt x="3086" y="2606"/>
                    <a:pt x="2785" y="2378"/>
                  </a:cubicBezTo>
                  <a:cubicBezTo>
                    <a:pt x="2553" y="2204"/>
                    <a:pt x="2309" y="2043"/>
                    <a:pt x="2074" y="1888"/>
                  </a:cubicBezTo>
                  <a:cubicBezTo>
                    <a:pt x="1573" y="1554"/>
                    <a:pt x="1102" y="1241"/>
                    <a:pt x="729" y="808"/>
                  </a:cubicBezTo>
                  <a:cubicBezTo>
                    <a:pt x="524" y="569"/>
                    <a:pt x="358" y="295"/>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a:extLst>
                <a:ext uri="{FF2B5EF4-FFF2-40B4-BE49-F238E27FC236}">
                  <a16:creationId xmlns:a16="http://schemas.microsoft.com/office/drawing/2014/main" id="{7F516F98-B2A8-1832-9587-414980942F90}"/>
                </a:ext>
              </a:extLst>
            </p:cNvPr>
            <p:cNvSpPr/>
            <p:nvPr/>
          </p:nvSpPr>
          <p:spPr>
            <a:xfrm>
              <a:off x="2469075" y="3065125"/>
              <a:ext cx="78825" cy="212375"/>
            </a:xfrm>
            <a:custGeom>
              <a:avLst/>
              <a:gdLst/>
              <a:ahLst/>
              <a:cxnLst/>
              <a:rect l="l" t="t" r="r" b="b"/>
              <a:pathLst>
                <a:path w="3153" h="8495" extrusionOk="0">
                  <a:moveTo>
                    <a:pt x="220" y="1"/>
                  </a:moveTo>
                  <a:lnTo>
                    <a:pt x="0" y="216"/>
                  </a:lnTo>
                  <a:lnTo>
                    <a:pt x="1326" y="1695"/>
                  </a:lnTo>
                  <a:cubicBezTo>
                    <a:pt x="1705" y="2120"/>
                    <a:pt x="2098" y="2555"/>
                    <a:pt x="2337" y="3072"/>
                  </a:cubicBezTo>
                  <a:cubicBezTo>
                    <a:pt x="2834" y="4137"/>
                    <a:pt x="2626" y="5392"/>
                    <a:pt x="2428" y="6604"/>
                  </a:cubicBezTo>
                  <a:cubicBezTo>
                    <a:pt x="2322" y="7231"/>
                    <a:pt x="2218" y="7869"/>
                    <a:pt x="2210" y="8491"/>
                  </a:cubicBezTo>
                  <a:lnTo>
                    <a:pt x="2516" y="8494"/>
                  </a:lnTo>
                  <a:cubicBezTo>
                    <a:pt x="2525" y="7906"/>
                    <a:pt x="2627" y="7291"/>
                    <a:pt x="2733" y="6655"/>
                  </a:cubicBezTo>
                  <a:cubicBezTo>
                    <a:pt x="2940" y="5395"/>
                    <a:pt x="3153" y="4092"/>
                    <a:pt x="2616" y="2942"/>
                  </a:cubicBezTo>
                  <a:cubicBezTo>
                    <a:pt x="2357" y="2383"/>
                    <a:pt x="1950" y="1930"/>
                    <a:pt x="1555" y="1492"/>
                  </a:cubicBezTo>
                  <a:lnTo>
                    <a:pt x="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a:extLst>
                <a:ext uri="{FF2B5EF4-FFF2-40B4-BE49-F238E27FC236}">
                  <a16:creationId xmlns:a16="http://schemas.microsoft.com/office/drawing/2014/main" id="{839813F5-64C2-4B30-663F-49DE9237AC15}"/>
                </a:ext>
              </a:extLst>
            </p:cNvPr>
            <p:cNvSpPr/>
            <p:nvPr/>
          </p:nvSpPr>
          <p:spPr>
            <a:xfrm>
              <a:off x="2307850" y="3170925"/>
              <a:ext cx="185275" cy="106125"/>
            </a:xfrm>
            <a:custGeom>
              <a:avLst/>
              <a:gdLst/>
              <a:ahLst/>
              <a:cxnLst/>
              <a:rect l="l" t="t" r="r" b="b"/>
              <a:pathLst>
                <a:path w="7411" h="4245" extrusionOk="0">
                  <a:moveTo>
                    <a:pt x="4976" y="0"/>
                  </a:moveTo>
                  <a:cubicBezTo>
                    <a:pt x="4800" y="0"/>
                    <a:pt x="4627" y="25"/>
                    <a:pt x="4461" y="77"/>
                  </a:cubicBezTo>
                  <a:cubicBezTo>
                    <a:pt x="3928" y="248"/>
                    <a:pt x="3525" y="648"/>
                    <a:pt x="3168" y="1002"/>
                  </a:cubicBezTo>
                  <a:lnTo>
                    <a:pt x="580" y="3564"/>
                  </a:lnTo>
                  <a:cubicBezTo>
                    <a:pt x="394" y="3749"/>
                    <a:pt x="186" y="3952"/>
                    <a:pt x="1" y="4181"/>
                  </a:cubicBezTo>
                  <a:lnTo>
                    <a:pt x="405" y="4187"/>
                  </a:lnTo>
                  <a:cubicBezTo>
                    <a:pt x="533" y="4044"/>
                    <a:pt x="667" y="3913"/>
                    <a:pt x="799" y="3783"/>
                  </a:cubicBezTo>
                  <a:lnTo>
                    <a:pt x="3384" y="1222"/>
                  </a:lnTo>
                  <a:cubicBezTo>
                    <a:pt x="3716" y="891"/>
                    <a:pt x="4095" y="520"/>
                    <a:pt x="4557" y="373"/>
                  </a:cubicBezTo>
                  <a:cubicBezTo>
                    <a:pt x="4695" y="329"/>
                    <a:pt x="4840" y="308"/>
                    <a:pt x="4987" y="308"/>
                  </a:cubicBezTo>
                  <a:cubicBezTo>
                    <a:pt x="5458" y="308"/>
                    <a:pt x="5951" y="524"/>
                    <a:pt x="6313" y="893"/>
                  </a:cubicBezTo>
                  <a:cubicBezTo>
                    <a:pt x="6406" y="988"/>
                    <a:pt x="6491" y="1091"/>
                    <a:pt x="6562" y="1203"/>
                  </a:cubicBezTo>
                  <a:cubicBezTo>
                    <a:pt x="7190" y="2169"/>
                    <a:pt x="7095" y="3270"/>
                    <a:pt x="6682" y="4242"/>
                  </a:cubicBezTo>
                  <a:lnTo>
                    <a:pt x="7019" y="4245"/>
                  </a:lnTo>
                  <a:cubicBezTo>
                    <a:pt x="7126" y="3980"/>
                    <a:pt x="7202" y="3710"/>
                    <a:pt x="7251" y="3441"/>
                  </a:cubicBezTo>
                  <a:cubicBezTo>
                    <a:pt x="7410" y="2574"/>
                    <a:pt x="7274" y="1736"/>
                    <a:pt x="6821" y="1035"/>
                  </a:cubicBezTo>
                  <a:cubicBezTo>
                    <a:pt x="6403" y="392"/>
                    <a:pt x="5672" y="0"/>
                    <a:pt x="4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a:extLst>
                <a:ext uri="{FF2B5EF4-FFF2-40B4-BE49-F238E27FC236}">
                  <a16:creationId xmlns:a16="http://schemas.microsoft.com/office/drawing/2014/main" id="{2F335A75-6CEB-6251-8B8C-D358BCB1F2BC}"/>
                </a:ext>
              </a:extLst>
            </p:cNvPr>
            <p:cNvSpPr/>
            <p:nvPr/>
          </p:nvSpPr>
          <p:spPr>
            <a:xfrm>
              <a:off x="2744125" y="3157000"/>
              <a:ext cx="176575" cy="45375"/>
            </a:xfrm>
            <a:custGeom>
              <a:avLst/>
              <a:gdLst/>
              <a:ahLst/>
              <a:cxnLst/>
              <a:rect l="l" t="t" r="r" b="b"/>
              <a:pathLst>
                <a:path w="7063" h="1815" extrusionOk="0">
                  <a:moveTo>
                    <a:pt x="85" y="0"/>
                  </a:moveTo>
                  <a:cubicBezTo>
                    <a:pt x="16" y="257"/>
                    <a:pt x="1" y="510"/>
                    <a:pt x="52" y="742"/>
                  </a:cubicBezTo>
                  <a:cubicBezTo>
                    <a:pt x="92" y="927"/>
                    <a:pt x="179" y="1122"/>
                    <a:pt x="350" y="1297"/>
                  </a:cubicBezTo>
                  <a:cubicBezTo>
                    <a:pt x="493" y="1442"/>
                    <a:pt x="694" y="1573"/>
                    <a:pt x="978" y="1667"/>
                  </a:cubicBezTo>
                  <a:cubicBezTo>
                    <a:pt x="1257" y="1757"/>
                    <a:pt x="1614" y="1814"/>
                    <a:pt x="2067" y="1814"/>
                  </a:cubicBezTo>
                  <a:cubicBezTo>
                    <a:pt x="2075" y="1814"/>
                    <a:pt x="2083" y="1814"/>
                    <a:pt x="2091" y="1814"/>
                  </a:cubicBezTo>
                  <a:cubicBezTo>
                    <a:pt x="3889" y="1813"/>
                    <a:pt x="5663" y="1179"/>
                    <a:pt x="7062" y="55"/>
                  </a:cubicBezTo>
                  <a:lnTo>
                    <a:pt x="6556" y="50"/>
                  </a:lnTo>
                  <a:cubicBezTo>
                    <a:pt x="6056" y="412"/>
                    <a:pt x="5511" y="713"/>
                    <a:pt x="4938" y="943"/>
                  </a:cubicBezTo>
                  <a:cubicBezTo>
                    <a:pt x="4037" y="1308"/>
                    <a:pt x="3067" y="1505"/>
                    <a:pt x="2091" y="1507"/>
                  </a:cubicBezTo>
                  <a:cubicBezTo>
                    <a:pt x="2086" y="1507"/>
                    <a:pt x="2081" y="1507"/>
                    <a:pt x="2076" y="1507"/>
                  </a:cubicBezTo>
                  <a:cubicBezTo>
                    <a:pt x="1368" y="1507"/>
                    <a:pt x="503" y="1361"/>
                    <a:pt x="354" y="679"/>
                  </a:cubicBezTo>
                  <a:cubicBezTo>
                    <a:pt x="309" y="480"/>
                    <a:pt x="333" y="249"/>
                    <a:pt x="411" y="3"/>
                  </a:cubicBezTo>
                  <a:lnTo>
                    <a:pt x="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a:extLst>
                <a:ext uri="{FF2B5EF4-FFF2-40B4-BE49-F238E27FC236}">
                  <a16:creationId xmlns:a16="http://schemas.microsoft.com/office/drawing/2014/main" id="{BFD23E77-2467-E1F6-F28A-C2FF0E966E35}"/>
                </a:ext>
              </a:extLst>
            </p:cNvPr>
            <p:cNvSpPr/>
            <p:nvPr/>
          </p:nvSpPr>
          <p:spPr>
            <a:xfrm>
              <a:off x="2671525" y="3156600"/>
              <a:ext cx="384400" cy="104150"/>
            </a:xfrm>
            <a:custGeom>
              <a:avLst/>
              <a:gdLst/>
              <a:ahLst/>
              <a:cxnLst/>
              <a:rect l="l" t="t" r="r" b="b"/>
              <a:pathLst>
                <a:path w="15376" h="4166" extrusionOk="0">
                  <a:moveTo>
                    <a:pt x="582" y="1"/>
                  </a:moveTo>
                  <a:cubicBezTo>
                    <a:pt x="178" y="731"/>
                    <a:pt x="1" y="1511"/>
                    <a:pt x="338" y="2347"/>
                  </a:cubicBezTo>
                  <a:cubicBezTo>
                    <a:pt x="458" y="2640"/>
                    <a:pt x="628" y="2888"/>
                    <a:pt x="831" y="3096"/>
                  </a:cubicBezTo>
                  <a:cubicBezTo>
                    <a:pt x="1696" y="3975"/>
                    <a:pt x="3190" y="4149"/>
                    <a:pt x="4113" y="4164"/>
                  </a:cubicBezTo>
                  <a:cubicBezTo>
                    <a:pt x="4193" y="4165"/>
                    <a:pt x="4273" y="4166"/>
                    <a:pt x="4353" y="4166"/>
                  </a:cubicBezTo>
                  <a:cubicBezTo>
                    <a:pt x="7721" y="4166"/>
                    <a:pt x="11122" y="3171"/>
                    <a:pt x="13955" y="1353"/>
                  </a:cubicBezTo>
                  <a:cubicBezTo>
                    <a:pt x="14448" y="1036"/>
                    <a:pt x="15000" y="633"/>
                    <a:pt x="15375" y="109"/>
                  </a:cubicBezTo>
                  <a:lnTo>
                    <a:pt x="14990" y="107"/>
                  </a:lnTo>
                  <a:cubicBezTo>
                    <a:pt x="14647" y="508"/>
                    <a:pt x="14200" y="831"/>
                    <a:pt x="13791" y="1094"/>
                  </a:cubicBezTo>
                  <a:cubicBezTo>
                    <a:pt x="11008" y="2877"/>
                    <a:pt x="7672" y="3855"/>
                    <a:pt x="4364" y="3855"/>
                  </a:cubicBezTo>
                  <a:cubicBezTo>
                    <a:pt x="4281" y="3855"/>
                    <a:pt x="4198" y="3855"/>
                    <a:pt x="4115" y="3854"/>
                  </a:cubicBezTo>
                  <a:cubicBezTo>
                    <a:pt x="3248" y="3839"/>
                    <a:pt x="1843" y="3684"/>
                    <a:pt x="1052" y="2879"/>
                  </a:cubicBezTo>
                  <a:cubicBezTo>
                    <a:pt x="874" y="2699"/>
                    <a:pt x="728" y="2483"/>
                    <a:pt x="625" y="2229"/>
                  </a:cubicBezTo>
                  <a:cubicBezTo>
                    <a:pt x="311" y="1456"/>
                    <a:pt x="517" y="709"/>
                    <a:pt x="933" y="2"/>
                  </a:cubicBezTo>
                  <a:lnTo>
                    <a:pt x="5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a:extLst>
                <a:ext uri="{FF2B5EF4-FFF2-40B4-BE49-F238E27FC236}">
                  <a16:creationId xmlns:a16="http://schemas.microsoft.com/office/drawing/2014/main" id="{CB2C7BB7-757B-BDC6-79F2-079E35D2FD6B}"/>
                </a:ext>
              </a:extLst>
            </p:cNvPr>
            <p:cNvSpPr/>
            <p:nvPr/>
          </p:nvSpPr>
          <p:spPr>
            <a:xfrm>
              <a:off x="3001775" y="3159975"/>
              <a:ext cx="155675" cy="121950"/>
            </a:xfrm>
            <a:custGeom>
              <a:avLst/>
              <a:gdLst/>
              <a:ahLst/>
              <a:cxnLst/>
              <a:rect l="l" t="t" r="r" b="b"/>
              <a:pathLst>
                <a:path w="6227" h="4878" extrusionOk="0">
                  <a:moveTo>
                    <a:pt x="5904" y="1"/>
                  </a:moveTo>
                  <a:cubicBezTo>
                    <a:pt x="5706" y="583"/>
                    <a:pt x="5354" y="1159"/>
                    <a:pt x="4864" y="1674"/>
                  </a:cubicBezTo>
                  <a:cubicBezTo>
                    <a:pt x="4082" y="2493"/>
                    <a:pt x="3080" y="3076"/>
                    <a:pt x="2113" y="3641"/>
                  </a:cubicBezTo>
                  <a:lnTo>
                    <a:pt x="1" y="4873"/>
                  </a:lnTo>
                  <a:lnTo>
                    <a:pt x="603" y="4878"/>
                  </a:lnTo>
                  <a:lnTo>
                    <a:pt x="2269" y="3906"/>
                  </a:lnTo>
                  <a:cubicBezTo>
                    <a:pt x="3254" y="3333"/>
                    <a:pt x="4277" y="2736"/>
                    <a:pt x="5090" y="1885"/>
                  </a:cubicBezTo>
                  <a:cubicBezTo>
                    <a:pt x="5633" y="1312"/>
                    <a:pt x="6021" y="663"/>
                    <a:pt x="6226" y="4"/>
                  </a:cubicBezTo>
                  <a:lnTo>
                    <a:pt x="59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a:extLst>
                <a:ext uri="{FF2B5EF4-FFF2-40B4-BE49-F238E27FC236}">
                  <a16:creationId xmlns:a16="http://schemas.microsoft.com/office/drawing/2014/main" id="{D1F7A364-438E-BFB4-2615-0DAE6337D403}"/>
                </a:ext>
              </a:extLst>
            </p:cNvPr>
            <p:cNvSpPr/>
            <p:nvPr/>
          </p:nvSpPr>
          <p:spPr>
            <a:xfrm>
              <a:off x="3194625" y="3160400"/>
              <a:ext cx="15325" cy="123250"/>
            </a:xfrm>
            <a:custGeom>
              <a:avLst/>
              <a:gdLst/>
              <a:ahLst/>
              <a:cxnLst/>
              <a:rect l="l" t="t" r="r" b="b"/>
              <a:pathLst>
                <a:path w="613" h="4930" extrusionOk="0">
                  <a:moveTo>
                    <a:pt x="1" y="0"/>
                  </a:moveTo>
                  <a:lnTo>
                    <a:pt x="1" y="0"/>
                  </a:lnTo>
                  <a:cubicBezTo>
                    <a:pt x="279" y="777"/>
                    <a:pt x="302" y="1637"/>
                    <a:pt x="284" y="2346"/>
                  </a:cubicBezTo>
                  <a:cubicBezTo>
                    <a:pt x="280" y="2571"/>
                    <a:pt x="272" y="2795"/>
                    <a:pt x="261" y="3022"/>
                  </a:cubicBezTo>
                  <a:cubicBezTo>
                    <a:pt x="236" y="3649"/>
                    <a:pt x="210" y="4293"/>
                    <a:pt x="272" y="4928"/>
                  </a:cubicBezTo>
                  <a:lnTo>
                    <a:pt x="582" y="4930"/>
                  </a:lnTo>
                  <a:cubicBezTo>
                    <a:pt x="518" y="4302"/>
                    <a:pt x="543" y="3662"/>
                    <a:pt x="571" y="3034"/>
                  </a:cubicBezTo>
                  <a:cubicBezTo>
                    <a:pt x="582" y="2807"/>
                    <a:pt x="588" y="2581"/>
                    <a:pt x="595" y="2354"/>
                  </a:cubicBezTo>
                  <a:cubicBezTo>
                    <a:pt x="612" y="1644"/>
                    <a:pt x="586" y="795"/>
                    <a:pt x="330" y="1"/>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a:extLst>
                <a:ext uri="{FF2B5EF4-FFF2-40B4-BE49-F238E27FC236}">
                  <a16:creationId xmlns:a16="http://schemas.microsoft.com/office/drawing/2014/main" id="{E133B0B4-4A70-6810-26EA-7DADC3EAA15F}"/>
                </a:ext>
              </a:extLst>
            </p:cNvPr>
            <p:cNvSpPr/>
            <p:nvPr/>
          </p:nvSpPr>
          <p:spPr>
            <a:xfrm>
              <a:off x="3276500" y="3231175"/>
              <a:ext cx="113725" cy="54075"/>
            </a:xfrm>
            <a:custGeom>
              <a:avLst/>
              <a:gdLst/>
              <a:ahLst/>
              <a:cxnLst/>
              <a:rect l="l" t="t" r="r" b="b"/>
              <a:pathLst>
                <a:path w="4549" h="2163" extrusionOk="0">
                  <a:moveTo>
                    <a:pt x="1222" y="1"/>
                  </a:moveTo>
                  <a:cubicBezTo>
                    <a:pt x="892" y="1"/>
                    <a:pt x="589" y="125"/>
                    <a:pt x="402" y="349"/>
                  </a:cubicBezTo>
                  <a:cubicBezTo>
                    <a:pt x="1" y="825"/>
                    <a:pt x="212" y="1508"/>
                    <a:pt x="463" y="1997"/>
                  </a:cubicBezTo>
                  <a:cubicBezTo>
                    <a:pt x="485" y="2041"/>
                    <a:pt x="508" y="2082"/>
                    <a:pt x="532" y="2129"/>
                  </a:cubicBezTo>
                  <a:lnTo>
                    <a:pt x="886" y="2132"/>
                  </a:lnTo>
                  <a:cubicBezTo>
                    <a:pt x="834" y="2039"/>
                    <a:pt x="787" y="1947"/>
                    <a:pt x="737" y="1853"/>
                  </a:cubicBezTo>
                  <a:cubicBezTo>
                    <a:pt x="568" y="1522"/>
                    <a:pt x="329" y="914"/>
                    <a:pt x="638" y="550"/>
                  </a:cubicBezTo>
                  <a:cubicBezTo>
                    <a:pt x="766" y="394"/>
                    <a:pt x="983" y="310"/>
                    <a:pt x="1224" y="310"/>
                  </a:cubicBezTo>
                  <a:cubicBezTo>
                    <a:pt x="1298" y="310"/>
                    <a:pt x="1375" y="318"/>
                    <a:pt x="1452" y="334"/>
                  </a:cubicBezTo>
                  <a:cubicBezTo>
                    <a:pt x="1763" y="404"/>
                    <a:pt x="2043" y="593"/>
                    <a:pt x="2324" y="792"/>
                  </a:cubicBezTo>
                  <a:cubicBezTo>
                    <a:pt x="2932" y="1220"/>
                    <a:pt x="3519" y="1678"/>
                    <a:pt x="4080" y="2161"/>
                  </a:cubicBezTo>
                  <a:lnTo>
                    <a:pt x="4549" y="2163"/>
                  </a:lnTo>
                  <a:cubicBezTo>
                    <a:pt x="3897" y="1583"/>
                    <a:pt x="3214" y="1042"/>
                    <a:pt x="2504" y="539"/>
                  </a:cubicBezTo>
                  <a:cubicBezTo>
                    <a:pt x="2193" y="319"/>
                    <a:pt x="1886" y="116"/>
                    <a:pt x="1520" y="34"/>
                  </a:cubicBezTo>
                  <a:cubicBezTo>
                    <a:pt x="1420" y="12"/>
                    <a:pt x="1320" y="1"/>
                    <a:pt x="12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3">
            <a:extLst>
              <a:ext uri="{FF2B5EF4-FFF2-40B4-BE49-F238E27FC236}">
                <a16:creationId xmlns:a16="http://schemas.microsoft.com/office/drawing/2014/main" id="{A3F622D9-CC7F-D661-06E9-BE1F77009901}"/>
              </a:ext>
            </a:extLst>
          </p:cNvPr>
          <p:cNvGrpSpPr/>
          <p:nvPr/>
        </p:nvGrpSpPr>
        <p:grpSpPr>
          <a:xfrm>
            <a:off x="584122" y="4218161"/>
            <a:ext cx="1832842" cy="671564"/>
            <a:chOff x="1885775" y="2985950"/>
            <a:chExt cx="1192325" cy="436875"/>
          </a:xfrm>
        </p:grpSpPr>
        <p:sp>
          <p:nvSpPr>
            <p:cNvPr id="1034" name="Google Shape;1034;p43">
              <a:extLst>
                <a:ext uri="{FF2B5EF4-FFF2-40B4-BE49-F238E27FC236}">
                  <a16:creationId xmlns:a16="http://schemas.microsoft.com/office/drawing/2014/main" id="{DF94469F-6C06-F5E0-F879-93E7A28112D9}"/>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a:extLst>
                <a:ext uri="{FF2B5EF4-FFF2-40B4-BE49-F238E27FC236}">
                  <a16:creationId xmlns:a16="http://schemas.microsoft.com/office/drawing/2014/main" id="{ED475DB7-D002-2126-21FD-EA9BD2066A30}"/>
                </a:ext>
              </a:extLst>
            </p:cNvPr>
            <p:cNvSpPr/>
            <p:nvPr/>
          </p:nvSpPr>
          <p:spPr>
            <a:xfrm>
              <a:off x="1898600" y="3095675"/>
              <a:ext cx="1156825" cy="301625"/>
            </a:xfrm>
            <a:custGeom>
              <a:avLst/>
              <a:gdLst/>
              <a:ahLst/>
              <a:cxnLst/>
              <a:rect l="l" t="t" r="r" b="b"/>
              <a:pathLst>
                <a:path w="46273" h="12065" extrusionOk="0">
                  <a:moveTo>
                    <a:pt x="34991" y="1"/>
                  </a:moveTo>
                  <a:lnTo>
                    <a:pt x="0" y="810"/>
                  </a:lnTo>
                  <a:lnTo>
                    <a:pt x="0" y="5148"/>
                  </a:lnTo>
                  <a:lnTo>
                    <a:pt x="9" y="5271"/>
                  </a:lnTo>
                  <a:lnTo>
                    <a:pt x="23966" y="12065"/>
                  </a:lnTo>
                  <a:lnTo>
                    <a:pt x="46273" y="7040"/>
                  </a:lnTo>
                  <a:lnTo>
                    <a:pt x="46273" y="1373"/>
                  </a:lnTo>
                  <a:lnTo>
                    <a:pt x="34991"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a:extLst>
                <a:ext uri="{FF2B5EF4-FFF2-40B4-BE49-F238E27FC236}">
                  <a16:creationId xmlns:a16="http://schemas.microsoft.com/office/drawing/2014/main" id="{415E11C2-B9BB-C38C-5F0D-B49E835F2FB3}"/>
                </a:ext>
              </a:extLst>
            </p:cNvPr>
            <p:cNvSpPr/>
            <p:nvPr/>
          </p:nvSpPr>
          <p:spPr>
            <a:xfrm>
              <a:off x="2468400" y="3132425"/>
              <a:ext cx="609700" cy="258975"/>
            </a:xfrm>
            <a:custGeom>
              <a:avLst/>
              <a:gdLst/>
              <a:ahLst/>
              <a:cxnLst/>
              <a:rect l="l" t="t" r="r" b="b"/>
              <a:pathLst>
                <a:path w="24388" h="10359" extrusionOk="0">
                  <a:moveTo>
                    <a:pt x="22224" y="1"/>
                  </a:moveTo>
                  <a:cubicBezTo>
                    <a:pt x="18671" y="1"/>
                    <a:pt x="0" y="5791"/>
                    <a:pt x="0" y="5791"/>
                  </a:cubicBezTo>
                  <a:lnTo>
                    <a:pt x="0" y="10359"/>
                  </a:lnTo>
                  <a:lnTo>
                    <a:pt x="23123" y="5651"/>
                  </a:lnTo>
                  <a:cubicBezTo>
                    <a:pt x="23123" y="5651"/>
                    <a:pt x="24387" y="858"/>
                    <a:pt x="22697" y="67"/>
                  </a:cubicBezTo>
                  <a:cubicBezTo>
                    <a:pt x="22600" y="22"/>
                    <a:pt x="22440" y="1"/>
                    <a:pt x="222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a:extLst>
                <a:ext uri="{FF2B5EF4-FFF2-40B4-BE49-F238E27FC236}">
                  <a16:creationId xmlns:a16="http://schemas.microsoft.com/office/drawing/2014/main" id="{138DB0DD-015A-37C2-F3E7-3D7BE16DEB1F}"/>
                </a:ext>
              </a:extLst>
            </p:cNvPr>
            <p:cNvSpPr/>
            <p:nvPr/>
          </p:nvSpPr>
          <p:spPr>
            <a:xfrm>
              <a:off x="1890325" y="3031900"/>
              <a:ext cx="1156150" cy="245325"/>
            </a:xfrm>
            <a:custGeom>
              <a:avLst/>
              <a:gdLst/>
              <a:ahLst/>
              <a:cxnLst/>
              <a:rect l="l" t="t" r="r" b="b"/>
              <a:pathLst>
                <a:path w="46246" h="9813" extrusionOk="0">
                  <a:moveTo>
                    <a:pt x="21643" y="0"/>
                  </a:moveTo>
                  <a:lnTo>
                    <a:pt x="4303" y="3353"/>
                  </a:lnTo>
                  <a:lnTo>
                    <a:pt x="0" y="2348"/>
                  </a:lnTo>
                  <a:lnTo>
                    <a:pt x="0" y="4185"/>
                  </a:lnTo>
                  <a:lnTo>
                    <a:pt x="23123" y="9812"/>
                  </a:lnTo>
                  <a:lnTo>
                    <a:pt x="46246" y="4798"/>
                  </a:lnTo>
                  <a:lnTo>
                    <a:pt x="46246" y="2960"/>
                  </a:lnTo>
                  <a:lnTo>
                    <a:pt x="41678" y="3907"/>
                  </a:lnTo>
                  <a:lnTo>
                    <a:pt x="21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a:extLst>
                <a:ext uri="{FF2B5EF4-FFF2-40B4-BE49-F238E27FC236}">
                  <a16:creationId xmlns:a16="http://schemas.microsoft.com/office/drawing/2014/main" id="{EFBCB093-90E8-C210-84D2-092F8B63BCED}"/>
                </a:ext>
              </a:extLst>
            </p:cNvPr>
            <p:cNvSpPr/>
            <p:nvPr/>
          </p:nvSpPr>
          <p:spPr>
            <a:xfrm>
              <a:off x="1890325" y="2985950"/>
              <a:ext cx="1156150" cy="245325"/>
            </a:xfrm>
            <a:custGeom>
              <a:avLst/>
              <a:gdLst/>
              <a:ahLst/>
              <a:cxnLst/>
              <a:rect l="l" t="t" r="r" b="b"/>
              <a:pathLst>
                <a:path w="46246" h="9813" extrusionOk="0">
                  <a:moveTo>
                    <a:pt x="21643" y="1"/>
                  </a:moveTo>
                  <a:lnTo>
                    <a:pt x="0" y="4186"/>
                  </a:lnTo>
                  <a:lnTo>
                    <a:pt x="23123" y="9812"/>
                  </a:lnTo>
                  <a:lnTo>
                    <a:pt x="46246" y="4798"/>
                  </a:lnTo>
                  <a:lnTo>
                    <a:pt x="21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a:extLst>
                <a:ext uri="{FF2B5EF4-FFF2-40B4-BE49-F238E27FC236}">
                  <a16:creationId xmlns:a16="http://schemas.microsoft.com/office/drawing/2014/main" id="{01DF0087-1E7A-7306-286B-BF4A3FFCA9B4}"/>
                </a:ext>
              </a:extLst>
            </p:cNvPr>
            <p:cNvSpPr/>
            <p:nvPr/>
          </p:nvSpPr>
          <p:spPr>
            <a:xfrm>
              <a:off x="1885775" y="3105725"/>
              <a:ext cx="1190775" cy="317100"/>
            </a:xfrm>
            <a:custGeom>
              <a:avLst/>
              <a:gdLst/>
              <a:ahLst/>
              <a:cxnLst/>
              <a:rect l="l" t="t" r="r" b="b"/>
              <a:pathLst>
                <a:path w="47631" h="12684" extrusionOk="0">
                  <a:moveTo>
                    <a:pt x="46484" y="1"/>
                  </a:moveTo>
                  <a:cubicBezTo>
                    <a:pt x="46448" y="1"/>
                    <a:pt x="46428" y="7"/>
                    <a:pt x="46428" y="7"/>
                  </a:cubicBezTo>
                  <a:cubicBezTo>
                    <a:pt x="46428" y="7"/>
                    <a:pt x="45544" y="474"/>
                    <a:pt x="46002" y="1135"/>
                  </a:cubicBezTo>
                  <a:lnTo>
                    <a:pt x="45997" y="1134"/>
                  </a:lnTo>
                  <a:lnTo>
                    <a:pt x="45767" y="1843"/>
                  </a:lnTo>
                  <a:cubicBezTo>
                    <a:pt x="45767" y="1843"/>
                    <a:pt x="46547" y="4631"/>
                    <a:pt x="45835" y="6344"/>
                  </a:cubicBezTo>
                  <a:cubicBezTo>
                    <a:pt x="42276" y="7022"/>
                    <a:pt x="23861" y="10744"/>
                    <a:pt x="23575" y="10744"/>
                  </a:cubicBezTo>
                  <a:cubicBezTo>
                    <a:pt x="23257" y="10744"/>
                    <a:pt x="1918" y="5060"/>
                    <a:pt x="1918" y="5060"/>
                  </a:cubicBezTo>
                  <a:lnTo>
                    <a:pt x="1" y="4561"/>
                  </a:lnTo>
                  <a:lnTo>
                    <a:pt x="1" y="5909"/>
                  </a:lnTo>
                  <a:lnTo>
                    <a:pt x="23714" y="12684"/>
                  </a:lnTo>
                  <a:lnTo>
                    <a:pt x="47136" y="7224"/>
                  </a:lnTo>
                  <a:cubicBezTo>
                    <a:pt x="47582" y="6565"/>
                    <a:pt x="47629" y="3832"/>
                    <a:pt x="47630" y="3799"/>
                  </a:cubicBezTo>
                  <a:cubicBezTo>
                    <a:pt x="47629" y="2984"/>
                    <a:pt x="47583" y="2180"/>
                    <a:pt x="47449" y="1592"/>
                  </a:cubicBezTo>
                  <a:cubicBezTo>
                    <a:pt x="47115" y="134"/>
                    <a:pt x="46644" y="1"/>
                    <a:pt x="46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a:extLst>
                <a:ext uri="{FF2B5EF4-FFF2-40B4-BE49-F238E27FC236}">
                  <a16:creationId xmlns:a16="http://schemas.microsoft.com/office/drawing/2014/main" id="{1A12A9B7-AD4F-6B51-8DB9-F11A451003FC}"/>
                </a:ext>
              </a:extLst>
            </p:cNvPr>
            <p:cNvSpPr/>
            <p:nvPr/>
          </p:nvSpPr>
          <p:spPr>
            <a:xfrm>
              <a:off x="2334925" y="3077725"/>
              <a:ext cx="520475" cy="113025"/>
            </a:xfrm>
            <a:custGeom>
              <a:avLst/>
              <a:gdLst/>
              <a:ahLst/>
              <a:cxnLst/>
              <a:rect l="l" t="t" r="r" b="b"/>
              <a:pathLst>
                <a:path w="20819" h="4521" extrusionOk="0">
                  <a:moveTo>
                    <a:pt x="14855" y="0"/>
                  </a:moveTo>
                  <a:lnTo>
                    <a:pt x="1" y="3221"/>
                  </a:lnTo>
                  <a:lnTo>
                    <a:pt x="5339" y="4520"/>
                  </a:lnTo>
                  <a:lnTo>
                    <a:pt x="20819" y="1163"/>
                  </a:lnTo>
                  <a:lnTo>
                    <a:pt x="14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43">
            <a:extLst>
              <a:ext uri="{FF2B5EF4-FFF2-40B4-BE49-F238E27FC236}">
                <a16:creationId xmlns:a16="http://schemas.microsoft.com/office/drawing/2014/main" id="{ED565B78-0AD9-AE50-205B-53CBFEE3E775}"/>
              </a:ext>
            </a:extLst>
          </p:cNvPr>
          <p:cNvGrpSpPr/>
          <p:nvPr/>
        </p:nvGrpSpPr>
        <p:grpSpPr>
          <a:xfrm>
            <a:off x="7680794" y="3034358"/>
            <a:ext cx="1234606" cy="1575729"/>
            <a:chOff x="6656750" y="1173300"/>
            <a:chExt cx="461725" cy="589300"/>
          </a:xfrm>
        </p:grpSpPr>
        <p:sp>
          <p:nvSpPr>
            <p:cNvPr id="1042" name="Google Shape;1042;p43">
              <a:extLst>
                <a:ext uri="{FF2B5EF4-FFF2-40B4-BE49-F238E27FC236}">
                  <a16:creationId xmlns:a16="http://schemas.microsoft.com/office/drawing/2014/main" id="{BC8340B1-A09F-2E79-765D-495DCD1C822E}"/>
                </a:ext>
              </a:extLst>
            </p:cNvPr>
            <p:cNvSpPr/>
            <p:nvPr/>
          </p:nvSpPr>
          <p:spPr>
            <a:xfrm>
              <a:off x="6918250" y="1364850"/>
              <a:ext cx="159325" cy="156700"/>
            </a:xfrm>
            <a:custGeom>
              <a:avLst/>
              <a:gdLst/>
              <a:ahLst/>
              <a:cxnLst/>
              <a:rect l="l" t="t" r="r" b="b"/>
              <a:pathLst>
                <a:path w="6373" h="6268" extrusionOk="0">
                  <a:moveTo>
                    <a:pt x="1770" y="1"/>
                  </a:moveTo>
                  <a:lnTo>
                    <a:pt x="0" y="1841"/>
                  </a:lnTo>
                  <a:lnTo>
                    <a:pt x="4604" y="6268"/>
                  </a:lnTo>
                  <a:lnTo>
                    <a:pt x="6373" y="4428"/>
                  </a:lnTo>
                  <a:lnTo>
                    <a:pt x="17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a:extLst>
                <a:ext uri="{FF2B5EF4-FFF2-40B4-BE49-F238E27FC236}">
                  <a16:creationId xmlns:a16="http://schemas.microsoft.com/office/drawing/2014/main" id="{7B514791-0BDC-E822-AA34-2E1B6E3CD574}"/>
                </a:ext>
              </a:extLst>
            </p:cNvPr>
            <p:cNvSpPr/>
            <p:nvPr/>
          </p:nvSpPr>
          <p:spPr>
            <a:xfrm>
              <a:off x="6762975" y="1580025"/>
              <a:ext cx="137300" cy="123325"/>
            </a:xfrm>
            <a:custGeom>
              <a:avLst/>
              <a:gdLst/>
              <a:ahLst/>
              <a:cxnLst/>
              <a:rect l="l" t="t" r="r" b="b"/>
              <a:pathLst>
                <a:path w="5492" h="4933" extrusionOk="0">
                  <a:moveTo>
                    <a:pt x="1390" y="0"/>
                  </a:moveTo>
                  <a:lnTo>
                    <a:pt x="0" y="554"/>
                  </a:lnTo>
                  <a:lnTo>
                    <a:pt x="4515" y="4932"/>
                  </a:lnTo>
                  <a:lnTo>
                    <a:pt x="5491" y="3916"/>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a:extLst>
                <a:ext uri="{FF2B5EF4-FFF2-40B4-BE49-F238E27FC236}">
                  <a16:creationId xmlns:a16="http://schemas.microsoft.com/office/drawing/2014/main" id="{0C64346B-9418-9499-3B5A-7CA2FC65AC4E}"/>
                </a:ext>
              </a:extLst>
            </p:cNvPr>
            <p:cNvSpPr/>
            <p:nvPr/>
          </p:nvSpPr>
          <p:spPr>
            <a:xfrm>
              <a:off x="6827075" y="1441700"/>
              <a:ext cx="284725" cy="276925"/>
            </a:xfrm>
            <a:custGeom>
              <a:avLst/>
              <a:gdLst/>
              <a:ahLst/>
              <a:cxnLst/>
              <a:rect l="l" t="t" r="r" b="b"/>
              <a:pathLst>
                <a:path w="11389" h="11077" extrusionOk="0">
                  <a:moveTo>
                    <a:pt x="8757" y="1"/>
                  </a:moveTo>
                  <a:cubicBezTo>
                    <a:pt x="8018" y="1"/>
                    <a:pt x="7291" y="354"/>
                    <a:pt x="6842" y="1010"/>
                  </a:cubicBezTo>
                  <a:lnTo>
                    <a:pt x="0" y="11036"/>
                  </a:lnTo>
                  <a:lnTo>
                    <a:pt x="5574" y="11077"/>
                  </a:lnTo>
                  <a:lnTo>
                    <a:pt x="10667" y="3623"/>
                  </a:lnTo>
                  <a:cubicBezTo>
                    <a:pt x="11389" y="2567"/>
                    <a:pt x="11118" y="1127"/>
                    <a:pt x="10061" y="404"/>
                  </a:cubicBezTo>
                  <a:cubicBezTo>
                    <a:pt x="9661" y="131"/>
                    <a:pt x="9207" y="1"/>
                    <a:pt x="8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a:extLst>
                <a:ext uri="{FF2B5EF4-FFF2-40B4-BE49-F238E27FC236}">
                  <a16:creationId xmlns:a16="http://schemas.microsoft.com/office/drawing/2014/main" id="{971C1BA1-A831-D6DF-86DD-698E4B7EBD1E}"/>
                </a:ext>
              </a:extLst>
            </p:cNvPr>
            <p:cNvSpPr/>
            <p:nvPr/>
          </p:nvSpPr>
          <p:spPr>
            <a:xfrm>
              <a:off x="6713525" y="1558900"/>
              <a:ext cx="134650" cy="21400"/>
            </a:xfrm>
            <a:custGeom>
              <a:avLst/>
              <a:gdLst/>
              <a:ahLst/>
              <a:cxnLst/>
              <a:rect l="l" t="t" r="r" b="b"/>
              <a:pathLst>
                <a:path w="5386" h="856" extrusionOk="0">
                  <a:moveTo>
                    <a:pt x="1" y="1"/>
                  </a:moveTo>
                  <a:lnTo>
                    <a:pt x="0" y="848"/>
                  </a:lnTo>
                  <a:lnTo>
                    <a:pt x="5385" y="855"/>
                  </a:lnTo>
                  <a:lnTo>
                    <a:pt x="5386" y="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a:extLst>
                <a:ext uri="{FF2B5EF4-FFF2-40B4-BE49-F238E27FC236}">
                  <a16:creationId xmlns:a16="http://schemas.microsoft.com/office/drawing/2014/main" id="{A64D2308-7C54-8C89-A582-34C5BABFFE04}"/>
                </a:ext>
              </a:extLst>
            </p:cNvPr>
            <p:cNvSpPr/>
            <p:nvPr/>
          </p:nvSpPr>
          <p:spPr>
            <a:xfrm>
              <a:off x="6708200" y="1691700"/>
              <a:ext cx="321375" cy="44550"/>
            </a:xfrm>
            <a:custGeom>
              <a:avLst/>
              <a:gdLst/>
              <a:ahLst/>
              <a:cxnLst/>
              <a:rect l="l" t="t" r="r" b="b"/>
              <a:pathLst>
                <a:path w="12855" h="1782" extrusionOk="0">
                  <a:moveTo>
                    <a:pt x="2" y="1"/>
                  </a:moveTo>
                  <a:lnTo>
                    <a:pt x="0" y="1765"/>
                  </a:lnTo>
                  <a:lnTo>
                    <a:pt x="12852" y="1781"/>
                  </a:lnTo>
                  <a:lnTo>
                    <a:pt x="12854" y="17"/>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a:extLst>
                <a:ext uri="{FF2B5EF4-FFF2-40B4-BE49-F238E27FC236}">
                  <a16:creationId xmlns:a16="http://schemas.microsoft.com/office/drawing/2014/main" id="{7054ED7D-5AFC-6EFD-F8EC-8481F164F5E9}"/>
                </a:ext>
              </a:extLst>
            </p:cNvPr>
            <p:cNvSpPr/>
            <p:nvPr/>
          </p:nvSpPr>
          <p:spPr>
            <a:xfrm>
              <a:off x="6671250" y="1573500"/>
              <a:ext cx="219150" cy="26900"/>
            </a:xfrm>
            <a:custGeom>
              <a:avLst/>
              <a:gdLst/>
              <a:ahLst/>
              <a:cxnLst/>
              <a:rect l="l" t="t" r="r" b="b"/>
              <a:pathLst>
                <a:path w="8766" h="1076" extrusionOk="0">
                  <a:moveTo>
                    <a:pt x="533" y="0"/>
                  </a:moveTo>
                  <a:cubicBezTo>
                    <a:pt x="240" y="0"/>
                    <a:pt x="2" y="238"/>
                    <a:pt x="1" y="532"/>
                  </a:cubicBezTo>
                  <a:cubicBezTo>
                    <a:pt x="1" y="826"/>
                    <a:pt x="239" y="1065"/>
                    <a:pt x="533" y="1066"/>
                  </a:cubicBezTo>
                  <a:lnTo>
                    <a:pt x="8231" y="1075"/>
                  </a:lnTo>
                  <a:cubicBezTo>
                    <a:pt x="8232" y="1075"/>
                    <a:pt x="8232" y="1075"/>
                    <a:pt x="8233" y="1075"/>
                  </a:cubicBezTo>
                  <a:cubicBezTo>
                    <a:pt x="8527" y="1075"/>
                    <a:pt x="8765" y="837"/>
                    <a:pt x="8765" y="544"/>
                  </a:cubicBezTo>
                  <a:cubicBezTo>
                    <a:pt x="8765" y="249"/>
                    <a:pt x="8527" y="10"/>
                    <a:pt x="8233" y="10"/>
                  </a:cubicBezTo>
                  <a:lnTo>
                    <a:pt x="534" y="0"/>
                  </a:lnTo>
                  <a:cubicBezTo>
                    <a:pt x="534" y="0"/>
                    <a:pt x="533" y="0"/>
                    <a:pt x="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a:extLst>
                <a:ext uri="{FF2B5EF4-FFF2-40B4-BE49-F238E27FC236}">
                  <a16:creationId xmlns:a16="http://schemas.microsoft.com/office/drawing/2014/main" id="{79B8D830-C56B-3480-2CB8-5A35A8511A9E}"/>
                </a:ext>
              </a:extLst>
            </p:cNvPr>
            <p:cNvSpPr/>
            <p:nvPr/>
          </p:nvSpPr>
          <p:spPr>
            <a:xfrm>
              <a:off x="7031200" y="1180900"/>
              <a:ext cx="78225" cy="69675"/>
            </a:xfrm>
            <a:custGeom>
              <a:avLst/>
              <a:gdLst/>
              <a:ahLst/>
              <a:cxnLst/>
              <a:rect l="l" t="t" r="r" b="b"/>
              <a:pathLst>
                <a:path w="3129" h="2787" extrusionOk="0">
                  <a:moveTo>
                    <a:pt x="936" y="1"/>
                  </a:moveTo>
                  <a:cubicBezTo>
                    <a:pt x="704" y="1"/>
                    <a:pt x="473" y="97"/>
                    <a:pt x="307" y="285"/>
                  </a:cubicBezTo>
                  <a:cubicBezTo>
                    <a:pt x="1" y="632"/>
                    <a:pt x="34" y="1161"/>
                    <a:pt x="381" y="1468"/>
                  </a:cubicBezTo>
                  <a:lnTo>
                    <a:pt x="1639" y="2577"/>
                  </a:lnTo>
                  <a:cubicBezTo>
                    <a:pt x="1798" y="2717"/>
                    <a:pt x="1996" y="2786"/>
                    <a:pt x="2193" y="2786"/>
                  </a:cubicBezTo>
                  <a:cubicBezTo>
                    <a:pt x="2426" y="2786"/>
                    <a:pt x="2657" y="2691"/>
                    <a:pt x="2822" y="2503"/>
                  </a:cubicBezTo>
                  <a:cubicBezTo>
                    <a:pt x="3128" y="2156"/>
                    <a:pt x="3095" y="1626"/>
                    <a:pt x="2748" y="1320"/>
                  </a:cubicBezTo>
                  <a:lnTo>
                    <a:pt x="1491" y="211"/>
                  </a:lnTo>
                  <a:cubicBezTo>
                    <a:pt x="1331" y="70"/>
                    <a:pt x="1133" y="1"/>
                    <a:pt x="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a:extLst>
                <a:ext uri="{FF2B5EF4-FFF2-40B4-BE49-F238E27FC236}">
                  <a16:creationId xmlns:a16="http://schemas.microsoft.com/office/drawing/2014/main" id="{76A70C9F-A7EF-A7F1-5197-316B205F0B35}"/>
                </a:ext>
              </a:extLst>
            </p:cNvPr>
            <p:cNvSpPr/>
            <p:nvPr/>
          </p:nvSpPr>
          <p:spPr>
            <a:xfrm>
              <a:off x="6775950" y="1486800"/>
              <a:ext cx="58250" cy="59550"/>
            </a:xfrm>
            <a:custGeom>
              <a:avLst/>
              <a:gdLst/>
              <a:ahLst/>
              <a:cxnLst/>
              <a:rect l="l" t="t" r="r" b="b"/>
              <a:pathLst>
                <a:path w="2330" h="2382" extrusionOk="0">
                  <a:moveTo>
                    <a:pt x="1301" y="0"/>
                  </a:moveTo>
                  <a:lnTo>
                    <a:pt x="1" y="1476"/>
                  </a:lnTo>
                  <a:lnTo>
                    <a:pt x="1029" y="2382"/>
                  </a:lnTo>
                  <a:lnTo>
                    <a:pt x="2330" y="908"/>
                  </a:lnTo>
                  <a:lnTo>
                    <a:pt x="1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a:extLst>
                <a:ext uri="{FF2B5EF4-FFF2-40B4-BE49-F238E27FC236}">
                  <a16:creationId xmlns:a16="http://schemas.microsoft.com/office/drawing/2014/main" id="{71F8C088-5079-EB9C-6D3A-9C31D7665C2B}"/>
                </a:ext>
              </a:extLst>
            </p:cNvPr>
            <p:cNvSpPr/>
            <p:nvPr/>
          </p:nvSpPr>
          <p:spPr>
            <a:xfrm>
              <a:off x="6781975" y="1462850"/>
              <a:ext cx="78925" cy="70275"/>
            </a:xfrm>
            <a:custGeom>
              <a:avLst/>
              <a:gdLst/>
              <a:ahLst/>
              <a:cxnLst/>
              <a:rect l="l" t="t" r="r" b="b"/>
              <a:pathLst>
                <a:path w="3157" h="2811" extrusionOk="0">
                  <a:moveTo>
                    <a:pt x="945" y="0"/>
                  </a:moveTo>
                  <a:cubicBezTo>
                    <a:pt x="711" y="0"/>
                    <a:pt x="478" y="97"/>
                    <a:pt x="310" y="286"/>
                  </a:cubicBezTo>
                  <a:cubicBezTo>
                    <a:pt x="1" y="636"/>
                    <a:pt x="35" y="1170"/>
                    <a:pt x="385" y="1480"/>
                  </a:cubicBezTo>
                  <a:lnTo>
                    <a:pt x="1653" y="2598"/>
                  </a:lnTo>
                  <a:cubicBezTo>
                    <a:pt x="1814" y="2740"/>
                    <a:pt x="2014" y="2810"/>
                    <a:pt x="2213" y="2810"/>
                  </a:cubicBezTo>
                  <a:cubicBezTo>
                    <a:pt x="2447" y="2810"/>
                    <a:pt x="2680" y="2713"/>
                    <a:pt x="2847" y="2524"/>
                  </a:cubicBezTo>
                  <a:cubicBezTo>
                    <a:pt x="3157" y="2174"/>
                    <a:pt x="3122" y="1639"/>
                    <a:pt x="2773" y="1330"/>
                  </a:cubicBezTo>
                  <a:lnTo>
                    <a:pt x="1504" y="211"/>
                  </a:lnTo>
                  <a:cubicBezTo>
                    <a:pt x="1343" y="70"/>
                    <a:pt x="1144" y="0"/>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a:extLst>
                <a:ext uri="{FF2B5EF4-FFF2-40B4-BE49-F238E27FC236}">
                  <a16:creationId xmlns:a16="http://schemas.microsoft.com/office/drawing/2014/main" id="{34A735F5-1C53-B83A-14F3-3B2476FBAEB2}"/>
                </a:ext>
              </a:extLst>
            </p:cNvPr>
            <p:cNvSpPr/>
            <p:nvPr/>
          </p:nvSpPr>
          <p:spPr>
            <a:xfrm>
              <a:off x="6777025" y="1173300"/>
              <a:ext cx="341450" cy="362950"/>
            </a:xfrm>
            <a:custGeom>
              <a:avLst/>
              <a:gdLst/>
              <a:ahLst/>
              <a:cxnLst/>
              <a:rect l="l" t="t" r="r" b="b"/>
              <a:pathLst>
                <a:path w="13658" h="14518" extrusionOk="0">
                  <a:moveTo>
                    <a:pt x="9818" y="0"/>
                  </a:moveTo>
                  <a:lnTo>
                    <a:pt x="0" y="11131"/>
                  </a:lnTo>
                  <a:lnTo>
                    <a:pt x="3841" y="14517"/>
                  </a:lnTo>
                  <a:lnTo>
                    <a:pt x="13658" y="3387"/>
                  </a:lnTo>
                  <a:lnTo>
                    <a:pt x="9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a:extLst>
                <a:ext uri="{FF2B5EF4-FFF2-40B4-BE49-F238E27FC236}">
                  <a16:creationId xmlns:a16="http://schemas.microsoft.com/office/drawing/2014/main" id="{BB8206A9-1FAA-E2D6-B1B8-FFB365E5F5F5}"/>
                </a:ext>
              </a:extLst>
            </p:cNvPr>
            <p:cNvSpPr/>
            <p:nvPr/>
          </p:nvSpPr>
          <p:spPr>
            <a:xfrm>
              <a:off x="6951125" y="1214800"/>
              <a:ext cx="130725" cy="124075"/>
            </a:xfrm>
            <a:custGeom>
              <a:avLst/>
              <a:gdLst/>
              <a:ahLst/>
              <a:cxnLst/>
              <a:rect l="l" t="t" r="r" b="b"/>
              <a:pathLst>
                <a:path w="5229" h="4963" extrusionOk="0">
                  <a:moveTo>
                    <a:pt x="1389" y="1"/>
                  </a:moveTo>
                  <a:lnTo>
                    <a:pt x="0" y="1576"/>
                  </a:lnTo>
                  <a:lnTo>
                    <a:pt x="3840" y="4962"/>
                  </a:lnTo>
                  <a:lnTo>
                    <a:pt x="5228" y="3388"/>
                  </a:lnTo>
                  <a:lnTo>
                    <a:pt x="13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a:extLst>
                <a:ext uri="{FF2B5EF4-FFF2-40B4-BE49-F238E27FC236}">
                  <a16:creationId xmlns:a16="http://schemas.microsoft.com/office/drawing/2014/main" id="{26D6E470-264A-90C2-6900-A8F9295378E4}"/>
                </a:ext>
              </a:extLst>
            </p:cNvPr>
            <p:cNvSpPr/>
            <p:nvPr/>
          </p:nvSpPr>
          <p:spPr>
            <a:xfrm>
              <a:off x="6656750" y="1727525"/>
              <a:ext cx="417000" cy="35075"/>
            </a:xfrm>
            <a:custGeom>
              <a:avLst/>
              <a:gdLst/>
              <a:ahLst/>
              <a:cxnLst/>
              <a:rect l="l" t="t" r="r" b="b"/>
              <a:pathLst>
                <a:path w="16680" h="1403" extrusionOk="0">
                  <a:moveTo>
                    <a:pt x="693" y="1"/>
                  </a:moveTo>
                  <a:cubicBezTo>
                    <a:pt x="312" y="1"/>
                    <a:pt x="1" y="309"/>
                    <a:pt x="1" y="691"/>
                  </a:cubicBezTo>
                  <a:cubicBezTo>
                    <a:pt x="0" y="1073"/>
                    <a:pt x="310" y="1382"/>
                    <a:pt x="691" y="1383"/>
                  </a:cubicBezTo>
                  <a:lnTo>
                    <a:pt x="15987" y="1403"/>
                  </a:lnTo>
                  <a:cubicBezTo>
                    <a:pt x="15988" y="1403"/>
                    <a:pt x="15989" y="1403"/>
                    <a:pt x="15989" y="1403"/>
                  </a:cubicBezTo>
                  <a:cubicBezTo>
                    <a:pt x="16370" y="1403"/>
                    <a:pt x="16679" y="1094"/>
                    <a:pt x="16680" y="713"/>
                  </a:cubicBezTo>
                  <a:cubicBezTo>
                    <a:pt x="16680" y="331"/>
                    <a:pt x="16370" y="21"/>
                    <a:pt x="15990" y="20"/>
                  </a:cubicBezTo>
                  <a:lnTo>
                    <a:pt x="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a:extLst>
                <a:ext uri="{FF2B5EF4-FFF2-40B4-BE49-F238E27FC236}">
                  <a16:creationId xmlns:a16="http://schemas.microsoft.com/office/drawing/2014/main" id="{36247DBD-7D0E-387B-545D-5711E409AFA7}"/>
                </a:ext>
              </a:extLst>
            </p:cNvPr>
            <p:cNvSpPr/>
            <p:nvPr/>
          </p:nvSpPr>
          <p:spPr>
            <a:xfrm>
              <a:off x="7026400" y="1463950"/>
              <a:ext cx="47850" cy="47825"/>
            </a:xfrm>
            <a:custGeom>
              <a:avLst/>
              <a:gdLst/>
              <a:ahLst/>
              <a:cxnLst/>
              <a:rect l="l" t="t" r="r" b="b"/>
              <a:pathLst>
                <a:path w="1914" h="1913" extrusionOk="0">
                  <a:moveTo>
                    <a:pt x="958" y="1"/>
                  </a:moveTo>
                  <a:cubicBezTo>
                    <a:pt x="431" y="1"/>
                    <a:pt x="2" y="428"/>
                    <a:pt x="1" y="956"/>
                  </a:cubicBezTo>
                  <a:cubicBezTo>
                    <a:pt x="0" y="1483"/>
                    <a:pt x="428" y="1912"/>
                    <a:pt x="956" y="1913"/>
                  </a:cubicBezTo>
                  <a:cubicBezTo>
                    <a:pt x="957" y="1913"/>
                    <a:pt x="958" y="1913"/>
                    <a:pt x="958" y="1913"/>
                  </a:cubicBezTo>
                  <a:cubicBezTo>
                    <a:pt x="1485" y="1913"/>
                    <a:pt x="1912" y="1486"/>
                    <a:pt x="1913" y="959"/>
                  </a:cubicBezTo>
                  <a:cubicBezTo>
                    <a:pt x="1913" y="430"/>
                    <a:pt x="1486" y="2"/>
                    <a:pt x="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E81CEB91-FF6A-38B2-7E94-CDFB10519FF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1713586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B691F-885D-A994-7565-8300891DE272}"/>
              </a:ext>
            </a:extLst>
          </p:cNvPr>
          <p:cNvSpPr>
            <a:spLocks noGrp="1"/>
          </p:cNvSpPr>
          <p:nvPr>
            <p:ph type="title"/>
          </p:nvPr>
        </p:nvSpPr>
        <p:spPr/>
        <p:txBody>
          <a:bodyPr/>
          <a:lstStyle/>
          <a:p>
            <a:r>
              <a:rPr lang="zh-CN" altLang="en-US" dirty="0"/>
              <a:t>项目</a:t>
            </a:r>
            <a:r>
              <a:rPr lang="en-US" altLang="zh-CN" dirty="0"/>
              <a:t>beta</a:t>
            </a:r>
            <a:r>
              <a:rPr lang="zh-CN" altLang="en-US" dirty="0"/>
              <a:t>阶段燃尽图</a:t>
            </a:r>
          </a:p>
        </p:txBody>
      </p:sp>
      <p:pic>
        <p:nvPicPr>
          <p:cNvPr id="5" name="图片 4">
            <a:extLst>
              <a:ext uri="{FF2B5EF4-FFF2-40B4-BE49-F238E27FC236}">
                <a16:creationId xmlns:a16="http://schemas.microsoft.com/office/drawing/2014/main" id="{45A94A83-D71C-0A7D-10F9-F562F3DCA39A}"/>
              </a:ext>
            </a:extLst>
          </p:cNvPr>
          <p:cNvPicPr>
            <a:picLocks noChangeAspect="1"/>
          </p:cNvPicPr>
          <p:nvPr/>
        </p:nvPicPr>
        <p:blipFill>
          <a:blip r:embed="rId2"/>
          <a:stretch>
            <a:fillRect/>
          </a:stretch>
        </p:blipFill>
        <p:spPr>
          <a:xfrm>
            <a:off x="2669057" y="1216800"/>
            <a:ext cx="3716753" cy="2966583"/>
          </a:xfrm>
          <a:prstGeom prst="rect">
            <a:avLst/>
          </a:prstGeom>
        </p:spPr>
      </p:pic>
      <p:grpSp>
        <p:nvGrpSpPr>
          <p:cNvPr id="6" name="Google Shape;1041;p43">
            <a:extLst>
              <a:ext uri="{FF2B5EF4-FFF2-40B4-BE49-F238E27FC236}">
                <a16:creationId xmlns:a16="http://schemas.microsoft.com/office/drawing/2014/main" id="{5D3F58E6-7F7A-15CC-A3E5-B361354ECC2D}"/>
              </a:ext>
            </a:extLst>
          </p:cNvPr>
          <p:cNvGrpSpPr/>
          <p:nvPr/>
        </p:nvGrpSpPr>
        <p:grpSpPr>
          <a:xfrm flipH="1">
            <a:off x="102697" y="3011622"/>
            <a:ext cx="1234606" cy="1575729"/>
            <a:chOff x="6656750" y="1173300"/>
            <a:chExt cx="461725" cy="589300"/>
          </a:xfrm>
        </p:grpSpPr>
        <p:sp>
          <p:nvSpPr>
            <p:cNvPr id="7" name="Google Shape;1042;p43">
              <a:extLst>
                <a:ext uri="{FF2B5EF4-FFF2-40B4-BE49-F238E27FC236}">
                  <a16:creationId xmlns:a16="http://schemas.microsoft.com/office/drawing/2014/main" id="{59DC2946-289C-25E9-5573-8D82B0383565}"/>
                </a:ext>
              </a:extLst>
            </p:cNvPr>
            <p:cNvSpPr/>
            <p:nvPr/>
          </p:nvSpPr>
          <p:spPr>
            <a:xfrm>
              <a:off x="6918250" y="1364850"/>
              <a:ext cx="159325" cy="156700"/>
            </a:xfrm>
            <a:custGeom>
              <a:avLst/>
              <a:gdLst/>
              <a:ahLst/>
              <a:cxnLst/>
              <a:rect l="l" t="t" r="r" b="b"/>
              <a:pathLst>
                <a:path w="6373" h="6268" extrusionOk="0">
                  <a:moveTo>
                    <a:pt x="1770" y="1"/>
                  </a:moveTo>
                  <a:lnTo>
                    <a:pt x="0" y="1841"/>
                  </a:lnTo>
                  <a:lnTo>
                    <a:pt x="4604" y="6268"/>
                  </a:lnTo>
                  <a:lnTo>
                    <a:pt x="6373" y="4428"/>
                  </a:lnTo>
                  <a:lnTo>
                    <a:pt x="17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3;p43">
              <a:extLst>
                <a:ext uri="{FF2B5EF4-FFF2-40B4-BE49-F238E27FC236}">
                  <a16:creationId xmlns:a16="http://schemas.microsoft.com/office/drawing/2014/main" id="{A30D5485-3089-6EBA-8482-26855100BA33}"/>
                </a:ext>
              </a:extLst>
            </p:cNvPr>
            <p:cNvSpPr/>
            <p:nvPr/>
          </p:nvSpPr>
          <p:spPr>
            <a:xfrm>
              <a:off x="6762975" y="1580025"/>
              <a:ext cx="137300" cy="123325"/>
            </a:xfrm>
            <a:custGeom>
              <a:avLst/>
              <a:gdLst/>
              <a:ahLst/>
              <a:cxnLst/>
              <a:rect l="l" t="t" r="r" b="b"/>
              <a:pathLst>
                <a:path w="5492" h="4933" extrusionOk="0">
                  <a:moveTo>
                    <a:pt x="1390" y="0"/>
                  </a:moveTo>
                  <a:lnTo>
                    <a:pt x="0" y="554"/>
                  </a:lnTo>
                  <a:lnTo>
                    <a:pt x="4515" y="4932"/>
                  </a:lnTo>
                  <a:lnTo>
                    <a:pt x="5491" y="3916"/>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44;p43">
              <a:extLst>
                <a:ext uri="{FF2B5EF4-FFF2-40B4-BE49-F238E27FC236}">
                  <a16:creationId xmlns:a16="http://schemas.microsoft.com/office/drawing/2014/main" id="{190096B8-3E12-84D1-7AF6-AABA97CA73E0}"/>
                </a:ext>
              </a:extLst>
            </p:cNvPr>
            <p:cNvSpPr/>
            <p:nvPr/>
          </p:nvSpPr>
          <p:spPr>
            <a:xfrm>
              <a:off x="6827075" y="1441700"/>
              <a:ext cx="284725" cy="276925"/>
            </a:xfrm>
            <a:custGeom>
              <a:avLst/>
              <a:gdLst/>
              <a:ahLst/>
              <a:cxnLst/>
              <a:rect l="l" t="t" r="r" b="b"/>
              <a:pathLst>
                <a:path w="11389" h="11077" extrusionOk="0">
                  <a:moveTo>
                    <a:pt x="8757" y="1"/>
                  </a:moveTo>
                  <a:cubicBezTo>
                    <a:pt x="8018" y="1"/>
                    <a:pt x="7291" y="354"/>
                    <a:pt x="6842" y="1010"/>
                  </a:cubicBezTo>
                  <a:lnTo>
                    <a:pt x="0" y="11036"/>
                  </a:lnTo>
                  <a:lnTo>
                    <a:pt x="5574" y="11077"/>
                  </a:lnTo>
                  <a:lnTo>
                    <a:pt x="10667" y="3623"/>
                  </a:lnTo>
                  <a:cubicBezTo>
                    <a:pt x="11389" y="2567"/>
                    <a:pt x="11118" y="1127"/>
                    <a:pt x="10061" y="404"/>
                  </a:cubicBezTo>
                  <a:cubicBezTo>
                    <a:pt x="9661" y="131"/>
                    <a:pt x="9207" y="1"/>
                    <a:pt x="8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5;p43">
              <a:extLst>
                <a:ext uri="{FF2B5EF4-FFF2-40B4-BE49-F238E27FC236}">
                  <a16:creationId xmlns:a16="http://schemas.microsoft.com/office/drawing/2014/main" id="{5889E6B9-889B-D4F6-D437-348865FF03D9}"/>
                </a:ext>
              </a:extLst>
            </p:cNvPr>
            <p:cNvSpPr/>
            <p:nvPr/>
          </p:nvSpPr>
          <p:spPr>
            <a:xfrm>
              <a:off x="6713525" y="1558900"/>
              <a:ext cx="134650" cy="21400"/>
            </a:xfrm>
            <a:custGeom>
              <a:avLst/>
              <a:gdLst/>
              <a:ahLst/>
              <a:cxnLst/>
              <a:rect l="l" t="t" r="r" b="b"/>
              <a:pathLst>
                <a:path w="5386" h="856" extrusionOk="0">
                  <a:moveTo>
                    <a:pt x="1" y="1"/>
                  </a:moveTo>
                  <a:lnTo>
                    <a:pt x="0" y="848"/>
                  </a:lnTo>
                  <a:lnTo>
                    <a:pt x="5385" y="855"/>
                  </a:lnTo>
                  <a:lnTo>
                    <a:pt x="5386" y="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6;p43">
              <a:extLst>
                <a:ext uri="{FF2B5EF4-FFF2-40B4-BE49-F238E27FC236}">
                  <a16:creationId xmlns:a16="http://schemas.microsoft.com/office/drawing/2014/main" id="{BF15780A-A0F8-0820-2437-A2F9BA98908F}"/>
                </a:ext>
              </a:extLst>
            </p:cNvPr>
            <p:cNvSpPr/>
            <p:nvPr/>
          </p:nvSpPr>
          <p:spPr>
            <a:xfrm>
              <a:off x="6708200" y="1691700"/>
              <a:ext cx="321375" cy="44550"/>
            </a:xfrm>
            <a:custGeom>
              <a:avLst/>
              <a:gdLst/>
              <a:ahLst/>
              <a:cxnLst/>
              <a:rect l="l" t="t" r="r" b="b"/>
              <a:pathLst>
                <a:path w="12855" h="1782" extrusionOk="0">
                  <a:moveTo>
                    <a:pt x="2" y="1"/>
                  </a:moveTo>
                  <a:lnTo>
                    <a:pt x="0" y="1765"/>
                  </a:lnTo>
                  <a:lnTo>
                    <a:pt x="12852" y="1781"/>
                  </a:lnTo>
                  <a:lnTo>
                    <a:pt x="12854" y="17"/>
                  </a:lnTo>
                  <a:lnTo>
                    <a:pt x="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7;p43">
              <a:extLst>
                <a:ext uri="{FF2B5EF4-FFF2-40B4-BE49-F238E27FC236}">
                  <a16:creationId xmlns:a16="http://schemas.microsoft.com/office/drawing/2014/main" id="{FD0A2624-5363-C1ED-0F80-CAD490B2FF48}"/>
                </a:ext>
              </a:extLst>
            </p:cNvPr>
            <p:cNvSpPr/>
            <p:nvPr/>
          </p:nvSpPr>
          <p:spPr>
            <a:xfrm>
              <a:off x="6671250" y="1573500"/>
              <a:ext cx="219150" cy="26900"/>
            </a:xfrm>
            <a:custGeom>
              <a:avLst/>
              <a:gdLst/>
              <a:ahLst/>
              <a:cxnLst/>
              <a:rect l="l" t="t" r="r" b="b"/>
              <a:pathLst>
                <a:path w="8766" h="1076" extrusionOk="0">
                  <a:moveTo>
                    <a:pt x="533" y="0"/>
                  </a:moveTo>
                  <a:cubicBezTo>
                    <a:pt x="240" y="0"/>
                    <a:pt x="2" y="238"/>
                    <a:pt x="1" y="532"/>
                  </a:cubicBezTo>
                  <a:cubicBezTo>
                    <a:pt x="1" y="826"/>
                    <a:pt x="239" y="1065"/>
                    <a:pt x="533" y="1066"/>
                  </a:cubicBezTo>
                  <a:lnTo>
                    <a:pt x="8231" y="1075"/>
                  </a:lnTo>
                  <a:cubicBezTo>
                    <a:pt x="8232" y="1075"/>
                    <a:pt x="8232" y="1075"/>
                    <a:pt x="8233" y="1075"/>
                  </a:cubicBezTo>
                  <a:cubicBezTo>
                    <a:pt x="8527" y="1075"/>
                    <a:pt x="8765" y="837"/>
                    <a:pt x="8765" y="544"/>
                  </a:cubicBezTo>
                  <a:cubicBezTo>
                    <a:pt x="8765" y="249"/>
                    <a:pt x="8527" y="10"/>
                    <a:pt x="8233" y="10"/>
                  </a:cubicBezTo>
                  <a:lnTo>
                    <a:pt x="534" y="0"/>
                  </a:lnTo>
                  <a:cubicBezTo>
                    <a:pt x="534" y="0"/>
                    <a:pt x="533" y="0"/>
                    <a:pt x="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8;p43">
              <a:extLst>
                <a:ext uri="{FF2B5EF4-FFF2-40B4-BE49-F238E27FC236}">
                  <a16:creationId xmlns:a16="http://schemas.microsoft.com/office/drawing/2014/main" id="{44BE15B3-B731-9619-9241-D3A2BECFF559}"/>
                </a:ext>
              </a:extLst>
            </p:cNvPr>
            <p:cNvSpPr/>
            <p:nvPr/>
          </p:nvSpPr>
          <p:spPr>
            <a:xfrm>
              <a:off x="7031200" y="1180900"/>
              <a:ext cx="78225" cy="69675"/>
            </a:xfrm>
            <a:custGeom>
              <a:avLst/>
              <a:gdLst/>
              <a:ahLst/>
              <a:cxnLst/>
              <a:rect l="l" t="t" r="r" b="b"/>
              <a:pathLst>
                <a:path w="3129" h="2787" extrusionOk="0">
                  <a:moveTo>
                    <a:pt x="936" y="1"/>
                  </a:moveTo>
                  <a:cubicBezTo>
                    <a:pt x="704" y="1"/>
                    <a:pt x="473" y="97"/>
                    <a:pt x="307" y="285"/>
                  </a:cubicBezTo>
                  <a:cubicBezTo>
                    <a:pt x="1" y="632"/>
                    <a:pt x="34" y="1161"/>
                    <a:pt x="381" y="1468"/>
                  </a:cubicBezTo>
                  <a:lnTo>
                    <a:pt x="1639" y="2577"/>
                  </a:lnTo>
                  <a:cubicBezTo>
                    <a:pt x="1798" y="2717"/>
                    <a:pt x="1996" y="2786"/>
                    <a:pt x="2193" y="2786"/>
                  </a:cubicBezTo>
                  <a:cubicBezTo>
                    <a:pt x="2426" y="2786"/>
                    <a:pt x="2657" y="2691"/>
                    <a:pt x="2822" y="2503"/>
                  </a:cubicBezTo>
                  <a:cubicBezTo>
                    <a:pt x="3128" y="2156"/>
                    <a:pt x="3095" y="1626"/>
                    <a:pt x="2748" y="1320"/>
                  </a:cubicBezTo>
                  <a:lnTo>
                    <a:pt x="1491" y="211"/>
                  </a:lnTo>
                  <a:cubicBezTo>
                    <a:pt x="1331" y="70"/>
                    <a:pt x="1133" y="1"/>
                    <a:pt x="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9;p43">
              <a:extLst>
                <a:ext uri="{FF2B5EF4-FFF2-40B4-BE49-F238E27FC236}">
                  <a16:creationId xmlns:a16="http://schemas.microsoft.com/office/drawing/2014/main" id="{9ECCF49B-6460-E64A-75A5-E4CF4A16B7A5}"/>
                </a:ext>
              </a:extLst>
            </p:cNvPr>
            <p:cNvSpPr/>
            <p:nvPr/>
          </p:nvSpPr>
          <p:spPr>
            <a:xfrm>
              <a:off x="6775950" y="1486800"/>
              <a:ext cx="58250" cy="59550"/>
            </a:xfrm>
            <a:custGeom>
              <a:avLst/>
              <a:gdLst/>
              <a:ahLst/>
              <a:cxnLst/>
              <a:rect l="l" t="t" r="r" b="b"/>
              <a:pathLst>
                <a:path w="2330" h="2382" extrusionOk="0">
                  <a:moveTo>
                    <a:pt x="1301" y="0"/>
                  </a:moveTo>
                  <a:lnTo>
                    <a:pt x="1" y="1476"/>
                  </a:lnTo>
                  <a:lnTo>
                    <a:pt x="1029" y="2382"/>
                  </a:lnTo>
                  <a:lnTo>
                    <a:pt x="2330" y="908"/>
                  </a:lnTo>
                  <a:lnTo>
                    <a:pt x="1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0;p43">
              <a:extLst>
                <a:ext uri="{FF2B5EF4-FFF2-40B4-BE49-F238E27FC236}">
                  <a16:creationId xmlns:a16="http://schemas.microsoft.com/office/drawing/2014/main" id="{4462C17D-B461-0763-370C-53841A477EF5}"/>
                </a:ext>
              </a:extLst>
            </p:cNvPr>
            <p:cNvSpPr/>
            <p:nvPr/>
          </p:nvSpPr>
          <p:spPr>
            <a:xfrm>
              <a:off x="6781975" y="1462850"/>
              <a:ext cx="78925" cy="70275"/>
            </a:xfrm>
            <a:custGeom>
              <a:avLst/>
              <a:gdLst/>
              <a:ahLst/>
              <a:cxnLst/>
              <a:rect l="l" t="t" r="r" b="b"/>
              <a:pathLst>
                <a:path w="3157" h="2811" extrusionOk="0">
                  <a:moveTo>
                    <a:pt x="945" y="0"/>
                  </a:moveTo>
                  <a:cubicBezTo>
                    <a:pt x="711" y="0"/>
                    <a:pt x="478" y="97"/>
                    <a:pt x="310" y="286"/>
                  </a:cubicBezTo>
                  <a:cubicBezTo>
                    <a:pt x="1" y="636"/>
                    <a:pt x="35" y="1170"/>
                    <a:pt x="385" y="1480"/>
                  </a:cubicBezTo>
                  <a:lnTo>
                    <a:pt x="1653" y="2598"/>
                  </a:lnTo>
                  <a:cubicBezTo>
                    <a:pt x="1814" y="2740"/>
                    <a:pt x="2014" y="2810"/>
                    <a:pt x="2213" y="2810"/>
                  </a:cubicBezTo>
                  <a:cubicBezTo>
                    <a:pt x="2447" y="2810"/>
                    <a:pt x="2680" y="2713"/>
                    <a:pt x="2847" y="2524"/>
                  </a:cubicBezTo>
                  <a:cubicBezTo>
                    <a:pt x="3157" y="2174"/>
                    <a:pt x="3122" y="1639"/>
                    <a:pt x="2773" y="1330"/>
                  </a:cubicBezTo>
                  <a:lnTo>
                    <a:pt x="1504" y="211"/>
                  </a:lnTo>
                  <a:cubicBezTo>
                    <a:pt x="1343" y="70"/>
                    <a:pt x="1144" y="0"/>
                    <a:pt x="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1;p43">
              <a:extLst>
                <a:ext uri="{FF2B5EF4-FFF2-40B4-BE49-F238E27FC236}">
                  <a16:creationId xmlns:a16="http://schemas.microsoft.com/office/drawing/2014/main" id="{6E282249-9EB6-D60F-80C1-93CAA3B5C03B}"/>
                </a:ext>
              </a:extLst>
            </p:cNvPr>
            <p:cNvSpPr/>
            <p:nvPr/>
          </p:nvSpPr>
          <p:spPr>
            <a:xfrm>
              <a:off x="6777025" y="1173300"/>
              <a:ext cx="341450" cy="362950"/>
            </a:xfrm>
            <a:custGeom>
              <a:avLst/>
              <a:gdLst/>
              <a:ahLst/>
              <a:cxnLst/>
              <a:rect l="l" t="t" r="r" b="b"/>
              <a:pathLst>
                <a:path w="13658" h="14518" extrusionOk="0">
                  <a:moveTo>
                    <a:pt x="9818" y="0"/>
                  </a:moveTo>
                  <a:lnTo>
                    <a:pt x="0" y="11131"/>
                  </a:lnTo>
                  <a:lnTo>
                    <a:pt x="3841" y="14517"/>
                  </a:lnTo>
                  <a:lnTo>
                    <a:pt x="13658" y="3387"/>
                  </a:lnTo>
                  <a:lnTo>
                    <a:pt x="98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2;p43">
              <a:extLst>
                <a:ext uri="{FF2B5EF4-FFF2-40B4-BE49-F238E27FC236}">
                  <a16:creationId xmlns:a16="http://schemas.microsoft.com/office/drawing/2014/main" id="{8EABD1E6-A5CF-F9F0-C53B-9CAEC0A656A9}"/>
                </a:ext>
              </a:extLst>
            </p:cNvPr>
            <p:cNvSpPr/>
            <p:nvPr/>
          </p:nvSpPr>
          <p:spPr>
            <a:xfrm>
              <a:off x="6951125" y="1214800"/>
              <a:ext cx="130725" cy="124075"/>
            </a:xfrm>
            <a:custGeom>
              <a:avLst/>
              <a:gdLst/>
              <a:ahLst/>
              <a:cxnLst/>
              <a:rect l="l" t="t" r="r" b="b"/>
              <a:pathLst>
                <a:path w="5229" h="4963" extrusionOk="0">
                  <a:moveTo>
                    <a:pt x="1389" y="1"/>
                  </a:moveTo>
                  <a:lnTo>
                    <a:pt x="0" y="1576"/>
                  </a:lnTo>
                  <a:lnTo>
                    <a:pt x="3840" y="4962"/>
                  </a:lnTo>
                  <a:lnTo>
                    <a:pt x="5228" y="3388"/>
                  </a:lnTo>
                  <a:lnTo>
                    <a:pt x="13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3;p43">
              <a:extLst>
                <a:ext uri="{FF2B5EF4-FFF2-40B4-BE49-F238E27FC236}">
                  <a16:creationId xmlns:a16="http://schemas.microsoft.com/office/drawing/2014/main" id="{1BB6AAB4-56CF-1BE4-13EE-A8260FFC984D}"/>
                </a:ext>
              </a:extLst>
            </p:cNvPr>
            <p:cNvSpPr/>
            <p:nvPr/>
          </p:nvSpPr>
          <p:spPr>
            <a:xfrm>
              <a:off x="6656750" y="1727525"/>
              <a:ext cx="417000" cy="35075"/>
            </a:xfrm>
            <a:custGeom>
              <a:avLst/>
              <a:gdLst/>
              <a:ahLst/>
              <a:cxnLst/>
              <a:rect l="l" t="t" r="r" b="b"/>
              <a:pathLst>
                <a:path w="16680" h="1403" extrusionOk="0">
                  <a:moveTo>
                    <a:pt x="693" y="1"/>
                  </a:moveTo>
                  <a:cubicBezTo>
                    <a:pt x="312" y="1"/>
                    <a:pt x="1" y="309"/>
                    <a:pt x="1" y="691"/>
                  </a:cubicBezTo>
                  <a:cubicBezTo>
                    <a:pt x="0" y="1073"/>
                    <a:pt x="310" y="1382"/>
                    <a:pt x="691" y="1383"/>
                  </a:cubicBezTo>
                  <a:lnTo>
                    <a:pt x="15987" y="1403"/>
                  </a:lnTo>
                  <a:cubicBezTo>
                    <a:pt x="15988" y="1403"/>
                    <a:pt x="15989" y="1403"/>
                    <a:pt x="15989" y="1403"/>
                  </a:cubicBezTo>
                  <a:cubicBezTo>
                    <a:pt x="16370" y="1403"/>
                    <a:pt x="16679" y="1094"/>
                    <a:pt x="16680" y="713"/>
                  </a:cubicBezTo>
                  <a:cubicBezTo>
                    <a:pt x="16680" y="331"/>
                    <a:pt x="16370" y="21"/>
                    <a:pt x="15990" y="20"/>
                  </a:cubicBezTo>
                  <a:lnTo>
                    <a:pt x="6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4;p43">
              <a:extLst>
                <a:ext uri="{FF2B5EF4-FFF2-40B4-BE49-F238E27FC236}">
                  <a16:creationId xmlns:a16="http://schemas.microsoft.com/office/drawing/2014/main" id="{22FCC4E6-3CB6-B71F-255D-10044B91A5AD}"/>
                </a:ext>
              </a:extLst>
            </p:cNvPr>
            <p:cNvSpPr/>
            <p:nvPr/>
          </p:nvSpPr>
          <p:spPr>
            <a:xfrm>
              <a:off x="7026400" y="1463950"/>
              <a:ext cx="47850" cy="47825"/>
            </a:xfrm>
            <a:custGeom>
              <a:avLst/>
              <a:gdLst/>
              <a:ahLst/>
              <a:cxnLst/>
              <a:rect l="l" t="t" r="r" b="b"/>
              <a:pathLst>
                <a:path w="1914" h="1913" extrusionOk="0">
                  <a:moveTo>
                    <a:pt x="958" y="1"/>
                  </a:moveTo>
                  <a:cubicBezTo>
                    <a:pt x="431" y="1"/>
                    <a:pt x="2" y="428"/>
                    <a:pt x="1" y="956"/>
                  </a:cubicBezTo>
                  <a:cubicBezTo>
                    <a:pt x="0" y="1483"/>
                    <a:pt x="428" y="1912"/>
                    <a:pt x="956" y="1913"/>
                  </a:cubicBezTo>
                  <a:cubicBezTo>
                    <a:pt x="957" y="1913"/>
                    <a:pt x="958" y="1913"/>
                    <a:pt x="958" y="1913"/>
                  </a:cubicBezTo>
                  <a:cubicBezTo>
                    <a:pt x="1485" y="1913"/>
                    <a:pt x="1912" y="1486"/>
                    <a:pt x="1913" y="959"/>
                  </a:cubicBezTo>
                  <a:cubicBezTo>
                    <a:pt x="1913" y="430"/>
                    <a:pt x="1486" y="2"/>
                    <a:pt x="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176;p59">
            <a:extLst>
              <a:ext uri="{FF2B5EF4-FFF2-40B4-BE49-F238E27FC236}">
                <a16:creationId xmlns:a16="http://schemas.microsoft.com/office/drawing/2014/main" id="{647C0F46-2AFF-B238-244C-0CC3407768B7}"/>
              </a:ext>
            </a:extLst>
          </p:cNvPr>
          <p:cNvGrpSpPr/>
          <p:nvPr/>
        </p:nvGrpSpPr>
        <p:grpSpPr>
          <a:xfrm>
            <a:off x="7048338" y="2811782"/>
            <a:ext cx="2095662" cy="2209776"/>
            <a:chOff x="5239325" y="1896000"/>
            <a:chExt cx="473350" cy="499125"/>
          </a:xfrm>
        </p:grpSpPr>
        <p:sp>
          <p:nvSpPr>
            <p:cNvPr id="21" name="Google Shape;2177;p59">
              <a:extLst>
                <a:ext uri="{FF2B5EF4-FFF2-40B4-BE49-F238E27FC236}">
                  <a16:creationId xmlns:a16="http://schemas.microsoft.com/office/drawing/2014/main" id="{58D56B56-ABF1-BC24-CFF6-C347252683C8}"/>
                </a:ext>
              </a:extLst>
            </p:cNvPr>
            <p:cNvSpPr/>
            <p:nvPr/>
          </p:nvSpPr>
          <p:spPr>
            <a:xfrm>
              <a:off x="5601800" y="1917800"/>
              <a:ext cx="32425" cy="54125"/>
            </a:xfrm>
            <a:custGeom>
              <a:avLst/>
              <a:gdLst/>
              <a:ahLst/>
              <a:cxnLst/>
              <a:rect l="l" t="t" r="r" b="b"/>
              <a:pathLst>
                <a:path w="1297" h="2165" extrusionOk="0">
                  <a:moveTo>
                    <a:pt x="474" y="1"/>
                  </a:moveTo>
                  <a:lnTo>
                    <a:pt x="1" y="1967"/>
                  </a:lnTo>
                  <a:lnTo>
                    <a:pt x="824" y="2164"/>
                  </a:lnTo>
                  <a:lnTo>
                    <a:pt x="1296" y="198"/>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8;p59">
              <a:extLst>
                <a:ext uri="{FF2B5EF4-FFF2-40B4-BE49-F238E27FC236}">
                  <a16:creationId xmlns:a16="http://schemas.microsoft.com/office/drawing/2014/main" id="{22945BD8-D10A-080B-338E-6E7B6925CB57}"/>
                </a:ext>
              </a:extLst>
            </p:cNvPr>
            <p:cNvSpPr/>
            <p:nvPr/>
          </p:nvSpPr>
          <p:spPr>
            <a:xfrm>
              <a:off x="5602200" y="1896000"/>
              <a:ext cx="46025" cy="36825"/>
            </a:xfrm>
            <a:custGeom>
              <a:avLst/>
              <a:gdLst/>
              <a:ahLst/>
              <a:cxnLst/>
              <a:rect l="l" t="t" r="r" b="b"/>
              <a:pathLst>
                <a:path w="1841" h="1473" extrusionOk="0">
                  <a:moveTo>
                    <a:pt x="627" y="0"/>
                  </a:moveTo>
                  <a:cubicBezTo>
                    <a:pt x="395" y="0"/>
                    <a:pt x="187" y="159"/>
                    <a:pt x="133" y="394"/>
                  </a:cubicBezTo>
                  <a:lnTo>
                    <a:pt x="62" y="702"/>
                  </a:lnTo>
                  <a:cubicBezTo>
                    <a:pt x="0" y="975"/>
                    <a:pt x="170" y="1246"/>
                    <a:pt x="443" y="1309"/>
                  </a:cubicBezTo>
                  <a:lnTo>
                    <a:pt x="1101" y="1460"/>
                  </a:lnTo>
                  <a:cubicBezTo>
                    <a:pt x="1139" y="1468"/>
                    <a:pt x="1178" y="1473"/>
                    <a:pt x="1215" y="1473"/>
                  </a:cubicBezTo>
                  <a:cubicBezTo>
                    <a:pt x="1446" y="1473"/>
                    <a:pt x="1654" y="1314"/>
                    <a:pt x="1707" y="1080"/>
                  </a:cubicBezTo>
                  <a:lnTo>
                    <a:pt x="1779" y="770"/>
                  </a:lnTo>
                  <a:cubicBezTo>
                    <a:pt x="1841" y="498"/>
                    <a:pt x="1670" y="226"/>
                    <a:pt x="1398" y="164"/>
                  </a:cubicBezTo>
                  <a:lnTo>
                    <a:pt x="740" y="13"/>
                  </a:lnTo>
                  <a:cubicBezTo>
                    <a:pt x="702" y="4"/>
                    <a:pt x="66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9;p59">
              <a:extLst>
                <a:ext uri="{FF2B5EF4-FFF2-40B4-BE49-F238E27FC236}">
                  <a16:creationId xmlns:a16="http://schemas.microsoft.com/office/drawing/2014/main" id="{FAD0A2DB-789E-9A04-70A5-FC4FEEFAE904}"/>
                </a:ext>
              </a:extLst>
            </p:cNvPr>
            <p:cNvSpPr/>
            <p:nvPr/>
          </p:nvSpPr>
          <p:spPr>
            <a:xfrm>
              <a:off x="5396425" y="2168025"/>
              <a:ext cx="316250" cy="81950"/>
            </a:xfrm>
            <a:custGeom>
              <a:avLst/>
              <a:gdLst/>
              <a:ahLst/>
              <a:cxnLst/>
              <a:rect l="l" t="t" r="r" b="b"/>
              <a:pathLst>
                <a:path w="12650" h="3278" extrusionOk="0">
                  <a:moveTo>
                    <a:pt x="243" y="0"/>
                  </a:moveTo>
                  <a:cubicBezTo>
                    <a:pt x="144" y="0"/>
                    <a:pt x="53" y="70"/>
                    <a:pt x="29" y="171"/>
                  </a:cubicBezTo>
                  <a:cubicBezTo>
                    <a:pt x="1" y="290"/>
                    <a:pt x="75" y="409"/>
                    <a:pt x="193" y="437"/>
                  </a:cubicBezTo>
                  <a:lnTo>
                    <a:pt x="12356" y="3272"/>
                  </a:lnTo>
                  <a:cubicBezTo>
                    <a:pt x="12373" y="3276"/>
                    <a:pt x="12391" y="3277"/>
                    <a:pt x="12407" y="3277"/>
                  </a:cubicBezTo>
                  <a:cubicBezTo>
                    <a:pt x="12508" y="3277"/>
                    <a:pt x="12598" y="3209"/>
                    <a:pt x="12622" y="3107"/>
                  </a:cubicBezTo>
                  <a:cubicBezTo>
                    <a:pt x="12649" y="2988"/>
                    <a:pt x="12576" y="2869"/>
                    <a:pt x="12457" y="2842"/>
                  </a:cubicBezTo>
                  <a:lnTo>
                    <a:pt x="294" y="6"/>
                  </a:lnTo>
                  <a:cubicBezTo>
                    <a:pt x="277" y="2"/>
                    <a:pt x="260"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0;p59">
              <a:extLst>
                <a:ext uri="{FF2B5EF4-FFF2-40B4-BE49-F238E27FC236}">
                  <a16:creationId xmlns:a16="http://schemas.microsoft.com/office/drawing/2014/main" id="{BB05DA57-B4E4-A328-2102-D3F7FF246AE0}"/>
                </a:ext>
              </a:extLst>
            </p:cNvPr>
            <p:cNvSpPr/>
            <p:nvPr/>
          </p:nvSpPr>
          <p:spPr>
            <a:xfrm>
              <a:off x="5388225" y="2249125"/>
              <a:ext cx="58700" cy="88725"/>
            </a:xfrm>
            <a:custGeom>
              <a:avLst/>
              <a:gdLst/>
              <a:ahLst/>
              <a:cxnLst/>
              <a:rect l="l" t="t" r="r" b="b"/>
              <a:pathLst>
                <a:path w="2348" h="3549" extrusionOk="0">
                  <a:moveTo>
                    <a:pt x="2068" y="0"/>
                  </a:moveTo>
                  <a:cubicBezTo>
                    <a:pt x="2004" y="0"/>
                    <a:pt x="1946" y="28"/>
                    <a:pt x="1916" y="79"/>
                  </a:cubicBezTo>
                  <a:lnTo>
                    <a:pt x="51" y="3245"/>
                  </a:lnTo>
                  <a:cubicBezTo>
                    <a:pt x="1" y="3331"/>
                    <a:pt x="45" y="3450"/>
                    <a:pt x="151" y="3512"/>
                  </a:cubicBezTo>
                  <a:cubicBezTo>
                    <a:pt x="192" y="3537"/>
                    <a:pt x="237" y="3548"/>
                    <a:pt x="279" y="3548"/>
                  </a:cubicBezTo>
                  <a:cubicBezTo>
                    <a:pt x="343" y="3548"/>
                    <a:pt x="401" y="3521"/>
                    <a:pt x="432" y="3469"/>
                  </a:cubicBezTo>
                  <a:lnTo>
                    <a:pt x="2297" y="304"/>
                  </a:lnTo>
                  <a:cubicBezTo>
                    <a:pt x="2347" y="218"/>
                    <a:pt x="2303" y="98"/>
                    <a:pt x="2197" y="37"/>
                  </a:cubicBezTo>
                  <a:cubicBezTo>
                    <a:pt x="2156" y="12"/>
                    <a:pt x="2111" y="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1;p59">
              <a:extLst>
                <a:ext uri="{FF2B5EF4-FFF2-40B4-BE49-F238E27FC236}">
                  <a16:creationId xmlns:a16="http://schemas.microsoft.com/office/drawing/2014/main" id="{44A73E70-B535-9449-73D1-975741B1A2A8}"/>
                </a:ext>
              </a:extLst>
            </p:cNvPr>
            <p:cNvSpPr/>
            <p:nvPr/>
          </p:nvSpPr>
          <p:spPr>
            <a:xfrm>
              <a:off x="5394425" y="2046925"/>
              <a:ext cx="176550" cy="271975"/>
            </a:xfrm>
            <a:custGeom>
              <a:avLst/>
              <a:gdLst/>
              <a:ahLst/>
              <a:cxnLst/>
              <a:rect l="l" t="t" r="r" b="b"/>
              <a:pathLst>
                <a:path w="7062" h="10879" extrusionOk="0">
                  <a:moveTo>
                    <a:pt x="6058" y="1"/>
                  </a:moveTo>
                  <a:lnTo>
                    <a:pt x="0" y="10287"/>
                  </a:lnTo>
                  <a:lnTo>
                    <a:pt x="1004" y="10878"/>
                  </a:lnTo>
                  <a:lnTo>
                    <a:pt x="7061" y="592"/>
                  </a:lnTo>
                  <a:lnTo>
                    <a:pt x="6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2;p59">
              <a:extLst>
                <a:ext uri="{FF2B5EF4-FFF2-40B4-BE49-F238E27FC236}">
                  <a16:creationId xmlns:a16="http://schemas.microsoft.com/office/drawing/2014/main" id="{CDAC4A79-28D8-A13A-2E9B-D2DBD711A05B}"/>
                </a:ext>
              </a:extLst>
            </p:cNvPr>
            <p:cNvSpPr/>
            <p:nvPr/>
          </p:nvSpPr>
          <p:spPr>
            <a:xfrm>
              <a:off x="5631300" y="2294525"/>
              <a:ext cx="18775" cy="100600"/>
            </a:xfrm>
            <a:custGeom>
              <a:avLst/>
              <a:gdLst/>
              <a:ahLst/>
              <a:cxnLst/>
              <a:rect l="l" t="t" r="r" b="b"/>
              <a:pathLst>
                <a:path w="751" h="4024" extrusionOk="0">
                  <a:moveTo>
                    <a:pt x="237" y="1"/>
                  </a:moveTo>
                  <a:cubicBezTo>
                    <a:pt x="230" y="1"/>
                    <a:pt x="222" y="1"/>
                    <a:pt x="214" y="1"/>
                  </a:cubicBezTo>
                  <a:cubicBezTo>
                    <a:pt x="92" y="11"/>
                    <a:pt x="0" y="100"/>
                    <a:pt x="9" y="199"/>
                  </a:cubicBezTo>
                  <a:lnTo>
                    <a:pt x="301" y="3861"/>
                  </a:lnTo>
                  <a:cubicBezTo>
                    <a:pt x="309" y="3954"/>
                    <a:pt x="402" y="4023"/>
                    <a:pt x="513" y="4023"/>
                  </a:cubicBezTo>
                  <a:cubicBezTo>
                    <a:pt x="521" y="4023"/>
                    <a:pt x="528" y="4023"/>
                    <a:pt x="536" y="4022"/>
                  </a:cubicBezTo>
                  <a:cubicBezTo>
                    <a:pt x="657" y="4013"/>
                    <a:pt x="750" y="3924"/>
                    <a:pt x="742" y="3824"/>
                  </a:cubicBezTo>
                  <a:lnTo>
                    <a:pt x="448" y="164"/>
                  </a:lnTo>
                  <a:cubicBezTo>
                    <a:pt x="441" y="71"/>
                    <a:pt x="348"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3;p59">
              <a:extLst>
                <a:ext uri="{FF2B5EF4-FFF2-40B4-BE49-F238E27FC236}">
                  <a16:creationId xmlns:a16="http://schemas.microsoft.com/office/drawing/2014/main" id="{DC307547-1BFA-3EF6-938C-16E790A3BFC7}"/>
                </a:ext>
              </a:extLst>
            </p:cNvPr>
            <p:cNvSpPr/>
            <p:nvPr/>
          </p:nvSpPr>
          <p:spPr>
            <a:xfrm>
              <a:off x="5604000" y="2066975"/>
              <a:ext cx="52875" cy="299875"/>
            </a:xfrm>
            <a:custGeom>
              <a:avLst/>
              <a:gdLst/>
              <a:ahLst/>
              <a:cxnLst/>
              <a:rect l="l" t="t" r="r" b="b"/>
              <a:pathLst>
                <a:path w="2115" h="11995" extrusionOk="0">
                  <a:moveTo>
                    <a:pt x="1162" y="1"/>
                  </a:moveTo>
                  <a:lnTo>
                    <a:pt x="1" y="94"/>
                  </a:lnTo>
                  <a:lnTo>
                    <a:pt x="954" y="11994"/>
                  </a:lnTo>
                  <a:lnTo>
                    <a:pt x="2114" y="11901"/>
                  </a:lnTo>
                  <a:lnTo>
                    <a:pt x="11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4;p59">
              <a:extLst>
                <a:ext uri="{FF2B5EF4-FFF2-40B4-BE49-F238E27FC236}">
                  <a16:creationId xmlns:a16="http://schemas.microsoft.com/office/drawing/2014/main" id="{C7F8B7A2-0CE0-5349-ECB8-B480573D8389}"/>
                </a:ext>
              </a:extLst>
            </p:cNvPr>
            <p:cNvSpPr/>
            <p:nvPr/>
          </p:nvSpPr>
          <p:spPr>
            <a:xfrm>
              <a:off x="5529400" y="2156325"/>
              <a:ext cx="49625" cy="108300"/>
            </a:xfrm>
            <a:custGeom>
              <a:avLst/>
              <a:gdLst/>
              <a:ahLst/>
              <a:cxnLst/>
              <a:rect l="l" t="t" r="r" b="b"/>
              <a:pathLst>
                <a:path w="1985" h="4332" extrusionOk="0">
                  <a:moveTo>
                    <a:pt x="1366" y="0"/>
                  </a:moveTo>
                  <a:cubicBezTo>
                    <a:pt x="1111" y="0"/>
                    <a:pt x="880" y="175"/>
                    <a:pt x="819" y="435"/>
                  </a:cubicBezTo>
                  <a:lnTo>
                    <a:pt x="71" y="3641"/>
                  </a:lnTo>
                  <a:cubicBezTo>
                    <a:pt x="1" y="3943"/>
                    <a:pt x="189" y="4247"/>
                    <a:pt x="491" y="4317"/>
                  </a:cubicBezTo>
                  <a:cubicBezTo>
                    <a:pt x="534" y="4327"/>
                    <a:pt x="577" y="4332"/>
                    <a:pt x="619" y="4332"/>
                  </a:cubicBezTo>
                  <a:cubicBezTo>
                    <a:pt x="874" y="4332"/>
                    <a:pt x="1105" y="4156"/>
                    <a:pt x="1166" y="3897"/>
                  </a:cubicBezTo>
                  <a:lnTo>
                    <a:pt x="1914" y="689"/>
                  </a:lnTo>
                  <a:cubicBezTo>
                    <a:pt x="1984" y="387"/>
                    <a:pt x="1796" y="85"/>
                    <a:pt x="1494" y="15"/>
                  </a:cubicBezTo>
                  <a:cubicBezTo>
                    <a:pt x="1451" y="5"/>
                    <a:pt x="1408"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5;p59">
              <a:extLst>
                <a:ext uri="{FF2B5EF4-FFF2-40B4-BE49-F238E27FC236}">
                  <a16:creationId xmlns:a16="http://schemas.microsoft.com/office/drawing/2014/main" id="{ECFDDB25-D3ED-6AD8-4BCA-C018C3BB2786}"/>
                </a:ext>
              </a:extLst>
            </p:cNvPr>
            <p:cNvSpPr/>
            <p:nvPr/>
          </p:nvSpPr>
          <p:spPr>
            <a:xfrm>
              <a:off x="5512425" y="1942700"/>
              <a:ext cx="171975" cy="156475"/>
            </a:xfrm>
            <a:custGeom>
              <a:avLst/>
              <a:gdLst/>
              <a:ahLst/>
              <a:cxnLst/>
              <a:rect l="l" t="t" r="r" b="b"/>
              <a:pathLst>
                <a:path w="6879" h="6259" extrusionOk="0">
                  <a:moveTo>
                    <a:pt x="3437" y="1838"/>
                  </a:moveTo>
                  <a:cubicBezTo>
                    <a:pt x="3535" y="1838"/>
                    <a:pt x="3633" y="1849"/>
                    <a:pt x="3732" y="1872"/>
                  </a:cubicBezTo>
                  <a:cubicBezTo>
                    <a:pt x="4427" y="2033"/>
                    <a:pt x="4860" y="2729"/>
                    <a:pt x="4697" y="3423"/>
                  </a:cubicBezTo>
                  <a:cubicBezTo>
                    <a:pt x="4558" y="4019"/>
                    <a:pt x="4027" y="4422"/>
                    <a:pt x="3440" y="4422"/>
                  </a:cubicBezTo>
                  <a:cubicBezTo>
                    <a:pt x="3343" y="4422"/>
                    <a:pt x="3244" y="4411"/>
                    <a:pt x="3145" y="4388"/>
                  </a:cubicBezTo>
                  <a:cubicBezTo>
                    <a:pt x="2450" y="4226"/>
                    <a:pt x="2019" y="3531"/>
                    <a:pt x="2180" y="2836"/>
                  </a:cubicBezTo>
                  <a:cubicBezTo>
                    <a:pt x="2319" y="2241"/>
                    <a:pt x="2851" y="1838"/>
                    <a:pt x="3437" y="1838"/>
                  </a:cubicBezTo>
                  <a:close/>
                  <a:moveTo>
                    <a:pt x="3436" y="1"/>
                  </a:moveTo>
                  <a:cubicBezTo>
                    <a:pt x="2015" y="1"/>
                    <a:pt x="729" y="976"/>
                    <a:pt x="392" y="2419"/>
                  </a:cubicBezTo>
                  <a:cubicBezTo>
                    <a:pt x="0" y="4103"/>
                    <a:pt x="1046" y="5784"/>
                    <a:pt x="2728" y="6176"/>
                  </a:cubicBezTo>
                  <a:cubicBezTo>
                    <a:pt x="2967" y="6232"/>
                    <a:pt x="3206" y="6258"/>
                    <a:pt x="3441" y="6258"/>
                  </a:cubicBezTo>
                  <a:cubicBezTo>
                    <a:pt x="4863" y="6258"/>
                    <a:pt x="6149" y="5283"/>
                    <a:pt x="6485" y="3840"/>
                  </a:cubicBezTo>
                  <a:cubicBezTo>
                    <a:pt x="6878" y="2157"/>
                    <a:pt x="5832" y="475"/>
                    <a:pt x="4149" y="83"/>
                  </a:cubicBezTo>
                  <a:cubicBezTo>
                    <a:pt x="3910" y="27"/>
                    <a:pt x="3671" y="1"/>
                    <a:pt x="3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6;p59">
              <a:extLst>
                <a:ext uri="{FF2B5EF4-FFF2-40B4-BE49-F238E27FC236}">
                  <a16:creationId xmlns:a16="http://schemas.microsoft.com/office/drawing/2014/main" id="{96BCEEF9-6A81-E6BE-4832-383DABDE3D27}"/>
                </a:ext>
              </a:extLst>
            </p:cNvPr>
            <p:cNvSpPr/>
            <p:nvPr/>
          </p:nvSpPr>
          <p:spPr>
            <a:xfrm>
              <a:off x="5239325" y="2261775"/>
              <a:ext cx="332700" cy="71725"/>
            </a:xfrm>
            <a:custGeom>
              <a:avLst/>
              <a:gdLst/>
              <a:ahLst/>
              <a:cxnLst/>
              <a:rect l="l" t="t" r="r" b="b"/>
              <a:pathLst>
                <a:path w="13308" h="2869" extrusionOk="0">
                  <a:moveTo>
                    <a:pt x="13305" y="1"/>
                  </a:moveTo>
                  <a:lnTo>
                    <a:pt x="1426" y="16"/>
                  </a:lnTo>
                  <a:cubicBezTo>
                    <a:pt x="1032" y="17"/>
                    <a:pt x="675" y="176"/>
                    <a:pt x="417" y="435"/>
                  </a:cubicBezTo>
                  <a:cubicBezTo>
                    <a:pt x="161" y="693"/>
                    <a:pt x="0" y="1050"/>
                    <a:pt x="1" y="1444"/>
                  </a:cubicBezTo>
                  <a:cubicBezTo>
                    <a:pt x="2" y="2232"/>
                    <a:pt x="640" y="2869"/>
                    <a:pt x="1427" y="2869"/>
                  </a:cubicBezTo>
                  <a:cubicBezTo>
                    <a:pt x="1428" y="2869"/>
                    <a:pt x="1429" y="2869"/>
                    <a:pt x="1429" y="2869"/>
                  </a:cubicBezTo>
                  <a:lnTo>
                    <a:pt x="13308" y="2853"/>
                  </a:lnTo>
                  <a:lnTo>
                    <a:pt x="13308" y="2448"/>
                  </a:lnTo>
                  <a:lnTo>
                    <a:pt x="12993" y="2448"/>
                  </a:lnTo>
                  <a:lnTo>
                    <a:pt x="12991" y="470"/>
                  </a:lnTo>
                  <a:lnTo>
                    <a:pt x="13305" y="469"/>
                  </a:lnTo>
                  <a:lnTo>
                    <a:pt x="13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7;p59">
              <a:extLst>
                <a:ext uri="{FF2B5EF4-FFF2-40B4-BE49-F238E27FC236}">
                  <a16:creationId xmlns:a16="http://schemas.microsoft.com/office/drawing/2014/main" id="{97DF5E66-6448-FF49-A8C8-90FB26AD0623}"/>
                </a:ext>
              </a:extLst>
            </p:cNvPr>
            <p:cNvSpPr/>
            <p:nvPr/>
          </p:nvSpPr>
          <p:spPr>
            <a:xfrm>
              <a:off x="5269550" y="2273525"/>
              <a:ext cx="296675" cy="49775"/>
            </a:xfrm>
            <a:custGeom>
              <a:avLst/>
              <a:gdLst/>
              <a:ahLst/>
              <a:cxnLst/>
              <a:rect l="l" t="t" r="r" b="b"/>
              <a:pathLst>
                <a:path w="11867" h="1991" extrusionOk="0">
                  <a:moveTo>
                    <a:pt x="11864" y="0"/>
                  </a:moveTo>
                  <a:lnTo>
                    <a:pt x="963" y="14"/>
                  </a:lnTo>
                  <a:cubicBezTo>
                    <a:pt x="697" y="15"/>
                    <a:pt x="457" y="126"/>
                    <a:pt x="282" y="304"/>
                  </a:cubicBezTo>
                  <a:cubicBezTo>
                    <a:pt x="108" y="485"/>
                    <a:pt x="1" y="731"/>
                    <a:pt x="2" y="1004"/>
                  </a:cubicBezTo>
                  <a:cubicBezTo>
                    <a:pt x="3" y="1549"/>
                    <a:pt x="432" y="1991"/>
                    <a:pt x="964" y="1991"/>
                  </a:cubicBezTo>
                  <a:cubicBezTo>
                    <a:pt x="965" y="1991"/>
                    <a:pt x="966" y="1991"/>
                    <a:pt x="966" y="1991"/>
                  </a:cubicBezTo>
                  <a:lnTo>
                    <a:pt x="11866" y="1978"/>
                  </a:lnTo>
                  <a:lnTo>
                    <a:pt x="118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8;p59">
              <a:extLst>
                <a:ext uri="{FF2B5EF4-FFF2-40B4-BE49-F238E27FC236}">
                  <a16:creationId xmlns:a16="http://schemas.microsoft.com/office/drawing/2014/main" id="{D4AB203D-B8D3-EA27-E634-361943BB7869}"/>
                </a:ext>
              </a:extLst>
            </p:cNvPr>
            <p:cNvSpPr/>
            <p:nvPr/>
          </p:nvSpPr>
          <p:spPr>
            <a:xfrm>
              <a:off x="5296925" y="2286025"/>
              <a:ext cx="269275" cy="7925"/>
            </a:xfrm>
            <a:custGeom>
              <a:avLst/>
              <a:gdLst/>
              <a:ahLst/>
              <a:cxnLst/>
              <a:rect l="l" t="t" r="r" b="b"/>
              <a:pathLst>
                <a:path w="10771" h="317" extrusionOk="0">
                  <a:moveTo>
                    <a:pt x="10769" y="0"/>
                  </a:moveTo>
                  <a:lnTo>
                    <a:pt x="150" y="15"/>
                  </a:lnTo>
                  <a:cubicBezTo>
                    <a:pt x="68" y="15"/>
                    <a:pt x="0" y="83"/>
                    <a:pt x="0" y="166"/>
                  </a:cubicBezTo>
                  <a:cubicBezTo>
                    <a:pt x="0" y="249"/>
                    <a:pt x="69" y="317"/>
                    <a:pt x="152" y="317"/>
                  </a:cubicBezTo>
                  <a:lnTo>
                    <a:pt x="10770" y="303"/>
                  </a:lnTo>
                  <a:lnTo>
                    <a:pt x="10769"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9;p59">
              <a:extLst>
                <a:ext uri="{FF2B5EF4-FFF2-40B4-BE49-F238E27FC236}">
                  <a16:creationId xmlns:a16="http://schemas.microsoft.com/office/drawing/2014/main" id="{FB8E48C1-CC44-31E3-B909-5B2D435FAD91}"/>
                </a:ext>
              </a:extLst>
            </p:cNvPr>
            <p:cNvSpPr/>
            <p:nvPr/>
          </p:nvSpPr>
          <p:spPr>
            <a:xfrm>
              <a:off x="5296950" y="2304625"/>
              <a:ext cx="269250" cy="7925"/>
            </a:xfrm>
            <a:custGeom>
              <a:avLst/>
              <a:gdLst/>
              <a:ahLst/>
              <a:cxnLst/>
              <a:rect l="l" t="t" r="r" b="b"/>
              <a:pathLst>
                <a:path w="10770" h="317" extrusionOk="0">
                  <a:moveTo>
                    <a:pt x="10769" y="1"/>
                  </a:moveTo>
                  <a:lnTo>
                    <a:pt x="151" y="14"/>
                  </a:lnTo>
                  <a:cubicBezTo>
                    <a:pt x="68" y="14"/>
                    <a:pt x="0" y="83"/>
                    <a:pt x="0" y="166"/>
                  </a:cubicBezTo>
                  <a:lnTo>
                    <a:pt x="0" y="167"/>
                  </a:lnTo>
                  <a:cubicBezTo>
                    <a:pt x="0" y="249"/>
                    <a:pt x="69" y="317"/>
                    <a:pt x="152" y="317"/>
                  </a:cubicBezTo>
                  <a:lnTo>
                    <a:pt x="10769" y="303"/>
                  </a:lnTo>
                  <a:lnTo>
                    <a:pt x="10769"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0;p59">
              <a:extLst>
                <a:ext uri="{FF2B5EF4-FFF2-40B4-BE49-F238E27FC236}">
                  <a16:creationId xmlns:a16="http://schemas.microsoft.com/office/drawing/2014/main" id="{D8022F8F-C77E-6D53-93B5-B504ADEED3F3}"/>
                </a:ext>
              </a:extLst>
            </p:cNvPr>
            <p:cNvSpPr/>
            <p:nvPr/>
          </p:nvSpPr>
          <p:spPr>
            <a:xfrm>
              <a:off x="5291100" y="2190400"/>
              <a:ext cx="332725" cy="71750"/>
            </a:xfrm>
            <a:custGeom>
              <a:avLst/>
              <a:gdLst/>
              <a:ahLst/>
              <a:cxnLst/>
              <a:rect l="l" t="t" r="r" b="b"/>
              <a:pathLst>
                <a:path w="13309" h="2870" extrusionOk="0">
                  <a:moveTo>
                    <a:pt x="13304" y="1"/>
                  </a:moveTo>
                  <a:lnTo>
                    <a:pt x="1425" y="17"/>
                  </a:lnTo>
                  <a:cubicBezTo>
                    <a:pt x="1032" y="17"/>
                    <a:pt x="675" y="176"/>
                    <a:pt x="418" y="435"/>
                  </a:cubicBezTo>
                  <a:cubicBezTo>
                    <a:pt x="160" y="693"/>
                    <a:pt x="1" y="1050"/>
                    <a:pt x="1" y="1444"/>
                  </a:cubicBezTo>
                  <a:cubicBezTo>
                    <a:pt x="2" y="2231"/>
                    <a:pt x="640" y="2869"/>
                    <a:pt x="1428" y="2869"/>
                  </a:cubicBezTo>
                  <a:cubicBezTo>
                    <a:pt x="1428" y="2869"/>
                    <a:pt x="1429" y="2869"/>
                    <a:pt x="1429" y="2869"/>
                  </a:cubicBezTo>
                  <a:lnTo>
                    <a:pt x="13308" y="2854"/>
                  </a:lnTo>
                  <a:lnTo>
                    <a:pt x="13307" y="2447"/>
                  </a:lnTo>
                  <a:lnTo>
                    <a:pt x="12994" y="2448"/>
                  </a:lnTo>
                  <a:lnTo>
                    <a:pt x="12991" y="470"/>
                  </a:lnTo>
                  <a:lnTo>
                    <a:pt x="13305" y="470"/>
                  </a:lnTo>
                  <a:lnTo>
                    <a:pt x="133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1;p59">
              <a:extLst>
                <a:ext uri="{FF2B5EF4-FFF2-40B4-BE49-F238E27FC236}">
                  <a16:creationId xmlns:a16="http://schemas.microsoft.com/office/drawing/2014/main" id="{4B7EB927-060C-532E-78E1-76446FC6FE2D}"/>
                </a:ext>
              </a:extLst>
            </p:cNvPr>
            <p:cNvSpPr/>
            <p:nvPr/>
          </p:nvSpPr>
          <p:spPr>
            <a:xfrm>
              <a:off x="5321350" y="2202125"/>
              <a:ext cx="296650" cy="49800"/>
            </a:xfrm>
            <a:custGeom>
              <a:avLst/>
              <a:gdLst/>
              <a:ahLst/>
              <a:cxnLst/>
              <a:rect l="l" t="t" r="r" b="b"/>
              <a:pathLst>
                <a:path w="11866" h="1992" extrusionOk="0">
                  <a:moveTo>
                    <a:pt x="11862" y="1"/>
                  </a:moveTo>
                  <a:lnTo>
                    <a:pt x="962" y="15"/>
                  </a:lnTo>
                  <a:cubicBezTo>
                    <a:pt x="696" y="15"/>
                    <a:pt x="456" y="126"/>
                    <a:pt x="282" y="305"/>
                  </a:cubicBezTo>
                  <a:cubicBezTo>
                    <a:pt x="108" y="485"/>
                    <a:pt x="0" y="731"/>
                    <a:pt x="0" y="1005"/>
                  </a:cubicBezTo>
                  <a:cubicBezTo>
                    <a:pt x="1" y="1550"/>
                    <a:pt x="432" y="1991"/>
                    <a:pt x="963" y="1991"/>
                  </a:cubicBezTo>
                  <a:cubicBezTo>
                    <a:pt x="963" y="1991"/>
                    <a:pt x="964" y="1991"/>
                    <a:pt x="964" y="1991"/>
                  </a:cubicBezTo>
                  <a:lnTo>
                    <a:pt x="11865" y="1978"/>
                  </a:lnTo>
                  <a:lnTo>
                    <a:pt x="118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92;p59">
              <a:extLst>
                <a:ext uri="{FF2B5EF4-FFF2-40B4-BE49-F238E27FC236}">
                  <a16:creationId xmlns:a16="http://schemas.microsoft.com/office/drawing/2014/main" id="{CAB026CA-C940-4A6D-0388-4675C4D7620D}"/>
                </a:ext>
              </a:extLst>
            </p:cNvPr>
            <p:cNvSpPr/>
            <p:nvPr/>
          </p:nvSpPr>
          <p:spPr>
            <a:xfrm>
              <a:off x="5348675" y="2214650"/>
              <a:ext cx="269275" cy="7925"/>
            </a:xfrm>
            <a:custGeom>
              <a:avLst/>
              <a:gdLst/>
              <a:ahLst/>
              <a:cxnLst/>
              <a:rect l="l" t="t" r="r" b="b"/>
              <a:pathLst>
                <a:path w="10771" h="317" extrusionOk="0">
                  <a:moveTo>
                    <a:pt x="10770" y="0"/>
                  </a:moveTo>
                  <a:lnTo>
                    <a:pt x="152" y="14"/>
                  </a:lnTo>
                  <a:cubicBezTo>
                    <a:pt x="69" y="14"/>
                    <a:pt x="1" y="82"/>
                    <a:pt x="2" y="165"/>
                  </a:cubicBezTo>
                  <a:lnTo>
                    <a:pt x="2" y="166"/>
                  </a:lnTo>
                  <a:cubicBezTo>
                    <a:pt x="2" y="249"/>
                    <a:pt x="69" y="316"/>
                    <a:pt x="152" y="316"/>
                  </a:cubicBezTo>
                  <a:lnTo>
                    <a:pt x="10770" y="303"/>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3;p59">
              <a:extLst>
                <a:ext uri="{FF2B5EF4-FFF2-40B4-BE49-F238E27FC236}">
                  <a16:creationId xmlns:a16="http://schemas.microsoft.com/office/drawing/2014/main" id="{E045D4AD-22AD-5E51-ECA1-E1A668E6D319}"/>
                </a:ext>
              </a:extLst>
            </p:cNvPr>
            <p:cNvSpPr/>
            <p:nvPr/>
          </p:nvSpPr>
          <p:spPr>
            <a:xfrm>
              <a:off x="5348700" y="2233250"/>
              <a:ext cx="269275" cy="7925"/>
            </a:xfrm>
            <a:custGeom>
              <a:avLst/>
              <a:gdLst/>
              <a:ahLst/>
              <a:cxnLst/>
              <a:rect l="l" t="t" r="r" b="b"/>
              <a:pathLst>
                <a:path w="10771" h="317" extrusionOk="0">
                  <a:moveTo>
                    <a:pt x="10770" y="0"/>
                  </a:moveTo>
                  <a:lnTo>
                    <a:pt x="152" y="15"/>
                  </a:lnTo>
                  <a:cubicBezTo>
                    <a:pt x="69" y="15"/>
                    <a:pt x="1" y="82"/>
                    <a:pt x="1" y="165"/>
                  </a:cubicBezTo>
                  <a:lnTo>
                    <a:pt x="1" y="166"/>
                  </a:lnTo>
                  <a:cubicBezTo>
                    <a:pt x="2" y="249"/>
                    <a:pt x="69" y="317"/>
                    <a:pt x="152" y="317"/>
                  </a:cubicBezTo>
                  <a:lnTo>
                    <a:pt x="10770" y="304"/>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5A7EC541-4A6A-11C8-1F8B-EB87C62132C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1544881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grpSp>
        <p:nvGrpSpPr>
          <p:cNvPr id="842" name="Google Shape;2176;p59">
            <a:extLst>
              <a:ext uri="{FF2B5EF4-FFF2-40B4-BE49-F238E27FC236}">
                <a16:creationId xmlns:a16="http://schemas.microsoft.com/office/drawing/2014/main" id="{AC48E429-C92F-D32A-A1A6-DD83818650CD}"/>
              </a:ext>
            </a:extLst>
          </p:cNvPr>
          <p:cNvGrpSpPr/>
          <p:nvPr/>
        </p:nvGrpSpPr>
        <p:grpSpPr>
          <a:xfrm>
            <a:off x="5063720" y="2419509"/>
            <a:ext cx="2095662" cy="2209776"/>
            <a:chOff x="5239325" y="1896000"/>
            <a:chExt cx="473350" cy="499125"/>
          </a:xfrm>
        </p:grpSpPr>
        <p:sp>
          <p:nvSpPr>
            <p:cNvPr id="843" name="Google Shape;2177;p59">
              <a:extLst>
                <a:ext uri="{FF2B5EF4-FFF2-40B4-BE49-F238E27FC236}">
                  <a16:creationId xmlns:a16="http://schemas.microsoft.com/office/drawing/2014/main" id="{204D069C-4DDF-BE00-A1DD-24B50A9026FC}"/>
                </a:ext>
              </a:extLst>
            </p:cNvPr>
            <p:cNvSpPr/>
            <p:nvPr/>
          </p:nvSpPr>
          <p:spPr>
            <a:xfrm>
              <a:off x="5601800" y="1917800"/>
              <a:ext cx="32425" cy="54125"/>
            </a:xfrm>
            <a:custGeom>
              <a:avLst/>
              <a:gdLst/>
              <a:ahLst/>
              <a:cxnLst/>
              <a:rect l="l" t="t" r="r" b="b"/>
              <a:pathLst>
                <a:path w="1297" h="2165" extrusionOk="0">
                  <a:moveTo>
                    <a:pt x="474" y="1"/>
                  </a:moveTo>
                  <a:lnTo>
                    <a:pt x="1" y="1967"/>
                  </a:lnTo>
                  <a:lnTo>
                    <a:pt x="824" y="2164"/>
                  </a:lnTo>
                  <a:lnTo>
                    <a:pt x="1296" y="198"/>
                  </a:lnTo>
                  <a:lnTo>
                    <a:pt x="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178;p59">
              <a:extLst>
                <a:ext uri="{FF2B5EF4-FFF2-40B4-BE49-F238E27FC236}">
                  <a16:creationId xmlns:a16="http://schemas.microsoft.com/office/drawing/2014/main" id="{8F622FB8-D36D-3C91-C34F-B6FF55E7F5F0}"/>
                </a:ext>
              </a:extLst>
            </p:cNvPr>
            <p:cNvSpPr/>
            <p:nvPr/>
          </p:nvSpPr>
          <p:spPr>
            <a:xfrm>
              <a:off x="5602200" y="1896000"/>
              <a:ext cx="46025" cy="36825"/>
            </a:xfrm>
            <a:custGeom>
              <a:avLst/>
              <a:gdLst/>
              <a:ahLst/>
              <a:cxnLst/>
              <a:rect l="l" t="t" r="r" b="b"/>
              <a:pathLst>
                <a:path w="1841" h="1473" extrusionOk="0">
                  <a:moveTo>
                    <a:pt x="627" y="0"/>
                  </a:moveTo>
                  <a:cubicBezTo>
                    <a:pt x="395" y="0"/>
                    <a:pt x="187" y="159"/>
                    <a:pt x="133" y="394"/>
                  </a:cubicBezTo>
                  <a:lnTo>
                    <a:pt x="62" y="702"/>
                  </a:lnTo>
                  <a:cubicBezTo>
                    <a:pt x="0" y="975"/>
                    <a:pt x="170" y="1246"/>
                    <a:pt x="443" y="1309"/>
                  </a:cubicBezTo>
                  <a:lnTo>
                    <a:pt x="1101" y="1460"/>
                  </a:lnTo>
                  <a:cubicBezTo>
                    <a:pt x="1139" y="1468"/>
                    <a:pt x="1178" y="1473"/>
                    <a:pt x="1215" y="1473"/>
                  </a:cubicBezTo>
                  <a:cubicBezTo>
                    <a:pt x="1446" y="1473"/>
                    <a:pt x="1654" y="1314"/>
                    <a:pt x="1707" y="1080"/>
                  </a:cubicBezTo>
                  <a:lnTo>
                    <a:pt x="1779" y="770"/>
                  </a:lnTo>
                  <a:cubicBezTo>
                    <a:pt x="1841" y="498"/>
                    <a:pt x="1670" y="226"/>
                    <a:pt x="1398" y="164"/>
                  </a:cubicBezTo>
                  <a:lnTo>
                    <a:pt x="740" y="13"/>
                  </a:lnTo>
                  <a:cubicBezTo>
                    <a:pt x="702" y="4"/>
                    <a:pt x="66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179;p59">
              <a:extLst>
                <a:ext uri="{FF2B5EF4-FFF2-40B4-BE49-F238E27FC236}">
                  <a16:creationId xmlns:a16="http://schemas.microsoft.com/office/drawing/2014/main" id="{3102A523-C56F-F4A1-615D-4FB34434066C}"/>
                </a:ext>
              </a:extLst>
            </p:cNvPr>
            <p:cNvSpPr/>
            <p:nvPr/>
          </p:nvSpPr>
          <p:spPr>
            <a:xfrm>
              <a:off x="5396425" y="2168025"/>
              <a:ext cx="316250" cy="81950"/>
            </a:xfrm>
            <a:custGeom>
              <a:avLst/>
              <a:gdLst/>
              <a:ahLst/>
              <a:cxnLst/>
              <a:rect l="l" t="t" r="r" b="b"/>
              <a:pathLst>
                <a:path w="12650" h="3278" extrusionOk="0">
                  <a:moveTo>
                    <a:pt x="243" y="0"/>
                  </a:moveTo>
                  <a:cubicBezTo>
                    <a:pt x="144" y="0"/>
                    <a:pt x="53" y="70"/>
                    <a:pt x="29" y="171"/>
                  </a:cubicBezTo>
                  <a:cubicBezTo>
                    <a:pt x="1" y="290"/>
                    <a:pt x="75" y="409"/>
                    <a:pt x="193" y="437"/>
                  </a:cubicBezTo>
                  <a:lnTo>
                    <a:pt x="12356" y="3272"/>
                  </a:lnTo>
                  <a:cubicBezTo>
                    <a:pt x="12373" y="3276"/>
                    <a:pt x="12391" y="3277"/>
                    <a:pt x="12407" y="3277"/>
                  </a:cubicBezTo>
                  <a:cubicBezTo>
                    <a:pt x="12508" y="3277"/>
                    <a:pt x="12598" y="3209"/>
                    <a:pt x="12622" y="3107"/>
                  </a:cubicBezTo>
                  <a:cubicBezTo>
                    <a:pt x="12649" y="2988"/>
                    <a:pt x="12576" y="2869"/>
                    <a:pt x="12457" y="2842"/>
                  </a:cubicBezTo>
                  <a:lnTo>
                    <a:pt x="294" y="6"/>
                  </a:lnTo>
                  <a:cubicBezTo>
                    <a:pt x="277" y="2"/>
                    <a:pt x="260"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180;p59">
              <a:extLst>
                <a:ext uri="{FF2B5EF4-FFF2-40B4-BE49-F238E27FC236}">
                  <a16:creationId xmlns:a16="http://schemas.microsoft.com/office/drawing/2014/main" id="{9C9477B8-EC3C-1450-A4A7-EFE12FF8E7C8}"/>
                </a:ext>
              </a:extLst>
            </p:cNvPr>
            <p:cNvSpPr/>
            <p:nvPr/>
          </p:nvSpPr>
          <p:spPr>
            <a:xfrm>
              <a:off x="5388225" y="2249125"/>
              <a:ext cx="58700" cy="88725"/>
            </a:xfrm>
            <a:custGeom>
              <a:avLst/>
              <a:gdLst/>
              <a:ahLst/>
              <a:cxnLst/>
              <a:rect l="l" t="t" r="r" b="b"/>
              <a:pathLst>
                <a:path w="2348" h="3549" extrusionOk="0">
                  <a:moveTo>
                    <a:pt x="2068" y="0"/>
                  </a:moveTo>
                  <a:cubicBezTo>
                    <a:pt x="2004" y="0"/>
                    <a:pt x="1946" y="28"/>
                    <a:pt x="1916" y="79"/>
                  </a:cubicBezTo>
                  <a:lnTo>
                    <a:pt x="51" y="3245"/>
                  </a:lnTo>
                  <a:cubicBezTo>
                    <a:pt x="1" y="3331"/>
                    <a:pt x="45" y="3450"/>
                    <a:pt x="151" y="3512"/>
                  </a:cubicBezTo>
                  <a:cubicBezTo>
                    <a:pt x="192" y="3537"/>
                    <a:pt x="237" y="3548"/>
                    <a:pt x="279" y="3548"/>
                  </a:cubicBezTo>
                  <a:cubicBezTo>
                    <a:pt x="343" y="3548"/>
                    <a:pt x="401" y="3521"/>
                    <a:pt x="432" y="3469"/>
                  </a:cubicBezTo>
                  <a:lnTo>
                    <a:pt x="2297" y="304"/>
                  </a:lnTo>
                  <a:cubicBezTo>
                    <a:pt x="2347" y="218"/>
                    <a:pt x="2303" y="98"/>
                    <a:pt x="2197" y="37"/>
                  </a:cubicBezTo>
                  <a:cubicBezTo>
                    <a:pt x="2156" y="12"/>
                    <a:pt x="2111" y="0"/>
                    <a:pt x="20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181;p59">
              <a:extLst>
                <a:ext uri="{FF2B5EF4-FFF2-40B4-BE49-F238E27FC236}">
                  <a16:creationId xmlns:a16="http://schemas.microsoft.com/office/drawing/2014/main" id="{2095DCCF-6615-25E5-758A-D7E56B50390F}"/>
                </a:ext>
              </a:extLst>
            </p:cNvPr>
            <p:cNvSpPr/>
            <p:nvPr/>
          </p:nvSpPr>
          <p:spPr>
            <a:xfrm>
              <a:off x="5394425" y="2046925"/>
              <a:ext cx="176550" cy="271975"/>
            </a:xfrm>
            <a:custGeom>
              <a:avLst/>
              <a:gdLst/>
              <a:ahLst/>
              <a:cxnLst/>
              <a:rect l="l" t="t" r="r" b="b"/>
              <a:pathLst>
                <a:path w="7062" h="10879" extrusionOk="0">
                  <a:moveTo>
                    <a:pt x="6058" y="1"/>
                  </a:moveTo>
                  <a:lnTo>
                    <a:pt x="0" y="10287"/>
                  </a:lnTo>
                  <a:lnTo>
                    <a:pt x="1004" y="10878"/>
                  </a:lnTo>
                  <a:lnTo>
                    <a:pt x="7061" y="592"/>
                  </a:lnTo>
                  <a:lnTo>
                    <a:pt x="60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182;p59">
              <a:extLst>
                <a:ext uri="{FF2B5EF4-FFF2-40B4-BE49-F238E27FC236}">
                  <a16:creationId xmlns:a16="http://schemas.microsoft.com/office/drawing/2014/main" id="{8E751433-B774-501F-112C-F2AD070988AB}"/>
                </a:ext>
              </a:extLst>
            </p:cNvPr>
            <p:cNvSpPr/>
            <p:nvPr/>
          </p:nvSpPr>
          <p:spPr>
            <a:xfrm>
              <a:off x="5631300" y="2294525"/>
              <a:ext cx="18775" cy="100600"/>
            </a:xfrm>
            <a:custGeom>
              <a:avLst/>
              <a:gdLst/>
              <a:ahLst/>
              <a:cxnLst/>
              <a:rect l="l" t="t" r="r" b="b"/>
              <a:pathLst>
                <a:path w="751" h="4024" extrusionOk="0">
                  <a:moveTo>
                    <a:pt x="237" y="1"/>
                  </a:moveTo>
                  <a:cubicBezTo>
                    <a:pt x="230" y="1"/>
                    <a:pt x="222" y="1"/>
                    <a:pt x="214" y="1"/>
                  </a:cubicBezTo>
                  <a:cubicBezTo>
                    <a:pt x="92" y="11"/>
                    <a:pt x="0" y="100"/>
                    <a:pt x="9" y="199"/>
                  </a:cubicBezTo>
                  <a:lnTo>
                    <a:pt x="301" y="3861"/>
                  </a:lnTo>
                  <a:cubicBezTo>
                    <a:pt x="309" y="3954"/>
                    <a:pt x="402" y="4023"/>
                    <a:pt x="513" y="4023"/>
                  </a:cubicBezTo>
                  <a:cubicBezTo>
                    <a:pt x="521" y="4023"/>
                    <a:pt x="528" y="4023"/>
                    <a:pt x="536" y="4022"/>
                  </a:cubicBezTo>
                  <a:cubicBezTo>
                    <a:pt x="657" y="4013"/>
                    <a:pt x="750" y="3924"/>
                    <a:pt x="742" y="3824"/>
                  </a:cubicBezTo>
                  <a:lnTo>
                    <a:pt x="448" y="164"/>
                  </a:lnTo>
                  <a:cubicBezTo>
                    <a:pt x="441" y="71"/>
                    <a:pt x="348"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183;p59">
              <a:extLst>
                <a:ext uri="{FF2B5EF4-FFF2-40B4-BE49-F238E27FC236}">
                  <a16:creationId xmlns:a16="http://schemas.microsoft.com/office/drawing/2014/main" id="{A8E4FE56-03D6-27DA-09DE-E4DF60545B32}"/>
                </a:ext>
              </a:extLst>
            </p:cNvPr>
            <p:cNvSpPr/>
            <p:nvPr/>
          </p:nvSpPr>
          <p:spPr>
            <a:xfrm>
              <a:off x="5604000" y="2066975"/>
              <a:ext cx="52875" cy="299875"/>
            </a:xfrm>
            <a:custGeom>
              <a:avLst/>
              <a:gdLst/>
              <a:ahLst/>
              <a:cxnLst/>
              <a:rect l="l" t="t" r="r" b="b"/>
              <a:pathLst>
                <a:path w="2115" h="11995" extrusionOk="0">
                  <a:moveTo>
                    <a:pt x="1162" y="1"/>
                  </a:moveTo>
                  <a:lnTo>
                    <a:pt x="1" y="94"/>
                  </a:lnTo>
                  <a:lnTo>
                    <a:pt x="954" y="11994"/>
                  </a:lnTo>
                  <a:lnTo>
                    <a:pt x="2114" y="11901"/>
                  </a:lnTo>
                  <a:lnTo>
                    <a:pt x="11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184;p59">
              <a:extLst>
                <a:ext uri="{FF2B5EF4-FFF2-40B4-BE49-F238E27FC236}">
                  <a16:creationId xmlns:a16="http://schemas.microsoft.com/office/drawing/2014/main" id="{684C0CFB-1389-668D-9711-8FCFB376DA00}"/>
                </a:ext>
              </a:extLst>
            </p:cNvPr>
            <p:cNvSpPr/>
            <p:nvPr/>
          </p:nvSpPr>
          <p:spPr>
            <a:xfrm>
              <a:off x="5529400" y="2156325"/>
              <a:ext cx="49625" cy="108300"/>
            </a:xfrm>
            <a:custGeom>
              <a:avLst/>
              <a:gdLst/>
              <a:ahLst/>
              <a:cxnLst/>
              <a:rect l="l" t="t" r="r" b="b"/>
              <a:pathLst>
                <a:path w="1985" h="4332" extrusionOk="0">
                  <a:moveTo>
                    <a:pt x="1366" y="0"/>
                  </a:moveTo>
                  <a:cubicBezTo>
                    <a:pt x="1111" y="0"/>
                    <a:pt x="880" y="175"/>
                    <a:pt x="819" y="435"/>
                  </a:cubicBezTo>
                  <a:lnTo>
                    <a:pt x="71" y="3641"/>
                  </a:lnTo>
                  <a:cubicBezTo>
                    <a:pt x="1" y="3943"/>
                    <a:pt x="189" y="4247"/>
                    <a:pt x="491" y="4317"/>
                  </a:cubicBezTo>
                  <a:cubicBezTo>
                    <a:pt x="534" y="4327"/>
                    <a:pt x="577" y="4332"/>
                    <a:pt x="619" y="4332"/>
                  </a:cubicBezTo>
                  <a:cubicBezTo>
                    <a:pt x="874" y="4332"/>
                    <a:pt x="1105" y="4156"/>
                    <a:pt x="1166" y="3897"/>
                  </a:cubicBezTo>
                  <a:lnTo>
                    <a:pt x="1914" y="689"/>
                  </a:lnTo>
                  <a:cubicBezTo>
                    <a:pt x="1984" y="387"/>
                    <a:pt x="1796" y="85"/>
                    <a:pt x="1494" y="15"/>
                  </a:cubicBezTo>
                  <a:cubicBezTo>
                    <a:pt x="1451" y="5"/>
                    <a:pt x="1408"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185;p59">
              <a:extLst>
                <a:ext uri="{FF2B5EF4-FFF2-40B4-BE49-F238E27FC236}">
                  <a16:creationId xmlns:a16="http://schemas.microsoft.com/office/drawing/2014/main" id="{734B0673-B192-E2A1-6816-8BE9988E60D2}"/>
                </a:ext>
              </a:extLst>
            </p:cNvPr>
            <p:cNvSpPr/>
            <p:nvPr/>
          </p:nvSpPr>
          <p:spPr>
            <a:xfrm>
              <a:off x="5512425" y="1942700"/>
              <a:ext cx="171975" cy="156475"/>
            </a:xfrm>
            <a:custGeom>
              <a:avLst/>
              <a:gdLst/>
              <a:ahLst/>
              <a:cxnLst/>
              <a:rect l="l" t="t" r="r" b="b"/>
              <a:pathLst>
                <a:path w="6879" h="6259" extrusionOk="0">
                  <a:moveTo>
                    <a:pt x="3437" y="1838"/>
                  </a:moveTo>
                  <a:cubicBezTo>
                    <a:pt x="3535" y="1838"/>
                    <a:pt x="3633" y="1849"/>
                    <a:pt x="3732" y="1872"/>
                  </a:cubicBezTo>
                  <a:cubicBezTo>
                    <a:pt x="4427" y="2033"/>
                    <a:pt x="4860" y="2729"/>
                    <a:pt x="4697" y="3423"/>
                  </a:cubicBezTo>
                  <a:cubicBezTo>
                    <a:pt x="4558" y="4019"/>
                    <a:pt x="4027" y="4422"/>
                    <a:pt x="3440" y="4422"/>
                  </a:cubicBezTo>
                  <a:cubicBezTo>
                    <a:pt x="3343" y="4422"/>
                    <a:pt x="3244" y="4411"/>
                    <a:pt x="3145" y="4388"/>
                  </a:cubicBezTo>
                  <a:cubicBezTo>
                    <a:pt x="2450" y="4226"/>
                    <a:pt x="2019" y="3531"/>
                    <a:pt x="2180" y="2836"/>
                  </a:cubicBezTo>
                  <a:cubicBezTo>
                    <a:pt x="2319" y="2241"/>
                    <a:pt x="2851" y="1838"/>
                    <a:pt x="3437" y="1838"/>
                  </a:cubicBezTo>
                  <a:close/>
                  <a:moveTo>
                    <a:pt x="3436" y="1"/>
                  </a:moveTo>
                  <a:cubicBezTo>
                    <a:pt x="2015" y="1"/>
                    <a:pt x="729" y="976"/>
                    <a:pt x="392" y="2419"/>
                  </a:cubicBezTo>
                  <a:cubicBezTo>
                    <a:pt x="0" y="4103"/>
                    <a:pt x="1046" y="5784"/>
                    <a:pt x="2728" y="6176"/>
                  </a:cubicBezTo>
                  <a:cubicBezTo>
                    <a:pt x="2967" y="6232"/>
                    <a:pt x="3206" y="6258"/>
                    <a:pt x="3441" y="6258"/>
                  </a:cubicBezTo>
                  <a:cubicBezTo>
                    <a:pt x="4863" y="6258"/>
                    <a:pt x="6149" y="5283"/>
                    <a:pt x="6485" y="3840"/>
                  </a:cubicBezTo>
                  <a:cubicBezTo>
                    <a:pt x="6878" y="2157"/>
                    <a:pt x="5832" y="475"/>
                    <a:pt x="4149" y="83"/>
                  </a:cubicBezTo>
                  <a:cubicBezTo>
                    <a:pt x="3910" y="27"/>
                    <a:pt x="3671" y="1"/>
                    <a:pt x="3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186;p59">
              <a:extLst>
                <a:ext uri="{FF2B5EF4-FFF2-40B4-BE49-F238E27FC236}">
                  <a16:creationId xmlns:a16="http://schemas.microsoft.com/office/drawing/2014/main" id="{FB2131D8-72D7-B92A-734F-1F29C2E3F194}"/>
                </a:ext>
              </a:extLst>
            </p:cNvPr>
            <p:cNvSpPr/>
            <p:nvPr/>
          </p:nvSpPr>
          <p:spPr>
            <a:xfrm>
              <a:off x="5239325" y="2261775"/>
              <a:ext cx="332700" cy="71725"/>
            </a:xfrm>
            <a:custGeom>
              <a:avLst/>
              <a:gdLst/>
              <a:ahLst/>
              <a:cxnLst/>
              <a:rect l="l" t="t" r="r" b="b"/>
              <a:pathLst>
                <a:path w="13308" h="2869" extrusionOk="0">
                  <a:moveTo>
                    <a:pt x="13305" y="1"/>
                  </a:moveTo>
                  <a:lnTo>
                    <a:pt x="1426" y="16"/>
                  </a:lnTo>
                  <a:cubicBezTo>
                    <a:pt x="1032" y="17"/>
                    <a:pt x="675" y="176"/>
                    <a:pt x="417" y="435"/>
                  </a:cubicBezTo>
                  <a:cubicBezTo>
                    <a:pt x="161" y="693"/>
                    <a:pt x="0" y="1050"/>
                    <a:pt x="1" y="1444"/>
                  </a:cubicBezTo>
                  <a:cubicBezTo>
                    <a:pt x="2" y="2232"/>
                    <a:pt x="640" y="2869"/>
                    <a:pt x="1427" y="2869"/>
                  </a:cubicBezTo>
                  <a:cubicBezTo>
                    <a:pt x="1428" y="2869"/>
                    <a:pt x="1429" y="2869"/>
                    <a:pt x="1429" y="2869"/>
                  </a:cubicBezTo>
                  <a:lnTo>
                    <a:pt x="13308" y="2853"/>
                  </a:lnTo>
                  <a:lnTo>
                    <a:pt x="13308" y="2448"/>
                  </a:lnTo>
                  <a:lnTo>
                    <a:pt x="12993" y="2448"/>
                  </a:lnTo>
                  <a:lnTo>
                    <a:pt x="12991" y="470"/>
                  </a:lnTo>
                  <a:lnTo>
                    <a:pt x="13305" y="469"/>
                  </a:lnTo>
                  <a:lnTo>
                    <a:pt x="13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187;p59">
              <a:extLst>
                <a:ext uri="{FF2B5EF4-FFF2-40B4-BE49-F238E27FC236}">
                  <a16:creationId xmlns:a16="http://schemas.microsoft.com/office/drawing/2014/main" id="{4F3E10E9-2E9B-B07F-37DC-86B22B4AFF9B}"/>
                </a:ext>
              </a:extLst>
            </p:cNvPr>
            <p:cNvSpPr/>
            <p:nvPr/>
          </p:nvSpPr>
          <p:spPr>
            <a:xfrm>
              <a:off x="5269550" y="2273525"/>
              <a:ext cx="296675" cy="49775"/>
            </a:xfrm>
            <a:custGeom>
              <a:avLst/>
              <a:gdLst/>
              <a:ahLst/>
              <a:cxnLst/>
              <a:rect l="l" t="t" r="r" b="b"/>
              <a:pathLst>
                <a:path w="11867" h="1991" extrusionOk="0">
                  <a:moveTo>
                    <a:pt x="11864" y="0"/>
                  </a:moveTo>
                  <a:lnTo>
                    <a:pt x="963" y="14"/>
                  </a:lnTo>
                  <a:cubicBezTo>
                    <a:pt x="697" y="15"/>
                    <a:pt x="457" y="126"/>
                    <a:pt x="282" y="304"/>
                  </a:cubicBezTo>
                  <a:cubicBezTo>
                    <a:pt x="108" y="485"/>
                    <a:pt x="1" y="731"/>
                    <a:pt x="2" y="1004"/>
                  </a:cubicBezTo>
                  <a:cubicBezTo>
                    <a:pt x="3" y="1549"/>
                    <a:pt x="432" y="1991"/>
                    <a:pt x="964" y="1991"/>
                  </a:cubicBezTo>
                  <a:cubicBezTo>
                    <a:pt x="965" y="1991"/>
                    <a:pt x="966" y="1991"/>
                    <a:pt x="966" y="1991"/>
                  </a:cubicBezTo>
                  <a:lnTo>
                    <a:pt x="11866" y="1978"/>
                  </a:lnTo>
                  <a:lnTo>
                    <a:pt x="118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188;p59">
              <a:extLst>
                <a:ext uri="{FF2B5EF4-FFF2-40B4-BE49-F238E27FC236}">
                  <a16:creationId xmlns:a16="http://schemas.microsoft.com/office/drawing/2014/main" id="{461CB159-5902-8D04-8C33-F7DA4F1C6642}"/>
                </a:ext>
              </a:extLst>
            </p:cNvPr>
            <p:cNvSpPr/>
            <p:nvPr/>
          </p:nvSpPr>
          <p:spPr>
            <a:xfrm>
              <a:off x="5296925" y="2286025"/>
              <a:ext cx="269275" cy="7925"/>
            </a:xfrm>
            <a:custGeom>
              <a:avLst/>
              <a:gdLst/>
              <a:ahLst/>
              <a:cxnLst/>
              <a:rect l="l" t="t" r="r" b="b"/>
              <a:pathLst>
                <a:path w="10771" h="317" extrusionOk="0">
                  <a:moveTo>
                    <a:pt x="10769" y="0"/>
                  </a:moveTo>
                  <a:lnTo>
                    <a:pt x="150" y="15"/>
                  </a:lnTo>
                  <a:cubicBezTo>
                    <a:pt x="68" y="15"/>
                    <a:pt x="0" y="83"/>
                    <a:pt x="0" y="166"/>
                  </a:cubicBezTo>
                  <a:cubicBezTo>
                    <a:pt x="0" y="249"/>
                    <a:pt x="69" y="317"/>
                    <a:pt x="152" y="317"/>
                  </a:cubicBezTo>
                  <a:lnTo>
                    <a:pt x="10770" y="303"/>
                  </a:lnTo>
                  <a:lnTo>
                    <a:pt x="10769"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189;p59">
              <a:extLst>
                <a:ext uri="{FF2B5EF4-FFF2-40B4-BE49-F238E27FC236}">
                  <a16:creationId xmlns:a16="http://schemas.microsoft.com/office/drawing/2014/main" id="{A04031EF-E6C2-1F04-37B0-D8355028344D}"/>
                </a:ext>
              </a:extLst>
            </p:cNvPr>
            <p:cNvSpPr/>
            <p:nvPr/>
          </p:nvSpPr>
          <p:spPr>
            <a:xfrm>
              <a:off x="5296950" y="2304625"/>
              <a:ext cx="269250" cy="7925"/>
            </a:xfrm>
            <a:custGeom>
              <a:avLst/>
              <a:gdLst/>
              <a:ahLst/>
              <a:cxnLst/>
              <a:rect l="l" t="t" r="r" b="b"/>
              <a:pathLst>
                <a:path w="10770" h="317" extrusionOk="0">
                  <a:moveTo>
                    <a:pt x="10769" y="1"/>
                  </a:moveTo>
                  <a:lnTo>
                    <a:pt x="151" y="14"/>
                  </a:lnTo>
                  <a:cubicBezTo>
                    <a:pt x="68" y="14"/>
                    <a:pt x="0" y="83"/>
                    <a:pt x="0" y="166"/>
                  </a:cubicBezTo>
                  <a:lnTo>
                    <a:pt x="0" y="167"/>
                  </a:lnTo>
                  <a:cubicBezTo>
                    <a:pt x="0" y="249"/>
                    <a:pt x="69" y="317"/>
                    <a:pt x="152" y="317"/>
                  </a:cubicBezTo>
                  <a:lnTo>
                    <a:pt x="10769" y="303"/>
                  </a:lnTo>
                  <a:lnTo>
                    <a:pt x="10769" y="1"/>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190;p59">
              <a:extLst>
                <a:ext uri="{FF2B5EF4-FFF2-40B4-BE49-F238E27FC236}">
                  <a16:creationId xmlns:a16="http://schemas.microsoft.com/office/drawing/2014/main" id="{2ECFC8ED-2CD8-04FA-3E07-9D5DD2E1DBC4}"/>
                </a:ext>
              </a:extLst>
            </p:cNvPr>
            <p:cNvSpPr/>
            <p:nvPr/>
          </p:nvSpPr>
          <p:spPr>
            <a:xfrm>
              <a:off x="5291100" y="2190400"/>
              <a:ext cx="332725" cy="71750"/>
            </a:xfrm>
            <a:custGeom>
              <a:avLst/>
              <a:gdLst/>
              <a:ahLst/>
              <a:cxnLst/>
              <a:rect l="l" t="t" r="r" b="b"/>
              <a:pathLst>
                <a:path w="13309" h="2870" extrusionOk="0">
                  <a:moveTo>
                    <a:pt x="13304" y="1"/>
                  </a:moveTo>
                  <a:lnTo>
                    <a:pt x="1425" y="17"/>
                  </a:lnTo>
                  <a:cubicBezTo>
                    <a:pt x="1032" y="17"/>
                    <a:pt x="675" y="176"/>
                    <a:pt x="418" y="435"/>
                  </a:cubicBezTo>
                  <a:cubicBezTo>
                    <a:pt x="160" y="693"/>
                    <a:pt x="1" y="1050"/>
                    <a:pt x="1" y="1444"/>
                  </a:cubicBezTo>
                  <a:cubicBezTo>
                    <a:pt x="2" y="2231"/>
                    <a:pt x="640" y="2869"/>
                    <a:pt x="1428" y="2869"/>
                  </a:cubicBezTo>
                  <a:cubicBezTo>
                    <a:pt x="1428" y="2869"/>
                    <a:pt x="1429" y="2869"/>
                    <a:pt x="1429" y="2869"/>
                  </a:cubicBezTo>
                  <a:lnTo>
                    <a:pt x="13308" y="2854"/>
                  </a:lnTo>
                  <a:lnTo>
                    <a:pt x="13307" y="2447"/>
                  </a:lnTo>
                  <a:lnTo>
                    <a:pt x="12994" y="2448"/>
                  </a:lnTo>
                  <a:lnTo>
                    <a:pt x="12991" y="470"/>
                  </a:lnTo>
                  <a:lnTo>
                    <a:pt x="13305" y="470"/>
                  </a:lnTo>
                  <a:lnTo>
                    <a:pt x="133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191;p59">
              <a:extLst>
                <a:ext uri="{FF2B5EF4-FFF2-40B4-BE49-F238E27FC236}">
                  <a16:creationId xmlns:a16="http://schemas.microsoft.com/office/drawing/2014/main" id="{B68BC39C-AA0F-38EF-9BFF-CC1BF1D5DB32}"/>
                </a:ext>
              </a:extLst>
            </p:cNvPr>
            <p:cNvSpPr/>
            <p:nvPr/>
          </p:nvSpPr>
          <p:spPr>
            <a:xfrm>
              <a:off x="5321350" y="2202125"/>
              <a:ext cx="296650" cy="49800"/>
            </a:xfrm>
            <a:custGeom>
              <a:avLst/>
              <a:gdLst/>
              <a:ahLst/>
              <a:cxnLst/>
              <a:rect l="l" t="t" r="r" b="b"/>
              <a:pathLst>
                <a:path w="11866" h="1992" extrusionOk="0">
                  <a:moveTo>
                    <a:pt x="11862" y="1"/>
                  </a:moveTo>
                  <a:lnTo>
                    <a:pt x="962" y="15"/>
                  </a:lnTo>
                  <a:cubicBezTo>
                    <a:pt x="696" y="15"/>
                    <a:pt x="456" y="126"/>
                    <a:pt x="282" y="305"/>
                  </a:cubicBezTo>
                  <a:cubicBezTo>
                    <a:pt x="108" y="485"/>
                    <a:pt x="0" y="731"/>
                    <a:pt x="0" y="1005"/>
                  </a:cubicBezTo>
                  <a:cubicBezTo>
                    <a:pt x="1" y="1550"/>
                    <a:pt x="432" y="1991"/>
                    <a:pt x="963" y="1991"/>
                  </a:cubicBezTo>
                  <a:cubicBezTo>
                    <a:pt x="963" y="1991"/>
                    <a:pt x="964" y="1991"/>
                    <a:pt x="964" y="1991"/>
                  </a:cubicBezTo>
                  <a:lnTo>
                    <a:pt x="11865" y="1978"/>
                  </a:lnTo>
                  <a:lnTo>
                    <a:pt x="118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192;p59">
              <a:extLst>
                <a:ext uri="{FF2B5EF4-FFF2-40B4-BE49-F238E27FC236}">
                  <a16:creationId xmlns:a16="http://schemas.microsoft.com/office/drawing/2014/main" id="{61A8AD37-D64F-78B8-F5F8-A3B8B6FC1E48}"/>
                </a:ext>
              </a:extLst>
            </p:cNvPr>
            <p:cNvSpPr/>
            <p:nvPr/>
          </p:nvSpPr>
          <p:spPr>
            <a:xfrm>
              <a:off x="5348675" y="2214650"/>
              <a:ext cx="269275" cy="7925"/>
            </a:xfrm>
            <a:custGeom>
              <a:avLst/>
              <a:gdLst/>
              <a:ahLst/>
              <a:cxnLst/>
              <a:rect l="l" t="t" r="r" b="b"/>
              <a:pathLst>
                <a:path w="10771" h="317" extrusionOk="0">
                  <a:moveTo>
                    <a:pt x="10770" y="0"/>
                  </a:moveTo>
                  <a:lnTo>
                    <a:pt x="152" y="14"/>
                  </a:lnTo>
                  <a:cubicBezTo>
                    <a:pt x="69" y="14"/>
                    <a:pt x="1" y="82"/>
                    <a:pt x="2" y="165"/>
                  </a:cubicBezTo>
                  <a:lnTo>
                    <a:pt x="2" y="166"/>
                  </a:lnTo>
                  <a:cubicBezTo>
                    <a:pt x="2" y="249"/>
                    <a:pt x="69" y="316"/>
                    <a:pt x="152" y="316"/>
                  </a:cubicBezTo>
                  <a:lnTo>
                    <a:pt x="10770" y="303"/>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193;p59">
              <a:extLst>
                <a:ext uri="{FF2B5EF4-FFF2-40B4-BE49-F238E27FC236}">
                  <a16:creationId xmlns:a16="http://schemas.microsoft.com/office/drawing/2014/main" id="{8DDC0ADF-FDAC-853E-7E0F-4C0D71A50373}"/>
                </a:ext>
              </a:extLst>
            </p:cNvPr>
            <p:cNvSpPr/>
            <p:nvPr/>
          </p:nvSpPr>
          <p:spPr>
            <a:xfrm>
              <a:off x="5348700" y="2233250"/>
              <a:ext cx="269275" cy="7925"/>
            </a:xfrm>
            <a:custGeom>
              <a:avLst/>
              <a:gdLst/>
              <a:ahLst/>
              <a:cxnLst/>
              <a:rect l="l" t="t" r="r" b="b"/>
              <a:pathLst>
                <a:path w="10771" h="317" extrusionOk="0">
                  <a:moveTo>
                    <a:pt x="10770" y="0"/>
                  </a:moveTo>
                  <a:lnTo>
                    <a:pt x="152" y="15"/>
                  </a:lnTo>
                  <a:cubicBezTo>
                    <a:pt x="69" y="15"/>
                    <a:pt x="1" y="82"/>
                    <a:pt x="1" y="165"/>
                  </a:cubicBezTo>
                  <a:lnTo>
                    <a:pt x="1" y="166"/>
                  </a:lnTo>
                  <a:cubicBezTo>
                    <a:pt x="2" y="249"/>
                    <a:pt x="69" y="317"/>
                    <a:pt x="152" y="317"/>
                  </a:cubicBezTo>
                  <a:lnTo>
                    <a:pt x="10770" y="304"/>
                  </a:lnTo>
                  <a:lnTo>
                    <a:pt x="10770" y="0"/>
                  </a:ln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41"/>
          <p:cNvSpPr/>
          <p:nvPr/>
        </p:nvSpPr>
        <p:spPr>
          <a:xfrm>
            <a:off x="120775" y="4347250"/>
            <a:ext cx="8899500" cy="67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txBox="1">
            <a:spLocks noGrp="1"/>
          </p:cNvSpPr>
          <p:nvPr>
            <p:ph type="subTitle" idx="1"/>
          </p:nvPr>
        </p:nvSpPr>
        <p:spPr>
          <a:xfrm>
            <a:off x="719994" y="3320025"/>
            <a:ext cx="4176000" cy="400200"/>
          </a:xfrm>
          <a:prstGeom prst="rect">
            <a:avLst/>
          </a:prstGeom>
        </p:spPr>
        <p:txBody>
          <a:bodyPr spcFirstLastPara="1" wrap="square" lIns="90000" tIns="91425" rIns="90000" bIns="91425" anchor="t" anchorCtr="0">
            <a:noAutofit/>
          </a:bodyPr>
          <a:lstStyle/>
          <a:p>
            <a:pPr marL="0" indent="0"/>
            <a:r>
              <a:rPr lang="en-US" altLang="zh-CN" dirty="0"/>
              <a:t>Issues and Solutions</a:t>
            </a:r>
          </a:p>
          <a:p>
            <a:pPr marL="0" lvl="0" indent="0" algn="ctr" rtl="0">
              <a:spcBef>
                <a:spcPts val="0"/>
              </a:spcBef>
              <a:spcAft>
                <a:spcPts val="0"/>
              </a:spcAft>
              <a:buNone/>
            </a:pPr>
            <a:endParaRPr dirty="0"/>
          </a:p>
        </p:txBody>
      </p:sp>
      <p:sp>
        <p:nvSpPr>
          <p:cNvPr id="873" name="Google Shape;873;p41"/>
          <p:cNvSpPr txBox="1">
            <a:spLocks noGrp="1"/>
          </p:cNvSpPr>
          <p:nvPr>
            <p:ph type="title"/>
          </p:nvPr>
        </p:nvSpPr>
        <p:spPr>
          <a:xfrm>
            <a:off x="719994" y="1643025"/>
            <a:ext cx="4176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zh-CN" altLang="en-US" dirty="0">
                <a:latin typeface="微软雅黑" panose="020B0503020204020204" pitchFamily="34" charset="-122"/>
                <a:ea typeface="微软雅黑" panose="020B0503020204020204" pitchFamily="34" charset="-122"/>
              </a:rPr>
              <a:t>问题及</a:t>
            </a:r>
            <a:br>
              <a:rPr lang="en-US" altLang="zh-CN" dirty="0">
                <a:latin typeface="微软雅黑" panose="020B0503020204020204" pitchFamily="34" charset="-122"/>
                <a:ea typeface="微软雅黑" panose="020B0503020204020204" pitchFamily="34" charset="-122"/>
              </a:rPr>
            </a:br>
            <a:r>
              <a:rPr lang="zh-CN" altLang="en-US" dirty="0">
                <a:solidFill>
                  <a:schemeClr val="dk1"/>
                </a:solidFill>
                <a:latin typeface="微软雅黑" panose="020B0503020204020204" pitchFamily="34" charset="-122"/>
                <a:ea typeface="微软雅黑" panose="020B0503020204020204" pitchFamily="34" charset="-122"/>
              </a:rPr>
              <a:t>解决方法</a:t>
            </a:r>
            <a:endParaRPr dirty="0">
              <a:solidFill>
                <a:schemeClr val="dk1"/>
              </a:solidFill>
              <a:latin typeface="微软雅黑" panose="020B0503020204020204" pitchFamily="34" charset="-122"/>
              <a:ea typeface="微软雅黑" panose="020B0503020204020204" pitchFamily="34" charset="-122"/>
            </a:endParaRPr>
          </a:p>
        </p:txBody>
      </p:sp>
      <p:sp>
        <p:nvSpPr>
          <p:cNvPr id="874" name="Google Shape;874;p41"/>
          <p:cNvSpPr txBox="1">
            <a:spLocks noGrp="1"/>
          </p:cNvSpPr>
          <p:nvPr>
            <p:ph type="title" idx="2"/>
          </p:nvPr>
        </p:nvSpPr>
        <p:spPr>
          <a:xfrm>
            <a:off x="2361594" y="750225"/>
            <a:ext cx="8928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0</a:t>
            </a:r>
            <a:r>
              <a:rPr lang="en-US" altLang="zh-CN" dirty="0"/>
              <a:t>2</a:t>
            </a:r>
            <a:endParaRPr dirty="0"/>
          </a:p>
        </p:txBody>
      </p:sp>
      <p:grpSp>
        <p:nvGrpSpPr>
          <p:cNvPr id="2" name="Google Shape;262;p19">
            <a:extLst>
              <a:ext uri="{FF2B5EF4-FFF2-40B4-BE49-F238E27FC236}">
                <a16:creationId xmlns:a16="http://schemas.microsoft.com/office/drawing/2014/main" id="{3A5AC8DC-735B-539B-2DEF-754FDF94A118}"/>
              </a:ext>
            </a:extLst>
          </p:cNvPr>
          <p:cNvGrpSpPr/>
          <p:nvPr/>
        </p:nvGrpSpPr>
        <p:grpSpPr>
          <a:xfrm>
            <a:off x="6536717" y="182107"/>
            <a:ext cx="2340990" cy="4859079"/>
            <a:chOff x="6512309" y="1081666"/>
            <a:chExt cx="1518428" cy="3650409"/>
          </a:xfrm>
        </p:grpSpPr>
        <p:sp>
          <p:nvSpPr>
            <p:cNvPr id="3" name="Google Shape;263;p19">
              <a:extLst>
                <a:ext uri="{FF2B5EF4-FFF2-40B4-BE49-F238E27FC236}">
                  <a16:creationId xmlns:a16="http://schemas.microsoft.com/office/drawing/2014/main" id="{7E2E7779-0E99-9068-33DC-146763C15B24}"/>
                </a:ext>
              </a:extLst>
            </p:cNvPr>
            <p:cNvSpPr/>
            <p:nvPr/>
          </p:nvSpPr>
          <p:spPr>
            <a:xfrm>
              <a:off x="6528250" y="4534375"/>
              <a:ext cx="1302600" cy="197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64;p19">
              <a:extLst>
                <a:ext uri="{FF2B5EF4-FFF2-40B4-BE49-F238E27FC236}">
                  <a16:creationId xmlns:a16="http://schemas.microsoft.com/office/drawing/2014/main" id="{5FBD2FED-46EE-CBEB-C248-91555CD04CDD}"/>
                </a:ext>
              </a:extLst>
            </p:cNvPr>
            <p:cNvGrpSpPr/>
            <p:nvPr/>
          </p:nvGrpSpPr>
          <p:grpSpPr>
            <a:xfrm>
              <a:off x="6512309" y="1081666"/>
              <a:ext cx="1518428" cy="3551349"/>
              <a:chOff x="2690050" y="238125"/>
              <a:chExt cx="2239900" cy="5238750"/>
            </a:xfrm>
          </p:grpSpPr>
          <p:sp>
            <p:nvSpPr>
              <p:cNvPr id="5" name="Google Shape;265;p19">
                <a:extLst>
                  <a:ext uri="{FF2B5EF4-FFF2-40B4-BE49-F238E27FC236}">
                    <a16:creationId xmlns:a16="http://schemas.microsoft.com/office/drawing/2014/main" id="{4F3B84C0-C3AB-9514-3B02-E158EBEAB129}"/>
                  </a:ext>
                </a:extLst>
              </p:cNvPr>
              <p:cNvSpPr/>
              <p:nvPr/>
            </p:nvSpPr>
            <p:spPr>
              <a:xfrm>
                <a:off x="3041525" y="5282700"/>
                <a:ext cx="576250" cy="194175"/>
              </a:xfrm>
              <a:custGeom>
                <a:avLst/>
                <a:gdLst/>
                <a:ahLst/>
                <a:cxnLst/>
                <a:rect l="l" t="t" r="r" b="b"/>
                <a:pathLst>
                  <a:path w="23050" h="7767" extrusionOk="0">
                    <a:moveTo>
                      <a:pt x="14838" y="1"/>
                    </a:moveTo>
                    <a:lnTo>
                      <a:pt x="14700" y="84"/>
                    </a:lnTo>
                    <a:lnTo>
                      <a:pt x="14547" y="195"/>
                    </a:lnTo>
                    <a:lnTo>
                      <a:pt x="14311" y="334"/>
                    </a:lnTo>
                    <a:lnTo>
                      <a:pt x="14005" y="487"/>
                    </a:lnTo>
                    <a:lnTo>
                      <a:pt x="13644" y="682"/>
                    </a:lnTo>
                    <a:lnTo>
                      <a:pt x="13199" y="876"/>
                    </a:lnTo>
                    <a:lnTo>
                      <a:pt x="12685" y="1098"/>
                    </a:lnTo>
                    <a:lnTo>
                      <a:pt x="12102" y="1321"/>
                    </a:lnTo>
                    <a:lnTo>
                      <a:pt x="11435" y="1543"/>
                    </a:lnTo>
                    <a:lnTo>
                      <a:pt x="10712" y="1751"/>
                    </a:lnTo>
                    <a:lnTo>
                      <a:pt x="9893" y="1960"/>
                    </a:lnTo>
                    <a:lnTo>
                      <a:pt x="9462" y="2057"/>
                    </a:lnTo>
                    <a:lnTo>
                      <a:pt x="9003" y="2140"/>
                    </a:lnTo>
                    <a:lnTo>
                      <a:pt x="8531" y="2238"/>
                    </a:lnTo>
                    <a:lnTo>
                      <a:pt x="8045" y="2321"/>
                    </a:lnTo>
                    <a:lnTo>
                      <a:pt x="7531" y="2390"/>
                    </a:lnTo>
                    <a:lnTo>
                      <a:pt x="7003" y="2460"/>
                    </a:lnTo>
                    <a:lnTo>
                      <a:pt x="6447" y="2515"/>
                    </a:lnTo>
                    <a:lnTo>
                      <a:pt x="5877" y="2571"/>
                    </a:lnTo>
                    <a:lnTo>
                      <a:pt x="5614" y="2585"/>
                    </a:lnTo>
                    <a:lnTo>
                      <a:pt x="5238" y="2613"/>
                    </a:lnTo>
                    <a:lnTo>
                      <a:pt x="4877" y="2668"/>
                    </a:lnTo>
                    <a:lnTo>
                      <a:pt x="4863" y="2668"/>
                    </a:lnTo>
                    <a:lnTo>
                      <a:pt x="4613" y="2696"/>
                    </a:lnTo>
                    <a:lnTo>
                      <a:pt x="4377" y="2738"/>
                    </a:lnTo>
                    <a:lnTo>
                      <a:pt x="4099" y="2793"/>
                    </a:lnTo>
                    <a:lnTo>
                      <a:pt x="3821" y="2863"/>
                    </a:lnTo>
                    <a:lnTo>
                      <a:pt x="3571" y="2932"/>
                    </a:lnTo>
                    <a:lnTo>
                      <a:pt x="3321" y="3002"/>
                    </a:lnTo>
                    <a:lnTo>
                      <a:pt x="3085" y="3085"/>
                    </a:lnTo>
                    <a:lnTo>
                      <a:pt x="2863" y="3168"/>
                    </a:lnTo>
                    <a:lnTo>
                      <a:pt x="2640" y="3266"/>
                    </a:lnTo>
                    <a:lnTo>
                      <a:pt x="2446" y="3363"/>
                    </a:lnTo>
                    <a:lnTo>
                      <a:pt x="2251" y="3460"/>
                    </a:lnTo>
                    <a:lnTo>
                      <a:pt x="2071" y="3571"/>
                    </a:lnTo>
                    <a:lnTo>
                      <a:pt x="1890" y="3682"/>
                    </a:lnTo>
                    <a:lnTo>
                      <a:pt x="1723" y="3794"/>
                    </a:lnTo>
                    <a:lnTo>
                      <a:pt x="1432" y="4030"/>
                    </a:lnTo>
                    <a:lnTo>
                      <a:pt x="1168" y="4280"/>
                    </a:lnTo>
                    <a:lnTo>
                      <a:pt x="945" y="4530"/>
                    </a:lnTo>
                    <a:lnTo>
                      <a:pt x="751" y="4794"/>
                    </a:lnTo>
                    <a:lnTo>
                      <a:pt x="584" y="5058"/>
                    </a:lnTo>
                    <a:lnTo>
                      <a:pt x="445" y="5322"/>
                    </a:lnTo>
                    <a:lnTo>
                      <a:pt x="320" y="5586"/>
                    </a:lnTo>
                    <a:lnTo>
                      <a:pt x="223" y="5850"/>
                    </a:lnTo>
                    <a:lnTo>
                      <a:pt x="154" y="6100"/>
                    </a:lnTo>
                    <a:lnTo>
                      <a:pt x="98" y="6350"/>
                    </a:lnTo>
                    <a:lnTo>
                      <a:pt x="84" y="6419"/>
                    </a:lnTo>
                    <a:lnTo>
                      <a:pt x="70" y="6503"/>
                    </a:lnTo>
                    <a:lnTo>
                      <a:pt x="29" y="6850"/>
                    </a:lnTo>
                    <a:lnTo>
                      <a:pt x="1" y="7170"/>
                    </a:lnTo>
                    <a:lnTo>
                      <a:pt x="15" y="7420"/>
                    </a:lnTo>
                    <a:lnTo>
                      <a:pt x="29" y="7600"/>
                    </a:lnTo>
                    <a:lnTo>
                      <a:pt x="42" y="7767"/>
                    </a:lnTo>
                    <a:lnTo>
                      <a:pt x="22744" y="7767"/>
                    </a:lnTo>
                    <a:lnTo>
                      <a:pt x="22813" y="7461"/>
                    </a:lnTo>
                    <a:lnTo>
                      <a:pt x="22869" y="7156"/>
                    </a:lnTo>
                    <a:lnTo>
                      <a:pt x="22924" y="6822"/>
                    </a:lnTo>
                    <a:lnTo>
                      <a:pt x="22952" y="6503"/>
                    </a:lnTo>
                    <a:lnTo>
                      <a:pt x="22980" y="6350"/>
                    </a:lnTo>
                    <a:lnTo>
                      <a:pt x="23021" y="5864"/>
                    </a:lnTo>
                    <a:lnTo>
                      <a:pt x="23049" y="5405"/>
                    </a:lnTo>
                    <a:lnTo>
                      <a:pt x="23049" y="4947"/>
                    </a:lnTo>
                    <a:lnTo>
                      <a:pt x="23035" y="4502"/>
                    </a:lnTo>
                    <a:lnTo>
                      <a:pt x="23008" y="4099"/>
                    </a:lnTo>
                    <a:lnTo>
                      <a:pt x="22966" y="3710"/>
                    </a:lnTo>
                    <a:lnTo>
                      <a:pt x="22910" y="3335"/>
                    </a:lnTo>
                    <a:lnTo>
                      <a:pt x="22841" y="2974"/>
                    </a:lnTo>
                    <a:lnTo>
                      <a:pt x="22841" y="2946"/>
                    </a:lnTo>
                    <a:lnTo>
                      <a:pt x="22827" y="2918"/>
                    </a:lnTo>
                    <a:lnTo>
                      <a:pt x="22813" y="2835"/>
                    </a:lnTo>
                    <a:lnTo>
                      <a:pt x="22757" y="2557"/>
                    </a:lnTo>
                    <a:lnTo>
                      <a:pt x="22730" y="2418"/>
                    </a:lnTo>
                    <a:lnTo>
                      <a:pt x="22563" y="1793"/>
                    </a:lnTo>
                    <a:lnTo>
                      <a:pt x="22424" y="1390"/>
                    </a:lnTo>
                    <a:lnTo>
                      <a:pt x="22299" y="1029"/>
                    </a:lnTo>
                    <a:lnTo>
                      <a:pt x="22174" y="723"/>
                    </a:lnTo>
                    <a:lnTo>
                      <a:pt x="22049" y="459"/>
                    </a:lnTo>
                    <a:lnTo>
                      <a:pt x="21882" y="112"/>
                    </a:lnTo>
                    <a:lnTo>
                      <a:pt x="21813" y="1"/>
                    </a:lnTo>
                    <a:lnTo>
                      <a:pt x="21174" y="112"/>
                    </a:lnTo>
                    <a:lnTo>
                      <a:pt x="20548" y="195"/>
                    </a:lnTo>
                    <a:lnTo>
                      <a:pt x="19909" y="265"/>
                    </a:lnTo>
                    <a:lnTo>
                      <a:pt x="19298" y="293"/>
                    </a:lnTo>
                    <a:lnTo>
                      <a:pt x="18701" y="320"/>
                    </a:lnTo>
                    <a:lnTo>
                      <a:pt x="18117" y="306"/>
                    </a:lnTo>
                    <a:lnTo>
                      <a:pt x="17575" y="293"/>
                    </a:lnTo>
                    <a:lnTo>
                      <a:pt x="17061" y="265"/>
                    </a:lnTo>
                    <a:lnTo>
                      <a:pt x="16589" y="223"/>
                    </a:lnTo>
                    <a:lnTo>
                      <a:pt x="16158" y="181"/>
                    </a:lnTo>
                    <a:lnTo>
                      <a:pt x="15450" y="98"/>
                    </a:lnTo>
                    <a:lnTo>
                      <a:pt x="14991" y="29"/>
                    </a:lnTo>
                    <a:lnTo>
                      <a:pt x="14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6;p19">
                <a:extLst>
                  <a:ext uri="{FF2B5EF4-FFF2-40B4-BE49-F238E27FC236}">
                    <a16:creationId xmlns:a16="http://schemas.microsoft.com/office/drawing/2014/main" id="{07BFC09F-417E-20A8-2E48-86DA0E4D853C}"/>
                  </a:ext>
                </a:extLst>
              </p:cNvPr>
              <p:cNvSpPr/>
              <p:nvPr/>
            </p:nvSpPr>
            <p:spPr>
              <a:xfrm>
                <a:off x="3353075" y="5284100"/>
                <a:ext cx="49700" cy="42400"/>
              </a:xfrm>
              <a:custGeom>
                <a:avLst/>
                <a:gdLst/>
                <a:ahLst/>
                <a:cxnLst/>
                <a:rect l="l" t="t" r="r" b="b"/>
                <a:pathLst>
                  <a:path w="1988" h="1696" extrusionOk="0">
                    <a:moveTo>
                      <a:pt x="404" y="0"/>
                    </a:moveTo>
                    <a:lnTo>
                      <a:pt x="320" y="14"/>
                    </a:lnTo>
                    <a:lnTo>
                      <a:pt x="251" y="28"/>
                    </a:lnTo>
                    <a:lnTo>
                      <a:pt x="181" y="70"/>
                    </a:lnTo>
                    <a:lnTo>
                      <a:pt x="126" y="125"/>
                    </a:lnTo>
                    <a:lnTo>
                      <a:pt x="70" y="181"/>
                    </a:lnTo>
                    <a:lnTo>
                      <a:pt x="29" y="250"/>
                    </a:lnTo>
                    <a:lnTo>
                      <a:pt x="15" y="334"/>
                    </a:lnTo>
                    <a:lnTo>
                      <a:pt x="1" y="403"/>
                    </a:lnTo>
                    <a:lnTo>
                      <a:pt x="15" y="487"/>
                    </a:lnTo>
                    <a:lnTo>
                      <a:pt x="29" y="570"/>
                    </a:lnTo>
                    <a:lnTo>
                      <a:pt x="70" y="639"/>
                    </a:lnTo>
                    <a:lnTo>
                      <a:pt x="126" y="695"/>
                    </a:lnTo>
                    <a:lnTo>
                      <a:pt x="751" y="1181"/>
                    </a:lnTo>
                    <a:lnTo>
                      <a:pt x="1390" y="1640"/>
                    </a:lnTo>
                    <a:lnTo>
                      <a:pt x="1460" y="1681"/>
                    </a:lnTo>
                    <a:lnTo>
                      <a:pt x="1529" y="1695"/>
                    </a:lnTo>
                    <a:lnTo>
                      <a:pt x="1612" y="1695"/>
                    </a:lnTo>
                    <a:lnTo>
                      <a:pt x="1696" y="1681"/>
                    </a:lnTo>
                    <a:lnTo>
                      <a:pt x="1765" y="1654"/>
                    </a:lnTo>
                    <a:lnTo>
                      <a:pt x="1835" y="1612"/>
                    </a:lnTo>
                    <a:lnTo>
                      <a:pt x="1890" y="1556"/>
                    </a:lnTo>
                    <a:lnTo>
                      <a:pt x="1946" y="1501"/>
                    </a:lnTo>
                    <a:lnTo>
                      <a:pt x="1974" y="1431"/>
                    </a:lnTo>
                    <a:lnTo>
                      <a:pt x="1987" y="1348"/>
                    </a:lnTo>
                    <a:lnTo>
                      <a:pt x="1987" y="1265"/>
                    </a:lnTo>
                    <a:lnTo>
                      <a:pt x="1987" y="1181"/>
                    </a:lnTo>
                    <a:lnTo>
                      <a:pt x="1946" y="1112"/>
                    </a:lnTo>
                    <a:lnTo>
                      <a:pt x="1904" y="1042"/>
                    </a:lnTo>
                    <a:lnTo>
                      <a:pt x="1862" y="987"/>
                    </a:lnTo>
                    <a:lnTo>
                      <a:pt x="1793" y="945"/>
                    </a:lnTo>
                    <a:lnTo>
                      <a:pt x="1334" y="612"/>
                    </a:lnTo>
                    <a:lnTo>
                      <a:pt x="876" y="264"/>
                    </a:lnTo>
                    <a:lnTo>
                      <a:pt x="695" y="125"/>
                    </a:lnTo>
                    <a:lnTo>
                      <a:pt x="626" y="70"/>
                    </a:lnTo>
                    <a:lnTo>
                      <a:pt x="556" y="42"/>
                    </a:lnTo>
                    <a:lnTo>
                      <a:pt x="487" y="14"/>
                    </a:lnTo>
                    <a:lnTo>
                      <a:pt x="4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p19">
                <a:extLst>
                  <a:ext uri="{FF2B5EF4-FFF2-40B4-BE49-F238E27FC236}">
                    <a16:creationId xmlns:a16="http://schemas.microsoft.com/office/drawing/2014/main" id="{AC674F4E-DBBE-BCF2-1751-2C499D42974D}"/>
                  </a:ext>
                </a:extLst>
              </p:cNvPr>
              <p:cNvSpPr/>
              <p:nvPr/>
            </p:nvSpPr>
            <p:spPr>
              <a:xfrm>
                <a:off x="3312800" y="5302150"/>
                <a:ext cx="51425" cy="48650"/>
              </a:xfrm>
              <a:custGeom>
                <a:avLst/>
                <a:gdLst/>
                <a:ahLst/>
                <a:cxnLst/>
                <a:rect l="l" t="t" r="r" b="b"/>
                <a:pathLst>
                  <a:path w="2057" h="1946" extrusionOk="0">
                    <a:moveTo>
                      <a:pt x="417" y="1"/>
                    </a:moveTo>
                    <a:lnTo>
                      <a:pt x="334" y="15"/>
                    </a:lnTo>
                    <a:lnTo>
                      <a:pt x="250" y="42"/>
                    </a:lnTo>
                    <a:lnTo>
                      <a:pt x="181" y="70"/>
                    </a:lnTo>
                    <a:lnTo>
                      <a:pt x="125" y="126"/>
                    </a:lnTo>
                    <a:lnTo>
                      <a:pt x="70" y="181"/>
                    </a:lnTo>
                    <a:lnTo>
                      <a:pt x="42" y="251"/>
                    </a:lnTo>
                    <a:lnTo>
                      <a:pt x="14" y="334"/>
                    </a:lnTo>
                    <a:lnTo>
                      <a:pt x="0" y="404"/>
                    </a:lnTo>
                    <a:lnTo>
                      <a:pt x="14" y="487"/>
                    </a:lnTo>
                    <a:lnTo>
                      <a:pt x="42" y="570"/>
                    </a:lnTo>
                    <a:lnTo>
                      <a:pt x="70" y="640"/>
                    </a:lnTo>
                    <a:lnTo>
                      <a:pt x="125" y="695"/>
                    </a:lnTo>
                    <a:lnTo>
                      <a:pt x="431" y="1029"/>
                    </a:lnTo>
                    <a:lnTo>
                      <a:pt x="750" y="1335"/>
                    </a:lnTo>
                    <a:lnTo>
                      <a:pt x="1098" y="1626"/>
                    </a:lnTo>
                    <a:lnTo>
                      <a:pt x="1445" y="1890"/>
                    </a:lnTo>
                    <a:lnTo>
                      <a:pt x="1528" y="1932"/>
                    </a:lnTo>
                    <a:lnTo>
                      <a:pt x="1598" y="1946"/>
                    </a:lnTo>
                    <a:lnTo>
                      <a:pt x="1681" y="1946"/>
                    </a:lnTo>
                    <a:lnTo>
                      <a:pt x="1751" y="1932"/>
                    </a:lnTo>
                    <a:lnTo>
                      <a:pt x="1834" y="1904"/>
                    </a:lnTo>
                    <a:lnTo>
                      <a:pt x="1904" y="1862"/>
                    </a:lnTo>
                    <a:lnTo>
                      <a:pt x="1959" y="1807"/>
                    </a:lnTo>
                    <a:lnTo>
                      <a:pt x="2001" y="1751"/>
                    </a:lnTo>
                    <a:lnTo>
                      <a:pt x="2042" y="1682"/>
                    </a:lnTo>
                    <a:lnTo>
                      <a:pt x="2056" y="1598"/>
                    </a:lnTo>
                    <a:lnTo>
                      <a:pt x="2056" y="1515"/>
                    </a:lnTo>
                    <a:lnTo>
                      <a:pt x="2042" y="1432"/>
                    </a:lnTo>
                    <a:lnTo>
                      <a:pt x="2015" y="1362"/>
                    </a:lnTo>
                    <a:lnTo>
                      <a:pt x="1973" y="1293"/>
                    </a:lnTo>
                    <a:lnTo>
                      <a:pt x="1917" y="1237"/>
                    </a:lnTo>
                    <a:lnTo>
                      <a:pt x="1862" y="1196"/>
                    </a:lnTo>
                    <a:lnTo>
                      <a:pt x="1681" y="1057"/>
                    </a:lnTo>
                    <a:lnTo>
                      <a:pt x="1417" y="848"/>
                    </a:lnTo>
                    <a:lnTo>
                      <a:pt x="1167" y="612"/>
                    </a:lnTo>
                    <a:lnTo>
                      <a:pt x="931" y="376"/>
                    </a:lnTo>
                    <a:lnTo>
                      <a:pt x="695" y="126"/>
                    </a:lnTo>
                    <a:lnTo>
                      <a:pt x="639" y="70"/>
                    </a:lnTo>
                    <a:lnTo>
                      <a:pt x="570" y="29"/>
                    </a:lnTo>
                    <a:lnTo>
                      <a:pt x="486" y="15"/>
                    </a:lnTo>
                    <a:lnTo>
                      <a:pt x="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8;p19">
                <a:extLst>
                  <a:ext uri="{FF2B5EF4-FFF2-40B4-BE49-F238E27FC236}">
                    <a16:creationId xmlns:a16="http://schemas.microsoft.com/office/drawing/2014/main" id="{9E993158-39C7-E042-2658-81AD7BE9056D}"/>
                  </a:ext>
                </a:extLst>
              </p:cNvPr>
              <p:cNvSpPr/>
              <p:nvPr/>
            </p:nvSpPr>
            <p:spPr>
              <a:xfrm>
                <a:off x="3275975" y="5315350"/>
                <a:ext cx="43450" cy="50050"/>
              </a:xfrm>
              <a:custGeom>
                <a:avLst/>
                <a:gdLst/>
                <a:ahLst/>
                <a:cxnLst/>
                <a:rect l="l" t="t" r="r" b="b"/>
                <a:pathLst>
                  <a:path w="1738" h="2002" extrusionOk="0">
                    <a:moveTo>
                      <a:pt x="403" y="1"/>
                    </a:moveTo>
                    <a:lnTo>
                      <a:pt x="320" y="15"/>
                    </a:lnTo>
                    <a:lnTo>
                      <a:pt x="251" y="28"/>
                    </a:lnTo>
                    <a:lnTo>
                      <a:pt x="181" y="70"/>
                    </a:lnTo>
                    <a:lnTo>
                      <a:pt x="126" y="126"/>
                    </a:lnTo>
                    <a:lnTo>
                      <a:pt x="70" y="181"/>
                    </a:lnTo>
                    <a:lnTo>
                      <a:pt x="28" y="251"/>
                    </a:lnTo>
                    <a:lnTo>
                      <a:pt x="14" y="334"/>
                    </a:lnTo>
                    <a:lnTo>
                      <a:pt x="1" y="404"/>
                    </a:lnTo>
                    <a:lnTo>
                      <a:pt x="14" y="487"/>
                    </a:lnTo>
                    <a:lnTo>
                      <a:pt x="28" y="556"/>
                    </a:lnTo>
                    <a:lnTo>
                      <a:pt x="70" y="626"/>
                    </a:lnTo>
                    <a:lnTo>
                      <a:pt x="126" y="695"/>
                    </a:lnTo>
                    <a:lnTo>
                      <a:pt x="1042" y="1876"/>
                    </a:lnTo>
                    <a:lnTo>
                      <a:pt x="1098" y="1932"/>
                    </a:lnTo>
                    <a:lnTo>
                      <a:pt x="1168" y="1960"/>
                    </a:lnTo>
                    <a:lnTo>
                      <a:pt x="1251" y="1987"/>
                    </a:lnTo>
                    <a:lnTo>
                      <a:pt x="1320" y="2001"/>
                    </a:lnTo>
                    <a:lnTo>
                      <a:pt x="1404" y="1987"/>
                    </a:lnTo>
                    <a:lnTo>
                      <a:pt x="1487" y="1960"/>
                    </a:lnTo>
                    <a:lnTo>
                      <a:pt x="1557" y="1932"/>
                    </a:lnTo>
                    <a:lnTo>
                      <a:pt x="1612" y="1876"/>
                    </a:lnTo>
                    <a:lnTo>
                      <a:pt x="1668" y="1821"/>
                    </a:lnTo>
                    <a:lnTo>
                      <a:pt x="1695" y="1751"/>
                    </a:lnTo>
                    <a:lnTo>
                      <a:pt x="1723" y="1668"/>
                    </a:lnTo>
                    <a:lnTo>
                      <a:pt x="1737" y="1585"/>
                    </a:lnTo>
                    <a:lnTo>
                      <a:pt x="1723" y="1515"/>
                    </a:lnTo>
                    <a:lnTo>
                      <a:pt x="1695" y="1432"/>
                    </a:lnTo>
                    <a:lnTo>
                      <a:pt x="1668" y="1376"/>
                    </a:lnTo>
                    <a:lnTo>
                      <a:pt x="1612" y="1307"/>
                    </a:lnTo>
                    <a:lnTo>
                      <a:pt x="695" y="126"/>
                    </a:lnTo>
                    <a:lnTo>
                      <a:pt x="640" y="70"/>
                    </a:lnTo>
                    <a:lnTo>
                      <a:pt x="556" y="28"/>
                    </a:lnTo>
                    <a:lnTo>
                      <a:pt x="487" y="15"/>
                    </a:lnTo>
                    <a:lnTo>
                      <a:pt x="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9;p19">
                <a:extLst>
                  <a:ext uri="{FF2B5EF4-FFF2-40B4-BE49-F238E27FC236}">
                    <a16:creationId xmlns:a16="http://schemas.microsoft.com/office/drawing/2014/main" id="{F9E328C5-EF41-1E11-A2A3-F5955AA0BB96}"/>
                  </a:ext>
                </a:extLst>
              </p:cNvPr>
              <p:cNvSpPr/>
              <p:nvPr/>
            </p:nvSpPr>
            <p:spPr>
              <a:xfrm>
                <a:off x="3232900" y="5326475"/>
                <a:ext cx="35800" cy="46550"/>
              </a:xfrm>
              <a:custGeom>
                <a:avLst/>
                <a:gdLst/>
                <a:ahLst/>
                <a:cxnLst/>
                <a:rect l="l" t="t" r="r" b="b"/>
                <a:pathLst>
                  <a:path w="1432" h="1862" extrusionOk="0">
                    <a:moveTo>
                      <a:pt x="431" y="0"/>
                    </a:moveTo>
                    <a:lnTo>
                      <a:pt x="362" y="14"/>
                    </a:lnTo>
                    <a:lnTo>
                      <a:pt x="279" y="28"/>
                    </a:lnTo>
                    <a:lnTo>
                      <a:pt x="209" y="56"/>
                    </a:lnTo>
                    <a:lnTo>
                      <a:pt x="140" y="98"/>
                    </a:lnTo>
                    <a:lnTo>
                      <a:pt x="84" y="167"/>
                    </a:lnTo>
                    <a:lnTo>
                      <a:pt x="42" y="236"/>
                    </a:lnTo>
                    <a:lnTo>
                      <a:pt x="15" y="306"/>
                    </a:lnTo>
                    <a:lnTo>
                      <a:pt x="1" y="389"/>
                    </a:lnTo>
                    <a:lnTo>
                      <a:pt x="15" y="459"/>
                    </a:lnTo>
                    <a:lnTo>
                      <a:pt x="29" y="542"/>
                    </a:lnTo>
                    <a:lnTo>
                      <a:pt x="56" y="612"/>
                    </a:lnTo>
                    <a:lnTo>
                      <a:pt x="668" y="1667"/>
                    </a:lnTo>
                    <a:lnTo>
                      <a:pt x="723" y="1737"/>
                    </a:lnTo>
                    <a:lnTo>
                      <a:pt x="779" y="1779"/>
                    </a:lnTo>
                    <a:lnTo>
                      <a:pt x="848" y="1820"/>
                    </a:lnTo>
                    <a:lnTo>
                      <a:pt x="918" y="1848"/>
                    </a:lnTo>
                    <a:lnTo>
                      <a:pt x="1001" y="1862"/>
                    </a:lnTo>
                    <a:lnTo>
                      <a:pt x="1071" y="1862"/>
                    </a:lnTo>
                    <a:lnTo>
                      <a:pt x="1154" y="1848"/>
                    </a:lnTo>
                    <a:lnTo>
                      <a:pt x="1223" y="1806"/>
                    </a:lnTo>
                    <a:lnTo>
                      <a:pt x="1293" y="1765"/>
                    </a:lnTo>
                    <a:lnTo>
                      <a:pt x="1348" y="1709"/>
                    </a:lnTo>
                    <a:lnTo>
                      <a:pt x="1390" y="1640"/>
                    </a:lnTo>
                    <a:lnTo>
                      <a:pt x="1418" y="1570"/>
                    </a:lnTo>
                    <a:lnTo>
                      <a:pt x="1432" y="1487"/>
                    </a:lnTo>
                    <a:lnTo>
                      <a:pt x="1418" y="1403"/>
                    </a:lnTo>
                    <a:lnTo>
                      <a:pt x="1404" y="1334"/>
                    </a:lnTo>
                    <a:lnTo>
                      <a:pt x="1376" y="1251"/>
                    </a:lnTo>
                    <a:lnTo>
                      <a:pt x="765" y="209"/>
                    </a:lnTo>
                    <a:lnTo>
                      <a:pt x="709" y="139"/>
                    </a:lnTo>
                    <a:lnTo>
                      <a:pt x="654" y="84"/>
                    </a:lnTo>
                    <a:lnTo>
                      <a:pt x="584" y="42"/>
                    </a:lnTo>
                    <a:lnTo>
                      <a:pt x="515" y="14"/>
                    </a:lnTo>
                    <a:lnTo>
                      <a:pt x="4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0;p19">
                <a:extLst>
                  <a:ext uri="{FF2B5EF4-FFF2-40B4-BE49-F238E27FC236}">
                    <a16:creationId xmlns:a16="http://schemas.microsoft.com/office/drawing/2014/main" id="{BCA50190-542A-D258-EDA7-4AE782D6E21E}"/>
                  </a:ext>
                </a:extLst>
              </p:cNvPr>
              <p:cNvSpPr/>
              <p:nvPr/>
            </p:nvSpPr>
            <p:spPr>
              <a:xfrm>
                <a:off x="3041525" y="5445250"/>
                <a:ext cx="574150" cy="31625"/>
              </a:xfrm>
              <a:custGeom>
                <a:avLst/>
                <a:gdLst/>
                <a:ahLst/>
                <a:cxnLst/>
                <a:rect l="l" t="t" r="r" b="b"/>
                <a:pathLst>
                  <a:path w="22966" h="1265" extrusionOk="0">
                    <a:moveTo>
                      <a:pt x="70" y="1"/>
                    </a:moveTo>
                    <a:lnTo>
                      <a:pt x="42" y="181"/>
                    </a:lnTo>
                    <a:lnTo>
                      <a:pt x="29" y="348"/>
                    </a:lnTo>
                    <a:lnTo>
                      <a:pt x="1" y="668"/>
                    </a:lnTo>
                    <a:lnTo>
                      <a:pt x="15" y="918"/>
                    </a:lnTo>
                    <a:lnTo>
                      <a:pt x="29" y="1098"/>
                    </a:lnTo>
                    <a:lnTo>
                      <a:pt x="42" y="1265"/>
                    </a:lnTo>
                    <a:lnTo>
                      <a:pt x="22744" y="1265"/>
                    </a:lnTo>
                    <a:lnTo>
                      <a:pt x="22813" y="959"/>
                    </a:lnTo>
                    <a:lnTo>
                      <a:pt x="22869" y="654"/>
                    </a:lnTo>
                    <a:lnTo>
                      <a:pt x="22924" y="320"/>
                    </a:lnTo>
                    <a:lnTo>
                      <a:pt x="229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19">
                <a:extLst>
                  <a:ext uri="{FF2B5EF4-FFF2-40B4-BE49-F238E27FC236}">
                    <a16:creationId xmlns:a16="http://schemas.microsoft.com/office/drawing/2014/main" id="{1E8D5217-BF62-43A4-E075-71539121D554}"/>
                  </a:ext>
                </a:extLst>
              </p:cNvPr>
              <p:cNvSpPr/>
              <p:nvPr/>
            </p:nvSpPr>
            <p:spPr>
              <a:xfrm>
                <a:off x="3812600" y="5282700"/>
                <a:ext cx="575875" cy="194175"/>
              </a:xfrm>
              <a:custGeom>
                <a:avLst/>
                <a:gdLst/>
                <a:ahLst/>
                <a:cxnLst/>
                <a:rect l="l" t="t" r="r" b="b"/>
                <a:pathLst>
                  <a:path w="23035" h="7767" extrusionOk="0">
                    <a:moveTo>
                      <a:pt x="1237" y="1"/>
                    </a:moveTo>
                    <a:lnTo>
                      <a:pt x="1167" y="112"/>
                    </a:lnTo>
                    <a:lnTo>
                      <a:pt x="987" y="459"/>
                    </a:lnTo>
                    <a:lnTo>
                      <a:pt x="875" y="723"/>
                    </a:lnTo>
                    <a:lnTo>
                      <a:pt x="750" y="1029"/>
                    </a:lnTo>
                    <a:lnTo>
                      <a:pt x="611" y="1390"/>
                    </a:lnTo>
                    <a:lnTo>
                      <a:pt x="486" y="1793"/>
                    </a:lnTo>
                    <a:lnTo>
                      <a:pt x="320" y="2418"/>
                    </a:lnTo>
                    <a:lnTo>
                      <a:pt x="278" y="2557"/>
                    </a:lnTo>
                    <a:lnTo>
                      <a:pt x="222" y="2835"/>
                    </a:lnTo>
                    <a:lnTo>
                      <a:pt x="209" y="2918"/>
                    </a:lnTo>
                    <a:lnTo>
                      <a:pt x="209" y="2946"/>
                    </a:lnTo>
                    <a:lnTo>
                      <a:pt x="195" y="2974"/>
                    </a:lnTo>
                    <a:lnTo>
                      <a:pt x="139" y="3335"/>
                    </a:lnTo>
                    <a:lnTo>
                      <a:pt x="84" y="3710"/>
                    </a:lnTo>
                    <a:lnTo>
                      <a:pt x="42" y="4099"/>
                    </a:lnTo>
                    <a:lnTo>
                      <a:pt x="14" y="4502"/>
                    </a:lnTo>
                    <a:lnTo>
                      <a:pt x="0" y="4947"/>
                    </a:lnTo>
                    <a:lnTo>
                      <a:pt x="0" y="5405"/>
                    </a:lnTo>
                    <a:lnTo>
                      <a:pt x="14" y="5864"/>
                    </a:lnTo>
                    <a:lnTo>
                      <a:pt x="56" y="6350"/>
                    </a:lnTo>
                    <a:lnTo>
                      <a:pt x="84" y="6503"/>
                    </a:lnTo>
                    <a:lnTo>
                      <a:pt x="125" y="6822"/>
                    </a:lnTo>
                    <a:lnTo>
                      <a:pt x="167" y="7156"/>
                    </a:lnTo>
                    <a:lnTo>
                      <a:pt x="236" y="7461"/>
                    </a:lnTo>
                    <a:lnTo>
                      <a:pt x="292" y="7767"/>
                    </a:lnTo>
                    <a:lnTo>
                      <a:pt x="22993" y="7767"/>
                    </a:lnTo>
                    <a:lnTo>
                      <a:pt x="23021" y="7600"/>
                    </a:lnTo>
                    <a:lnTo>
                      <a:pt x="23035" y="7420"/>
                    </a:lnTo>
                    <a:lnTo>
                      <a:pt x="23035" y="7170"/>
                    </a:lnTo>
                    <a:lnTo>
                      <a:pt x="23021" y="6850"/>
                    </a:lnTo>
                    <a:lnTo>
                      <a:pt x="22965" y="6503"/>
                    </a:lnTo>
                    <a:lnTo>
                      <a:pt x="22965" y="6419"/>
                    </a:lnTo>
                    <a:lnTo>
                      <a:pt x="22938" y="6350"/>
                    </a:lnTo>
                    <a:lnTo>
                      <a:pt x="22882" y="6100"/>
                    </a:lnTo>
                    <a:lnTo>
                      <a:pt x="22813" y="5850"/>
                    </a:lnTo>
                    <a:lnTo>
                      <a:pt x="22715" y="5586"/>
                    </a:lnTo>
                    <a:lnTo>
                      <a:pt x="22604" y="5322"/>
                    </a:lnTo>
                    <a:lnTo>
                      <a:pt x="22465" y="5058"/>
                    </a:lnTo>
                    <a:lnTo>
                      <a:pt x="22298" y="4794"/>
                    </a:lnTo>
                    <a:lnTo>
                      <a:pt x="22104" y="4530"/>
                    </a:lnTo>
                    <a:lnTo>
                      <a:pt x="21868" y="4280"/>
                    </a:lnTo>
                    <a:lnTo>
                      <a:pt x="21604" y="4030"/>
                    </a:lnTo>
                    <a:lnTo>
                      <a:pt x="21312" y="3794"/>
                    </a:lnTo>
                    <a:lnTo>
                      <a:pt x="21145" y="3682"/>
                    </a:lnTo>
                    <a:lnTo>
                      <a:pt x="20979" y="3571"/>
                    </a:lnTo>
                    <a:lnTo>
                      <a:pt x="20798" y="3460"/>
                    </a:lnTo>
                    <a:lnTo>
                      <a:pt x="20604" y="3363"/>
                    </a:lnTo>
                    <a:lnTo>
                      <a:pt x="20395" y="3266"/>
                    </a:lnTo>
                    <a:lnTo>
                      <a:pt x="20187" y="3168"/>
                    </a:lnTo>
                    <a:lnTo>
                      <a:pt x="19964" y="3085"/>
                    </a:lnTo>
                    <a:lnTo>
                      <a:pt x="19728" y="3002"/>
                    </a:lnTo>
                    <a:lnTo>
                      <a:pt x="19478" y="2932"/>
                    </a:lnTo>
                    <a:lnTo>
                      <a:pt x="19214" y="2863"/>
                    </a:lnTo>
                    <a:lnTo>
                      <a:pt x="18950" y="2793"/>
                    </a:lnTo>
                    <a:lnTo>
                      <a:pt x="18659" y="2738"/>
                    </a:lnTo>
                    <a:lnTo>
                      <a:pt x="18436" y="2696"/>
                    </a:lnTo>
                    <a:lnTo>
                      <a:pt x="18186" y="2668"/>
                    </a:lnTo>
                    <a:lnTo>
                      <a:pt x="18172" y="2668"/>
                    </a:lnTo>
                    <a:lnTo>
                      <a:pt x="17797" y="2613"/>
                    </a:lnTo>
                    <a:lnTo>
                      <a:pt x="17422" y="2585"/>
                    </a:lnTo>
                    <a:lnTo>
                      <a:pt x="17172" y="2571"/>
                    </a:lnTo>
                    <a:lnTo>
                      <a:pt x="16588" y="2515"/>
                    </a:lnTo>
                    <a:lnTo>
                      <a:pt x="16047" y="2460"/>
                    </a:lnTo>
                    <a:lnTo>
                      <a:pt x="15505" y="2390"/>
                    </a:lnTo>
                    <a:lnTo>
                      <a:pt x="15005" y="2321"/>
                    </a:lnTo>
                    <a:lnTo>
                      <a:pt x="14505" y="2238"/>
                    </a:lnTo>
                    <a:lnTo>
                      <a:pt x="14032" y="2140"/>
                    </a:lnTo>
                    <a:lnTo>
                      <a:pt x="13574" y="2057"/>
                    </a:lnTo>
                    <a:lnTo>
                      <a:pt x="13143" y="1960"/>
                    </a:lnTo>
                    <a:lnTo>
                      <a:pt x="12337" y="1751"/>
                    </a:lnTo>
                    <a:lnTo>
                      <a:pt x="11601" y="1543"/>
                    </a:lnTo>
                    <a:lnTo>
                      <a:pt x="10948" y="1321"/>
                    </a:lnTo>
                    <a:lnTo>
                      <a:pt x="10350" y="1098"/>
                    </a:lnTo>
                    <a:lnTo>
                      <a:pt x="9850" y="876"/>
                    </a:lnTo>
                    <a:lnTo>
                      <a:pt x="9406" y="682"/>
                    </a:lnTo>
                    <a:lnTo>
                      <a:pt x="9031" y="487"/>
                    </a:lnTo>
                    <a:lnTo>
                      <a:pt x="8739" y="334"/>
                    </a:lnTo>
                    <a:lnTo>
                      <a:pt x="8503" y="195"/>
                    </a:lnTo>
                    <a:lnTo>
                      <a:pt x="8336" y="84"/>
                    </a:lnTo>
                    <a:lnTo>
                      <a:pt x="8211" y="1"/>
                    </a:lnTo>
                    <a:lnTo>
                      <a:pt x="8044" y="29"/>
                    </a:lnTo>
                    <a:lnTo>
                      <a:pt x="7586" y="98"/>
                    </a:lnTo>
                    <a:lnTo>
                      <a:pt x="6891" y="181"/>
                    </a:lnTo>
                    <a:lnTo>
                      <a:pt x="6460" y="223"/>
                    </a:lnTo>
                    <a:lnTo>
                      <a:pt x="5988" y="265"/>
                    </a:lnTo>
                    <a:lnTo>
                      <a:pt x="5474" y="293"/>
                    </a:lnTo>
                    <a:lnTo>
                      <a:pt x="4918" y="306"/>
                    </a:lnTo>
                    <a:lnTo>
                      <a:pt x="4349" y="320"/>
                    </a:lnTo>
                    <a:lnTo>
                      <a:pt x="3751" y="293"/>
                    </a:lnTo>
                    <a:lnTo>
                      <a:pt x="3126" y="265"/>
                    </a:lnTo>
                    <a:lnTo>
                      <a:pt x="2501" y="195"/>
                    </a:lnTo>
                    <a:lnTo>
                      <a:pt x="1862" y="112"/>
                    </a:lnTo>
                    <a:lnTo>
                      <a:pt x="12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p19">
                <a:extLst>
                  <a:ext uri="{FF2B5EF4-FFF2-40B4-BE49-F238E27FC236}">
                    <a16:creationId xmlns:a16="http://schemas.microsoft.com/office/drawing/2014/main" id="{FB40EF44-FFAC-AF75-7F18-FA2522DA9E74}"/>
                  </a:ext>
                </a:extLst>
              </p:cNvPr>
              <p:cNvSpPr/>
              <p:nvPr/>
            </p:nvSpPr>
            <p:spPr>
              <a:xfrm>
                <a:off x="4027250" y="5284100"/>
                <a:ext cx="49675" cy="42400"/>
              </a:xfrm>
              <a:custGeom>
                <a:avLst/>
                <a:gdLst/>
                <a:ahLst/>
                <a:cxnLst/>
                <a:rect l="l" t="t" r="r" b="b"/>
                <a:pathLst>
                  <a:path w="1987" h="1696" extrusionOk="0">
                    <a:moveTo>
                      <a:pt x="1584" y="0"/>
                    </a:moveTo>
                    <a:lnTo>
                      <a:pt x="1501" y="14"/>
                    </a:lnTo>
                    <a:lnTo>
                      <a:pt x="1431" y="42"/>
                    </a:lnTo>
                    <a:lnTo>
                      <a:pt x="1362" y="70"/>
                    </a:lnTo>
                    <a:lnTo>
                      <a:pt x="1306" y="125"/>
                    </a:lnTo>
                    <a:lnTo>
                      <a:pt x="1112" y="264"/>
                    </a:lnTo>
                    <a:lnTo>
                      <a:pt x="653" y="612"/>
                    </a:lnTo>
                    <a:lnTo>
                      <a:pt x="195" y="945"/>
                    </a:lnTo>
                    <a:lnTo>
                      <a:pt x="139" y="987"/>
                    </a:lnTo>
                    <a:lnTo>
                      <a:pt x="83" y="1042"/>
                    </a:lnTo>
                    <a:lnTo>
                      <a:pt x="42" y="1112"/>
                    </a:lnTo>
                    <a:lnTo>
                      <a:pt x="14" y="1181"/>
                    </a:lnTo>
                    <a:lnTo>
                      <a:pt x="0" y="1265"/>
                    </a:lnTo>
                    <a:lnTo>
                      <a:pt x="0" y="1348"/>
                    </a:lnTo>
                    <a:lnTo>
                      <a:pt x="14" y="1431"/>
                    </a:lnTo>
                    <a:lnTo>
                      <a:pt x="56" y="1501"/>
                    </a:lnTo>
                    <a:lnTo>
                      <a:pt x="97" y="1556"/>
                    </a:lnTo>
                    <a:lnTo>
                      <a:pt x="167" y="1612"/>
                    </a:lnTo>
                    <a:lnTo>
                      <a:pt x="222" y="1654"/>
                    </a:lnTo>
                    <a:lnTo>
                      <a:pt x="306" y="1681"/>
                    </a:lnTo>
                    <a:lnTo>
                      <a:pt x="375" y="1695"/>
                    </a:lnTo>
                    <a:lnTo>
                      <a:pt x="459" y="1695"/>
                    </a:lnTo>
                    <a:lnTo>
                      <a:pt x="542" y="1681"/>
                    </a:lnTo>
                    <a:lnTo>
                      <a:pt x="611" y="1640"/>
                    </a:lnTo>
                    <a:lnTo>
                      <a:pt x="1250" y="1181"/>
                    </a:lnTo>
                    <a:lnTo>
                      <a:pt x="1876" y="695"/>
                    </a:lnTo>
                    <a:lnTo>
                      <a:pt x="1931" y="639"/>
                    </a:lnTo>
                    <a:lnTo>
                      <a:pt x="1959" y="570"/>
                    </a:lnTo>
                    <a:lnTo>
                      <a:pt x="1987" y="487"/>
                    </a:lnTo>
                    <a:lnTo>
                      <a:pt x="1987" y="403"/>
                    </a:lnTo>
                    <a:lnTo>
                      <a:pt x="1987" y="334"/>
                    </a:lnTo>
                    <a:lnTo>
                      <a:pt x="1959" y="250"/>
                    </a:lnTo>
                    <a:lnTo>
                      <a:pt x="1917" y="181"/>
                    </a:lnTo>
                    <a:lnTo>
                      <a:pt x="1876" y="125"/>
                    </a:lnTo>
                    <a:lnTo>
                      <a:pt x="1806" y="70"/>
                    </a:lnTo>
                    <a:lnTo>
                      <a:pt x="1737" y="28"/>
                    </a:lnTo>
                    <a:lnTo>
                      <a:pt x="1667" y="14"/>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3;p19">
                <a:extLst>
                  <a:ext uri="{FF2B5EF4-FFF2-40B4-BE49-F238E27FC236}">
                    <a16:creationId xmlns:a16="http://schemas.microsoft.com/office/drawing/2014/main" id="{30177765-D601-2CB1-EFDF-06AFAD52799F}"/>
                  </a:ext>
                </a:extLst>
              </p:cNvPr>
              <p:cNvSpPr/>
              <p:nvPr/>
            </p:nvSpPr>
            <p:spPr>
              <a:xfrm>
                <a:off x="4065800" y="5302150"/>
                <a:ext cx="51425" cy="48650"/>
              </a:xfrm>
              <a:custGeom>
                <a:avLst/>
                <a:gdLst/>
                <a:ahLst/>
                <a:cxnLst/>
                <a:rect l="l" t="t" r="r" b="b"/>
                <a:pathLst>
                  <a:path w="2057" h="1946" extrusionOk="0">
                    <a:moveTo>
                      <a:pt x="1653" y="1"/>
                    </a:moveTo>
                    <a:lnTo>
                      <a:pt x="1570" y="15"/>
                    </a:lnTo>
                    <a:lnTo>
                      <a:pt x="1501" y="29"/>
                    </a:lnTo>
                    <a:lnTo>
                      <a:pt x="1431" y="70"/>
                    </a:lnTo>
                    <a:lnTo>
                      <a:pt x="1362" y="126"/>
                    </a:lnTo>
                    <a:lnTo>
                      <a:pt x="1139" y="376"/>
                    </a:lnTo>
                    <a:lnTo>
                      <a:pt x="889" y="612"/>
                    </a:lnTo>
                    <a:lnTo>
                      <a:pt x="639" y="848"/>
                    </a:lnTo>
                    <a:lnTo>
                      <a:pt x="375" y="1057"/>
                    </a:lnTo>
                    <a:lnTo>
                      <a:pt x="209" y="1196"/>
                    </a:lnTo>
                    <a:lnTo>
                      <a:pt x="139" y="1237"/>
                    </a:lnTo>
                    <a:lnTo>
                      <a:pt x="84" y="1293"/>
                    </a:lnTo>
                    <a:lnTo>
                      <a:pt x="42" y="1362"/>
                    </a:lnTo>
                    <a:lnTo>
                      <a:pt x="14" y="1432"/>
                    </a:lnTo>
                    <a:lnTo>
                      <a:pt x="0" y="1515"/>
                    </a:lnTo>
                    <a:lnTo>
                      <a:pt x="0" y="1598"/>
                    </a:lnTo>
                    <a:lnTo>
                      <a:pt x="28" y="1682"/>
                    </a:lnTo>
                    <a:lnTo>
                      <a:pt x="56" y="1751"/>
                    </a:lnTo>
                    <a:lnTo>
                      <a:pt x="111" y="1807"/>
                    </a:lnTo>
                    <a:lnTo>
                      <a:pt x="167" y="1862"/>
                    </a:lnTo>
                    <a:lnTo>
                      <a:pt x="236" y="1904"/>
                    </a:lnTo>
                    <a:lnTo>
                      <a:pt x="306" y="1932"/>
                    </a:lnTo>
                    <a:lnTo>
                      <a:pt x="389" y="1946"/>
                    </a:lnTo>
                    <a:lnTo>
                      <a:pt x="459" y="1946"/>
                    </a:lnTo>
                    <a:lnTo>
                      <a:pt x="542" y="1932"/>
                    </a:lnTo>
                    <a:lnTo>
                      <a:pt x="611" y="1890"/>
                    </a:lnTo>
                    <a:lnTo>
                      <a:pt x="973" y="1626"/>
                    </a:lnTo>
                    <a:lnTo>
                      <a:pt x="1306" y="1335"/>
                    </a:lnTo>
                    <a:lnTo>
                      <a:pt x="1640" y="1029"/>
                    </a:lnTo>
                    <a:lnTo>
                      <a:pt x="1945" y="695"/>
                    </a:lnTo>
                    <a:lnTo>
                      <a:pt x="1987" y="640"/>
                    </a:lnTo>
                    <a:lnTo>
                      <a:pt x="2029" y="570"/>
                    </a:lnTo>
                    <a:lnTo>
                      <a:pt x="2042" y="487"/>
                    </a:lnTo>
                    <a:lnTo>
                      <a:pt x="2056" y="404"/>
                    </a:lnTo>
                    <a:lnTo>
                      <a:pt x="2056" y="334"/>
                    </a:lnTo>
                    <a:lnTo>
                      <a:pt x="2029" y="251"/>
                    </a:lnTo>
                    <a:lnTo>
                      <a:pt x="1987" y="181"/>
                    </a:lnTo>
                    <a:lnTo>
                      <a:pt x="1945" y="126"/>
                    </a:lnTo>
                    <a:lnTo>
                      <a:pt x="1876" y="70"/>
                    </a:lnTo>
                    <a:lnTo>
                      <a:pt x="1806" y="42"/>
                    </a:lnTo>
                    <a:lnTo>
                      <a:pt x="1723" y="15"/>
                    </a:lnTo>
                    <a:lnTo>
                      <a:pt x="16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4;p19">
                <a:extLst>
                  <a:ext uri="{FF2B5EF4-FFF2-40B4-BE49-F238E27FC236}">
                    <a16:creationId xmlns:a16="http://schemas.microsoft.com/office/drawing/2014/main" id="{1F4D4C4B-16AF-EADC-86F9-45B8C2C70889}"/>
                  </a:ext>
                </a:extLst>
              </p:cNvPr>
              <p:cNvSpPr/>
              <p:nvPr/>
            </p:nvSpPr>
            <p:spPr>
              <a:xfrm>
                <a:off x="4110950" y="5315350"/>
                <a:ext cx="43100" cy="50050"/>
              </a:xfrm>
              <a:custGeom>
                <a:avLst/>
                <a:gdLst/>
                <a:ahLst/>
                <a:cxnLst/>
                <a:rect l="l" t="t" r="r" b="b"/>
                <a:pathLst>
                  <a:path w="1724" h="2002" extrusionOk="0">
                    <a:moveTo>
                      <a:pt x="1320" y="1"/>
                    </a:moveTo>
                    <a:lnTo>
                      <a:pt x="1251" y="15"/>
                    </a:lnTo>
                    <a:lnTo>
                      <a:pt x="1167" y="28"/>
                    </a:lnTo>
                    <a:lnTo>
                      <a:pt x="1098" y="70"/>
                    </a:lnTo>
                    <a:lnTo>
                      <a:pt x="1042" y="126"/>
                    </a:lnTo>
                    <a:lnTo>
                      <a:pt x="111" y="1307"/>
                    </a:lnTo>
                    <a:lnTo>
                      <a:pt x="70" y="1376"/>
                    </a:lnTo>
                    <a:lnTo>
                      <a:pt x="28" y="1432"/>
                    </a:lnTo>
                    <a:lnTo>
                      <a:pt x="0" y="1515"/>
                    </a:lnTo>
                    <a:lnTo>
                      <a:pt x="0" y="1585"/>
                    </a:lnTo>
                    <a:lnTo>
                      <a:pt x="0" y="1668"/>
                    </a:lnTo>
                    <a:lnTo>
                      <a:pt x="28" y="1751"/>
                    </a:lnTo>
                    <a:lnTo>
                      <a:pt x="70" y="1821"/>
                    </a:lnTo>
                    <a:lnTo>
                      <a:pt x="111" y="1876"/>
                    </a:lnTo>
                    <a:lnTo>
                      <a:pt x="181" y="1932"/>
                    </a:lnTo>
                    <a:lnTo>
                      <a:pt x="250" y="1960"/>
                    </a:lnTo>
                    <a:lnTo>
                      <a:pt x="320" y="1987"/>
                    </a:lnTo>
                    <a:lnTo>
                      <a:pt x="403" y="2001"/>
                    </a:lnTo>
                    <a:lnTo>
                      <a:pt x="487" y="1987"/>
                    </a:lnTo>
                    <a:lnTo>
                      <a:pt x="556" y="1960"/>
                    </a:lnTo>
                    <a:lnTo>
                      <a:pt x="625" y="1932"/>
                    </a:lnTo>
                    <a:lnTo>
                      <a:pt x="695" y="1876"/>
                    </a:lnTo>
                    <a:lnTo>
                      <a:pt x="1612" y="695"/>
                    </a:lnTo>
                    <a:lnTo>
                      <a:pt x="1654" y="626"/>
                    </a:lnTo>
                    <a:lnTo>
                      <a:pt x="1695" y="556"/>
                    </a:lnTo>
                    <a:lnTo>
                      <a:pt x="1723" y="487"/>
                    </a:lnTo>
                    <a:lnTo>
                      <a:pt x="1723" y="404"/>
                    </a:lnTo>
                    <a:lnTo>
                      <a:pt x="1723" y="334"/>
                    </a:lnTo>
                    <a:lnTo>
                      <a:pt x="1695" y="251"/>
                    </a:lnTo>
                    <a:lnTo>
                      <a:pt x="1667" y="181"/>
                    </a:lnTo>
                    <a:lnTo>
                      <a:pt x="1612" y="126"/>
                    </a:lnTo>
                    <a:lnTo>
                      <a:pt x="1542" y="70"/>
                    </a:lnTo>
                    <a:lnTo>
                      <a:pt x="1473" y="28"/>
                    </a:lnTo>
                    <a:lnTo>
                      <a:pt x="1403" y="15"/>
                    </a:lnTo>
                    <a:lnTo>
                      <a:pt x="13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5;p19">
                <a:extLst>
                  <a:ext uri="{FF2B5EF4-FFF2-40B4-BE49-F238E27FC236}">
                    <a16:creationId xmlns:a16="http://schemas.microsoft.com/office/drawing/2014/main" id="{17D055E7-5C38-50BA-4371-AF12504738C2}"/>
                  </a:ext>
                </a:extLst>
              </p:cNvPr>
              <p:cNvSpPr/>
              <p:nvPr/>
            </p:nvSpPr>
            <p:spPr>
              <a:xfrm>
                <a:off x="4161650" y="5326475"/>
                <a:ext cx="35450" cy="46550"/>
              </a:xfrm>
              <a:custGeom>
                <a:avLst/>
                <a:gdLst/>
                <a:ahLst/>
                <a:cxnLst/>
                <a:rect l="l" t="t" r="r" b="b"/>
                <a:pathLst>
                  <a:path w="1418" h="1862" extrusionOk="0">
                    <a:moveTo>
                      <a:pt x="987" y="0"/>
                    </a:moveTo>
                    <a:lnTo>
                      <a:pt x="918" y="14"/>
                    </a:lnTo>
                    <a:lnTo>
                      <a:pt x="834" y="42"/>
                    </a:lnTo>
                    <a:lnTo>
                      <a:pt x="779" y="84"/>
                    </a:lnTo>
                    <a:lnTo>
                      <a:pt x="709" y="139"/>
                    </a:lnTo>
                    <a:lnTo>
                      <a:pt x="668" y="209"/>
                    </a:lnTo>
                    <a:lnTo>
                      <a:pt x="56" y="1251"/>
                    </a:lnTo>
                    <a:lnTo>
                      <a:pt x="15" y="1334"/>
                    </a:lnTo>
                    <a:lnTo>
                      <a:pt x="1" y="1403"/>
                    </a:lnTo>
                    <a:lnTo>
                      <a:pt x="1" y="1487"/>
                    </a:lnTo>
                    <a:lnTo>
                      <a:pt x="15" y="1570"/>
                    </a:lnTo>
                    <a:lnTo>
                      <a:pt x="42" y="1640"/>
                    </a:lnTo>
                    <a:lnTo>
                      <a:pt x="70" y="1709"/>
                    </a:lnTo>
                    <a:lnTo>
                      <a:pt x="126" y="1765"/>
                    </a:lnTo>
                    <a:lnTo>
                      <a:pt x="195" y="1806"/>
                    </a:lnTo>
                    <a:lnTo>
                      <a:pt x="265" y="1848"/>
                    </a:lnTo>
                    <a:lnTo>
                      <a:pt x="348" y="1862"/>
                    </a:lnTo>
                    <a:lnTo>
                      <a:pt x="431" y="1862"/>
                    </a:lnTo>
                    <a:lnTo>
                      <a:pt x="501" y="1848"/>
                    </a:lnTo>
                    <a:lnTo>
                      <a:pt x="570" y="1820"/>
                    </a:lnTo>
                    <a:lnTo>
                      <a:pt x="640" y="1779"/>
                    </a:lnTo>
                    <a:lnTo>
                      <a:pt x="709" y="1737"/>
                    </a:lnTo>
                    <a:lnTo>
                      <a:pt x="751" y="1667"/>
                    </a:lnTo>
                    <a:lnTo>
                      <a:pt x="1362" y="612"/>
                    </a:lnTo>
                    <a:lnTo>
                      <a:pt x="1404" y="542"/>
                    </a:lnTo>
                    <a:lnTo>
                      <a:pt x="1418" y="459"/>
                    </a:lnTo>
                    <a:lnTo>
                      <a:pt x="1418" y="389"/>
                    </a:lnTo>
                    <a:lnTo>
                      <a:pt x="1404" y="306"/>
                    </a:lnTo>
                    <a:lnTo>
                      <a:pt x="1376" y="236"/>
                    </a:lnTo>
                    <a:lnTo>
                      <a:pt x="1334" y="167"/>
                    </a:lnTo>
                    <a:lnTo>
                      <a:pt x="1293" y="98"/>
                    </a:lnTo>
                    <a:lnTo>
                      <a:pt x="1223" y="56"/>
                    </a:lnTo>
                    <a:lnTo>
                      <a:pt x="1140" y="28"/>
                    </a:lnTo>
                    <a:lnTo>
                      <a:pt x="1070" y="14"/>
                    </a:lnTo>
                    <a:lnTo>
                      <a:pt x="9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6;p19">
                <a:extLst>
                  <a:ext uri="{FF2B5EF4-FFF2-40B4-BE49-F238E27FC236}">
                    <a16:creationId xmlns:a16="http://schemas.microsoft.com/office/drawing/2014/main" id="{42B06670-D569-50AF-5FFC-6A2A17BBCD0F}"/>
                  </a:ext>
                </a:extLst>
              </p:cNvPr>
              <p:cNvSpPr/>
              <p:nvPr/>
            </p:nvSpPr>
            <p:spPr>
              <a:xfrm>
                <a:off x="3814675" y="5445250"/>
                <a:ext cx="573800" cy="31625"/>
              </a:xfrm>
              <a:custGeom>
                <a:avLst/>
                <a:gdLst/>
                <a:ahLst/>
                <a:cxnLst/>
                <a:rect l="l" t="t" r="r" b="b"/>
                <a:pathLst>
                  <a:path w="22952" h="1265" extrusionOk="0">
                    <a:moveTo>
                      <a:pt x="1" y="1"/>
                    </a:moveTo>
                    <a:lnTo>
                      <a:pt x="42" y="320"/>
                    </a:lnTo>
                    <a:lnTo>
                      <a:pt x="98" y="654"/>
                    </a:lnTo>
                    <a:lnTo>
                      <a:pt x="153" y="959"/>
                    </a:lnTo>
                    <a:lnTo>
                      <a:pt x="209" y="1265"/>
                    </a:lnTo>
                    <a:lnTo>
                      <a:pt x="22910" y="1265"/>
                    </a:lnTo>
                    <a:lnTo>
                      <a:pt x="22938" y="1098"/>
                    </a:lnTo>
                    <a:lnTo>
                      <a:pt x="22952" y="918"/>
                    </a:lnTo>
                    <a:lnTo>
                      <a:pt x="22952" y="668"/>
                    </a:lnTo>
                    <a:lnTo>
                      <a:pt x="22938" y="348"/>
                    </a:lnTo>
                    <a:lnTo>
                      <a:pt x="22910" y="181"/>
                    </a:lnTo>
                    <a:lnTo>
                      <a:pt x="22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7;p19">
                <a:extLst>
                  <a:ext uri="{FF2B5EF4-FFF2-40B4-BE49-F238E27FC236}">
                    <a16:creationId xmlns:a16="http://schemas.microsoft.com/office/drawing/2014/main" id="{F6B31E21-B618-EE28-8F66-B01444153AB0}"/>
                  </a:ext>
                </a:extLst>
              </p:cNvPr>
              <p:cNvSpPr/>
              <p:nvPr/>
            </p:nvSpPr>
            <p:spPr>
              <a:xfrm>
                <a:off x="3238475" y="3090375"/>
                <a:ext cx="466125" cy="2208325"/>
              </a:xfrm>
              <a:custGeom>
                <a:avLst/>
                <a:gdLst/>
                <a:ahLst/>
                <a:cxnLst/>
                <a:rect l="l" t="t" r="r" b="b"/>
                <a:pathLst>
                  <a:path w="18645" h="88333" extrusionOk="0">
                    <a:moveTo>
                      <a:pt x="2153" y="0"/>
                    </a:moveTo>
                    <a:lnTo>
                      <a:pt x="1987" y="2765"/>
                    </a:lnTo>
                    <a:lnTo>
                      <a:pt x="1792" y="5599"/>
                    </a:lnTo>
                    <a:lnTo>
                      <a:pt x="1375" y="11448"/>
                    </a:lnTo>
                    <a:lnTo>
                      <a:pt x="959" y="17408"/>
                    </a:lnTo>
                    <a:lnTo>
                      <a:pt x="764" y="20382"/>
                    </a:lnTo>
                    <a:lnTo>
                      <a:pt x="570" y="23341"/>
                    </a:lnTo>
                    <a:lnTo>
                      <a:pt x="403" y="26258"/>
                    </a:lnTo>
                    <a:lnTo>
                      <a:pt x="264" y="29106"/>
                    </a:lnTo>
                    <a:lnTo>
                      <a:pt x="139" y="31899"/>
                    </a:lnTo>
                    <a:lnTo>
                      <a:pt x="56" y="34580"/>
                    </a:lnTo>
                    <a:lnTo>
                      <a:pt x="28" y="35886"/>
                    </a:lnTo>
                    <a:lnTo>
                      <a:pt x="0" y="37164"/>
                    </a:lnTo>
                    <a:lnTo>
                      <a:pt x="0" y="38415"/>
                    </a:lnTo>
                    <a:lnTo>
                      <a:pt x="0" y="39624"/>
                    </a:lnTo>
                    <a:lnTo>
                      <a:pt x="14" y="40791"/>
                    </a:lnTo>
                    <a:lnTo>
                      <a:pt x="42" y="41930"/>
                    </a:lnTo>
                    <a:lnTo>
                      <a:pt x="83" y="43027"/>
                    </a:lnTo>
                    <a:lnTo>
                      <a:pt x="125" y="44083"/>
                    </a:lnTo>
                    <a:lnTo>
                      <a:pt x="208" y="45181"/>
                    </a:lnTo>
                    <a:lnTo>
                      <a:pt x="306" y="46389"/>
                    </a:lnTo>
                    <a:lnTo>
                      <a:pt x="445" y="47709"/>
                    </a:lnTo>
                    <a:lnTo>
                      <a:pt x="611" y="49113"/>
                    </a:lnTo>
                    <a:lnTo>
                      <a:pt x="792" y="50613"/>
                    </a:lnTo>
                    <a:lnTo>
                      <a:pt x="1000" y="52197"/>
                    </a:lnTo>
                    <a:lnTo>
                      <a:pt x="1223" y="53836"/>
                    </a:lnTo>
                    <a:lnTo>
                      <a:pt x="1473" y="55545"/>
                    </a:lnTo>
                    <a:lnTo>
                      <a:pt x="2001" y="59074"/>
                    </a:lnTo>
                    <a:lnTo>
                      <a:pt x="2570" y="62714"/>
                    </a:lnTo>
                    <a:lnTo>
                      <a:pt x="3168" y="66396"/>
                    </a:lnTo>
                    <a:lnTo>
                      <a:pt x="3779" y="70008"/>
                    </a:lnTo>
                    <a:lnTo>
                      <a:pt x="4390" y="73509"/>
                    </a:lnTo>
                    <a:lnTo>
                      <a:pt x="4960" y="76788"/>
                    </a:lnTo>
                    <a:lnTo>
                      <a:pt x="5974" y="82414"/>
                    </a:lnTo>
                    <a:lnTo>
                      <a:pt x="6696" y="86263"/>
                    </a:lnTo>
                    <a:lnTo>
                      <a:pt x="6960" y="87680"/>
                    </a:lnTo>
                    <a:lnTo>
                      <a:pt x="7211" y="87819"/>
                    </a:lnTo>
                    <a:lnTo>
                      <a:pt x="7475" y="87930"/>
                    </a:lnTo>
                    <a:lnTo>
                      <a:pt x="7752" y="88027"/>
                    </a:lnTo>
                    <a:lnTo>
                      <a:pt x="8030" y="88097"/>
                    </a:lnTo>
                    <a:lnTo>
                      <a:pt x="8308" y="88166"/>
                    </a:lnTo>
                    <a:lnTo>
                      <a:pt x="8600" y="88222"/>
                    </a:lnTo>
                    <a:lnTo>
                      <a:pt x="8892" y="88263"/>
                    </a:lnTo>
                    <a:lnTo>
                      <a:pt x="9183" y="88305"/>
                    </a:lnTo>
                    <a:lnTo>
                      <a:pt x="9475" y="88319"/>
                    </a:lnTo>
                    <a:lnTo>
                      <a:pt x="9767" y="88333"/>
                    </a:lnTo>
                    <a:lnTo>
                      <a:pt x="10059" y="88333"/>
                    </a:lnTo>
                    <a:lnTo>
                      <a:pt x="10336" y="88319"/>
                    </a:lnTo>
                    <a:lnTo>
                      <a:pt x="10906" y="88291"/>
                    </a:lnTo>
                    <a:lnTo>
                      <a:pt x="11448" y="88236"/>
                    </a:lnTo>
                    <a:lnTo>
                      <a:pt x="11962" y="88152"/>
                    </a:lnTo>
                    <a:lnTo>
                      <a:pt x="12434" y="88069"/>
                    </a:lnTo>
                    <a:lnTo>
                      <a:pt x="12851" y="87972"/>
                    </a:lnTo>
                    <a:lnTo>
                      <a:pt x="13212" y="87888"/>
                    </a:lnTo>
                    <a:lnTo>
                      <a:pt x="13740" y="87749"/>
                    </a:lnTo>
                    <a:lnTo>
                      <a:pt x="13935" y="87680"/>
                    </a:lnTo>
                    <a:lnTo>
                      <a:pt x="13907" y="85124"/>
                    </a:lnTo>
                    <a:lnTo>
                      <a:pt x="13851" y="82442"/>
                    </a:lnTo>
                    <a:lnTo>
                      <a:pt x="13782" y="79650"/>
                    </a:lnTo>
                    <a:lnTo>
                      <a:pt x="13685" y="76788"/>
                    </a:lnTo>
                    <a:lnTo>
                      <a:pt x="13490" y="70883"/>
                    </a:lnTo>
                    <a:lnTo>
                      <a:pt x="13282" y="64923"/>
                    </a:lnTo>
                    <a:lnTo>
                      <a:pt x="13185" y="61978"/>
                    </a:lnTo>
                    <a:lnTo>
                      <a:pt x="13101" y="59074"/>
                    </a:lnTo>
                    <a:lnTo>
                      <a:pt x="13018" y="56240"/>
                    </a:lnTo>
                    <a:lnTo>
                      <a:pt x="12976" y="53503"/>
                    </a:lnTo>
                    <a:lnTo>
                      <a:pt x="12934" y="50877"/>
                    </a:lnTo>
                    <a:lnTo>
                      <a:pt x="12934" y="48390"/>
                    </a:lnTo>
                    <a:lnTo>
                      <a:pt x="12948" y="47209"/>
                    </a:lnTo>
                    <a:lnTo>
                      <a:pt x="12962" y="46056"/>
                    </a:lnTo>
                    <a:lnTo>
                      <a:pt x="12990" y="44958"/>
                    </a:lnTo>
                    <a:lnTo>
                      <a:pt x="13032" y="43917"/>
                    </a:lnTo>
                    <a:lnTo>
                      <a:pt x="13087" y="42819"/>
                    </a:lnTo>
                    <a:lnTo>
                      <a:pt x="13171" y="41596"/>
                    </a:lnTo>
                    <a:lnTo>
                      <a:pt x="13268" y="40277"/>
                    </a:lnTo>
                    <a:lnTo>
                      <a:pt x="13393" y="38846"/>
                    </a:lnTo>
                    <a:lnTo>
                      <a:pt x="13546" y="37345"/>
                    </a:lnTo>
                    <a:lnTo>
                      <a:pt x="13712" y="35747"/>
                    </a:lnTo>
                    <a:lnTo>
                      <a:pt x="13893" y="34094"/>
                    </a:lnTo>
                    <a:lnTo>
                      <a:pt x="14101" y="32385"/>
                    </a:lnTo>
                    <a:lnTo>
                      <a:pt x="14532" y="28829"/>
                    </a:lnTo>
                    <a:lnTo>
                      <a:pt x="15005" y="25161"/>
                    </a:lnTo>
                    <a:lnTo>
                      <a:pt x="15505" y="21465"/>
                    </a:lnTo>
                    <a:lnTo>
                      <a:pt x="16005" y="17811"/>
                    </a:lnTo>
                    <a:lnTo>
                      <a:pt x="16505" y="14296"/>
                    </a:lnTo>
                    <a:lnTo>
                      <a:pt x="16991" y="10976"/>
                    </a:lnTo>
                    <a:lnTo>
                      <a:pt x="17839" y="5308"/>
                    </a:lnTo>
                    <a:lnTo>
                      <a:pt x="18422" y="1431"/>
                    </a:lnTo>
                    <a:lnTo>
                      <a:pt x="18644" y="0"/>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p19">
                <a:extLst>
                  <a:ext uri="{FF2B5EF4-FFF2-40B4-BE49-F238E27FC236}">
                    <a16:creationId xmlns:a16="http://schemas.microsoft.com/office/drawing/2014/main" id="{2DEAB8D7-CB01-B07E-3486-A640B7EB82CE}"/>
                  </a:ext>
                </a:extLst>
              </p:cNvPr>
              <p:cNvSpPr/>
              <p:nvPr/>
            </p:nvSpPr>
            <p:spPr>
              <a:xfrm>
                <a:off x="3675750" y="3090375"/>
                <a:ext cx="432100" cy="2199650"/>
              </a:xfrm>
              <a:custGeom>
                <a:avLst/>
                <a:gdLst/>
                <a:ahLst/>
                <a:cxnLst/>
                <a:rect l="l" t="t" r="r" b="b"/>
                <a:pathLst>
                  <a:path w="17284" h="87986" extrusionOk="0">
                    <a:moveTo>
                      <a:pt x="0" y="0"/>
                    </a:moveTo>
                    <a:lnTo>
                      <a:pt x="348" y="2723"/>
                    </a:lnTo>
                    <a:lnTo>
                      <a:pt x="681" y="5613"/>
                    </a:lnTo>
                    <a:lnTo>
                      <a:pt x="1028" y="8656"/>
                    </a:lnTo>
                    <a:lnTo>
                      <a:pt x="1348" y="11823"/>
                    </a:lnTo>
                    <a:lnTo>
                      <a:pt x="1681" y="15130"/>
                    </a:lnTo>
                    <a:lnTo>
                      <a:pt x="2001" y="18520"/>
                    </a:lnTo>
                    <a:lnTo>
                      <a:pt x="2307" y="21993"/>
                    </a:lnTo>
                    <a:lnTo>
                      <a:pt x="2612" y="25550"/>
                    </a:lnTo>
                    <a:lnTo>
                      <a:pt x="2918" y="29148"/>
                    </a:lnTo>
                    <a:lnTo>
                      <a:pt x="3196" y="32774"/>
                    </a:lnTo>
                    <a:lnTo>
                      <a:pt x="3488" y="36428"/>
                    </a:lnTo>
                    <a:lnTo>
                      <a:pt x="3751" y="40082"/>
                    </a:lnTo>
                    <a:lnTo>
                      <a:pt x="4266" y="47320"/>
                    </a:lnTo>
                    <a:lnTo>
                      <a:pt x="4752" y="54378"/>
                    </a:lnTo>
                    <a:lnTo>
                      <a:pt x="5182" y="61088"/>
                    </a:lnTo>
                    <a:lnTo>
                      <a:pt x="5571" y="67340"/>
                    </a:lnTo>
                    <a:lnTo>
                      <a:pt x="5905" y="73009"/>
                    </a:lnTo>
                    <a:lnTo>
                      <a:pt x="6183" y="77927"/>
                    </a:lnTo>
                    <a:lnTo>
                      <a:pt x="6572" y="85068"/>
                    </a:lnTo>
                    <a:lnTo>
                      <a:pt x="6711" y="87680"/>
                    </a:lnTo>
                    <a:lnTo>
                      <a:pt x="7447" y="87805"/>
                    </a:lnTo>
                    <a:lnTo>
                      <a:pt x="8156" y="87888"/>
                    </a:lnTo>
                    <a:lnTo>
                      <a:pt x="8836" y="87944"/>
                    </a:lnTo>
                    <a:lnTo>
                      <a:pt x="9489" y="87972"/>
                    </a:lnTo>
                    <a:lnTo>
                      <a:pt x="10101" y="87986"/>
                    </a:lnTo>
                    <a:lnTo>
                      <a:pt x="10684" y="87986"/>
                    </a:lnTo>
                    <a:lnTo>
                      <a:pt x="11212" y="87972"/>
                    </a:lnTo>
                    <a:lnTo>
                      <a:pt x="11698" y="87944"/>
                    </a:lnTo>
                    <a:lnTo>
                      <a:pt x="12143" y="87902"/>
                    </a:lnTo>
                    <a:lnTo>
                      <a:pt x="12532" y="87860"/>
                    </a:lnTo>
                    <a:lnTo>
                      <a:pt x="13157" y="87777"/>
                    </a:lnTo>
                    <a:lnTo>
                      <a:pt x="13546" y="87708"/>
                    </a:lnTo>
                    <a:lnTo>
                      <a:pt x="13685" y="87680"/>
                    </a:lnTo>
                    <a:lnTo>
                      <a:pt x="14130" y="83234"/>
                    </a:lnTo>
                    <a:lnTo>
                      <a:pt x="14532" y="78844"/>
                    </a:lnTo>
                    <a:lnTo>
                      <a:pt x="14908" y="74495"/>
                    </a:lnTo>
                    <a:lnTo>
                      <a:pt x="15255" y="70230"/>
                    </a:lnTo>
                    <a:lnTo>
                      <a:pt x="15561" y="66020"/>
                    </a:lnTo>
                    <a:lnTo>
                      <a:pt x="15838" y="61880"/>
                    </a:lnTo>
                    <a:lnTo>
                      <a:pt x="16088" y="57824"/>
                    </a:lnTo>
                    <a:lnTo>
                      <a:pt x="16297" y="53864"/>
                    </a:lnTo>
                    <a:lnTo>
                      <a:pt x="16491" y="49988"/>
                    </a:lnTo>
                    <a:lnTo>
                      <a:pt x="16658" y="46209"/>
                    </a:lnTo>
                    <a:lnTo>
                      <a:pt x="16811" y="42541"/>
                    </a:lnTo>
                    <a:lnTo>
                      <a:pt x="16922" y="38984"/>
                    </a:lnTo>
                    <a:lnTo>
                      <a:pt x="17033" y="35539"/>
                    </a:lnTo>
                    <a:lnTo>
                      <a:pt x="17103" y="32219"/>
                    </a:lnTo>
                    <a:lnTo>
                      <a:pt x="17172" y="29023"/>
                    </a:lnTo>
                    <a:lnTo>
                      <a:pt x="17228" y="25953"/>
                    </a:lnTo>
                    <a:lnTo>
                      <a:pt x="17255" y="23035"/>
                    </a:lnTo>
                    <a:lnTo>
                      <a:pt x="17269" y="20257"/>
                    </a:lnTo>
                    <a:lnTo>
                      <a:pt x="17283" y="17631"/>
                    </a:lnTo>
                    <a:lnTo>
                      <a:pt x="17283" y="15172"/>
                    </a:lnTo>
                    <a:lnTo>
                      <a:pt x="17269" y="12865"/>
                    </a:lnTo>
                    <a:lnTo>
                      <a:pt x="17255" y="10726"/>
                    </a:lnTo>
                    <a:lnTo>
                      <a:pt x="17214" y="6989"/>
                    </a:lnTo>
                    <a:lnTo>
                      <a:pt x="17144" y="4002"/>
                    </a:lnTo>
                    <a:lnTo>
                      <a:pt x="17089" y="1806"/>
                    </a:lnTo>
                    <a:lnTo>
                      <a:pt x="17033" y="0"/>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9;p19">
                <a:extLst>
                  <a:ext uri="{FF2B5EF4-FFF2-40B4-BE49-F238E27FC236}">
                    <a16:creationId xmlns:a16="http://schemas.microsoft.com/office/drawing/2014/main" id="{C763E1F4-3257-91B7-7B6B-6E0811215C67}"/>
                  </a:ext>
                </a:extLst>
              </p:cNvPr>
              <p:cNvSpPr/>
              <p:nvPr/>
            </p:nvSpPr>
            <p:spPr>
              <a:xfrm>
                <a:off x="3211725" y="3136575"/>
                <a:ext cx="927375" cy="2086775"/>
              </a:xfrm>
              <a:custGeom>
                <a:avLst/>
                <a:gdLst/>
                <a:ahLst/>
                <a:cxnLst/>
                <a:rect l="l" t="t" r="r" b="b"/>
                <a:pathLst>
                  <a:path w="37095" h="83471" extrusionOk="0">
                    <a:moveTo>
                      <a:pt x="2640" y="0"/>
                    </a:moveTo>
                    <a:lnTo>
                      <a:pt x="2515" y="1278"/>
                    </a:lnTo>
                    <a:lnTo>
                      <a:pt x="2195" y="4738"/>
                    </a:lnTo>
                    <a:lnTo>
                      <a:pt x="1723" y="9836"/>
                    </a:lnTo>
                    <a:lnTo>
                      <a:pt x="1473" y="12810"/>
                    </a:lnTo>
                    <a:lnTo>
                      <a:pt x="1209" y="15991"/>
                    </a:lnTo>
                    <a:lnTo>
                      <a:pt x="959" y="19298"/>
                    </a:lnTo>
                    <a:lnTo>
                      <a:pt x="709" y="22660"/>
                    </a:lnTo>
                    <a:lnTo>
                      <a:pt x="487" y="26022"/>
                    </a:lnTo>
                    <a:lnTo>
                      <a:pt x="292" y="29287"/>
                    </a:lnTo>
                    <a:lnTo>
                      <a:pt x="209" y="30871"/>
                    </a:lnTo>
                    <a:lnTo>
                      <a:pt x="139" y="32413"/>
                    </a:lnTo>
                    <a:lnTo>
                      <a:pt x="84" y="33885"/>
                    </a:lnTo>
                    <a:lnTo>
                      <a:pt x="42" y="35303"/>
                    </a:lnTo>
                    <a:lnTo>
                      <a:pt x="14" y="36650"/>
                    </a:lnTo>
                    <a:lnTo>
                      <a:pt x="0" y="37914"/>
                    </a:lnTo>
                    <a:lnTo>
                      <a:pt x="0" y="39095"/>
                    </a:lnTo>
                    <a:lnTo>
                      <a:pt x="28" y="40165"/>
                    </a:lnTo>
                    <a:lnTo>
                      <a:pt x="56" y="41068"/>
                    </a:lnTo>
                    <a:lnTo>
                      <a:pt x="111" y="42055"/>
                    </a:lnTo>
                    <a:lnTo>
                      <a:pt x="181" y="43124"/>
                    </a:lnTo>
                    <a:lnTo>
                      <a:pt x="264" y="44264"/>
                    </a:lnTo>
                    <a:lnTo>
                      <a:pt x="362" y="45472"/>
                    </a:lnTo>
                    <a:lnTo>
                      <a:pt x="473" y="46723"/>
                    </a:lnTo>
                    <a:lnTo>
                      <a:pt x="723" y="49404"/>
                    </a:lnTo>
                    <a:lnTo>
                      <a:pt x="1028" y="52252"/>
                    </a:lnTo>
                    <a:lnTo>
                      <a:pt x="1362" y="55211"/>
                    </a:lnTo>
                    <a:lnTo>
                      <a:pt x="1723" y="58254"/>
                    </a:lnTo>
                    <a:lnTo>
                      <a:pt x="2098" y="61310"/>
                    </a:lnTo>
                    <a:lnTo>
                      <a:pt x="2487" y="64353"/>
                    </a:lnTo>
                    <a:lnTo>
                      <a:pt x="2862" y="67326"/>
                    </a:lnTo>
                    <a:lnTo>
                      <a:pt x="3612" y="72883"/>
                    </a:lnTo>
                    <a:lnTo>
                      <a:pt x="4265" y="77593"/>
                    </a:lnTo>
                    <a:lnTo>
                      <a:pt x="4766" y="81094"/>
                    </a:lnTo>
                    <a:lnTo>
                      <a:pt x="4821" y="81567"/>
                    </a:lnTo>
                    <a:lnTo>
                      <a:pt x="5071" y="83262"/>
                    </a:lnTo>
                    <a:lnTo>
                      <a:pt x="6002" y="83331"/>
                    </a:lnTo>
                    <a:lnTo>
                      <a:pt x="7030" y="83387"/>
                    </a:lnTo>
                    <a:lnTo>
                      <a:pt x="8336" y="83428"/>
                    </a:lnTo>
                    <a:lnTo>
                      <a:pt x="9850" y="83470"/>
                    </a:lnTo>
                    <a:lnTo>
                      <a:pt x="10656" y="83470"/>
                    </a:lnTo>
                    <a:lnTo>
                      <a:pt x="11476" y="83456"/>
                    </a:lnTo>
                    <a:lnTo>
                      <a:pt x="12310" y="83442"/>
                    </a:lnTo>
                    <a:lnTo>
                      <a:pt x="13143" y="83414"/>
                    </a:lnTo>
                    <a:lnTo>
                      <a:pt x="13977" y="83359"/>
                    </a:lnTo>
                    <a:lnTo>
                      <a:pt x="14782" y="83289"/>
                    </a:lnTo>
                    <a:lnTo>
                      <a:pt x="15227" y="83248"/>
                    </a:lnTo>
                    <a:lnTo>
                      <a:pt x="15963" y="83150"/>
                    </a:lnTo>
                    <a:lnTo>
                      <a:pt x="16658" y="83025"/>
                    </a:lnTo>
                    <a:lnTo>
                      <a:pt x="16561" y="81080"/>
                    </a:lnTo>
                    <a:lnTo>
                      <a:pt x="16533" y="80622"/>
                    </a:lnTo>
                    <a:lnTo>
                      <a:pt x="16033" y="71258"/>
                    </a:lnTo>
                    <a:lnTo>
                      <a:pt x="15699" y="65145"/>
                    </a:lnTo>
                    <a:lnTo>
                      <a:pt x="15380" y="58810"/>
                    </a:lnTo>
                    <a:lnTo>
                      <a:pt x="15088" y="52808"/>
                    </a:lnTo>
                    <a:lnTo>
                      <a:pt x="14866" y="47667"/>
                    </a:lnTo>
                    <a:lnTo>
                      <a:pt x="14782" y="45583"/>
                    </a:lnTo>
                    <a:lnTo>
                      <a:pt x="14741" y="43930"/>
                    </a:lnTo>
                    <a:lnTo>
                      <a:pt x="14713" y="42763"/>
                    </a:lnTo>
                    <a:lnTo>
                      <a:pt x="14727" y="42388"/>
                    </a:lnTo>
                    <a:lnTo>
                      <a:pt x="14741" y="42152"/>
                    </a:lnTo>
                    <a:lnTo>
                      <a:pt x="19117" y="6974"/>
                    </a:lnTo>
                    <a:lnTo>
                      <a:pt x="19798" y="16283"/>
                    </a:lnTo>
                    <a:lnTo>
                      <a:pt x="20492" y="26133"/>
                    </a:lnTo>
                    <a:lnTo>
                      <a:pt x="21312" y="37887"/>
                    </a:lnTo>
                    <a:lnTo>
                      <a:pt x="22160" y="50349"/>
                    </a:lnTo>
                    <a:lnTo>
                      <a:pt x="22576" y="56476"/>
                    </a:lnTo>
                    <a:lnTo>
                      <a:pt x="22952" y="62339"/>
                    </a:lnTo>
                    <a:lnTo>
                      <a:pt x="23285" y="67799"/>
                    </a:lnTo>
                    <a:lnTo>
                      <a:pt x="23577" y="72703"/>
                    </a:lnTo>
                    <a:lnTo>
                      <a:pt x="23799" y="76885"/>
                    </a:lnTo>
                    <a:lnTo>
                      <a:pt x="23896" y="78677"/>
                    </a:lnTo>
                    <a:lnTo>
                      <a:pt x="23966" y="80233"/>
                    </a:lnTo>
                    <a:lnTo>
                      <a:pt x="23980" y="80678"/>
                    </a:lnTo>
                    <a:lnTo>
                      <a:pt x="24021" y="81845"/>
                    </a:lnTo>
                    <a:lnTo>
                      <a:pt x="24035" y="82761"/>
                    </a:lnTo>
                    <a:lnTo>
                      <a:pt x="24827" y="82845"/>
                    </a:lnTo>
                    <a:lnTo>
                      <a:pt x="25702" y="82942"/>
                    </a:lnTo>
                    <a:lnTo>
                      <a:pt x="26814" y="83039"/>
                    </a:lnTo>
                    <a:lnTo>
                      <a:pt x="28078" y="83123"/>
                    </a:lnTo>
                    <a:lnTo>
                      <a:pt x="28745" y="83150"/>
                    </a:lnTo>
                    <a:lnTo>
                      <a:pt x="29426" y="83178"/>
                    </a:lnTo>
                    <a:lnTo>
                      <a:pt x="30120" y="83206"/>
                    </a:lnTo>
                    <a:lnTo>
                      <a:pt x="30801" y="83206"/>
                    </a:lnTo>
                    <a:lnTo>
                      <a:pt x="31468" y="83192"/>
                    </a:lnTo>
                    <a:lnTo>
                      <a:pt x="32107" y="83164"/>
                    </a:lnTo>
                    <a:lnTo>
                      <a:pt x="32566" y="83150"/>
                    </a:lnTo>
                    <a:lnTo>
                      <a:pt x="33163" y="83081"/>
                    </a:lnTo>
                    <a:lnTo>
                      <a:pt x="33705" y="82998"/>
                    </a:lnTo>
                    <a:lnTo>
                      <a:pt x="33955" y="82956"/>
                    </a:lnTo>
                    <a:lnTo>
                      <a:pt x="34191" y="82900"/>
                    </a:lnTo>
                    <a:lnTo>
                      <a:pt x="34413" y="82831"/>
                    </a:lnTo>
                    <a:lnTo>
                      <a:pt x="34622" y="82761"/>
                    </a:lnTo>
                    <a:lnTo>
                      <a:pt x="34733" y="80302"/>
                    </a:lnTo>
                    <a:lnTo>
                      <a:pt x="34761" y="79830"/>
                    </a:lnTo>
                    <a:lnTo>
                      <a:pt x="35080" y="73245"/>
                    </a:lnTo>
                    <a:lnTo>
                      <a:pt x="35511" y="63839"/>
                    </a:lnTo>
                    <a:lnTo>
                      <a:pt x="35733" y="58379"/>
                    </a:lnTo>
                    <a:lnTo>
                      <a:pt x="35983" y="52572"/>
                    </a:lnTo>
                    <a:lnTo>
                      <a:pt x="36205" y="46500"/>
                    </a:lnTo>
                    <a:lnTo>
                      <a:pt x="36428" y="40318"/>
                    </a:lnTo>
                    <a:lnTo>
                      <a:pt x="36636" y="34122"/>
                    </a:lnTo>
                    <a:lnTo>
                      <a:pt x="36803" y="28023"/>
                    </a:lnTo>
                    <a:lnTo>
                      <a:pt x="36886" y="25049"/>
                    </a:lnTo>
                    <a:lnTo>
                      <a:pt x="36942" y="22146"/>
                    </a:lnTo>
                    <a:lnTo>
                      <a:pt x="36997" y="19325"/>
                    </a:lnTo>
                    <a:lnTo>
                      <a:pt x="37039" y="16589"/>
                    </a:lnTo>
                    <a:lnTo>
                      <a:pt x="37067" y="13977"/>
                    </a:lnTo>
                    <a:lnTo>
                      <a:pt x="37081" y="11490"/>
                    </a:lnTo>
                    <a:lnTo>
                      <a:pt x="37095" y="9142"/>
                    </a:lnTo>
                    <a:lnTo>
                      <a:pt x="37067" y="6947"/>
                    </a:lnTo>
                    <a:lnTo>
                      <a:pt x="37039" y="4918"/>
                    </a:lnTo>
                    <a:lnTo>
                      <a:pt x="36997" y="3084"/>
                    </a:lnTo>
                    <a:lnTo>
                      <a:pt x="36928" y="1431"/>
                    </a:lnTo>
                    <a:lnTo>
                      <a:pt x="36886" y="695"/>
                    </a:lnTo>
                    <a:lnTo>
                      <a:pt x="368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0;p19">
                <a:extLst>
                  <a:ext uri="{FF2B5EF4-FFF2-40B4-BE49-F238E27FC236}">
                    <a16:creationId xmlns:a16="http://schemas.microsoft.com/office/drawing/2014/main" id="{C8BA3622-0B55-7F8C-0F73-59AE15FB8AFB}"/>
                  </a:ext>
                </a:extLst>
              </p:cNvPr>
              <p:cNvSpPr/>
              <p:nvPr/>
            </p:nvSpPr>
            <p:spPr>
              <a:xfrm>
                <a:off x="3281175" y="868850"/>
                <a:ext cx="260175" cy="329300"/>
              </a:xfrm>
              <a:custGeom>
                <a:avLst/>
                <a:gdLst/>
                <a:ahLst/>
                <a:cxnLst/>
                <a:rect l="l" t="t" r="r" b="b"/>
                <a:pathLst>
                  <a:path w="10407" h="13172" extrusionOk="0">
                    <a:moveTo>
                      <a:pt x="6531" y="1"/>
                    </a:moveTo>
                    <a:lnTo>
                      <a:pt x="6447" y="15"/>
                    </a:lnTo>
                    <a:lnTo>
                      <a:pt x="6364" y="43"/>
                    </a:lnTo>
                    <a:lnTo>
                      <a:pt x="6294" y="84"/>
                    </a:lnTo>
                    <a:lnTo>
                      <a:pt x="6225" y="168"/>
                    </a:lnTo>
                    <a:lnTo>
                      <a:pt x="6142" y="251"/>
                    </a:lnTo>
                    <a:lnTo>
                      <a:pt x="6072" y="362"/>
                    </a:lnTo>
                    <a:lnTo>
                      <a:pt x="6003" y="487"/>
                    </a:lnTo>
                    <a:lnTo>
                      <a:pt x="5947" y="640"/>
                    </a:lnTo>
                    <a:lnTo>
                      <a:pt x="5822" y="960"/>
                    </a:lnTo>
                    <a:lnTo>
                      <a:pt x="5711" y="1321"/>
                    </a:lnTo>
                    <a:lnTo>
                      <a:pt x="5600" y="1710"/>
                    </a:lnTo>
                    <a:lnTo>
                      <a:pt x="5516" y="2113"/>
                    </a:lnTo>
                    <a:lnTo>
                      <a:pt x="5433" y="2516"/>
                    </a:lnTo>
                    <a:lnTo>
                      <a:pt x="5364" y="2905"/>
                    </a:lnTo>
                    <a:lnTo>
                      <a:pt x="5252" y="3599"/>
                    </a:lnTo>
                    <a:lnTo>
                      <a:pt x="5183" y="4099"/>
                    </a:lnTo>
                    <a:lnTo>
                      <a:pt x="5155" y="4280"/>
                    </a:lnTo>
                    <a:lnTo>
                      <a:pt x="4891" y="3669"/>
                    </a:lnTo>
                    <a:lnTo>
                      <a:pt x="4599" y="3044"/>
                    </a:lnTo>
                    <a:lnTo>
                      <a:pt x="4238" y="2349"/>
                    </a:lnTo>
                    <a:lnTo>
                      <a:pt x="4044" y="1988"/>
                    </a:lnTo>
                    <a:lnTo>
                      <a:pt x="3849" y="1654"/>
                    </a:lnTo>
                    <a:lnTo>
                      <a:pt x="3669" y="1335"/>
                    </a:lnTo>
                    <a:lnTo>
                      <a:pt x="3474" y="1071"/>
                    </a:lnTo>
                    <a:lnTo>
                      <a:pt x="3294" y="848"/>
                    </a:lnTo>
                    <a:lnTo>
                      <a:pt x="3210" y="751"/>
                    </a:lnTo>
                    <a:lnTo>
                      <a:pt x="3127" y="682"/>
                    </a:lnTo>
                    <a:lnTo>
                      <a:pt x="3057" y="626"/>
                    </a:lnTo>
                    <a:lnTo>
                      <a:pt x="2988" y="598"/>
                    </a:lnTo>
                    <a:lnTo>
                      <a:pt x="2918" y="584"/>
                    </a:lnTo>
                    <a:lnTo>
                      <a:pt x="2863" y="598"/>
                    </a:lnTo>
                    <a:lnTo>
                      <a:pt x="2807" y="640"/>
                    </a:lnTo>
                    <a:lnTo>
                      <a:pt x="2766" y="696"/>
                    </a:lnTo>
                    <a:lnTo>
                      <a:pt x="2738" y="765"/>
                    </a:lnTo>
                    <a:lnTo>
                      <a:pt x="2724" y="848"/>
                    </a:lnTo>
                    <a:lnTo>
                      <a:pt x="2710" y="960"/>
                    </a:lnTo>
                    <a:lnTo>
                      <a:pt x="2696" y="1071"/>
                    </a:lnTo>
                    <a:lnTo>
                      <a:pt x="2710" y="1349"/>
                    </a:lnTo>
                    <a:lnTo>
                      <a:pt x="2752" y="1654"/>
                    </a:lnTo>
                    <a:lnTo>
                      <a:pt x="2821" y="2002"/>
                    </a:lnTo>
                    <a:lnTo>
                      <a:pt x="2891" y="2363"/>
                    </a:lnTo>
                    <a:lnTo>
                      <a:pt x="2988" y="2724"/>
                    </a:lnTo>
                    <a:lnTo>
                      <a:pt x="3182" y="3433"/>
                    </a:lnTo>
                    <a:lnTo>
                      <a:pt x="3377" y="4058"/>
                    </a:lnTo>
                    <a:lnTo>
                      <a:pt x="3571" y="4655"/>
                    </a:lnTo>
                    <a:lnTo>
                      <a:pt x="3127" y="4252"/>
                    </a:lnTo>
                    <a:lnTo>
                      <a:pt x="2654" y="3849"/>
                    </a:lnTo>
                    <a:lnTo>
                      <a:pt x="2127" y="3405"/>
                    </a:lnTo>
                    <a:lnTo>
                      <a:pt x="1849" y="3196"/>
                    </a:lnTo>
                    <a:lnTo>
                      <a:pt x="1571" y="3002"/>
                    </a:lnTo>
                    <a:lnTo>
                      <a:pt x="1307" y="2835"/>
                    </a:lnTo>
                    <a:lnTo>
                      <a:pt x="1071" y="2696"/>
                    </a:lnTo>
                    <a:lnTo>
                      <a:pt x="862" y="2613"/>
                    </a:lnTo>
                    <a:lnTo>
                      <a:pt x="765" y="2585"/>
                    </a:lnTo>
                    <a:lnTo>
                      <a:pt x="682" y="2571"/>
                    </a:lnTo>
                    <a:lnTo>
                      <a:pt x="612" y="2571"/>
                    </a:lnTo>
                    <a:lnTo>
                      <a:pt x="557" y="2599"/>
                    </a:lnTo>
                    <a:lnTo>
                      <a:pt x="501" y="2641"/>
                    </a:lnTo>
                    <a:lnTo>
                      <a:pt x="473" y="2696"/>
                    </a:lnTo>
                    <a:lnTo>
                      <a:pt x="445" y="2766"/>
                    </a:lnTo>
                    <a:lnTo>
                      <a:pt x="445" y="2849"/>
                    </a:lnTo>
                    <a:lnTo>
                      <a:pt x="445" y="2932"/>
                    </a:lnTo>
                    <a:lnTo>
                      <a:pt x="473" y="3030"/>
                    </a:lnTo>
                    <a:lnTo>
                      <a:pt x="543" y="3252"/>
                    </a:lnTo>
                    <a:lnTo>
                      <a:pt x="654" y="3502"/>
                    </a:lnTo>
                    <a:lnTo>
                      <a:pt x="793" y="3766"/>
                    </a:lnTo>
                    <a:lnTo>
                      <a:pt x="960" y="4044"/>
                    </a:lnTo>
                    <a:lnTo>
                      <a:pt x="1140" y="4322"/>
                    </a:lnTo>
                    <a:lnTo>
                      <a:pt x="1335" y="4613"/>
                    </a:lnTo>
                    <a:lnTo>
                      <a:pt x="1724" y="5127"/>
                    </a:lnTo>
                    <a:lnTo>
                      <a:pt x="2071" y="5572"/>
                    </a:lnTo>
                    <a:lnTo>
                      <a:pt x="2418" y="5989"/>
                    </a:lnTo>
                    <a:lnTo>
                      <a:pt x="2349" y="6017"/>
                    </a:lnTo>
                    <a:lnTo>
                      <a:pt x="2154" y="6114"/>
                    </a:lnTo>
                    <a:lnTo>
                      <a:pt x="2015" y="6197"/>
                    </a:lnTo>
                    <a:lnTo>
                      <a:pt x="1863" y="6295"/>
                    </a:lnTo>
                    <a:lnTo>
                      <a:pt x="1696" y="6420"/>
                    </a:lnTo>
                    <a:lnTo>
                      <a:pt x="1529" y="6558"/>
                    </a:lnTo>
                    <a:lnTo>
                      <a:pt x="1335" y="6725"/>
                    </a:lnTo>
                    <a:lnTo>
                      <a:pt x="1154" y="6920"/>
                    </a:lnTo>
                    <a:lnTo>
                      <a:pt x="960" y="7142"/>
                    </a:lnTo>
                    <a:lnTo>
                      <a:pt x="779" y="7406"/>
                    </a:lnTo>
                    <a:lnTo>
                      <a:pt x="598" y="7684"/>
                    </a:lnTo>
                    <a:lnTo>
                      <a:pt x="432" y="8003"/>
                    </a:lnTo>
                    <a:lnTo>
                      <a:pt x="279" y="8351"/>
                    </a:lnTo>
                    <a:lnTo>
                      <a:pt x="154" y="8726"/>
                    </a:lnTo>
                    <a:lnTo>
                      <a:pt x="98" y="8934"/>
                    </a:lnTo>
                    <a:lnTo>
                      <a:pt x="56" y="9129"/>
                    </a:lnTo>
                    <a:lnTo>
                      <a:pt x="29" y="9323"/>
                    </a:lnTo>
                    <a:lnTo>
                      <a:pt x="15" y="9518"/>
                    </a:lnTo>
                    <a:lnTo>
                      <a:pt x="1" y="9712"/>
                    </a:lnTo>
                    <a:lnTo>
                      <a:pt x="15" y="9907"/>
                    </a:lnTo>
                    <a:lnTo>
                      <a:pt x="29" y="10087"/>
                    </a:lnTo>
                    <a:lnTo>
                      <a:pt x="56" y="10268"/>
                    </a:lnTo>
                    <a:lnTo>
                      <a:pt x="126" y="10615"/>
                    </a:lnTo>
                    <a:lnTo>
                      <a:pt x="223" y="10949"/>
                    </a:lnTo>
                    <a:lnTo>
                      <a:pt x="334" y="11268"/>
                    </a:lnTo>
                    <a:lnTo>
                      <a:pt x="473" y="11546"/>
                    </a:lnTo>
                    <a:lnTo>
                      <a:pt x="612" y="11810"/>
                    </a:lnTo>
                    <a:lnTo>
                      <a:pt x="751" y="12046"/>
                    </a:lnTo>
                    <a:lnTo>
                      <a:pt x="890" y="12255"/>
                    </a:lnTo>
                    <a:lnTo>
                      <a:pt x="1015" y="12421"/>
                    </a:lnTo>
                    <a:lnTo>
                      <a:pt x="1210" y="12658"/>
                    </a:lnTo>
                    <a:lnTo>
                      <a:pt x="1293" y="12741"/>
                    </a:lnTo>
                    <a:lnTo>
                      <a:pt x="1418" y="12838"/>
                    </a:lnTo>
                    <a:lnTo>
                      <a:pt x="1543" y="12922"/>
                    </a:lnTo>
                    <a:lnTo>
                      <a:pt x="1696" y="12991"/>
                    </a:lnTo>
                    <a:lnTo>
                      <a:pt x="1835" y="13047"/>
                    </a:lnTo>
                    <a:lnTo>
                      <a:pt x="1988" y="13088"/>
                    </a:lnTo>
                    <a:lnTo>
                      <a:pt x="2140" y="13130"/>
                    </a:lnTo>
                    <a:lnTo>
                      <a:pt x="2307" y="13144"/>
                    </a:lnTo>
                    <a:lnTo>
                      <a:pt x="2474" y="13172"/>
                    </a:lnTo>
                    <a:lnTo>
                      <a:pt x="2807" y="13172"/>
                    </a:lnTo>
                    <a:lnTo>
                      <a:pt x="3155" y="13158"/>
                    </a:lnTo>
                    <a:lnTo>
                      <a:pt x="3488" y="13116"/>
                    </a:lnTo>
                    <a:lnTo>
                      <a:pt x="3835" y="13047"/>
                    </a:lnTo>
                    <a:lnTo>
                      <a:pt x="4169" y="12963"/>
                    </a:lnTo>
                    <a:lnTo>
                      <a:pt x="4502" y="12880"/>
                    </a:lnTo>
                    <a:lnTo>
                      <a:pt x="5100" y="12685"/>
                    </a:lnTo>
                    <a:lnTo>
                      <a:pt x="5600" y="12519"/>
                    </a:lnTo>
                    <a:lnTo>
                      <a:pt x="5947" y="12394"/>
                    </a:lnTo>
                    <a:lnTo>
                      <a:pt x="6100" y="12366"/>
                    </a:lnTo>
                    <a:lnTo>
                      <a:pt x="6253" y="12338"/>
                    </a:lnTo>
                    <a:lnTo>
                      <a:pt x="6545" y="12296"/>
                    </a:lnTo>
                    <a:lnTo>
                      <a:pt x="6822" y="12296"/>
                    </a:lnTo>
                    <a:lnTo>
                      <a:pt x="7100" y="12324"/>
                    </a:lnTo>
                    <a:lnTo>
                      <a:pt x="7364" y="12366"/>
                    </a:lnTo>
                    <a:lnTo>
                      <a:pt x="7614" y="12407"/>
                    </a:lnTo>
                    <a:lnTo>
                      <a:pt x="8101" y="12505"/>
                    </a:lnTo>
                    <a:lnTo>
                      <a:pt x="8309" y="12533"/>
                    </a:lnTo>
                    <a:lnTo>
                      <a:pt x="8517" y="12560"/>
                    </a:lnTo>
                    <a:lnTo>
                      <a:pt x="8712" y="12546"/>
                    </a:lnTo>
                    <a:lnTo>
                      <a:pt x="8795" y="12546"/>
                    </a:lnTo>
                    <a:lnTo>
                      <a:pt x="8879" y="12519"/>
                    </a:lnTo>
                    <a:lnTo>
                      <a:pt x="8962" y="12491"/>
                    </a:lnTo>
                    <a:lnTo>
                      <a:pt x="9045" y="12449"/>
                    </a:lnTo>
                    <a:lnTo>
                      <a:pt x="9115" y="12407"/>
                    </a:lnTo>
                    <a:lnTo>
                      <a:pt x="9170" y="12338"/>
                    </a:lnTo>
                    <a:lnTo>
                      <a:pt x="9240" y="12269"/>
                    </a:lnTo>
                    <a:lnTo>
                      <a:pt x="9295" y="12185"/>
                    </a:lnTo>
                    <a:lnTo>
                      <a:pt x="9351" y="12074"/>
                    </a:lnTo>
                    <a:lnTo>
                      <a:pt x="9393" y="11963"/>
                    </a:lnTo>
                    <a:lnTo>
                      <a:pt x="9420" y="11838"/>
                    </a:lnTo>
                    <a:lnTo>
                      <a:pt x="9434" y="11727"/>
                    </a:lnTo>
                    <a:lnTo>
                      <a:pt x="9434" y="11602"/>
                    </a:lnTo>
                    <a:lnTo>
                      <a:pt x="9406" y="11491"/>
                    </a:lnTo>
                    <a:lnTo>
                      <a:pt x="9351" y="11393"/>
                    </a:lnTo>
                    <a:lnTo>
                      <a:pt x="9295" y="11282"/>
                    </a:lnTo>
                    <a:lnTo>
                      <a:pt x="9212" y="11185"/>
                    </a:lnTo>
                    <a:lnTo>
                      <a:pt x="9129" y="11102"/>
                    </a:lnTo>
                    <a:lnTo>
                      <a:pt x="9017" y="11004"/>
                    </a:lnTo>
                    <a:lnTo>
                      <a:pt x="8906" y="10921"/>
                    </a:lnTo>
                    <a:lnTo>
                      <a:pt x="8642" y="10768"/>
                    </a:lnTo>
                    <a:lnTo>
                      <a:pt x="8364" y="10615"/>
                    </a:lnTo>
                    <a:lnTo>
                      <a:pt x="8059" y="10490"/>
                    </a:lnTo>
                    <a:lnTo>
                      <a:pt x="7753" y="10379"/>
                    </a:lnTo>
                    <a:lnTo>
                      <a:pt x="7448" y="10282"/>
                    </a:lnTo>
                    <a:lnTo>
                      <a:pt x="6892" y="10129"/>
                    </a:lnTo>
                    <a:lnTo>
                      <a:pt x="6489" y="10046"/>
                    </a:lnTo>
                    <a:lnTo>
                      <a:pt x="6322" y="10004"/>
                    </a:lnTo>
                    <a:lnTo>
                      <a:pt x="6364" y="9921"/>
                    </a:lnTo>
                    <a:lnTo>
                      <a:pt x="6503" y="9740"/>
                    </a:lnTo>
                    <a:lnTo>
                      <a:pt x="7017" y="9101"/>
                    </a:lnTo>
                    <a:lnTo>
                      <a:pt x="7767" y="8170"/>
                    </a:lnTo>
                    <a:lnTo>
                      <a:pt x="8170" y="7642"/>
                    </a:lnTo>
                    <a:lnTo>
                      <a:pt x="8587" y="7100"/>
                    </a:lnTo>
                    <a:lnTo>
                      <a:pt x="9004" y="6531"/>
                    </a:lnTo>
                    <a:lnTo>
                      <a:pt x="9379" y="5975"/>
                    </a:lnTo>
                    <a:lnTo>
                      <a:pt x="9726" y="5447"/>
                    </a:lnTo>
                    <a:lnTo>
                      <a:pt x="9879" y="5183"/>
                    </a:lnTo>
                    <a:lnTo>
                      <a:pt x="10018" y="4947"/>
                    </a:lnTo>
                    <a:lnTo>
                      <a:pt x="10143" y="4711"/>
                    </a:lnTo>
                    <a:lnTo>
                      <a:pt x="10240" y="4488"/>
                    </a:lnTo>
                    <a:lnTo>
                      <a:pt x="10323" y="4280"/>
                    </a:lnTo>
                    <a:lnTo>
                      <a:pt x="10379" y="4099"/>
                    </a:lnTo>
                    <a:lnTo>
                      <a:pt x="10407" y="3933"/>
                    </a:lnTo>
                    <a:lnTo>
                      <a:pt x="10407" y="3794"/>
                    </a:lnTo>
                    <a:lnTo>
                      <a:pt x="10393" y="3724"/>
                    </a:lnTo>
                    <a:lnTo>
                      <a:pt x="10379" y="3669"/>
                    </a:lnTo>
                    <a:lnTo>
                      <a:pt x="10351" y="3627"/>
                    </a:lnTo>
                    <a:lnTo>
                      <a:pt x="10323" y="3571"/>
                    </a:lnTo>
                    <a:lnTo>
                      <a:pt x="10268" y="3530"/>
                    </a:lnTo>
                    <a:lnTo>
                      <a:pt x="10198" y="3502"/>
                    </a:lnTo>
                    <a:lnTo>
                      <a:pt x="10115" y="3488"/>
                    </a:lnTo>
                    <a:lnTo>
                      <a:pt x="10018" y="3488"/>
                    </a:lnTo>
                    <a:lnTo>
                      <a:pt x="9907" y="3502"/>
                    </a:lnTo>
                    <a:lnTo>
                      <a:pt x="9795" y="3530"/>
                    </a:lnTo>
                    <a:lnTo>
                      <a:pt x="9545" y="3627"/>
                    </a:lnTo>
                    <a:lnTo>
                      <a:pt x="9268" y="3752"/>
                    </a:lnTo>
                    <a:lnTo>
                      <a:pt x="8976" y="3919"/>
                    </a:lnTo>
                    <a:lnTo>
                      <a:pt x="8684" y="4113"/>
                    </a:lnTo>
                    <a:lnTo>
                      <a:pt x="8378" y="4308"/>
                    </a:lnTo>
                    <a:lnTo>
                      <a:pt x="7795" y="4738"/>
                    </a:lnTo>
                    <a:lnTo>
                      <a:pt x="7309" y="5114"/>
                    </a:lnTo>
                    <a:lnTo>
                      <a:pt x="6850" y="5503"/>
                    </a:lnTo>
                    <a:lnTo>
                      <a:pt x="6864" y="5280"/>
                    </a:lnTo>
                    <a:lnTo>
                      <a:pt x="6920" y="4655"/>
                    </a:lnTo>
                    <a:lnTo>
                      <a:pt x="6975" y="3794"/>
                    </a:lnTo>
                    <a:lnTo>
                      <a:pt x="7003" y="3294"/>
                    </a:lnTo>
                    <a:lnTo>
                      <a:pt x="7017" y="2793"/>
                    </a:lnTo>
                    <a:lnTo>
                      <a:pt x="7031" y="2279"/>
                    </a:lnTo>
                    <a:lnTo>
                      <a:pt x="7017" y="1793"/>
                    </a:lnTo>
                    <a:lnTo>
                      <a:pt x="7003" y="1321"/>
                    </a:lnTo>
                    <a:lnTo>
                      <a:pt x="6961" y="904"/>
                    </a:lnTo>
                    <a:lnTo>
                      <a:pt x="6934" y="723"/>
                    </a:lnTo>
                    <a:lnTo>
                      <a:pt x="6892" y="543"/>
                    </a:lnTo>
                    <a:lnTo>
                      <a:pt x="6850" y="404"/>
                    </a:lnTo>
                    <a:lnTo>
                      <a:pt x="6808" y="265"/>
                    </a:lnTo>
                    <a:lnTo>
                      <a:pt x="6753" y="168"/>
                    </a:lnTo>
                    <a:lnTo>
                      <a:pt x="6683" y="84"/>
                    </a:lnTo>
                    <a:lnTo>
                      <a:pt x="6614" y="29"/>
                    </a:lnTo>
                    <a:lnTo>
                      <a:pt x="6531" y="1"/>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1;p19">
                <a:extLst>
                  <a:ext uri="{FF2B5EF4-FFF2-40B4-BE49-F238E27FC236}">
                    <a16:creationId xmlns:a16="http://schemas.microsoft.com/office/drawing/2014/main" id="{F73D41F7-4D0D-F6CD-7EC7-2F8B16C61B1B}"/>
                  </a:ext>
                </a:extLst>
              </p:cNvPr>
              <p:cNvSpPr/>
              <p:nvPr/>
            </p:nvSpPr>
            <p:spPr>
              <a:xfrm>
                <a:off x="3267650" y="1081425"/>
                <a:ext cx="131300" cy="129575"/>
              </a:xfrm>
              <a:custGeom>
                <a:avLst/>
                <a:gdLst/>
                <a:ahLst/>
                <a:cxnLst/>
                <a:rect l="l" t="t" r="r" b="b"/>
                <a:pathLst>
                  <a:path w="5252" h="5183" extrusionOk="0">
                    <a:moveTo>
                      <a:pt x="639" y="1"/>
                    </a:moveTo>
                    <a:lnTo>
                      <a:pt x="556" y="28"/>
                    </a:lnTo>
                    <a:lnTo>
                      <a:pt x="472" y="70"/>
                    </a:lnTo>
                    <a:lnTo>
                      <a:pt x="403" y="126"/>
                    </a:lnTo>
                    <a:lnTo>
                      <a:pt x="334" y="195"/>
                    </a:lnTo>
                    <a:lnTo>
                      <a:pt x="278" y="264"/>
                    </a:lnTo>
                    <a:lnTo>
                      <a:pt x="181" y="417"/>
                    </a:lnTo>
                    <a:lnTo>
                      <a:pt x="97" y="584"/>
                    </a:lnTo>
                    <a:lnTo>
                      <a:pt x="42" y="723"/>
                    </a:lnTo>
                    <a:lnTo>
                      <a:pt x="0" y="862"/>
                    </a:lnTo>
                    <a:lnTo>
                      <a:pt x="4154" y="5183"/>
                    </a:lnTo>
                    <a:lnTo>
                      <a:pt x="4307" y="5141"/>
                    </a:lnTo>
                    <a:lnTo>
                      <a:pt x="4460" y="5085"/>
                    </a:lnTo>
                    <a:lnTo>
                      <a:pt x="4640" y="5002"/>
                    </a:lnTo>
                    <a:lnTo>
                      <a:pt x="4821" y="4905"/>
                    </a:lnTo>
                    <a:lnTo>
                      <a:pt x="4918" y="4849"/>
                    </a:lnTo>
                    <a:lnTo>
                      <a:pt x="5002" y="4780"/>
                    </a:lnTo>
                    <a:lnTo>
                      <a:pt x="5071" y="4710"/>
                    </a:lnTo>
                    <a:lnTo>
                      <a:pt x="5140" y="4627"/>
                    </a:lnTo>
                    <a:lnTo>
                      <a:pt x="5196" y="4544"/>
                    </a:lnTo>
                    <a:lnTo>
                      <a:pt x="5238" y="4460"/>
                    </a:lnTo>
                    <a:lnTo>
                      <a:pt x="5252" y="4391"/>
                    </a:lnTo>
                    <a:lnTo>
                      <a:pt x="5238" y="4293"/>
                    </a:lnTo>
                    <a:lnTo>
                      <a:pt x="5210" y="4196"/>
                    </a:lnTo>
                    <a:lnTo>
                      <a:pt x="5168" y="4085"/>
                    </a:lnTo>
                    <a:lnTo>
                      <a:pt x="5099" y="3946"/>
                    </a:lnTo>
                    <a:lnTo>
                      <a:pt x="5015" y="3807"/>
                    </a:lnTo>
                    <a:lnTo>
                      <a:pt x="4807" y="3488"/>
                    </a:lnTo>
                    <a:lnTo>
                      <a:pt x="4557" y="3140"/>
                    </a:lnTo>
                    <a:lnTo>
                      <a:pt x="4265" y="2779"/>
                    </a:lnTo>
                    <a:lnTo>
                      <a:pt x="3932" y="2390"/>
                    </a:lnTo>
                    <a:lnTo>
                      <a:pt x="3571" y="2015"/>
                    </a:lnTo>
                    <a:lnTo>
                      <a:pt x="3182" y="1640"/>
                    </a:lnTo>
                    <a:lnTo>
                      <a:pt x="2793" y="1279"/>
                    </a:lnTo>
                    <a:lnTo>
                      <a:pt x="2404" y="931"/>
                    </a:lnTo>
                    <a:lnTo>
                      <a:pt x="2028" y="640"/>
                    </a:lnTo>
                    <a:lnTo>
                      <a:pt x="1667" y="390"/>
                    </a:lnTo>
                    <a:lnTo>
                      <a:pt x="1487" y="278"/>
                    </a:lnTo>
                    <a:lnTo>
                      <a:pt x="1320" y="195"/>
                    </a:lnTo>
                    <a:lnTo>
                      <a:pt x="1153" y="112"/>
                    </a:lnTo>
                    <a:lnTo>
                      <a:pt x="1014" y="56"/>
                    </a:lnTo>
                    <a:lnTo>
                      <a:pt x="861" y="14"/>
                    </a:lnTo>
                    <a:lnTo>
                      <a:pt x="736" y="1"/>
                    </a:lnTo>
                    <a:close/>
                  </a:path>
                </a:pathLst>
              </a:custGeom>
              <a:solidFill>
                <a:srgbClr val="3C4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2;p19">
                <a:extLst>
                  <a:ext uri="{FF2B5EF4-FFF2-40B4-BE49-F238E27FC236}">
                    <a16:creationId xmlns:a16="http://schemas.microsoft.com/office/drawing/2014/main" id="{0E4E1AC0-B85B-D707-D029-05FA70AFAB6B}"/>
                  </a:ext>
                </a:extLst>
              </p:cNvPr>
              <p:cNvSpPr/>
              <p:nvPr/>
            </p:nvSpPr>
            <p:spPr>
              <a:xfrm>
                <a:off x="2690050" y="1095675"/>
                <a:ext cx="854425" cy="951700"/>
              </a:xfrm>
              <a:custGeom>
                <a:avLst/>
                <a:gdLst/>
                <a:ahLst/>
                <a:cxnLst/>
                <a:rect l="l" t="t" r="r" b="b"/>
                <a:pathLst>
                  <a:path w="34177" h="38068" extrusionOk="0">
                    <a:moveTo>
                      <a:pt x="23465" y="0"/>
                    </a:moveTo>
                    <a:lnTo>
                      <a:pt x="23326" y="14"/>
                    </a:lnTo>
                    <a:lnTo>
                      <a:pt x="23174" y="56"/>
                    </a:lnTo>
                    <a:lnTo>
                      <a:pt x="22979" y="111"/>
                    </a:lnTo>
                    <a:lnTo>
                      <a:pt x="22771" y="209"/>
                    </a:lnTo>
                    <a:lnTo>
                      <a:pt x="22534" y="334"/>
                    </a:lnTo>
                    <a:lnTo>
                      <a:pt x="22257" y="486"/>
                    </a:lnTo>
                    <a:lnTo>
                      <a:pt x="21979" y="667"/>
                    </a:lnTo>
                    <a:lnTo>
                      <a:pt x="21659" y="862"/>
                    </a:lnTo>
                    <a:lnTo>
                      <a:pt x="21326" y="1084"/>
                    </a:lnTo>
                    <a:lnTo>
                      <a:pt x="20603" y="1612"/>
                    </a:lnTo>
                    <a:lnTo>
                      <a:pt x="19811" y="2223"/>
                    </a:lnTo>
                    <a:lnTo>
                      <a:pt x="18950" y="2918"/>
                    </a:lnTo>
                    <a:lnTo>
                      <a:pt x="18033" y="3682"/>
                    </a:lnTo>
                    <a:lnTo>
                      <a:pt x="17061" y="4529"/>
                    </a:lnTo>
                    <a:lnTo>
                      <a:pt x="16046" y="5432"/>
                    </a:lnTo>
                    <a:lnTo>
                      <a:pt x="15004" y="6405"/>
                    </a:lnTo>
                    <a:lnTo>
                      <a:pt x="13949" y="7419"/>
                    </a:lnTo>
                    <a:lnTo>
                      <a:pt x="12865" y="8475"/>
                    </a:lnTo>
                    <a:lnTo>
                      <a:pt x="11781" y="9586"/>
                    </a:lnTo>
                    <a:lnTo>
                      <a:pt x="10684" y="10712"/>
                    </a:lnTo>
                    <a:lnTo>
                      <a:pt x="9614" y="11879"/>
                    </a:lnTo>
                    <a:lnTo>
                      <a:pt x="8544" y="13060"/>
                    </a:lnTo>
                    <a:lnTo>
                      <a:pt x="7502" y="14268"/>
                    </a:lnTo>
                    <a:lnTo>
                      <a:pt x="6502" y="15477"/>
                    </a:lnTo>
                    <a:lnTo>
                      <a:pt x="6016" y="16074"/>
                    </a:lnTo>
                    <a:lnTo>
                      <a:pt x="5543" y="16686"/>
                    </a:lnTo>
                    <a:lnTo>
                      <a:pt x="5071" y="17283"/>
                    </a:lnTo>
                    <a:lnTo>
                      <a:pt x="4626" y="17894"/>
                    </a:lnTo>
                    <a:lnTo>
                      <a:pt x="4196" y="18492"/>
                    </a:lnTo>
                    <a:lnTo>
                      <a:pt x="3779" y="19089"/>
                    </a:lnTo>
                    <a:lnTo>
                      <a:pt x="3376" y="19687"/>
                    </a:lnTo>
                    <a:lnTo>
                      <a:pt x="2987" y="20270"/>
                    </a:lnTo>
                    <a:lnTo>
                      <a:pt x="2612" y="20854"/>
                    </a:lnTo>
                    <a:lnTo>
                      <a:pt x="2265" y="21437"/>
                    </a:lnTo>
                    <a:lnTo>
                      <a:pt x="1945" y="22007"/>
                    </a:lnTo>
                    <a:lnTo>
                      <a:pt x="1639" y="22563"/>
                    </a:lnTo>
                    <a:lnTo>
                      <a:pt x="1362" y="23118"/>
                    </a:lnTo>
                    <a:lnTo>
                      <a:pt x="1098" y="23674"/>
                    </a:lnTo>
                    <a:lnTo>
                      <a:pt x="861" y="24202"/>
                    </a:lnTo>
                    <a:lnTo>
                      <a:pt x="653" y="24730"/>
                    </a:lnTo>
                    <a:lnTo>
                      <a:pt x="472" y="25244"/>
                    </a:lnTo>
                    <a:lnTo>
                      <a:pt x="320" y="25744"/>
                    </a:lnTo>
                    <a:lnTo>
                      <a:pt x="195" y="26230"/>
                    </a:lnTo>
                    <a:lnTo>
                      <a:pt x="97" y="26703"/>
                    </a:lnTo>
                    <a:lnTo>
                      <a:pt x="42" y="27161"/>
                    </a:lnTo>
                    <a:lnTo>
                      <a:pt x="0" y="27606"/>
                    </a:lnTo>
                    <a:lnTo>
                      <a:pt x="0" y="27814"/>
                    </a:lnTo>
                    <a:lnTo>
                      <a:pt x="0" y="28036"/>
                    </a:lnTo>
                    <a:lnTo>
                      <a:pt x="14" y="28245"/>
                    </a:lnTo>
                    <a:lnTo>
                      <a:pt x="42" y="28439"/>
                    </a:lnTo>
                    <a:lnTo>
                      <a:pt x="69" y="28648"/>
                    </a:lnTo>
                    <a:lnTo>
                      <a:pt x="111" y="28842"/>
                    </a:lnTo>
                    <a:lnTo>
                      <a:pt x="153" y="29023"/>
                    </a:lnTo>
                    <a:lnTo>
                      <a:pt x="208" y="29203"/>
                    </a:lnTo>
                    <a:lnTo>
                      <a:pt x="306" y="29454"/>
                    </a:lnTo>
                    <a:lnTo>
                      <a:pt x="431" y="29676"/>
                    </a:lnTo>
                    <a:lnTo>
                      <a:pt x="570" y="29912"/>
                    </a:lnTo>
                    <a:lnTo>
                      <a:pt x="722" y="30148"/>
                    </a:lnTo>
                    <a:lnTo>
                      <a:pt x="917" y="30370"/>
                    </a:lnTo>
                    <a:lnTo>
                      <a:pt x="1125" y="30593"/>
                    </a:lnTo>
                    <a:lnTo>
                      <a:pt x="1348" y="30815"/>
                    </a:lnTo>
                    <a:lnTo>
                      <a:pt x="1584" y="31023"/>
                    </a:lnTo>
                    <a:lnTo>
                      <a:pt x="1862" y="31232"/>
                    </a:lnTo>
                    <a:lnTo>
                      <a:pt x="2140" y="31440"/>
                    </a:lnTo>
                    <a:lnTo>
                      <a:pt x="2445" y="31649"/>
                    </a:lnTo>
                    <a:lnTo>
                      <a:pt x="2751" y="31857"/>
                    </a:lnTo>
                    <a:lnTo>
                      <a:pt x="3084" y="32052"/>
                    </a:lnTo>
                    <a:lnTo>
                      <a:pt x="3432" y="32246"/>
                    </a:lnTo>
                    <a:lnTo>
                      <a:pt x="3807" y="32441"/>
                    </a:lnTo>
                    <a:lnTo>
                      <a:pt x="4182" y="32635"/>
                    </a:lnTo>
                    <a:lnTo>
                      <a:pt x="4571" y="32816"/>
                    </a:lnTo>
                    <a:lnTo>
                      <a:pt x="4974" y="33010"/>
                    </a:lnTo>
                    <a:lnTo>
                      <a:pt x="5821" y="33358"/>
                    </a:lnTo>
                    <a:lnTo>
                      <a:pt x="6696" y="33705"/>
                    </a:lnTo>
                    <a:lnTo>
                      <a:pt x="7627" y="34038"/>
                    </a:lnTo>
                    <a:lnTo>
                      <a:pt x="8572" y="34358"/>
                    </a:lnTo>
                    <a:lnTo>
                      <a:pt x="9558" y="34663"/>
                    </a:lnTo>
                    <a:lnTo>
                      <a:pt x="10559" y="34955"/>
                    </a:lnTo>
                    <a:lnTo>
                      <a:pt x="11573" y="35233"/>
                    </a:lnTo>
                    <a:lnTo>
                      <a:pt x="12462" y="35469"/>
                    </a:lnTo>
                    <a:lnTo>
                      <a:pt x="13365" y="35692"/>
                    </a:lnTo>
                    <a:lnTo>
                      <a:pt x="14629" y="35983"/>
                    </a:lnTo>
                    <a:lnTo>
                      <a:pt x="15880" y="36261"/>
                    </a:lnTo>
                    <a:lnTo>
                      <a:pt x="16783" y="36456"/>
                    </a:lnTo>
                    <a:lnTo>
                      <a:pt x="17672" y="36636"/>
                    </a:lnTo>
                    <a:lnTo>
                      <a:pt x="19409" y="36970"/>
                    </a:lnTo>
                    <a:lnTo>
                      <a:pt x="21034" y="37261"/>
                    </a:lnTo>
                    <a:lnTo>
                      <a:pt x="22507" y="37512"/>
                    </a:lnTo>
                    <a:lnTo>
                      <a:pt x="23785" y="37706"/>
                    </a:lnTo>
                    <a:lnTo>
                      <a:pt x="24841" y="37873"/>
                    </a:lnTo>
                    <a:lnTo>
                      <a:pt x="25633" y="37984"/>
                    </a:lnTo>
                    <a:lnTo>
                      <a:pt x="26313" y="38067"/>
                    </a:lnTo>
                    <a:lnTo>
                      <a:pt x="34177" y="24383"/>
                    </a:lnTo>
                    <a:lnTo>
                      <a:pt x="32301" y="24396"/>
                    </a:lnTo>
                    <a:lnTo>
                      <a:pt x="30440" y="24396"/>
                    </a:lnTo>
                    <a:lnTo>
                      <a:pt x="28606" y="24369"/>
                    </a:lnTo>
                    <a:lnTo>
                      <a:pt x="26800" y="24327"/>
                    </a:lnTo>
                    <a:lnTo>
                      <a:pt x="25049" y="24244"/>
                    </a:lnTo>
                    <a:lnTo>
                      <a:pt x="23368" y="24160"/>
                    </a:lnTo>
                    <a:lnTo>
                      <a:pt x="21756" y="24063"/>
                    </a:lnTo>
                    <a:lnTo>
                      <a:pt x="20256" y="23952"/>
                    </a:lnTo>
                    <a:lnTo>
                      <a:pt x="19325" y="23869"/>
                    </a:lnTo>
                    <a:lnTo>
                      <a:pt x="18450" y="23785"/>
                    </a:lnTo>
                    <a:lnTo>
                      <a:pt x="17630" y="23702"/>
                    </a:lnTo>
                    <a:lnTo>
                      <a:pt x="16880" y="23618"/>
                    </a:lnTo>
                    <a:lnTo>
                      <a:pt x="15907" y="23507"/>
                    </a:lnTo>
                    <a:lnTo>
                      <a:pt x="15088" y="23382"/>
                    </a:lnTo>
                    <a:lnTo>
                      <a:pt x="14421" y="23271"/>
                    </a:lnTo>
                    <a:lnTo>
                      <a:pt x="13907" y="23174"/>
                    </a:lnTo>
                    <a:lnTo>
                      <a:pt x="13726" y="23118"/>
                    </a:lnTo>
                    <a:lnTo>
                      <a:pt x="13587" y="23077"/>
                    </a:lnTo>
                    <a:lnTo>
                      <a:pt x="13490" y="23035"/>
                    </a:lnTo>
                    <a:lnTo>
                      <a:pt x="13448" y="22993"/>
                    </a:lnTo>
                    <a:lnTo>
                      <a:pt x="13435" y="22938"/>
                    </a:lnTo>
                    <a:lnTo>
                      <a:pt x="13448" y="22854"/>
                    </a:lnTo>
                    <a:lnTo>
                      <a:pt x="13476" y="22771"/>
                    </a:lnTo>
                    <a:lnTo>
                      <a:pt x="13532" y="22660"/>
                    </a:lnTo>
                    <a:lnTo>
                      <a:pt x="13685" y="22396"/>
                    </a:lnTo>
                    <a:lnTo>
                      <a:pt x="13907" y="22062"/>
                    </a:lnTo>
                    <a:lnTo>
                      <a:pt x="14199" y="21673"/>
                    </a:lnTo>
                    <a:lnTo>
                      <a:pt x="14546" y="21243"/>
                    </a:lnTo>
                    <a:lnTo>
                      <a:pt x="14949" y="20743"/>
                    </a:lnTo>
                    <a:lnTo>
                      <a:pt x="15393" y="20215"/>
                    </a:lnTo>
                    <a:lnTo>
                      <a:pt x="16422" y="19034"/>
                    </a:lnTo>
                    <a:lnTo>
                      <a:pt x="17589" y="17714"/>
                    </a:lnTo>
                    <a:lnTo>
                      <a:pt x="20145" y="14824"/>
                    </a:lnTo>
                    <a:lnTo>
                      <a:pt x="21465" y="13324"/>
                    </a:lnTo>
                    <a:lnTo>
                      <a:pt x="22757" y="11823"/>
                    </a:lnTo>
                    <a:lnTo>
                      <a:pt x="23368" y="11087"/>
                    </a:lnTo>
                    <a:lnTo>
                      <a:pt x="23965" y="10378"/>
                    </a:lnTo>
                    <a:lnTo>
                      <a:pt x="24535" y="9670"/>
                    </a:lnTo>
                    <a:lnTo>
                      <a:pt x="25077" y="8989"/>
                    </a:lnTo>
                    <a:lnTo>
                      <a:pt x="25563" y="8336"/>
                    </a:lnTo>
                    <a:lnTo>
                      <a:pt x="26022" y="7711"/>
                    </a:lnTo>
                    <a:lnTo>
                      <a:pt x="26425" y="7113"/>
                    </a:lnTo>
                    <a:lnTo>
                      <a:pt x="26772" y="6572"/>
                    </a:lnTo>
                    <a:lnTo>
                      <a:pt x="27077" y="6071"/>
                    </a:lnTo>
                    <a:lnTo>
                      <a:pt x="27189" y="5835"/>
                    </a:lnTo>
                    <a:lnTo>
                      <a:pt x="27300" y="5613"/>
                    </a:lnTo>
                    <a:lnTo>
                      <a:pt x="27383" y="5391"/>
                    </a:lnTo>
                    <a:lnTo>
                      <a:pt x="27453" y="5196"/>
                    </a:lnTo>
                    <a:lnTo>
                      <a:pt x="27508" y="5016"/>
                    </a:lnTo>
                    <a:lnTo>
                      <a:pt x="27550" y="4849"/>
                    </a:lnTo>
                    <a:lnTo>
                      <a:pt x="27564" y="4696"/>
                    </a:lnTo>
                    <a:lnTo>
                      <a:pt x="27550" y="4529"/>
                    </a:lnTo>
                    <a:lnTo>
                      <a:pt x="27522" y="4363"/>
                    </a:lnTo>
                    <a:lnTo>
                      <a:pt x="27494" y="4182"/>
                    </a:lnTo>
                    <a:lnTo>
                      <a:pt x="27439" y="3987"/>
                    </a:lnTo>
                    <a:lnTo>
                      <a:pt x="27369" y="3793"/>
                    </a:lnTo>
                    <a:lnTo>
                      <a:pt x="27286" y="3598"/>
                    </a:lnTo>
                    <a:lnTo>
                      <a:pt x="27189" y="3390"/>
                    </a:lnTo>
                    <a:lnTo>
                      <a:pt x="27077" y="3182"/>
                    </a:lnTo>
                    <a:lnTo>
                      <a:pt x="26966" y="2973"/>
                    </a:lnTo>
                    <a:lnTo>
                      <a:pt x="26702" y="2556"/>
                    </a:lnTo>
                    <a:lnTo>
                      <a:pt x="26397" y="2154"/>
                    </a:lnTo>
                    <a:lnTo>
                      <a:pt x="26063" y="1751"/>
                    </a:lnTo>
                    <a:lnTo>
                      <a:pt x="25716" y="1376"/>
                    </a:lnTo>
                    <a:lnTo>
                      <a:pt x="25355" y="1028"/>
                    </a:lnTo>
                    <a:lnTo>
                      <a:pt x="25174" y="862"/>
                    </a:lnTo>
                    <a:lnTo>
                      <a:pt x="24994" y="709"/>
                    </a:lnTo>
                    <a:lnTo>
                      <a:pt x="24813" y="570"/>
                    </a:lnTo>
                    <a:lnTo>
                      <a:pt x="24632" y="445"/>
                    </a:lnTo>
                    <a:lnTo>
                      <a:pt x="24452" y="334"/>
                    </a:lnTo>
                    <a:lnTo>
                      <a:pt x="24271" y="236"/>
                    </a:lnTo>
                    <a:lnTo>
                      <a:pt x="24104" y="153"/>
                    </a:lnTo>
                    <a:lnTo>
                      <a:pt x="23938" y="83"/>
                    </a:lnTo>
                    <a:lnTo>
                      <a:pt x="23771" y="42"/>
                    </a:lnTo>
                    <a:lnTo>
                      <a:pt x="23618" y="14"/>
                    </a:lnTo>
                    <a:lnTo>
                      <a:pt x="23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3;p19">
                <a:extLst>
                  <a:ext uri="{FF2B5EF4-FFF2-40B4-BE49-F238E27FC236}">
                    <a16:creationId xmlns:a16="http://schemas.microsoft.com/office/drawing/2014/main" id="{DB930C2C-CA34-CD7F-9045-221004F96EA6}"/>
                  </a:ext>
                </a:extLst>
              </p:cNvPr>
              <p:cNvSpPr/>
              <p:nvPr/>
            </p:nvSpPr>
            <p:spPr>
              <a:xfrm>
                <a:off x="3087025" y="1690300"/>
                <a:ext cx="109425" cy="321300"/>
              </a:xfrm>
              <a:custGeom>
                <a:avLst/>
                <a:gdLst/>
                <a:ahLst/>
                <a:cxnLst/>
                <a:rect l="l" t="t" r="r" b="b"/>
                <a:pathLst>
                  <a:path w="4377" h="12852" extrusionOk="0">
                    <a:moveTo>
                      <a:pt x="2571" y="0"/>
                    </a:moveTo>
                    <a:lnTo>
                      <a:pt x="2557" y="806"/>
                    </a:lnTo>
                    <a:lnTo>
                      <a:pt x="2515" y="1612"/>
                    </a:lnTo>
                    <a:lnTo>
                      <a:pt x="2460" y="2404"/>
                    </a:lnTo>
                    <a:lnTo>
                      <a:pt x="2390" y="3209"/>
                    </a:lnTo>
                    <a:lnTo>
                      <a:pt x="2293" y="4001"/>
                    </a:lnTo>
                    <a:lnTo>
                      <a:pt x="2182" y="4793"/>
                    </a:lnTo>
                    <a:lnTo>
                      <a:pt x="2043" y="5585"/>
                    </a:lnTo>
                    <a:lnTo>
                      <a:pt x="1890" y="6363"/>
                    </a:lnTo>
                    <a:lnTo>
                      <a:pt x="1723" y="7155"/>
                    </a:lnTo>
                    <a:lnTo>
                      <a:pt x="1529" y="7933"/>
                    </a:lnTo>
                    <a:lnTo>
                      <a:pt x="1321" y="8697"/>
                    </a:lnTo>
                    <a:lnTo>
                      <a:pt x="1098" y="9475"/>
                    </a:lnTo>
                    <a:lnTo>
                      <a:pt x="848" y="10225"/>
                    </a:lnTo>
                    <a:lnTo>
                      <a:pt x="584" y="10990"/>
                    </a:lnTo>
                    <a:lnTo>
                      <a:pt x="306" y="11740"/>
                    </a:lnTo>
                    <a:lnTo>
                      <a:pt x="1" y="12476"/>
                    </a:lnTo>
                    <a:lnTo>
                      <a:pt x="904" y="12671"/>
                    </a:lnTo>
                    <a:lnTo>
                      <a:pt x="1793" y="12851"/>
                    </a:lnTo>
                    <a:lnTo>
                      <a:pt x="2085" y="12087"/>
                    </a:lnTo>
                    <a:lnTo>
                      <a:pt x="2376" y="11323"/>
                    </a:lnTo>
                    <a:lnTo>
                      <a:pt x="2626" y="10559"/>
                    </a:lnTo>
                    <a:lnTo>
                      <a:pt x="2877" y="9781"/>
                    </a:lnTo>
                    <a:lnTo>
                      <a:pt x="3099" y="9003"/>
                    </a:lnTo>
                    <a:lnTo>
                      <a:pt x="3307" y="8211"/>
                    </a:lnTo>
                    <a:lnTo>
                      <a:pt x="3502" y="7419"/>
                    </a:lnTo>
                    <a:lnTo>
                      <a:pt x="3668" y="6627"/>
                    </a:lnTo>
                    <a:lnTo>
                      <a:pt x="3821" y="5835"/>
                    </a:lnTo>
                    <a:lnTo>
                      <a:pt x="3960" y="5029"/>
                    </a:lnTo>
                    <a:lnTo>
                      <a:pt x="4071" y="4224"/>
                    </a:lnTo>
                    <a:lnTo>
                      <a:pt x="4169" y="3418"/>
                    </a:lnTo>
                    <a:lnTo>
                      <a:pt x="4252" y="2612"/>
                    </a:lnTo>
                    <a:lnTo>
                      <a:pt x="4308" y="1792"/>
                    </a:lnTo>
                    <a:lnTo>
                      <a:pt x="4349" y="973"/>
                    </a:lnTo>
                    <a:lnTo>
                      <a:pt x="4377" y="167"/>
                    </a:lnTo>
                    <a:lnTo>
                      <a:pt x="3446" y="84"/>
                    </a:lnTo>
                    <a:lnTo>
                      <a:pt x="2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4;p19">
                <a:extLst>
                  <a:ext uri="{FF2B5EF4-FFF2-40B4-BE49-F238E27FC236}">
                    <a16:creationId xmlns:a16="http://schemas.microsoft.com/office/drawing/2014/main" id="{34EC7069-594A-C8A6-A812-36758CD50D42}"/>
                  </a:ext>
                </a:extLst>
              </p:cNvPr>
              <p:cNvSpPr/>
              <p:nvPr/>
            </p:nvSpPr>
            <p:spPr>
              <a:xfrm>
                <a:off x="2979350" y="1680225"/>
                <a:ext cx="132700" cy="307750"/>
              </a:xfrm>
              <a:custGeom>
                <a:avLst/>
                <a:gdLst/>
                <a:ahLst/>
                <a:cxnLst/>
                <a:rect l="l" t="t" r="r" b="b"/>
                <a:pathLst>
                  <a:path w="5308" h="12310" extrusionOk="0">
                    <a:moveTo>
                      <a:pt x="3516" y="0"/>
                    </a:moveTo>
                    <a:lnTo>
                      <a:pt x="3432" y="778"/>
                    </a:lnTo>
                    <a:lnTo>
                      <a:pt x="3335" y="1556"/>
                    </a:lnTo>
                    <a:lnTo>
                      <a:pt x="3210" y="2320"/>
                    </a:lnTo>
                    <a:lnTo>
                      <a:pt x="3071" y="3085"/>
                    </a:lnTo>
                    <a:lnTo>
                      <a:pt x="2918" y="3849"/>
                    </a:lnTo>
                    <a:lnTo>
                      <a:pt x="2738" y="4599"/>
                    </a:lnTo>
                    <a:lnTo>
                      <a:pt x="2543" y="5349"/>
                    </a:lnTo>
                    <a:lnTo>
                      <a:pt x="2335" y="6099"/>
                    </a:lnTo>
                    <a:lnTo>
                      <a:pt x="2099" y="6836"/>
                    </a:lnTo>
                    <a:lnTo>
                      <a:pt x="1849" y="7572"/>
                    </a:lnTo>
                    <a:lnTo>
                      <a:pt x="1585" y="8308"/>
                    </a:lnTo>
                    <a:lnTo>
                      <a:pt x="1307" y="9031"/>
                    </a:lnTo>
                    <a:lnTo>
                      <a:pt x="1001" y="9739"/>
                    </a:lnTo>
                    <a:lnTo>
                      <a:pt x="682" y="10448"/>
                    </a:lnTo>
                    <a:lnTo>
                      <a:pt x="348" y="11156"/>
                    </a:lnTo>
                    <a:lnTo>
                      <a:pt x="1" y="11851"/>
                    </a:lnTo>
                    <a:lnTo>
                      <a:pt x="890" y="12087"/>
                    </a:lnTo>
                    <a:lnTo>
                      <a:pt x="1793" y="12310"/>
                    </a:lnTo>
                    <a:lnTo>
                      <a:pt x="2140" y="11601"/>
                    </a:lnTo>
                    <a:lnTo>
                      <a:pt x="2474" y="10879"/>
                    </a:lnTo>
                    <a:lnTo>
                      <a:pt x="2779" y="10156"/>
                    </a:lnTo>
                    <a:lnTo>
                      <a:pt x="3085" y="9420"/>
                    </a:lnTo>
                    <a:lnTo>
                      <a:pt x="3363" y="8683"/>
                    </a:lnTo>
                    <a:lnTo>
                      <a:pt x="3627" y="7933"/>
                    </a:lnTo>
                    <a:lnTo>
                      <a:pt x="3877" y="7197"/>
                    </a:lnTo>
                    <a:lnTo>
                      <a:pt x="4099" y="6433"/>
                    </a:lnTo>
                    <a:lnTo>
                      <a:pt x="4322" y="5669"/>
                    </a:lnTo>
                    <a:lnTo>
                      <a:pt x="4516" y="4905"/>
                    </a:lnTo>
                    <a:lnTo>
                      <a:pt x="4683" y="4140"/>
                    </a:lnTo>
                    <a:lnTo>
                      <a:pt x="4850" y="3362"/>
                    </a:lnTo>
                    <a:lnTo>
                      <a:pt x="4988" y="2584"/>
                    </a:lnTo>
                    <a:lnTo>
                      <a:pt x="5114" y="1806"/>
                    </a:lnTo>
                    <a:lnTo>
                      <a:pt x="5211" y="1028"/>
                    </a:lnTo>
                    <a:lnTo>
                      <a:pt x="5308" y="236"/>
                    </a:lnTo>
                    <a:lnTo>
                      <a:pt x="4335" y="125"/>
                    </a:lnTo>
                    <a:lnTo>
                      <a:pt x="35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p19">
                <a:extLst>
                  <a:ext uri="{FF2B5EF4-FFF2-40B4-BE49-F238E27FC236}">
                    <a16:creationId xmlns:a16="http://schemas.microsoft.com/office/drawing/2014/main" id="{063EBC8F-3F4F-8EDB-6577-D043184DB55F}"/>
                  </a:ext>
                </a:extLst>
              </p:cNvPr>
              <p:cNvSpPr/>
              <p:nvPr/>
            </p:nvSpPr>
            <p:spPr>
              <a:xfrm>
                <a:off x="3248875" y="3152200"/>
                <a:ext cx="913150" cy="235150"/>
              </a:xfrm>
              <a:custGeom>
                <a:avLst/>
                <a:gdLst/>
                <a:ahLst/>
                <a:cxnLst/>
                <a:rect l="l" t="t" r="r" b="b"/>
                <a:pathLst>
                  <a:path w="36526" h="9406" extrusionOk="0">
                    <a:moveTo>
                      <a:pt x="35609" y="0"/>
                    </a:moveTo>
                    <a:lnTo>
                      <a:pt x="1098" y="653"/>
                    </a:lnTo>
                    <a:lnTo>
                      <a:pt x="876" y="1667"/>
                    </a:lnTo>
                    <a:lnTo>
                      <a:pt x="654" y="2696"/>
                    </a:lnTo>
                    <a:lnTo>
                      <a:pt x="418" y="3877"/>
                    </a:lnTo>
                    <a:lnTo>
                      <a:pt x="306" y="4488"/>
                    </a:lnTo>
                    <a:lnTo>
                      <a:pt x="209" y="5071"/>
                    </a:lnTo>
                    <a:lnTo>
                      <a:pt x="112" y="5627"/>
                    </a:lnTo>
                    <a:lnTo>
                      <a:pt x="56" y="6141"/>
                    </a:lnTo>
                    <a:lnTo>
                      <a:pt x="15" y="6558"/>
                    </a:lnTo>
                    <a:lnTo>
                      <a:pt x="1" y="6905"/>
                    </a:lnTo>
                    <a:lnTo>
                      <a:pt x="15" y="7030"/>
                    </a:lnTo>
                    <a:lnTo>
                      <a:pt x="43" y="7127"/>
                    </a:lnTo>
                    <a:lnTo>
                      <a:pt x="70" y="7197"/>
                    </a:lnTo>
                    <a:lnTo>
                      <a:pt x="84" y="7225"/>
                    </a:lnTo>
                    <a:lnTo>
                      <a:pt x="112" y="7239"/>
                    </a:lnTo>
                    <a:lnTo>
                      <a:pt x="848" y="7489"/>
                    </a:lnTo>
                    <a:lnTo>
                      <a:pt x="1612" y="7725"/>
                    </a:lnTo>
                    <a:lnTo>
                      <a:pt x="2363" y="7947"/>
                    </a:lnTo>
                    <a:lnTo>
                      <a:pt x="3127" y="8142"/>
                    </a:lnTo>
                    <a:lnTo>
                      <a:pt x="3891" y="8322"/>
                    </a:lnTo>
                    <a:lnTo>
                      <a:pt x="4655" y="8503"/>
                    </a:lnTo>
                    <a:lnTo>
                      <a:pt x="5419" y="8656"/>
                    </a:lnTo>
                    <a:lnTo>
                      <a:pt x="6197" y="8781"/>
                    </a:lnTo>
                    <a:lnTo>
                      <a:pt x="6961" y="8906"/>
                    </a:lnTo>
                    <a:lnTo>
                      <a:pt x="7739" y="9017"/>
                    </a:lnTo>
                    <a:lnTo>
                      <a:pt x="8517" y="9114"/>
                    </a:lnTo>
                    <a:lnTo>
                      <a:pt x="9281" y="9184"/>
                    </a:lnTo>
                    <a:lnTo>
                      <a:pt x="10059" y="9253"/>
                    </a:lnTo>
                    <a:lnTo>
                      <a:pt x="10824" y="9309"/>
                    </a:lnTo>
                    <a:lnTo>
                      <a:pt x="11588" y="9350"/>
                    </a:lnTo>
                    <a:lnTo>
                      <a:pt x="12352" y="9378"/>
                    </a:lnTo>
                    <a:lnTo>
                      <a:pt x="13116" y="9392"/>
                    </a:lnTo>
                    <a:lnTo>
                      <a:pt x="13880" y="9406"/>
                    </a:lnTo>
                    <a:lnTo>
                      <a:pt x="14630" y="9392"/>
                    </a:lnTo>
                    <a:lnTo>
                      <a:pt x="15380" y="9378"/>
                    </a:lnTo>
                    <a:lnTo>
                      <a:pt x="16131" y="9350"/>
                    </a:lnTo>
                    <a:lnTo>
                      <a:pt x="16867" y="9323"/>
                    </a:lnTo>
                    <a:lnTo>
                      <a:pt x="17603" y="9281"/>
                    </a:lnTo>
                    <a:lnTo>
                      <a:pt x="18340" y="9225"/>
                    </a:lnTo>
                    <a:lnTo>
                      <a:pt x="19062" y="9170"/>
                    </a:lnTo>
                    <a:lnTo>
                      <a:pt x="19771" y="9100"/>
                    </a:lnTo>
                    <a:lnTo>
                      <a:pt x="21174" y="8934"/>
                    </a:lnTo>
                    <a:lnTo>
                      <a:pt x="22535" y="8753"/>
                    </a:lnTo>
                    <a:lnTo>
                      <a:pt x="23869" y="8545"/>
                    </a:lnTo>
                    <a:lnTo>
                      <a:pt x="25147" y="8322"/>
                    </a:lnTo>
                    <a:lnTo>
                      <a:pt x="26384" y="8072"/>
                    </a:lnTo>
                    <a:lnTo>
                      <a:pt x="27578" y="7808"/>
                    </a:lnTo>
                    <a:lnTo>
                      <a:pt x="28704" y="7544"/>
                    </a:lnTo>
                    <a:lnTo>
                      <a:pt x="29774" y="7266"/>
                    </a:lnTo>
                    <a:lnTo>
                      <a:pt x="30774" y="6989"/>
                    </a:lnTo>
                    <a:lnTo>
                      <a:pt x="31719" y="6725"/>
                    </a:lnTo>
                    <a:lnTo>
                      <a:pt x="32580" y="6447"/>
                    </a:lnTo>
                    <a:lnTo>
                      <a:pt x="33372" y="6183"/>
                    </a:lnTo>
                    <a:lnTo>
                      <a:pt x="34080" y="5919"/>
                    </a:lnTo>
                    <a:lnTo>
                      <a:pt x="34706" y="5683"/>
                    </a:lnTo>
                    <a:lnTo>
                      <a:pt x="35247" y="5460"/>
                    </a:lnTo>
                    <a:lnTo>
                      <a:pt x="35692" y="5252"/>
                    </a:lnTo>
                    <a:lnTo>
                      <a:pt x="36053" y="5071"/>
                    </a:lnTo>
                    <a:lnTo>
                      <a:pt x="36303" y="4918"/>
                    </a:lnTo>
                    <a:lnTo>
                      <a:pt x="36387" y="4863"/>
                    </a:lnTo>
                    <a:lnTo>
                      <a:pt x="36442" y="4793"/>
                    </a:lnTo>
                    <a:lnTo>
                      <a:pt x="36484" y="4738"/>
                    </a:lnTo>
                    <a:lnTo>
                      <a:pt x="36512" y="4668"/>
                    </a:lnTo>
                    <a:lnTo>
                      <a:pt x="36526" y="4571"/>
                    </a:lnTo>
                    <a:lnTo>
                      <a:pt x="36526" y="4460"/>
                    </a:lnTo>
                    <a:lnTo>
                      <a:pt x="36526" y="4182"/>
                    </a:lnTo>
                    <a:lnTo>
                      <a:pt x="36498" y="3849"/>
                    </a:lnTo>
                    <a:lnTo>
                      <a:pt x="36442" y="3474"/>
                    </a:lnTo>
                    <a:lnTo>
                      <a:pt x="36359" y="3071"/>
                    </a:lnTo>
                    <a:lnTo>
                      <a:pt x="36178" y="2223"/>
                    </a:lnTo>
                    <a:lnTo>
                      <a:pt x="35984" y="1390"/>
                    </a:lnTo>
                    <a:lnTo>
                      <a:pt x="35789" y="681"/>
                    </a:lnTo>
                    <a:lnTo>
                      <a:pt x="3560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6;p19">
                <a:extLst>
                  <a:ext uri="{FF2B5EF4-FFF2-40B4-BE49-F238E27FC236}">
                    <a16:creationId xmlns:a16="http://schemas.microsoft.com/office/drawing/2014/main" id="{CF11EB5A-41C0-4001-EFBC-0E88D25AD956}"/>
                  </a:ext>
                </a:extLst>
              </p:cNvPr>
              <p:cNvSpPr/>
              <p:nvPr/>
            </p:nvSpPr>
            <p:spPr>
              <a:xfrm>
                <a:off x="3258600" y="1695150"/>
                <a:ext cx="905850" cy="1565100"/>
              </a:xfrm>
              <a:custGeom>
                <a:avLst/>
                <a:gdLst/>
                <a:ahLst/>
                <a:cxnLst/>
                <a:rect l="l" t="t" r="r" b="b"/>
                <a:pathLst>
                  <a:path w="36234" h="62604" extrusionOk="0">
                    <a:moveTo>
                      <a:pt x="11504" y="1"/>
                    </a:moveTo>
                    <a:lnTo>
                      <a:pt x="9823" y="84"/>
                    </a:lnTo>
                    <a:lnTo>
                      <a:pt x="8920" y="126"/>
                    </a:lnTo>
                    <a:lnTo>
                      <a:pt x="4613" y="362"/>
                    </a:lnTo>
                    <a:lnTo>
                      <a:pt x="3821" y="9642"/>
                    </a:lnTo>
                    <a:lnTo>
                      <a:pt x="3016" y="19159"/>
                    </a:lnTo>
                    <a:lnTo>
                      <a:pt x="2099" y="30079"/>
                    </a:lnTo>
                    <a:lnTo>
                      <a:pt x="1654" y="35637"/>
                    </a:lnTo>
                    <a:lnTo>
                      <a:pt x="1223" y="41013"/>
                    </a:lnTo>
                    <a:lnTo>
                      <a:pt x="834" y="46042"/>
                    </a:lnTo>
                    <a:lnTo>
                      <a:pt x="501" y="50558"/>
                    </a:lnTo>
                    <a:lnTo>
                      <a:pt x="237" y="54378"/>
                    </a:lnTo>
                    <a:lnTo>
                      <a:pt x="140" y="55976"/>
                    </a:lnTo>
                    <a:lnTo>
                      <a:pt x="70" y="57324"/>
                    </a:lnTo>
                    <a:lnTo>
                      <a:pt x="15" y="58421"/>
                    </a:lnTo>
                    <a:lnTo>
                      <a:pt x="1" y="59241"/>
                    </a:lnTo>
                    <a:lnTo>
                      <a:pt x="1" y="59533"/>
                    </a:lnTo>
                    <a:lnTo>
                      <a:pt x="15" y="59755"/>
                    </a:lnTo>
                    <a:lnTo>
                      <a:pt x="29" y="59894"/>
                    </a:lnTo>
                    <a:lnTo>
                      <a:pt x="43" y="59922"/>
                    </a:lnTo>
                    <a:lnTo>
                      <a:pt x="56" y="59936"/>
                    </a:lnTo>
                    <a:lnTo>
                      <a:pt x="959" y="60200"/>
                    </a:lnTo>
                    <a:lnTo>
                      <a:pt x="1849" y="60450"/>
                    </a:lnTo>
                    <a:lnTo>
                      <a:pt x="2738" y="60686"/>
                    </a:lnTo>
                    <a:lnTo>
                      <a:pt x="3627" y="60894"/>
                    </a:lnTo>
                    <a:lnTo>
                      <a:pt x="4502" y="61103"/>
                    </a:lnTo>
                    <a:lnTo>
                      <a:pt x="5377" y="61283"/>
                    </a:lnTo>
                    <a:lnTo>
                      <a:pt x="6253" y="61464"/>
                    </a:lnTo>
                    <a:lnTo>
                      <a:pt x="7114" y="61617"/>
                    </a:lnTo>
                    <a:lnTo>
                      <a:pt x="7962" y="61769"/>
                    </a:lnTo>
                    <a:lnTo>
                      <a:pt x="8809" y="61895"/>
                    </a:lnTo>
                    <a:lnTo>
                      <a:pt x="9656" y="62020"/>
                    </a:lnTo>
                    <a:lnTo>
                      <a:pt x="10476" y="62131"/>
                    </a:lnTo>
                    <a:lnTo>
                      <a:pt x="11310" y="62228"/>
                    </a:lnTo>
                    <a:lnTo>
                      <a:pt x="12116" y="62311"/>
                    </a:lnTo>
                    <a:lnTo>
                      <a:pt x="12921" y="62381"/>
                    </a:lnTo>
                    <a:lnTo>
                      <a:pt x="13727" y="62450"/>
                    </a:lnTo>
                    <a:lnTo>
                      <a:pt x="14505" y="62492"/>
                    </a:lnTo>
                    <a:lnTo>
                      <a:pt x="15283" y="62534"/>
                    </a:lnTo>
                    <a:lnTo>
                      <a:pt x="16047" y="62561"/>
                    </a:lnTo>
                    <a:lnTo>
                      <a:pt x="16811" y="62589"/>
                    </a:lnTo>
                    <a:lnTo>
                      <a:pt x="17562" y="62603"/>
                    </a:lnTo>
                    <a:lnTo>
                      <a:pt x="19020" y="62603"/>
                    </a:lnTo>
                    <a:lnTo>
                      <a:pt x="19743" y="62589"/>
                    </a:lnTo>
                    <a:lnTo>
                      <a:pt x="21132" y="62534"/>
                    </a:lnTo>
                    <a:lnTo>
                      <a:pt x="22480" y="62464"/>
                    </a:lnTo>
                    <a:lnTo>
                      <a:pt x="23786" y="62353"/>
                    </a:lnTo>
                    <a:lnTo>
                      <a:pt x="25036" y="62228"/>
                    </a:lnTo>
                    <a:lnTo>
                      <a:pt x="26231" y="62075"/>
                    </a:lnTo>
                    <a:lnTo>
                      <a:pt x="27370" y="61908"/>
                    </a:lnTo>
                    <a:lnTo>
                      <a:pt x="28440" y="61728"/>
                    </a:lnTo>
                    <a:lnTo>
                      <a:pt x="29468" y="61533"/>
                    </a:lnTo>
                    <a:lnTo>
                      <a:pt x="30413" y="61339"/>
                    </a:lnTo>
                    <a:lnTo>
                      <a:pt x="31316" y="61130"/>
                    </a:lnTo>
                    <a:lnTo>
                      <a:pt x="32135" y="60908"/>
                    </a:lnTo>
                    <a:lnTo>
                      <a:pt x="32886" y="60700"/>
                    </a:lnTo>
                    <a:lnTo>
                      <a:pt x="33580" y="60477"/>
                    </a:lnTo>
                    <a:lnTo>
                      <a:pt x="34192" y="60269"/>
                    </a:lnTo>
                    <a:lnTo>
                      <a:pt x="34719" y="60075"/>
                    </a:lnTo>
                    <a:lnTo>
                      <a:pt x="35178" y="59880"/>
                    </a:lnTo>
                    <a:lnTo>
                      <a:pt x="35567" y="59699"/>
                    </a:lnTo>
                    <a:lnTo>
                      <a:pt x="35859" y="59533"/>
                    </a:lnTo>
                    <a:lnTo>
                      <a:pt x="36067" y="59394"/>
                    </a:lnTo>
                    <a:lnTo>
                      <a:pt x="36150" y="59324"/>
                    </a:lnTo>
                    <a:lnTo>
                      <a:pt x="36192" y="59269"/>
                    </a:lnTo>
                    <a:lnTo>
                      <a:pt x="36206" y="59227"/>
                    </a:lnTo>
                    <a:lnTo>
                      <a:pt x="36220" y="59171"/>
                    </a:lnTo>
                    <a:lnTo>
                      <a:pt x="36234" y="59019"/>
                    </a:lnTo>
                    <a:lnTo>
                      <a:pt x="36220" y="58782"/>
                    </a:lnTo>
                    <a:lnTo>
                      <a:pt x="36192" y="58463"/>
                    </a:lnTo>
                    <a:lnTo>
                      <a:pt x="36095" y="57629"/>
                    </a:lnTo>
                    <a:lnTo>
                      <a:pt x="35928" y="56532"/>
                    </a:lnTo>
                    <a:lnTo>
                      <a:pt x="35720" y="55184"/>
                    </a:lnTo>
                    <a:lnTo>
                      <a:pt x="35456" y="53614"/>
                    </a:lnTo>
                    <a:lnTo>
                      <a:pt x="35150" y="51850"/>
                    </a:lnTo>
                    <a:lnTo>
                      <a:pt x="34803" y="49905"/>
                    </a:lnTo>
                    <a:lnTo>
                      <a:pt x="34011" y="45542"/>
                    </a:lnTo>
                    <a:lnTo>
                      <a:pt x="33094" y="40694"/>
                    </a:lnTo>
                    <a:lnTo>
                      <a:pt x="32108" y="35525"/>
                    </a:lnTo>
                    <a:lnTo>
                      <a:pt x="31066" y="30218"/>
                    </a:lnTo>
                    <a:lnTo>
                      <a:pt x="30038" y="24911"/>
                    </a:lnTo>
                    <a:lnTo>
                      <a:pt x="29023" y="19784"/>
                    </a:lnTo>
                    <a:lnTo>
                      <a:pt x="27203" y="10712"/>
                    </a:lnTo>
                    <a:lnTo>
                      <a:pt x="25425" y="1876"/>
                    </a:lnTo>
                    <a:lnTo>
                      <a:pt x="20688" y="626"/>
                    </a:lnTo>
                    <a:lnTo>
                      <a:pt x="19812" y="390"/>
                    </a:lnTo>
                    <a:lnTo>
                      <a:pt x="18326" y="1"/>
                    </a:lnTo>
                    <a:close/>
                  </a:path>
                </a:pathLst>
              </a:custGeom>
              <a:solidFill>
                <a:srgbClr val="3C4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7;p19">
                <a:extLst>
                  <a:ext uri="{FF2B5EF4-FFF2-40B4-BE49-F238E27FC236}">
                    <a16:creationId xmlns:a16="http://schemas.microsoft.com/office/drawing/2014/main" id="{666C1AE1-21A1-4BB2-D840-7565D12A8EC0}"/>
                  </a:ext>
                </a:extLst>
              </p:cNvPr>
              <p:cNvSpPr/>
              <p:nvPr/>
            </p:nvSpPr>
            <p:spPr>
              <a:xfrm>
                <a:off x="3745550" y="2021650"/>
                <a:ext cx="127500" cy="175425"/>
              </a:xfrm>
              <a:custGeom>
                <a:avLst/>
                <a:gdLst/>
                <a:ahLst/>
                <a:cxnLst/>
                <a:rect l="l" t="t" r="r" b="b"/>
                <a:pathLst>
                  <a:path w="5100" h="7017" extrusionOk="0">
                    <a:moveTo>
                      <a:pt x="2543" y="0"/>
                    </a:moveTo>
                    <a:lnTo>
                      <a:pt x="2418" y="14"/>
                    </a:lnTo>
                    <a:lnTo>
                      <a:pt x="2279" y="28"/>
                    </a:lnTo>
                    <a:lnTo>
                      <a:pt x="2154" y="42"/>
                    </a:lnTo>
                    <a:lnTo>
                      <a:pt x="2029" y="70"/>
                    </a:lnTo>
                    <a:lnTo>
                      <a:pt x="1904" y="111"/>
                    </a:lnTo>
                    <a:lnTo>
                      <a:pt x="1793" y="167"/>
                    </a:lnTo>
                    <a:lnTo>
                      <a:pt x="1557" y="278"/>
                    </a:lnTo>
                    <a:lnTo>
                      <a:pt x="1335" y="431"/>
                    </a:lnTo>
                    <a:lnTo>
                      <a:pt x="1126" y="598"/>
                    </a:lnTo>
                    <a:lnTo>
                      <a:pt x="918" y="806"/>
                    </a:lnTo>
                    <a:lnTo>
                      <a:pt x="737" y="1028"/>
                    </a:lnTo>
                    <a:lnTo>
                      <a:pt x="584" y="1278"/>
                    </a:lnTo>
                    <a:lnTo>
                      <a:pt x="432" y="1556"/>
                    </a:lnTo>
                    <a:lnTo>
                      <a:pt x="307" y="1834"/>
                    </a:lnTo>
                    <a:lnTo>
                      <a:pt x="195" y="2140"/>
                    </a:lnTo>
                    <a:lnTo>
                      <a:pt x="112" y="2473"/>
                    </a:lnTo>
                    <a:lnTo>
                      <a:pt x="43" y="2807"/>
                    </a:lnTo>
                    <a:lnTo>
                      <a:pt x="15" y="3154"/>
                    </a:lnTo>
                    <a:lnTo>
                      <a:pt x="1" y="3515"/>
                    </a:lnTo>
                    <a:lnTo>
                      <a:pt x="15" y="3862"/>
                    </a:lnTo>
                    <a:lnTo>
                      <a:pt x="43" y="4210"/>
                    </a:lnTo>
                    <a:lnTo>
                      <a:pt x="112" y="4557"/>
                    </a:lnTo>
                    <a:lnTo>
                      <a:pt x="195" y="4877"/>
                    </a:lnTo>
                    <a:lnTo>
                      <a:pt x="307" y="5182"/>
                    </a:lnTo>
                    <a:lnTo>
                      <a:pt x="432" y="5474"/>
                    </a:lnTo>
                    <a:lnTo>
                      <a:pt x="584" y="5738"/>
                    </a:lnTo>
                    <a:lnTo>
                      <a:pt x="737" y="5988"/>
                    </a:lnTo>
                    <a:lnTo>
                      <a:pt x="918" y="6210"/>
                    </a:lnTo>
                    <a:lnTo>
                      <a:pt x="1126" y="6419"/>
                    </a:lnTo>
                    <a:lnTo>
                      <a:pt x="1335" y="6586"/>
                    </a:lnTo>
                    <a:lnTo>
                      <a:pt x="1557" y="6738"/>
                    </a:lnTo>
                    <a:lnTo>
                      <a:pt x="1793" y="6850"/>
                    </a:lnTo>
                    <a:lnTo>
                      <a:pt x="1904" y="6905"/>
                    </a:lnTo>
                    <a:lnTo>
                      <a:pt x="2029" y="6947"/>
                    </a:lnTo>
                    <a:lnTo>
                      <a:pt x="2154" y="6975"/>
                    </a:lnTo>
                    <a:lnTo>
                      <a:pt x="2279" y="7002"/>
                    </a:lnTo>
                    <a:lnTo>
                      <a:pt x="2418" y="7016"/>
                    </a:lnTo>
                    <a:lnTo>
                      <a:pt x="2682" y="7016"/>
                    </a:lnTo>
                    <a:lnTo>
                      <a:pt x="2807" y="7002"/>
                    </a:lnTo>
                    <a:lnTo>
                      <a:pt x="2932" y="6975"/>
                    </a:lnTo>
                    <a:lnTo>
                      <a:pt x="3057" y="6947"/>
                    </a:lnTo>
                    <a:lnTo>
                      <a:pt x="3182" y="6905"/>
                    </a:lnTo>
                    <a:lnTo>
                      <a:pt x="3307" y="6850"/>
                    </a:lnTo>
                    <a:lnTo>
                      <a:pt x="3544" y="6738"/>
                    </a:lnTo>
                    <a:lnTo>
                      <a:pt x="3766" y="6586"/>
                    </a:lnTo>
                    <a:lnTo>
                      <a:pt x="3974" y="6419"/>
                    </a:lnTo>
                    <a:lnTo>
                      <a:pt x="4169" y="6210"/>
                    </a:lnTo>
                    <a:lnTo>
                      <a:pt x="4349" y="5988"/>
                    </a:lnTo>
                    <a:lnTo>
                      <a:pt x="4516" y="5738"/>
                    </a:lnTo>
                    <a:lnTo>
                      <a:pt x="4655" y="5474"/>
                    </a:lnTo>
                    <a:lnTo>
                      <a:pt x="4780" y="5182"/>
                    </a:lnTo>
                    <a:lnTo>
                      <a:pt x="4891" y="4877"/>
                    </a:lnTo>
                    <a:lnTo>
                      <a:pt x="4975" y="4557"/>
                    </a:lnTo>
                    <a:lnTo>
                      <a:pt x="5044" y="4210"/>
                    </a:lnTo>
                    <a:lnTo>
                      <a:pt x="5086" y="3862"/>
                    </a:lnTo>
                    <a:lnTo>
                      <a:pt x="5100" y="3515"/>
                    </a:lnTo>
                    <a:lnTo>
                      <a:pt x="5086" y="3154"/>
                    </a:lnTo>
                    <a:lnTo>
                      <a:pt x="5044" y="2807"/>
                    </a:lnTo>
                    <a:lnTo>
                      <a:pt x="4975" y="2473"/>
                    </a:lnTo>
                    <a:lnTo>
                      <a:pt x="4891" y="2140"/>
                    </a:lnTo>
                    <a:lnTo>
                      <a:pt x="4780" y="1834"/>
                    </a:lnTo>
                    <a:lnTo>
                      <a:pt x="4655" y="1556"/>
                    </a:lnTo>
                    <a:lnTo>
                      <a:pt x="4516" y="1278"/>
                    </a:lnTo>
                    <a:lnTo>
                      <a:pt x="4349" y="1028"/>
                    </a:lnTo>
                    <a:lnTo>
                      <a:pt x="4169" y="806"/>
                    </a:lnTo>
                    <a:lnTo>
                      <a:pt x="3974" y="598"/>
                    </a:lnTo>
                    <a:lnTo>
                      <a:pt x="3766" y="431"/>
                    </a:lnTo>
                    <a:lnTo>
                      <a:pt x="3544" y="278"/>
                    </a:lnTo>
                    <a:lnTo>
                      <a:pt x="3307" y="167"/>
                    </a:lnTo>
                    <a:lnTo>
                      <a:pt x="3182" y="111"/>
                    </a:lnTo>
                    <a:lnTo>
                      <a:pt x="3057" y="70"/>
                    </a:lnTo>
                    <a:lnTo>
                      <a:pt x="2932" y="42"/>
                    </a:lnTo>
                    <a:lnTo>
                      <a:pt x="2807" y="28"/>
                    </a:lnTo>
                    <a:lnTo>
                      <a:pt x="2682" y="14"/>
                    </a:lnTo>
                    <a:lnTo>
                      <a:pt x="25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8;p19">
                <a:extLst>
                  <a:ext uri="{FF2B5EF4-FFF2-40B4-BE49-F238E27FC236}">
                    <a16:creationId xmlns:a16="http://schemas.microsoft.com/office/drawing/2014/main" id="{03166541-FD05-FDA5-9B39-1686BC0BD9D4}"/>
                  </a:ext>
                </a:extLst>
              </p:cNvPr>
              <p:cNvSpPr/>
              <p:nvPr/>
            </p:nvSpPr>
            <p:spPr>
              <a:xfrm>
                <a:off x="3293350" y="886925"/>
                <a:ext cx="617900" cy="605750"/>
              </a:xfrm>
              <a:custGeom>
                <a:avLst/>
                <a:gdLst/>
                <a:ahLst/>
                <a:cxnLst/>
                <a:rect l="l" t="t" r="r" b="b"/>
                <a:pathLst>
                  <a:path w="24716" h="24230" extrusionOk="0">
                    <a:moveTo>
                      <a:pt x="5585" y="0"/>
                    </a:moveTo>
                    <a:lnTo>
                      <a:pt x="5293" y="14"/>
                    </a:lnTo>
                    <a:lnTo>
                      <a:pt x="5002" y="42"/>
                    </a:lnTo>
                    <a:lnTo>
                      <a:pt x="4710" y="84"/>
                    </a:lnTo>
                    <a:lnTo>
                      <a:pt x="4418" y="139"/>
                    </a:lnTo>
                    <a:lnTo>
                      <a:pt x="4140" y="209"/>
                    </a:lnTo>
                    <a:lnTo>
                      <a:pt x="3849" y="292"/>
                    </a:lnTo>
                    <a:lnTo>
                      <a:pt x="3585" y="389"/>
                    </a:lnTo>
                    <a:lnTo>
                      <a:pt x="3307" y="501"/>
                    </a:lnTo>
                    <a:lnTo>
                      <a:pt x="3043" y="626"/>
                    </a:lnTo>
                    <a:lnTo>
                      <a:pt x="2793" y="778"/>
                    </a:lnTo>
                    <a:lnTo>
                      <a:pt x="2543" y="931"/>
                    </a:lnTo>
                    <a:lnTo>
                      <a:pt x="2293" y="1084"/>
                    </a:lnTo>
                    <a:lnTo>
                      <a:pt x="2070" y="1265"/>
                    </a:lnTo>
                    <a:lnTo>
                      <a:pt x="1848" y="1459"/>
                    </a:lnTo>
                    <a:lnTo>
                      <a:pt x="1640" y="1668"/>
                    </a:lnTo>
                    <a:lnTo>
                      <a:pt x="1445" y="1876"/>
                    </a:lnTo>
                    <a:lnTo>
                      <a:pt x="1251" y="2112"/>
                    </a:lnTo>
                    <a:lnTo>
                      <a:pt x="1084" y="2348"/>
                    </a:lnTo>
                    <a:lnTo>
                      <a:pt x="931" y="2598"/>
                    </a:lnTo>
                    <a:lnTo>
                      <a:pt x="806" y="2862"/>
                    </a:lnTo>
                    <a:lnTo>
                      <a:pt x="695" y="3126"/>
                    </a:lnTo>
                    <a:lnTo>
                      <a:pt x="611" y="3404"/>
                    </a:lnTo>
                    <a:lnTo>
                      <a:pt x="556" y="3696"/>
                    </a:lnTo>
                    <a:lnTo>
                      <a:pt x="514" y="3974"/>
                    </a:lnTo>
                    <a:lnTo>
                      <a:pt x="514" y="4266"/>
                    </a:lnTo>
                    <a:lnTo>
                      <a:pt x="542" y="4557"/>
                    </a:lnTo>
                    <a:lnTo>
                      <a:pt x="598" y="4835"/>
                    </a:lnTo>
                    <a:lnTo>
                      <a:pt x="681" y="5113"/>
                    </a:lnTo>
                    <a:lnTo>
                      <a:pt x="723" y="5252"/>
                    </a:lnTo>
                    <a:lnTo>
                      <a:pt x="792" y="5377"/>
                    </a:lnTo>
                    <a:lnTo>
                      <a:pt x="862" y="5516"/>
                    </a:lnTo>
                    <a:lnTo>
                      <a:pt x="931" y="5641"/>
                    </a:lnTo>
                    <a:lnTo>
                      <a:pt x="806" y="5738"/>
                    </a:lnTo>
                    <a:lnTo>
                      <a:pt x="695" y="5849"/>
                    </a:lnTo>
                    <a:lnTo>
                      <a:pt x="584" y="5974"/>
                    </a:lnTo>
                    <a:lnTo>
                      <a:pt x="473" y="6099"/>
                    </a:lnTo>
                    <a:lnTo>
                      <a:pt x="389" y="6238"/>
                    </a:lnTo>
                    <a:lnTo>
                      <a:pt x="306" y="6377"/>
                    </a:lnTo>
                    <a:lnTo>
                      <a:pt x="222" y="6516"/>
                    </a:lnTo>
                    <a:lnTo>
                      <a:pt x="167" y="6669"/>
                    </a:lnTo>
                    <a:lnTo>
                      <a:pt x="111" y="6822"/>
                    </a:lnTo>
                    <a:lnTo>
                      <a:pt x="70" y="6975"/>
                    </a:lnTo>
                    <a:lnTo>
                      <a:pt x="28" y="7128"/>
                    </a:lnTo>
                    <a:lnTo>
                      <a:pt x="14" y="7294"/>
                    </a:lnTo>
                    <a:lnTo>
                      <a:pt x="0" y="7447"/>
                    </a:lnTo>
                    <a:lnTo>
                      <a:pt x="0" y="7614"/>
                    </a:lnTo>
                    <a:lnTo>
                      <a:pt x="0" y="7781"/>
                    </a:lnTo>
                    <a:lnTo>
                      <a:pt x="14" y="7933"/>
                    </a:lnTo>
                    <a:lnTo>
                      <a:pt x="42" y="8100"/>
                    </a:lnTo>
                    <a:lnTo>
                      <a:pt x="84" y="8253"/>
                    </a:lnTo>
                    <a:lnTo>
                      <a:pt x="139" y="8420"/>
                    </a:lnTo>
                    <a:lnTo>
                      <a:pt x="195" y="8572"/>
                    </a:lnTo>
                    <a:lnTo>
                      <a:pt x="264" y="8711"/>
                    </a:lnTo>
                    <a:lnTo>
                      <a:pt x="347" y="8864"/>
                    </a:lnTo>
                    <a:lnTo>
                      <a:pt x="445" y="9003"/>
                    </a:lnTo>
                    <a:lnTo>
                      <a:pt x="542" y="9142"/>
                    </a:lnTo>
                    <a:lnTo>
                      <a:pt x="639" y="9267"/>
                    </a:lnTo>
                    <a:lnTo>
                      <a:pt x="764" y="9378"/>
                    </a:lnTo>
                    <a:lnTo>
                      <a:pt x="889" y="9503"/>
                    </a:lnTo>
                    <a:lnTo>
                      <a:pt x="1014" y="9601"/>
                    </a:lnTo>
                    <a:lnTo>
                      <a:pt x="1153" y="9698"/>
                    </a:lnTo>
                    <a:lnTo>
                      <a:pt x="1292" y="9795"/>
                    </a:lnTo>
                    <a:lnTo>
                      <a:pt x="1445" y="9864"/>
                    </a:lnTo>
                    <a:lnTo>
                      <a:pt x="1598" y="9934"/>
                    </a:lnTo>
                    <a:lnTo>
                      <a:pt x="1473" y="10073"/>
                    </a:lnTo>
                    <a:lnTo>
                      <a:pt x="1376" y="10212"/>
                    </a:lnTo>
                    <a:lnTo>
                      <a:pt x="1278" y="10351"/>
                    </a:lnTo>
                    <a:lnTo>
                      <a:pt x="1181" y="10504"/>
                    </a:lnTo>
                    <a:lnTo>
                      <a:pt x="1112" y="10670"/>
                    </a:lnTo>
                    <a:lnTo>
                      <a:pt x="1042" y="10823"/>
                    </a:lnTo>
                    <a:lnTo>
                      <a:pt x="987" y="10990"/>
                    </a:lnTo>
                    <a:lnTo>
                      <a:pt x="931" y="11170"/>
                    </a:lnTo>
                    <a:lnTo>
                      <a:pt x="889" y="11337"/>
                    </a:lnTo>
                    <a:lnTo>
                      <a:pt x="862" y="11518"/>
                    </a:lnTo>
                    <a:lnTo>
                      <a:pt x="848" y="11684"/>
                    </a:lnTo>
                    <a:lnTo>
                      <a:pt x="834" y="11865"/>
                    </a:lnTo>
                    <a:lnTo>
                      <a:pt x="834" y="12032"/>
                    </a:lnTo>
                    <a:lnTo>
                      <a:pt x="848" y="12212"/>
                    </a:lnTo>
                    <a:lnTo>
                      <a:pt x="862" y="12393"/>
                    </a:lnTo>
                    <a:lnTo>
                      <a:pt x="903" y="12560"/>
                    </a:lnTo>
                    <a:lnTo>
                      <a:pt x="945" y="12726"/>
                    </a:lnTo>
                    <a:lnTo>
                      <a:pt x="987" y="12893"/>
                    </a:lnTo>
                    <a:lnTo>
                      <a:pt x="1056" y="13060"/>
                    </a:lnTo>
                    <a:lnTo>
                      <a:pt x="1125" y="13213"/>
                    </a:lnTo>
                    <a:lnTo>
                      <a:pt x="1209" y="13366"/>
                    </a:lnTo>
                    <a:lnTo>
                      <a:pt x="1306" y="13518"/>
                    </a:lnTo>
                    <a:lnTo>
                      <a:pt x="1403" y="13657"/>
                    </a:lnTo>
                    <a:lnTo>
                      <a:pt x="1514" y="13796"/>
                    </a:lnTo>
                    <a:lnTo>
                      <a:pt x="1626" y="13935"/>
                    </a:lnTo>
                    <a:lnTo>
                      <a:pt x="1751" y="14060"/>
                    </a:lnTo>
                    <a:lnTo>
                      <a:pt x="1876" y="14185"/>
                    </a:lnTo>
                    <a:lnTo>
                      <a:pt x="2015" y="14296"/>
                    </a:lnTo>
                    <a:lnTo>
                      <a:pt x="2154" y="14394"/>
                    </a:lnTo>
                    <a:lnTo>
                      <a:pt x="2306" y="14491"/>
                    </a:lnTo>
                    <a:lnTo>
                      <a:pt x="2459" y="14574"/>
                    </a:lnTo>
                    <a:lnTo>
                      <a:pt x="2626" y="14658"/>
                    </a:lnTo>
                    <a:lnTo>
                      <a:pt x="2501" y="14797"/>
                    </a:lnTo>
                    <a:lnTo>
                      <a:pt x="2390" y="14949"/>
                    </a:lnTo>
                    <a:lnTo>
                      <a:pt x="2293" y="15102"/>
                    </a:lnTo>
                    <a:lnTo>
                      <a:pt x="2223" y="15269"/>
                    </a:lnTo>
                    <a:lnTo>
                      <a:pt x="2167" y="15450"/>
                    </a:lnTo>
                    <a:lnTo>
                      <a:pt x="2112" y="15630"/>
                    </a:lnTo>
                    <a:lnTo>
                      <a:pt x="2098" y="15811"/>
                    </a:lnTo>
                    <a:lnTo>
                      <a:pt x="2084" y="16005"/>
                    </a:lnTo>
                    <a:lnTo>
                      <a:pt x="2084" y="16200"/>
                    </a:lnTo>
                    <a:lnTo>
                      <a:pt x="2098" y="16394"/>
                    </a:lnTo>
                    <a:lnTo>
                      <a:pt x="2112" y="16589"/>
                    </a:lnTo>
                    <a:lnTo>
                      <a:pt x="2154" y="16783"/>
                    </a:lnTo>
                    <a:lnTo>
                      <a:pt x="2209" y="16964"/>
                    </a:lnTo>
                    <a:lnTo>
                      <a:pt x="2265" y="17158"/>
                    </a:lnTo>
                    <a:lnTo>
                      <a:pt x="2334" y="17339"/>
                    </a:lnTo>
                    <a:lnTo>
                      <a:pt x="2404" y="17520"/>
                    </a:lnTo>
                    <a:lnTo>
                      <a:pt x="2529" y="17770"/>
                    </a:lnTo>
                    <a:lnTo>
                      <a:pt x="2654" y="18006"/>
                    </a:lnTo>
                    <a:lnTo>
                      <a:pt x="2807" y="18242"/>
                    </a:lnTo>
                    <a:lnTo>
                      <a:pt x="2959" y="18478"/>
                    </a:lnTo>
                    <a:lnTo>
                      <a:pt x="3126" y="18701"/>
                    </a:lnTo>
                    <a:lnTo>
                      <a:pt x="3307" y="18909"/>
                    </a:lnTo>
                    <a:lnTo>
                      <a:pt x="3487" y="19117"/>
                    </a:lnTo>
                    <a:lnTo>
                      <a:pt x="3682" y="19312"/>
                    </a:lnTo>
                    <a:lnTo>
                      <a:pt x="3890" y="19506"/>
                    </a:lnTo>
                    <a:lnTo>
                      <a:pt x="4099" y="19701"/>
                    </a:lnTo>
                    <a:lnTo>
                      <a:pt x="4321" y="19881"/>
                    </a:lnTo>
                    <a:lnTo>
                      <a:pt x="4543" y="20048"/>
                    </a:lnTo>
                    <a:lnTo>
                      <a:pt x="4779" y="20215"/>
                    </a:lnTo>
                    <a:lnTo>
                      <a:pt x="5016" y="20368"/>
                    </a:lnTo>
                    <a:lnTo>
                      <a:pt x="5252" y="20521"/>
                    </a:lnTo>
                    <a:lnTo>
                      <a:pt x="5488" y="20659"/>
                    </a:lnTo>
                    <a:lnTo>
                      <a:pt x="5988" y="20923"/>
                    </a:lnTo>
                    <a:lnTo>
                      <a:pt x="6502" y="21173"/>
                    </a:lnTo>
                    <a:lnTo>
                      <a:pt x="7030" y="21382"/>
                    </a:lnTo>
                    <a:lnTo>
                      <a:pt x="7558" y="21590"/>
                    </a:lnTo>
                    <a:lnTo>
                      <a:pt x="8086" y="21771"/>
                    </a:lnTo>
                    <a:lnTo>
                      <a:pt x="8628" y="21951"/>
                    </a:lnTo>
                    <a:lnTo>
                      <a:pt x="9183" y="22104"/>
                    </a:lnTo>
                    <a:lnTo>
                      <a:pt x="9725" y="22271"/>
                    </a:lnTo>
                    <a:lnTo>
                      <a:pt x="10267" y="22410"/>
                    </a:lnTo>
                    <a:lnTo>
                      <a:pt x="10823" y="22549"/>
                    </a:lnTo>
                    <a:lnTo>
                      <a:pt x="11365" y="22674"/>
                    </a:lnTo>
                    <a:lnTo>
                      <a:pt x="11920" y="22785"/>
                    </a:lnTo>
                    <a:lnTo>
                      <a:pt x="13018" y="23007"/>
                    </a:lnTo>
                    <a:lnTo>
                      <a:pt x="14115" y="23216"/>
                    </a:lnTo>
                    <a:lnTo>
                      <a:pt x="15227" y="23424"/>
                    </a:lnTo>
                    <a:lnTo>
                      <a:pt x="16324" y="23633"/>
                    </a:lnTo>
                    <a:lnTo>
                      <a:pt x="17422" y="23869"/>
                    </a:lnTo>
                    <a:lnTo>
                      <a:pt x="17964" y="23994"/>
                    </a:lnTo>
                    <a:lnTo>
                      <a:pt x="18520" y="24147"/>
                    </a:lnTo>
                    <a:lnTo>
                      <a:pt x="18700" y="24174"/>
                    </a:lnTo>
                    <a:lnTo>
                      <a:pt x="18881" y="24202"/>
                    </a:lnTo>
                    <a:lnTo>
                      <a:pt x="19061" y="24216"/>
                    </a:lnTo>
                    <a:lnTo>
                      <a:pt x="19242" y="24230"/>
                    </a:lnTo>
                    <a:lnTo>
                      <a:pt x="19423" y="24216"/>
                    </a:lnTo>
                    <a:lnTo>
                      <a:pt x="19603" y="24188"/>
                    </a:lnTo>
                    <a:lnTo>
                      <a:pt x="19784" y="24161"/>
                    </a:lnTo>
                    <a:lnTo>
                      <a:pt x="19964" y="24105"/>
                    </a:lnTo>
                    <a:lnTo>
                      <a:pt x="20131" y="24049"/>
                    </a:lnTo>
                    <a:lnTo>
                      <a:pt x="20298" y="23980"/>
                    </a:lnTo>
                    <a:lnTo>
                      <a:pt x="20465" y="23897"/>
                    </a:lnTo>
                    <a:lnTo>
                      <a:pt x="20617" y="23799"/>
                    </a:lnTo>
                    <a:lnTo>
                      <a:pt x="20770" y="23702"/>
                    </a:lnTo>
                    <a:lnTo>
                      <a:pt x="20909" y="23591"/>
                    </a:lnTo>
                    <a:lnTo>
                      <a:pt x="21048" y="23466"/>
                    </a:lnTo>
                    <a:lnTo>
                      <a:pt x="21159" y="23341"/>
                    </a:lnTo>
                    <a:lnTo>
                      <a:pt x="21270" y="23202"/>
                    </a:lnTo>
                    <a:lnTo>
                      <a:pt x="21381" y="23049"/>
                    </a:lnTo>
                    <a:lnTo>
                      <a:pt x="21465" y="22896"/>
                    </a:lnTo>
                    <a:lnTo>
                      <a:pt x="21534" y="22730"/>
                    </a:lnTo>
                    <a:lnTo>
                      <a:pt x="21604" y="22563"/>
                    </a:lnTo>
                    <a:lnTo>
                      <a:pt x="21659" y="22396"/>
                    </a:lnTo>
                    <a:lnTo>
                      <a:pt x="21701" y="22229"/>
                    </a:lnTo>
                    <a:lnTo>
                      <a:pt x="21729" y="22049"/>
                    </a:lnTo>
                    <a:lnTo>
                      <a:pt x="21743" y="21882"/>
                    </a:lnTo>
                    <a:lnTo>
                      <a:pt x="21743" y="21701"/>
                    </a:lnTo>
                    <a:lnTo>
                      <a:pt x="21743" y="21521"/>
                    </a:lnTo>
                    <a:lnTo>
                      <a:pt x="21715" y="21340"/>
                    </a:lnTo>
                    <a:lnTo>
                      <a:pt x="21687" y="21173"/>
                    </a:lnTo>
                    <a:lnTo>
                      <a:pt x="21632" y="21007"/>
                    </a:lnTo>
                    <a:lnTo>
                      <a:pt x="21576" y="20840"/>
                    </a:lnTo>
                    <a:lnTo>
                      <a:pt x="21507" y="20673"/>
                    </a:lnTo>
                    <a:lnTo>
                      <a:pt x="21771" y="20534"/>
                    </a:lnTo>
                    <a:lnTo>
                      <a:pt x="22034" y="20382"/>
                    </a:lnTo>
                    <a:lnTo>
                      <a:pt x="22285" y="20229"/>
                    </a:lnTo>
                    <a:lnTo>
                      <a:pt x="22535" y="20048"/>
                    </a:lnTo>
                    <a:lnTo>
                      <a:pt x="22771" y="19854"/>
                    </a:lnTo>
                    <a:lnTo>
                      <a:pt x="22993" y="19659"/>
                    </a:lnTo>
                    <a:lnTo>
                      <a:pt x="23201" y="19451"/>
                    </a:lnTo>
                    <a:lnTo>
                      <a:pt x="23410" y="19228"/>
                    </a:lnTo>
                    <a:lnTo>
                      <a:pt x="23590" y="18992"/>
                    </a:lnTo>
                    <a:lnTo>
                      <a:pt x="23771" y="18742"/>
                    </a:lnTo>
                    <a:lnTo>
                      <a:pt x="23938" y="18492"/>
                    </a:lnTo>
                    <a:lnTo>
                      <a:pt x="24077" y="18242"/>
                    </a:lnTo>
                    <a:lnTo>
                      <a:pt x="24216" y="17978"/>
                    </a:lnTo>
                    <a:lnTo>
                      <a:pt x="24327" y="17700"/>
                    </a:lnTo>
                    <a:lnTo>
                      <a:pt x="24438" y="17422"/>
                    </a:lnTo>
                    <a:lnTo>
                      <a:pt x="24521" y="17144"/>
                    </a:lnTo>
                    <a:lnTo>
                      <a:pt x="24591" y="16853"/>
                    </a:lnTo>
                    <a:lnTo>
                      <a:pt x="24646" y="16561"/>
                    </a:lnTo>
                    <a:lnTo>
                      <a:pt x="24688" y="16269"/>
                    </a:lnTo>
                    <a:lnTo>
                      <a:pt x="24702" y="15977"/>
                    </a:lnTo>
                    <a:lnTo>
                      <a:pt x="24716" y="15686"/>
                    </a:lnTo>
                    <a:lnTo>
                      <a:pt x="24702" y="15380"/>
                    </a:lnTo>
                    <a:lnTo>
                      <a:pt x="24674" y="15088"/>
                    </a:lnTo>
                    <a:lnTo>
                      <a:pt x="24632" y="14797"/>
                    </a:lnTo>
                    <a:lnTo>
                      <a:pt x="24563" y="14505"/>
                    </a:lnTo>
                    <a:lnTo>
                      <a:pt x="24494" y="14227"/>
                    </a:lnTo>
                    <a:lnTo>
                      <a:pt x="24396" y="13935"/>
                    </a:lnTo>
                    <a:lnTo>
                      <a:pt x="24299" y="13671"/>
                    </a:lnTo>
                    <a:lnTo>
                      <a:pt x="24174" y="13393"/>
                    </a:lnTo>
                    <a:lnTo>
                      <a:pt x="24035" y="13129"/>
                    </a:lnTo>
                    <a:lnTo>
                      <a:pt x="23896" y="12865"/>
                    </a:lnTo>
                    <a:lnTo>
                      <a:pt x="23729" y="12629"/>
                    </a:lnTo>
                    <a:lnTo>
                      <a:pt x="23868" y="12546"/>
                    </a:lnTo>
                    <a:lnTo>
                      <a:pt x="24007" y="12449"/>
                    </a:lnTo>
                    <a:lnTo>
                      <a:pt x="24132" y="12337"/>
                    </a:lnTo>
                    <a:lnTo>
                      <a:pt x="24243" y="12212"/>
                    </a:lnTo>
                    <a:lnTo>
                      <a:pt x="24341" y="12087"/>
                    </a:lnTo>
                    <a:lnTo>
                      <a:pt x="24424" y="11948"/>
                    </a:lnTo>
                    <a:lnTo>
                      <a:pt x="24507" y="11810"/>
                    </a:lnTo>
                    <a:lnTo>
                      <a:pt x="24577" y="11657"/>
                    </a:lnTo>
                    <a:lnTo>
                      <a:pt x="24619" y="11504"/>
                    </a:lnTo>
                    <a:lnTo>
                      <a:pt x="24660" y="11351"/>
                    </a:lnTo>
                    <a:lnTo>
                      <a:pt x="24688" y="11184"/>
                    </a:lnTo>
                    <a:lnTo>
                      <a:pt x="24716" y="11018"/>
                    </a:lnTo>
                    <a:lnTo>
                      <a:pt x="24716" y="10851"/>
                    </a:lnTo>
                    <a:lnTo>
                      <a:pt x="24716" y="10684"/>
                    </a:lnTo>
                    <a:lnTo>
                      <a:pt x="24702" y="10517"/>
                    </a:lnTo>
                    <a:lnTo>
                      <a:pt x="24674" y="10351"/>
                    </a:lnTo>
                    <a:lnTo>
                      <a:pt x="24646" y="10184"/>
                    </a:lnTo>
                    <a:lnTo>
                      <a:pt x="24591" y="10031"/>
                    </a:lnTo>
                    <a:lnTo>
                      <a:pt x="24521" y="9864"/>
                    </a:lnTo>
                    <a:lnTo>
                      <a:pt x="24452" y="9726"/>
                    </a:lnTo>
                    <a:lnTo>
                      <a:pt x="24355" y="9573"/>
                    </a:lnTo>
                    <a:lnTo>
                      <a:pt x="24257" y="9434"/>
                    </a:lnTo>
                    <a:lnTo>
                      <a:pt x="24146" y="9309"/>
                    </a:lnTo>
                    <a:lnTo>
                      <a:pt x="24021" y="9184"/>
                    </a:lnTo>
                    <a:lnTo>
                      <a:pt x="23896" y="9073"/>
                    </a:lnTo>
                    <a:lnTo>
                      <a:pt x="23757" y="8975"/>
                    </a:lnTo>
                    <a:lnTo>
                      <a:pt x="23618" y="8878"/>
                    </a:lnTo>
                    <a:lnTo>
                      <a:pt x="23465" y="8809"/>
                    </a:lnTo>
                    <a:lnTo>
                      <a:pt x="23299" y="8739"/>
                    </a:lnTo>
                    <a:lnTo>
                      <a:pt x="23146" y="8684"/>
                    </a:lnTo>
                    <a:lnTo>
                      <a:pt x="22979" y="8642"/>
                    </a:lnTo>
                    <a:lnTo>
                      <a:pt x="22799" y="8600"/>
                    </a:lnTo>
                    <a:lnTo>
                      <a:pt x="22868" y="8239"/>
                    </a:lnTo>
                    <a:lnTo>
                      <a:pt x="22910" y="7878"/>
                    </a:lnTo>
                    <a:lnTo>
                      <a:pt x="22924" y="7503"/>
                    </a:lnTo>
                    <a:lnTo>
                      <a:pt x="22910" y="7141"/>
                    </a:lnTo>
                    <a:lnTo>
                      <a:pt x="22868" y="6766"/>
                    </a:lnTo>
                    <a:lnTo>
                      <a:pt x="22799" y="6405"/>
                    </a:lnTo>
                    <a:lnTo>
                      <a:pt x="22715" y="6044"/>
                    </a:lnTo>
                    <a:lnTo>
                      <a:pt x="22590" y="5697"/>
                    </a:lnTo>
                    <a:lnTo>
                      <a:pt x="22451" y="5349"/>
                    </a:lnTo>
                    <a:lnTo>
                      <a:pt x="22285" y="5016"/>
                    </a:lnTo>
                    <a:lnTo>
                      <a:pt x="22090" y="4696"/>
                    </a:lnTo>
                    <a:lnTo>
                      <a:pt x="21882" y="4391"/>
                    </a:lnTo>
                    <a:lnTo>
                      <a:pt x="21645" y="4099"/>
                    </a:lnTo>
                    <a:lnTo>
                      <a:pt x="21395" y="3821"/>
                    </a:lnTo>
                    <a:lnTo>
                      <a:pt x="21118" y="3557"/>
                    </a:lnTo>
                    <a:lnTo>
                      <a:pt x="20826" y="3335"/>
                    </a:lnTo>
                    <a:lnTo>
                      <a:pt x="20506" y="3112"/>
                    </a:lnTo>
                    <a:lnTo>
                      <a:pt x="20173" y="2932"/>
                    </a:lnTo>
                    <a:lnTo>
                      <a:pt x="19839" y="2765"/>
                    </a:lnTo>
                    <a:lnTo>
                      <a:pt x="19478" y="2626"/>
                    </a:lnTo>
                    <a:lnTo>
                      <a:pt x="19117" y="2515"/>
                    </a:lnTo>
                    <a:lnTo>
                      <a:pt x="18742" y="2418"/>
                    </a:lnTo>
                    <a:lnTo>
                      <a:pt x="18367" y="2362"/>
                    </a:lnTo>
                    <a:lnTo>
                      <a:pt x="17992" y="2321"/>
                    </a:lnTo>
                    <a:lnTo>
                      <a:pt x="17603" y="2307"/>
                    </a:lnTo>
                    <a:lnTo>
                      <a:pt x="17227" y="2321"/>
                    </a:lnTo>
                    <a:lnTo>
                      <a:pt x="16838" y="2348"/>
                    </a:lnTo>
                    <a:lnTo>
                      <a:pt x="16463" y="2418"/>
                    </a:lnTo>
                    <a:lnTo>
                      <a:pt x="16102" y="2501"/>
                    </a:lnTo>
                    <a:lnTo>
                      <a:pt x="15741" y="2612"/>
                    </a:lnTo>
                    <a:lnTo>
                      <a:pt x="15380" y="2751"/>
                    </a:lnTo>
                    <a:lnTo>
                      <a:pt x="15032" y="2918"/>
                    </a:lnTo>
                    <a:lnTo>
                      <a:pt x="14949" y="2765"/>
                    </a:lnTo>
                    <a:lnTo>
                      <a:pt x="14852" y="2612"/>
                    </a:lnTo>
                    <a:lnTo>
                      <a:pt x="14755" y="2473"/>
                    </a:lnTo>
                    <a:lnTo>
                      <a:pt x="14643" y="2348"/>
                    </a:lnTo>
                    <a:lnTo>
                      <a:pt x="14518" y="2223"/>
                    </a:lnTo>
                    <a:lnTo>
                      <a:pt x="14393" y="2112"/>
                    </a:lnTo>
                    <a:lnTo>
                      <a:pt x="14254" y="2001"/>
                    </a:lnTo>
                    <a:lnTo>
                      <a:pt x="14115" y="1904"/>
                    </a:lnTo>
                    <a:lnTo>
                      <a:pt x="13977" y="1806"/>
                    </a:lnTo>
                    <a:lnTo>
                      <a:pt x="13824" y="1723"/>
                    </a:lnTo>
                    <a:lnTo>
                      <a:pt x="13671" y="1654"/>
                    </a:lnTo>
                    <a:lnTo>
                      <a:pt x="13504" y="1584"/>
                    </a:lnTo>
                    <a:lnTo>
                      <a:pt x="13337" y="1515"/>
                    </a:lnTo>
                    <a:lnTo>
                      <a:pt x="13171" y="1473"/>
                    </a:lnTo>
                    <a:lnTo>
                      <a:pt x="13004" y="1431"/>
                    </a:lnTo>
                    <a:lnTo>
                      <a:pt x="12823" y="1404"/>
                    </a:lnTo>
                    <a:lnTo>
                      <a:pt x="12643" y="1376"/>
                    </a:lnTo>
                    <a:lnTo>
                      <a:pt x="12462" y="1362"/>
                    </a:lnTo>
                    <a:lnTo>
                      <a:pt x="12268" y="1362"/>
                    </a:lnTo>
                    <a:lnTo>
                      <a:pt x="12087" y="1376"/>
                    </a:lnTo>
                    <a:lnTo>
                      <a:pt x="11906" y="1390"/>
                    </a:lnTo>
                    <a:lnTo>
                      <a:pt x="11726" y="1431"/>
                    </a:lnTo>
                    <a:lnTo>
                      <a:pt x="11559" y="1459"/>
                    </a:lnTo>
                    <a:lnTo>
                      <a:pt x="11379" y="1515"/>
                    </a:lnTo>
                    <a:lnTo>
                      <a:pt x="11198" y="1570"/>
                    </a:lnTo>
                    <a:lnTo>
                      <a:pt x="11031" y="1640"/>
                    </a:lnTo>
                    <a:lnTo>
                      <a:pt x="10878" y="1723"/>
                    </a:lnTo>
                    <a:lnTo>
                      <a:pt x="10712" y="1806"/>
                    </a:lnTo>
                    <a:lnTo>
                      <a:pt x="10559" y="1904"/>
                    </a:lnTo>
                    <a:lnTo>
                      <a:pt x="10406" y="2001"/>
                    </a:lnTo>
                    <a:lnTo>
                      <a:pt x="10267" y="2112"/>
                    </a:lnTo>
                    <a:lnTo>
                      <a:pt x="10142" y="2237"/>
                    </a:lnTo>
                    <a:lnTo>
                      <a:pt x="9961" y="2015"/>
                    </a:lnTo>
                    <a:lnTo>
                      <a:pt x="9767" y="1793"/>
                    </a:lnTo>
                    <a:lnTo>
                      <a:pt x="9572" y="1584"/>
                    </a:lnTo>
                    <a:lnTo>
                      <a:pt x="9350" y="1390"/>
                    </a:lnTo>
                    <a:lnTo>
                      <a:pt x="9128" y="1209"/>
                    </a:lnTo>
                    <a:lnTo>
                      <a:pt x="8892" y="1028"/>
                    </a:lnTo>
                    <a:lnTo>
                      <a:pt x="8656" y="876"/>
                    </a:lnTo>
                    <a:lnTo>
                      <a:pt x="8405" y="723"/>
                    </a:lnTo>
                    <a:lnTo>
                      <a:pt x="8141" y="584"/>
                    </a:lnTo>
                    <a:lnTo>
                      <a:pt x="7877" y="459"/>
                    </a:lnTo>
                    <a:lnTo>
                      <a:pt x="7600" y="348"/>
                    </a:lnTo>
                    <a:lnTo>
                      <a:pt x="7322" y="250"/>
                    </a:lnTo>
                    <a:lnTo>
                      <a:pt x="7044" y="167"/>
                    </a:lnTo>
                    <a:lnTo>
                      <a:pt x="6766" y="112"/>
                    </a:lnTo>
                    <a:lnTo>
                      <a:pt x="6474" y="56"/>
                    </a:lnTo>
                    <a:lnTo>
                      <a:pt x="6183" y="14"/>
                    </a:lnTo>
                    <a:lnTo>
                      <a:pt x="58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9;p19">
                <a:extLst>
                  <a:ext uri="{FF2B5EF4-FFF2-40B4-BE49-F238E27FC236}">
                    <a16:creationId xmlns:a16="http://schemas.microsoft.com/office/drawing/2014/main" id="{FEAFAA83-964A-DFD6-2BE5-CE6FE0BB95BA}"/>
                  </a:ext>
                </a:extLst>
              </p:cNvPr>
              <p:cNvSpPr/>
              <p:nvPr/>
            </p:nvSpPr>
            <p:spPr>
              <a:xfrm>
                <a:off x="3373925" y="1051550"/>
                <a:ext cx="415775" cy="723525"/>
              </a:xfrm>
              <a:custGeom>
                <a:avLst/>
                <a:gdLst/>
                <a:ahLst/>
                <a:cxnLst/>
                <a:rect l="l" t="t" r="r" b="b"/>
                <a:pathLst>
                  <a:path w="16631" h="28941" extrusionOk="0">
                    <a:moveTo>
                      <a:pt x="8503" y="1"/>
                    </a:moveTo>
                    <a:lnTo>
                      <a:pt x="7905" y="15"/>
                    </a:lnTo>
                    <a:lnTo>
                      <a:pt x="7322" y="56"/>
                    </a:lnTo>
                    <a:lnTo>
                      <a:pt x="6738" y="126"/>
                    </a:lnTo>
                    <a:lnTo>
                      <a:pt x="6155" y="223"/>
                    </a:lnTo>
                    <a:lnTo>
                      <a:pt x="5599" y="348"/>
                    </a:lnTo>
                    <a:lnTo>
                      <a:pt x="5071" y="501"/>
                    </a:lnTo>
                    <a:lnTo>
                      <a:pt x="4543" y="681"/>
                    </a:lnTo>
                    <a:lnTo>
                      <a:pt x="4057" y="890"/>
                    </a:lnTo>
                    <a:lnTo>
                      <a:pt x="3821" y="1001"/>
                    </a:lnTo>
                    <a:lnTo>
                      <a:pt x="3585" y="1112"/>
                    </a:lnTo>
                    <a:lnTo>
                      <a:pt x="3362" y="1237"/>
                    </a:lnTo>
                    <a:lnTo>
                      <a:pt x="3154" y="1376"/>
                    </a:lnTo>
                    <a:lnTo>
                      <a:pt x="2946" y="1501"/>
                    </a:lnTo>
                    <a:lnTo>
                      <a:pt x="2751" y="1640"/>
                    </a:lnTo>
                    <a:lnTo>
                      <a:pt x="2557" y="1793"/>
                    </a:lnTo>
                    <a:lnTo>
                      <a:pt x="2390" y="1946"/>
                    </a:lnTo>
                    <a:lnTo>
                      <a:pt x="2209" y="2099"/>
                    </a:lnTo>
                    <a:lnTo>
                      <a:pt x="2057" y="2265"/>
                    </a:lnTo>
                    <a:lnTo>
                      <a:pt x="1918" y="2432"/>
                    </a:lnTo>
                    <a:lnTo>
                      <a:pt x="1779" y="2613"/>
                    </a:lnTo>
                    <a:lnTo>
                      <a:pt x="1654" y="2779"/>
                    </a:lnTo>
                    <a:lnTo>
                      <a:pt x="1542" y="2974"/>
                    </a:lnTo>
                    <a:lnTo>
                      <a:pt x="1445" y="3154"/>
                    </a:lnTo>
                    <a:lnTo>
                      <a:pt x="1362" y="3349"/>
                    </a:lnTo>
                    <a:lnTo>
                      <a:pt x="1292" y="3543"/>
                    </a:lnTo>
                    <a:lnTo>
                      <a:pt x="1237" y="3752"/>
                    </a:lnTo>
                    <a:lnTo>
                      <a:pt x="1042" y="4530"/>
                    </a:lnTo>
                    <a:lnTo>
                      <a:pt x="876" y="5280"/>
                    </a:lnTo>
                    <a:lnTo>
                      <a:pt x="723" y="6003"/>
                    </a:lnTo>
                    <a:lnTo>
                      <a:pt x="584" y="6697"/>
                    </a:lnTo>
                    <a:lnTo>
                      <a:pt x="459" y="7378"/>
                    </a:lnTo>
                    <a:lnTo>
                      <a:pt x="348" y="8031"/>
                    </a:lnTo>
                    <a:lnTo>
                      <a:pt x="250" y="8656"/>
                    </a:lnTo>
                    <a:lnTo>
                      <a:pt x="181" y="9254"/>
                    </a:lnTo>
                    <a:lnTo>
                      <a:pt x="111" y="9837"/>
                    </a:lnTo>
                    <a:lnTo>
                      <a:pt x="70" y="10407"/>
                    </a:lnTo>
                    <a:lnTo>
                      <a:pt x="28" y="10948"/>
                    </a:lnTo>
                    <a:lnTo>
                      <a:pt x="14" y="11463"/>
                    </a:lnTo>
                    <a:lnTo>
                      <a:pt x="0" y="11963"/>
                    </a:lnTo>
                    <a:lnTo>
                      <a:pt x="14" y="12435"/>
                    </a:lnTo>
                    <a:lnTo>
                      <a:pt x="28" y="12907"/>
                    </a:lnTo>
                    <a:lnTo>
                      <a:pt x="56" y="13338"/>
                    </a:lnTo>
                    <a:lnTo>
                      <a:pt x="70" y="13421"/>
                    </a:lnTo>
                    <a:lnTo>
                      <a:pt x="84" y="13602"/>
                    </a:lnTo>
                    <a:lnTo>
                      <a:pt x="98" y="13713"/>
                    </a:lnTo>
                    <a:lnTo>
                      <a:pt x="153" y="14144"/>
                    </a:lnTo>
                    <a:lnTo>
                      <a:pt x="223" y="14575"/>
                    </a:lnTo>
                    <a:lnTo>
                      <a:pt x="306" y="14977"/>
                    </a:lnTo>
                    <a:lnTo>
                      <a:pt x="403" y="15366"/>
                    </a:lnTo>
                    <a:lnTo>
                      <a:pt x="514" y="15742"/>
                    </a:lnTo>
                    <a:lnTo>
                      <a:pt x="639" y="16089"/>
                    </a:lnTo>
                    <a:lnTo>
                      <a:pt x="778" y="16422"/>
                    </a:lnTo>
                    <a:lnTo>
                      <a:pt x="917" y="16742"/>
                    </a:lnTo>
                    <a:lnTo>
                      <a:pt x="1084" y="17048"/>
                    </a:lnTo>
                    <a:lnTo>
                      <a:pt x="1251" y="17339"/>
                    </a:lnTo>
                    <a:lnTo>
                      <a:pt x="1431" y="17617"/>
                    </a:lnTo>
                    <a:lnTo>
                      <a:pt x="1612" y="17895"/>
                    </a:lnTo>
                    <a:lnTo>
                      <a:pt x="1820" y="18145"/>
                    </a:lnTo>
                    <a:lnTo>
                      <a:pt x="2015" y="18381"/>
                    </a:lnTo>
                    <a:lnTo>
                      <a:pt x="2237" y="18617"/>
                    </a:lnTo>
                    <a:lnTo>
                      <a:pt x="2459" y="18840"/>
                    </a:lnTo>
                    <a:lnTo>
                      <a:pt x="2848" y="19187"/>
                    </a:lnTo>
                    <a:lnTo>
                      <a:pt x="3210" y="19507"/>
                    </a:lnTo>
                    <a:lnTo>
                      <a:pt x="3571" y="19812"/>
                    </a:lnTo>
                    <a:lnTo>
                      <a:pt x="3918" y="20076"/>
                    </a:lnTo>
                    <a:lnTo>
                      <a:pt x="4557" y="20576"/>
                    </a:lnTo>
                    <a:lnTo>
                      <a:pt x="4849" y="20813"/>
                    </a:lnTo>
                    <a:lnTo>
                      <a:pt x="5141" y="21049"/>
                    </a:lnTo>
                    <a:lnTo>
                      <a:pt x="5294" y="21188"/>
                    </a:lnTo>
                    <a:lnTo>
                      <a:pt x="5446" y="21327"/>
                    </a:lnTo>
                    <a:lnTo>
                      <a:pt x="5599" y="21479"/>
                    </a:lnTo>
                    <a:lnTo>
                      <a:pt x="5794" y="21702"/>
                    </a:lnTo>
                    <a:lnTo>
                      <a:pt x="5947" y="21868"/>
                    </a:lnTo>
                    <a:lnTo>
                      <a:pt x="6072" y="22063"/>
                    </a:lnTo>
                    <a:lnTo>
                      <a:pt x="6211" y="22257"/>
                    </a:lnTo>
                    <a:lnTo>
                      <a:pt x="6322" y="22466"/>
                    </a:lnTo>
                    <a:lnTo>
                      <a:pt x="6433" y="22702"/>
                    </a:lnTo>
                    <a:lnTo>
                      <a:pt x="6530" y="22938"/>
                    </a:lnTo>
                    <a:lnTo>
                      <a:pt x="6613" y="23188"/>
                    </a:lnTo>
                    <a:lnTo>
                      <a:pt x="6683" y="23466"/>
                    </a:lnTo>
                    <a:lnTo>
                      <a:pt x="6752" y="23758"/>
                    </a:lnTo>
                    <a:lnTo>
                      <a:pt x="6808" y="24077"/>
                    </a:lnTo>
                    <a:lnTo>
                      <a:pt x="6850" y="24411"/>
                    </a:lnTo>
                    <a:lnTo>
                      <a:pt x="6877" y="24772"/>
                    </a:lnTo>
                    <a:lnTo>
                      <a:pt x="6891" y="25161"/>
                    </a:lnTo>
                    <a:lnTo>
                      <a:pt x="6891" y="25578"/>
                    </a:lnTo>
                    <a:lnTo>
                      <a:pt x="6877" y="26036"/>
                    </a:lnTo>
                    <a:lnTo>
                      <a:pt x="6863" y="26509"/>
                    </a:lnTo>
                    <a:lnTo>
                      <a:pt x="6961" y="26773"/>
                    </a:lnTo>
                    <a:lnTo>
                      <a:pt x="7072" y="27009"/>
                    </a:lnTo>
                    <a:lnTo>
                      <a:pt x="7211" y="27245"/>
                    </a:lnTo>
                    <a:lnTo>
                      <a:pt x="7350" y="27467"/>
                    </a:lnTo>
                    <a:lnTo>
                      <a:pt x="7516" y="27676"/>
                    </a:lnTo>
                    <a:lnTo>
                      <a:pt x="7697" y="27870"/>
                    </a:lnTo>
                    <a:lnTo>
                      <a:pt x="7892" y="28037"/>
                    </a:lnTo>
                    <a:lnTo>
                      <a:pt x="8086" y="28204"/>
                    </a:lnTo>
                    <a:lnTo>
                      <a:pt x="8294" y="28357"/>
                    </a:lnTo>
                    <a:lnTo>
                      <a:pt x="8517" y="28482"/>
                    </a:lnTo>
                    <a:lnTo>
                      <a:pt x="8753" y="28593"/>
                    </a:lnTo>
                    <a:lnTo>
                      <a:pt x="8989" y="28690"/>
                    </a:lnTo>
                    <a:lnTo>
                      <a:pt x="9225" y="28773"/>
                    </a:lnTo>
                    <a:lnTo>
                      <a:pt x="9475" y="28843"/>
                    </a:lnTo>
                    <a:lnTo>
                      <a:pt x="9725" y="28898"/>
                    </a:lnTo>
                    <a:lnTo>
                      <a:pt x="9989" y="28926"/>
                    </a:lnTo>
                    <a:lnTo>
                      <a:pt x="10239" y="28940"/>
                    </a:lnTo>
                    <a:lnTo>
                      <a:pt x="10503" y="28940"/>
                    </a:lnTo>
                    <a:lnTo>
                      <a:pt x="10754" y="28926"/>
                    </a:lnTo>
                    <a:lnTo>
                      <a:pt x="11017" y="28885"/>
                    </a:lnTo>
                    <a:lnTo>
                      <a:pt x="11268" y="28829"/>
                    </a:lnTo>
                    <a:lnTo>
                      <a:pt x="11518" y="28746"/>
                    </a:lnTo>
                    <a:lnTo>
                      <a:pt x="11754" y="28648"/>
                    </a:lnTo>
                    <a:lnTo>
                      <a:pt x="11990" y="28537"/>
                    </a:lnTo>
                    <a:lnTo>
                      <a:pt x="12226" y="28412"/>
                    </a:lnTo>
                    <a:lnTo>
                      <a:pt x="12448" y="28259"/>
                    </a:lnTo>
                    <a:lnTo>
                      <a:pt x="12671" y="28079"/>
                    </a:lnTo>
                    <a:lnTo>
                      <a:pt x="12879" y="27884"/>
                    </a:lnTo>
                    <a:lnTo>
                      <a:pt x="13060" y="27676"/>
                    </a:lnTo>
                    <a:lnTo>
                      <a:pt x="13254" y="27440"/>
                    </a:lnTo>
                    <a:lnTo>
                      <a:pt x="13421" y="27176"/>
                    </a:lnTo>
                    <a:lnTo>
                      <a:pt x="13574" y="26898"/>
                    </a:lnTo>
                    <a:lnTo>
                      <a:pt x="13602" y="26259"/>
                    </a:lnTo>
                    <a:lnTo>
                      <a:pt x="13657" y="25634"/>
                    </a:lnTo>
                    <a:lnTo>
                      <a:pt x="13713" y="25008"/>
                    </a:lnTo>
                    <a:lnTo>
                      <a:pt x="13796" y="24397"/>
                    </a:lnTo>
                    <a:lnTo>
                      <a:pt x="13879" y="23814"/>
                    </a:lnTo>
                    <a:lnTo>
                      <a:pt x="13963" y="23230"/>
                    </a:lnTo>
                    <a:lnTo>
                      <a:pt x="14060" y="22660"/>
                    </a:lnTo>
                    <a:lnTo>
                      <a:pt x="14171" y="22105"/>
                    </a:lnTo>
                    <a:lnTo>
                      <a:pt x="14282" y="21577"/>
                    </a:lnTo>
                    <a:lnTo>
                      <a:pt x="14407" y="21049"/>
                    </a:lnTo>
                    <a:lnTo>
                      <a:pt x="14657" y="20062"/>
                    </a:lnTo>
                    <a:lnTo>
                      <a:pt x="14921" y="19145"/>
                    </a:lnTo>
                    <a:lnTo>
                      <a:pt x="15185" y="18298"/>
                    </a:lnTo>
                    <a:lnTo>
                      <a:pt x="15449" y="17548"/>
                    </a:lnTo>
                    <a:lnTo>
                      <a:pt x="15713" y="16867"/>
                    </a:lnTo>
                    <a:lnTo>
                      <a:pt x="15950" y="16283"/>
                    </a:lnTo>
                    <a:lnTo>
                      <a:pt x="16158" y="15797"/>
                    </a:lnTo>
                    <a:lnTo>
                      <a:pt x="16325" y="15408"/>
                    </a:lnTo>
                    <a:lnTo>
                      <a:pt x="16464" y="15130"/>
                    </a:lnTo>
                    <a:lnTo>
                      <a:pt x="16575" y="14894"/>
                    </a:lnTo>
                    <a:lnTo>
                      <a:pt x="16589" y="14519"/>
                    </a:lnTo>
                    <a:lnTo>
                      <a:pt x="16616" y="13505"/>
                    </a:lnTo>
                    <a:lnTo>
                      <a:pt x="16630" y="12018"/>
                    </a:lnTo>
                    <a:lnTo>
                      <a:pt x="16616" y="11171"/>
                    </a:lnTo>
                    <a:lnTo>
                      <a:pt x="16602" y="10254"/>
                    </a:lnTo>
                    <a:lnTo>
                      <a:pt x="16575" y="9323"/>
                    </a:lnTo>
                    <a:lnTo>
                      <a:pt x="16533" y="8392"/>
                    </a:lnTo>
                    <a:lnTo>
                      <a:pt x="16477" y="7461"/>
                    </a:lnTo>
                    <a:lnTo>
                      <a:pt x="16394" y="6572"/>
                    </a:lnTo>
                    <a:lnTo>
                      <a:pt x="16339" y="6155"/>
                    </a:lnTo>
                    <a:lnTo>
                      <a:pt x="16283" y="5752"/>
                    </a:lnTo>
                    <a:lnTo>
                      <a:pt x="16227" y="5363"/>
                    </a:lnTo>
                    <a:lnTo>
                      <a:pt x="16158" y="5002"/>
                    </a:lnTo>
                    <a:lnTo>
                      <a:pt x="16075" y="4669"/>
                    </a:lnTo>
                    <a:lnTo>
                      <a:pt x="15991" y="4363"/>
                    </a:lnTo>
                    <a:lnTo>
                      <a:pt x="15894" y="4085"/>
                    </a:lnTo>
                    <a:lnTo>
                      <a:pt x="15797" y="3849"/>
                    </a:lnTo>
                    <a:lnTo>
                      <a:pt x="15672" y="3585"/>
                    </a:lnTo>
                    <a:lnTo>
                      <a:pt x="15519" y="3335"/>
                    </a:lnTo>
                    <a:lnTo>
                      <a:pt x="15366" y="3085"/>
                    </a:lnTo>
                    <a:lnTo>
                      <a:pt x="15199" y="2863"/>
                    </a:lnTo>
                    <a:lnTo>
                      <a:pt x="15019" y="2627"/>
                    </a:lnTo>
                    <a:lnTo>
                      <a:pt x="14838" y="2418"/>
                    </a:lnTo>
                    <a:lnTo>
                      <a:pt x="14644" y="2210"/>
                    </a:lnTo>
                    <a:lnTo>
                      <a:pt x="14435" y="2015"/>
                    </a:lnTo>
                    <a:lnTo>
                      <a:pt x="14227" y="1835"/>
                    </a:lnTo>
                    <a:lnTo>
                      <a:pt x="14004" y="1654"/>
                    </a:lnTo>
                    <a:lnTo>
                      <a:pt x="13782" y="1487"/>
                    </a:lnTo>
                    <a:lnTo>
                      <a:pt x="13546" y="1334"/>
                    </a:lnTo>
                    <a:lnTo>
                      <a:pt x="13296" y="1196"/>
                    </a:lnTo>
                    <a:lnTo>
                      <a:pt x="13046" y="1057"/>
                    </a:lnTo>
                    <a:lnTo>
                      <a:pt x="12796" y="918"/>
                    </a:lnTo>
                    <a:lnTo>
                      <a:pt x="12532" y="807"/>
                    </a:lnTo>
                    <a:lnTo>
                      <a:pt x="12268" y="695"/>
                    </a:lnTo>
                    <a:lnTo>
                      <a:pt x="11990" y="584"/>
                    </a:lnTo>
                    <a:lnTo>
                      <a:pt x="11712" y="487"/>
                    </a:lnTo>
                    <a:lnTo>
                      <a:pt x="11434" y="404"/>
                    </a:lnTo>
                    <a:lnTo>
                      <a:pt x="11156" y="334"/>
                    </a:lnTo>
                    <a:lnTo>
                      <a:pt x="10865" y="265"/>
                    </a:lnTo>
                    <a:lnTo>
                      <a:pt x="10573" y="195"/>
                    </a:lnTo>
                    <a:lnTo>
                      <a:pt x="10281" y="140"/>
                    </a:lnTo>
                    <a:lnTo>
                      <a:pt x="9698" y="70"/>
                    </a:lnTo>
                    <a:lnTo>
                      <a:pt x="9100" y="15"/>
                    </a:lnTo>
                    <a:lnTo>
                      <a:pt x="8503" y="1"/>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0;p19">
                <a:extLst>
                  <a:ext uri="{FF2B5EF4-FFF2-40B4-BE49-F238E27FC236}">
                    <a16:creationId xmlns:a16="http://schemas.microsoft.com/office/drawing/2014/main" id="{21A4BA79-43BB-5CC3-AFB2-A49ED53F86FC}"/>
                  </a:ext>
                </a:extLst>
              </p:cNvPr>
              <p:cNvSpPr/>
              <p:nvPr/>
            </p:nvSpPr>
            <p:spPr>
              <a:xfrm>
                <a:off x="3382600" y="983475"/>
                <a:ext cx="461275" cy="387650"/>
              </a:xfrm>
              <a:custGeom>
                <a:avLst/>
                <a:gdLst/>
                <a:ahLst/>
                <a:cxnLst/>
                <a:rect l="l" t="t" r="r" b="b"/>
                <a:pathLst>
                  <a:path w="18451" h="15506" extrusionOk="0">
                    <a:moveTo>
                      <a:pt x="7183" y="1"/>
                    </a:moveTo>
                    <a:lnTo>
                      <a:pt x="6655" y="15"/>
                    </a:lnTo>
                    <a:lnTo>
                      <a:pt x="6127" y="56"/>
                    </a:lnTo>
                    <a:lnTo>
                      <a:pt x="5586" y="98"/>
                    </a:lnTo>
                    <a:lnTo>
                      <a:pt x="5058" y="153"/>
                    </a:lnTo>
                    <a:lnTo>
                      <a:pt x="3988" y="279"/>
                    </a:lnTo>
                    <a:lnTo>
                      <a:pt x="3404" y="348"/>
                    </a:lnTo>
                    <a:lnTo>
                      <a:pt x="3113" y="404"/>
                    </a:lnTo>
                    <a:lnTo>
                      <a:pt x="2821" y="459"/>
                    </a:lnTo>
                    <a:lnTo>
                      <a:pt x="2529" y="529"/>
                    </a:lnTo>
                    <a:lnTo>
                      <a:pt x="2251" y="626"/>
                    </a:lnTo>
                    <a:lnTo>
                      <a:pt x="1987" y="737"/>
                    </a:lnTo>
                    <a:lnTo>
                      <a:pt x="1723" y="876"/>
                    </a:lnTo>
                    <a:lnTo>
                      <a:pt x="1571" y="987"/>
                    </a:lnTo>
                    <a:lnTo>
                      <a:pt x="1418" y="1098"/>
                    </a:lnTo>
                    <a:lnTo>
                      <a:pt x="1279" y="1223"/>
                    </a:lnTo>
                    <a:lnTo>
                      <a:pt x="1140" y="1348"/>
                    </a:lnTo>
                    <a:lnTo>
                      <a:pt x="1015" y="1487"/>
                    </a:lnTo>
                    <a:lnTo>
                      <a:pt x="904" y="1640"/>
                    </a:lnTo>
                    <a:lnTo>
                      <a:pt x="793" y="1793"/>
                    </a:lnTo>
                    <a:lnTo>
                      <a:pt x="681" y="1946"/>
                    </a:lnTo>
                    <a:lnTo>
                      <a:pt x="598" y="2112"/>
                    </a:lnTo>
                    <a:lnTo>
                      <a:pt x="515" y="2279"/>
                    </a:lnTo>
                    <a:lnTo>
                      <a:pt x="431" y="2460"/>
                    </a:lnTo>
                    <a:lnTo>
                      <a:pt x="362" y="2626"/>
                    </a:lnTo>
                    <a:lnTo>
                      <a:pt x="237" y="2988"/>
                    </a:lnTo>
                    <a:lnTo>
                      <a:pt x="153" y="3363"/>
                    </a:lnTo>
                    <a:lnTo>
                      <a:pt x="84" y="3738"/>
                    </a:lnTo>
                    <a:lnTo>
                      <a:pt x="42" y="4127"/>
                    </a:lnTo>
                    <a:lnTo>
                      <a:pt x="15" y="4530"/>
                    </a:lnTo>
                    <a:lnTo>
                      <a:pt x="1" y="4933"/>
                    </a:lnTo>
                    <a:lnTo>
                      <a:pt x="15" y="5350"/>
                    </a:lnTo>
                    <a:lnTo>
                      <a:pt x="28" y="5752"/>
                    </a:lnTo>
                    <a:lnTo>
                      <a:pt x="84" y="6141"/>
                    </a:lnTo>
                    <a:lnTo>
                      <a:pt x="140" y="6517"/>
                    </a:lnTo>
                    <a:lnTo>
                      <a:pt x="167" y="6600"/>
                    </a:lnTo>
                    <a:lnTo>
                      <a:pt x="195" y="6683"/>
                    </a:lnTo>
                    <a:lnTo>
                      <a:pt x="237" y="6753"/>
                    </a:lnTo>
                    <a:lnTo>
                      <a:pt x="279" y="6822"/>
                    </a:lnTo>
                    <a:lnTo>
                      <a:pt x="334" y="6892"/>
                    </a:lnTo>
                    <a:lnTo>
                      <a:pt x="404" y="6961"/>
                    </a:lnTo>
                    <a:lnTo>
                      <a:pt x="542" y="7058"/>
                    </a:lnTo>
                    <a:lnTo>
                      <a:pt x="695" y="7142"/>
                    </a:lnTo>
                    <a:lnTo>
                      <a:pt x="862" y="7211"/>
                    </a:lnTo>
                    <a:lnTo>
                      <a:pt x="1043" y="7253"/>
                    </a:lnTo>
                    <a:lnTo>
                      <a:pt x="1223" y="7267"/>
                    </a:lnTo>
                    <a:lnTo>
                      <a:pt x="1418" y="7267"/>
                    </a:lnTo>
                    <a:lnTo>
                      <a:pt x="1598" y="7239"/>
                    </a:lnTo>
                    <a:lnTo>
                      <a:pt x="1779" y="7211"/>
                    </a:lnTo>
                    <a:lnTo>
                      <a:pt x="1946" y="7156"/>
                    </a:lnTo>
                    <a:lnTo>
                      <a:pt x="2126" y="7086"/>
                    </a:lnTo>
                    <a:lnTo>
                      <a:pt x="2293" y="7003"/>
                    </a:lnTo>
                    <a:lnTo>
                      <a:pt x="2446" y="6906"/>
                    </a:lnTo>
                    <a:lnTo>
                      <a:pt x="2585" y="6794"/>
                    </a:lnTo>
                    <a:lnTo>
                      <a:pt x="2724" y="6683"/>
                    </a:lnTo>
                    <a:lnTo>
                      <a:pt x="2849" y="6586"/>
                    </a:lnTo>
                    <a:lnTo>
                      <a:pt x="2918" y="6530"/>
                    </a:lnTo>
                    <a:lnTo>
                      <a:pt x="2988" y="6503"/>
                    </a:lnTo>
                    <a:lnTo>
                      <a:pt x="3071" y="6475"/>
                    </a:lnTo>
                    <a:lnTo>
                      <a:pt x="3252" y="6475"/>
                    </a:lnTo>
                    <a:lnTo>
                      <a:pt x="3363" y="6503"/>
                    </a:lnTo>
                    <a:lnTo>
                      <a:pt x="3557" y="6586"/>
                    </a:lnTo>
                    <a:lnTo>
                      <a:pt x="3668" y="6628"/>
                    </a:lnTo>
                    <a:lnTo>
                      <a:pt x="3780" y="6655"/>
                    </a:lnTo>
                    <a:lnTo>
                      <a:pt x="3891" y="6669"/>
                    </a:lnTo>
                    <a:lnTo>
                      <a:pt x="4127" y="6669"/>
                    </a:lnTo>
                    <a:lnTo>
                      <a:pt x="4238" y="6655"/>
                    </a:lnTo>
                    <a:lnTo>
                      <a:pt x="4363" y="6642"/>
                    </a:lnTo>
                    <a:lnTo>
                      <a:pt x="4474" y="6614"/>
                    </a:lnTo>
                    <a:lnTo>
                      <a:pt x="4585" y="6572"/>
                    </a:lnTo>
                    <a:lnTo>
                      <a:pt x="4683" y="6530"/>
                    </a:lnTo>
                    <a:lnTo>
                      <a:pt x="4794" y="6475"/>
                    </a:lnTo>
                    <a:lnTo>
                      <a:pt x="4891" y="6405"/>
                    </a:lnTo>
                    <a:lnTo>
                      <a:pt x="4988" y="6336"/>
                    </a:lnTo>
                    <a:lnTo>
                      <a:pt x="5072" y="6266"/>
                    </a:lnTo>
                    <a:lnTo>
                      <a:pt x="5155" y="6183"/>
                    </a:lnTo>
                    <a:lnTo>
                      <a:pt x="5224" y="6086"/>
                    </a:lnTo>
                    <a:lnTo>
                      <a:pt x="5336" y="6239"/>
                    </a:lnTo>
                    <a:lnTo>
                      <a:pt x="5447" y="6378"/>
                    </a:lnTo>
                    <a:lnTo>
                      <a:pt x="5586" y="6503"/>
                    </a:lnTo>
                    <a:lnTo>
                      <a:pt x="5711" y="6642"/>
                    </a:lnTo>
                    <a:lnTo>
                      <a:pt x="5864" y="6753"/>
                    </a:lnTo>
                    <a:lnTo>
                      <a:pt x="6002" y="6864"/>
                    </a:lnTo>
                    <a:lnTo>
                      <a:pt x="6155" y="6975"/>
                    </a:lnTo>
                    <a:lnTo>
                      <a:pt x="6322" y="7072"/>
                    </a:lnTo>
                    <a:lnTo>
                      <a:pt x="6475" y="7156"/>
                    </a:lnTo>
                    <a:lnTo>
                      <a:pt x="6655" y="7225"/>
                    </a:lnTo>
                    <a:lnTo>
                      <a:pt x="6822" y="7295"/>
                    </a:lnTo>
                    <a:lnTo>
                      <a:pt x="6989" y="7364"/>
                    </a:lnTo>
                    <a:lnTo>
                      <a:pt x="7169" y="7406"/>
                    </a:lnTo>
                    <a:lnTo>
                      <a:pt x="7350" y="7447"/>
                    </a:lnTo>
                    <a:lnTo>
                      <a:pt x="7531" y="7489"/>
                    </a:lnTo>
                    <a:lnTo>
                      <a:pt x="7725" y="7503"/>
                    </a:lnTo>
                    <a:lnTo>
                      <a:pt x="7906" y="7517"/>
                    </a:lnTo>
                    <a:lnTo>
                      <a:pt x="8086" y="7517"/>
                    </a:lnTo>
                    <a:lnTo>
                      <a:pt x="8281" y="7503"/>
                    </a:lnTo>
                    <a:lnTo>
                      <a:pt x="8462" y="7489"/>
                    </a:lnTo>
                    <a:lnTo>
                      <a:pt x="8642" y="7447"/>
                    </a:lnTo>
                    <a:lnTo>
                      <a:pt x="8823" y="7420"/>
                    </a:lnTo>
                    <a:lnTo>
                      <a:pt x="9003" y="7364"/>
                    </a:lnTo>
                    <a:lnTo>
                      <a:pt x="9184" y="7308"/>
                    </a:lnTo>
                    <a:lnTo>
                      <a:pt x="9351" y="7239"/>
                    </a:lnTo>
                    <a:lnTo>
                      <a:pt x="9517" y="7156"/>
                    </a:lnTo>
                    <a:lnTo>
                      <a:pt x="9684" y="7072"/>
                    </a:lnTo>
                    <a:lnTo>
                      <a:pt x="9837" y="6975"/>
                    </a:lnTo>
                    <a:lnTo>
                      <a:pt x="10004" y="6878"/>
                    </a:lnTo>
                    <a:lnTo>
                      <a:pt x="10143" y="6767"/>
                    </a:lnTo>
                    <a:lnTo>
                      <a:pt x="10281" y="6655"/>
                    </a:lnTo>
                    <a:lnTo>
                      <a:pt x="10420" y="6517"/>
                    </a:lnTo>
                    <a:lnTo>
                      <a:pt x="10407" y="6655"/>
                    </a:lnTo>
                    <a:lnTo>
                      <a:pt x="10407" y="6794"/>
                    </a:lnTo>
                    <a:lnTo>
                      <a:pt x="10420" y="7058"/>
                    </a:lnTo>
                    <a:lnTo>
                      <a:pt x="10462" y="7322"/>
                    </a:lnTo>
                    <a:lnTo>
                      <a:pt x="10532" y="7572"/>
                    </a:lnTo>
                    <a:lnTo>
                      <a:pt x="10629" y="7822"/>
                    </a:lnTo>
                    <a:lnTo>
                      <a:pt x="10768" y="8045"/>
                    </a:lnTo>
                    <a:lnTo>
                      <a:pt x="10921" y="8267"/>
                    </a:lnTo>
                    <a:lnTo>
                      <a:pt x="11004" y="8364"/>
                    </a:lnTo>
                    <a:lnTo>
                      <a:pt x="11101" y="8462"/>
                    </a:lnTo>
                    <a:lnTo>
                      <a:pt x="11198" y="8545"/>
                    </a:lnTo>
                    <a:lnTo>
                      <a:pt x="11310" y="8628"/>
                    </a:lnTo>
                    <a:lnTo>
                      <a:pt x="11532" y="8781"/>
                    </a:lnTo>
                    <a:lnTo>
                      <a:pt x="11768" y="8892"/>
                    </a:lnTo>
                    <a:lnTo>
                      <a:pt x="12018" y="8976"/>
                    </a:lnTo>
                    <a:lnTo>
                      <a:pt x="12282" y="9031"/>
                    </a:lnTo>
                    <a:lnTo>
                      <a:pt x="12546" y="9059"/>
                    </a:lnTo>
                    <a:lnTo>
                      <a:pt x="12810" y="9059"/>
                    </a:lnTo>
                    <a:lnTo>
                      <a:pt x="12949" y="9045"/>
                    </a:lnTo>
                    <a:lnTo>
                      <a:pt x="13074" y="9031"/>
                    </a:lnTo>
                    <a:lnTo>
                      <a:pt x="13005" y="9142"/>
                    </a:lnTo>
                    <a:lnTo>
                      <a:pt x="12935" y="9267"/>
                    </a:lnTo>
                    <a:lnTo>
                      <a:pt x="12893" y="9392"/>
                    </a:lnTo>
                    <a:lnTo>
                      <a:pt x="12852" y="9531"/>
                    </a:lnTo>
                    <a:lnTo>
                      <a:pt x="12824" y="9670"/>
                    </a:lnTo>
                    <a:lnTo>
                      <a:pt x="12796" y="9809"/>
                    </a:lnTo>
                    <a:lnTo>
                      <a:pt x="12782" y="9948"/>
                    </a:lnTo>
                    <a:lnTo>
                      <a:pt x="12782" y="10087"/>
                    </a:lnTo>
                    <a:lnTo>
                      <a:pt x="12796" y="10379"/>
                    </a:lnTo>
                    <a:lnTo>
                      <a:pt x="12838" y="10657"/>
                    </a:lnTo>
                    <a:lnTo>
                      <a:pt x="12921" y="10935"/>
                    </a:lnTo>
                    <a:lnTo>
                      <a:pt x="13018" y="11199"/>
                    </a:lnTo>
                    <a:lnTo>
                      <a:pt x="13074" y="11324"/>
                    </a:lnTo>
                    <a:lnTo>
                      <a:pt x="13143" y="11449"/>
                    </a:lnTo>
                    <a:lnTo>
                      <a:pt x="13227" y="11560"/>
                    </a:lnTo>
                    <a:lnTo>
                      <a:pt x="13310" y="11671"/>
                    </a:lnTo>
                    <a:lnTo>
                      <a:pt x="13394" y="11782"/>
                    </a:lnTo>
                    <a:lnTo>
                      <a:pt x="13491" y="11879"/>
                    </a:lnTo>
                    <a:lnTo>
                      <a:pt x="13602" y="11977"/>
                    </a:lnTo>
                    <a:lnTo>
                      <a:pt x="13699" y="12060"/>
                    </a:lnTo>
                    <a:lnTo>
                      <a:pt x="13824" y="12143"/>
                    </a:lnTo>
                    <a:lnTo>
                      <a:pt x="13935" y="12227"/>
                    </a:lnTo>
                    <a:lnTo>
                      <a:pt x="14060" y="12282"/>
                    </a:lnTo>
                    <a:lnTo>
                      <a:pt x="14185" y="12352"/>
                    </a:lnTo>
                    <a:lnTo>
                      <a:pt x="14310" y="12393"/>
                    </a:lnTo>
                    <a:lnTo>
                      <a:pt x="14449" y="12449"/>
                    </a:lnTo>
                    <a:lnTo>
                      <a:pt x="14588" y="12477"/>
                    </a:lnTo>
                    <a:lnTo>
                      <a:pt x="14713" y="12504"/>
                    </a:lnTo>
                    <a:lnTo>
                      <a:pt x="14686" y="12643"/>
                    </a:lnTo>
                    <a:lnTo>
                      <a:pt x="14658" y="12796"/>
                    </a:lnTo>
                    <a:lnTo>
                      <a:pt x="14644" y="12935"/>
                    </a:lnTo>
                    <a:lnTo>
                      <a:pt x="14630" y="13088"/>
                    </a:lnTo>
                    <a:lnTo>
                      <a:pt x="14630" y="13227"/>
                    </a:lnTo>
                    <a:lnTo>
                      <a:pt x="14644" y="13380"/>
                    </a:lnTo>
                    <a:lnTo>
                      <a:pt x="14658" y="13519"/>
                    </a:lnTo>
                    <a:lnTo>
                      <a:pt x="14686" y="13671"/>
                    </a:lnTo>
                    <a:lnTo>
                      <a:pt x="14727" y="13810"/>
                    </a:lnTo>
                    <a:lnTo>
                      <a:pt x="14769" y="13949"/>
                    </a:lnTo>
                    <a:lnTo>
                      <a:pt x="14825" y="14088"/>
                    </a:lnTo>
                    <a:lnTo>
                      <a:pt x="14894" y="14227"/>
                    </a:lnTo>
                    <a:lnTo>
                      <a:pt x="14963" y="14352"/>
                    </a:lnTo>
                    <a:lnTo>
                      <a:pt x="15033" y="14477"/>
                    </a:lnTo>
                    <a:lnTo>
                      <a:pt x="15116" y="14602"/>
                    </a:lnTo>
                    <a:lnTo>
                      <a:pt x="15214" y="14713"/>
                    </a:lnTo>
                    <a:lnTo>
                      <a:pt x="15311" y="14811"/>
                    </a:lnTo>
                    <a:lnTo>
                      <a:pt x="15422" y="14922"/>
                    </a:lnTo>
                    <a:lnTo>
                      <a:pt x="15533" y="15005"/>
                    </a:lnTo>
                    <a:lnTo>
                      <a:pt x="15658" y="15102"/>
                    </a:lnTo>
                    <a:lnTo>
                      <a:pt x="15783" y="15172"/>
                    </a:lnTo>
                    <a:lnTo>
                      <a:pt x="15908" y="15241"/>
                    </a:lnTo>
                    <a:lnTo>
                      <a:pt x="16047" y="15311"/>
                    </a:lnTo>
                    <a:lnTo>
                      <a:pt x="16186" y="15366"/>
                    </a:lnTo>
                    <a:lnTo>
                      <a:pt x="16325" y="15408"/>
                    </a:lnTo>
                    <a:lnTo>
                      <a:pt x="16464" y="15450"/>
                    </a:lnTo>
                    <a:lnTo>
                      <a:pt x="16603" y="15478"/>
                    </a:lnTo>
                    <a:lnTo>
                      <a:pt x="16756" y="15491"/>
                    </a:lnTo>
                    <a:lnTo>
                      <a:pt x="16908" y="15505"/>
                    </a:lnTo>
                    <a:lnTo>
                      <a:pt x="17047" y="15505"/>
                    </a:lnTo>
                    <a:lnTo>
                      <a:pt x="17200" y="15491"/>
                    </a:lnTo>
                    <a:lnTo>
                      <a:pt x="17339" y="15478"/>
                    </a:lnTo>
                    <a:lnTo>
                      <a:pt x="17575" y="14700"/>
                    </a:lnTo>
                    <a:lnTo>
                      <a:pt x="17798" y="13922"/>
                    </a:lnTo>
                    <a:lnTo>
                      <a:pt x="17978" y="13144"/>
                    </a:lnTo>
                    <a:lnTo>
                      <a:pt x="18131" y="12366"/>
                    </a:lnTo>
                    <a:lnTo>
                      <a:pt x="18256" y="11574"/>
                    </a:lnTo>
                    <a:lnTo>
                      <a:pt x="18353" y="10782"/>
                    </a:lnTo>
                    <a:lnTo>
                      <a:pt x="18409" y="9976"/>
                    </a:lnTo>
                    <a:lnTo>
                      <a:pt x="18437" y="9156"/>
                    </a:lnTo>
                    <a:lnTo>
                      <a:pt x="18451" y="8642"/>
                    </a:lnTo>
                    <a:lnTo>
                      <a:pt x="18437" y="8114"/>
                    </a:lnTo>
                    <a:lnTo>
                      <a:pt x="18409" y="7586"/>
                    </a:lnTo>
                    <a:lnTo>
                      <a:pt x="18353" y="7058"/>
                    </a:lnTo>
                    <a:lnTo>
                      <a:pt x="18270" y="6544"/>
                    </a:lnTo>
                    <a:lnTo>
                      <a:pt x="18173" y="6016"/>
                    </a:lnTo>
                    <a:lnTo>
                      <a:pt x="18048" y="5516"/>
                    </a:lnTo>
                    <a:lnTo>
                      <a:pt x="17964" y="5266"/>
                    </a:lnTo>
                    <a:lnTo>
                      <a:pt x="17881" y="5016"/>
                    </a:lnTo>
                    <a:lnTo>
                      <a:pt x="17756" y="4697"/>
                    </a:lnTo>
                    <a:lnTo>
                      <a:pt x="17603" y="4391"/>
                    </a:lnTo>
                    <a:lnTo>
                      <a:pt x="17436" y="4099"/>
                    </a:lnTo>
                    <a:lnTo>
                      <a:pt x="17256" y="3807"/>
                    </a:lnTo>
                    <a:lnTo>
                      <a:pt x="17061" y="3543"/>
                    </a:lnTo>
                    <a:lnTo>
                      <a:pt x="16839" y="3279"/>
                    </a:lnTo>
                    <a:lnTo>
                      <a:pt x="16617" y="3029"/>
                    </a:lnTo>
                    <a:lnTo>
                      <a:pt x="16367" y="2793"/>
                    </a:lnTo>
                    <a:lnTo>
                      <a:pt x="16103" y="2571"/>
                    </a:lnTo>
                    <a:lnTo>
                      <a:pt x="15839" y="2362"/>
                    </a:lnTo>
                    <a:lnTo>
                      <a:pt x="15547" y="2154"/>
                    </a:lnTo>
                    <a:lnTo>
                      <a:pt x="15255" y="1960"/>
                    </a:lnTo>
                    <a:lnTo>
                      <a:pt x="14950" y="1779"/>
                    </a:lnTo>
                    <a:lnTo>
                      <a:pt x="14630" y="1598"/>
                    </a:lnTo>
                    <a:lnTo>
                      <a:pt x="14310" y="1432"/>
                    </a:lnTo>
                    <a:lnTo>
                      <a:pt x="13977" y="1279"/>
                    </a:lnTo>
                    <a:lnTo>
                      <a:pt x="13644" y="1140"/>
                    </a:lnTo>
                    <a:lnTo>
                      <a:pt x="13296" y="1001"/>
                    </a:lnTo>
                    <a:lnTo>
                      <a:pt x="12949" y="876"/>
                    </a:lnTo>
                    <a:lnTo>
                      <a:pt x="12588" y="765"/>
                    </a:lnTo>
                    <a:lnTo>
                      <a:pt x="12227" y="654"/>
                    </a:lnTo>
                    <a:lnTo>
                      <a:pt x="11865" y="556"/>
                    </a:lnTo>
                    <a:lnTo>
                      <a:pt x="11504" y="459"/>
                    </a:lnTo>
                    <a:lnTo>
                      <a:pt x="11143" y="390"/>
                    </a:lnTo>
                    <a:lnTo>
                      <a:pt x="10407" y="251"/>
                    </a:lnTo>
                    <a:lnTo>
                      <a:pt x="9670" y="140"/>
                    </a:lnTo>
                    <a:lnTo>
                      <a:pt x="8962" y="56"/>
                    </a:lnTo>
                    <a:lnTo>
                      <a:pt x="8253" y="15"/>
                    </a:lnTo>
                    <a:lnTo>
                      <a:pt x="77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1;p19">
                <a:extLst>
                  <a:ext uri="{FF2B5EF4-FFF2-40B4-BE49-F238E27FC236}">
                    <a16:creationId xmlns:a16="http://schemas.microsoft.com/office/drawing/2014/main" id="{A92E08C7-B1B0-5A3E-18DA-96603C46E0D8}"/>
                  </a:ext>
                </a:extLst>
              </p:cNvPr>
              <p:cNvSpPr/>
              <p:nvPr/>
            </p:nvSpPr>
            <p:spPr>
              <a:xfrm>
                <a:off x="3559050" y="1334275"/>
                <a:ext cx="34400" cy="34075"/>
              </a:xfrm>
              <a:custGeom>
                <a:avLst/>
                <a:gdLst/>
                <a:ahLst/>
                <a:cxnLst/>
                <a:rect l="l" t="t" r="r" b="b"/>
                <a:pathLst>
                  <a:path w="1376" h="1363" extrusionOk="0">
                    <a:moveTo>
                      <a:pt x="584" y="1"/>
                    </a:moveTo>
                    <a:lnTo>
                      <a:pt x="459" y="42"/>
                    </a:lnTo>
                    <a:lnTo>
                      <a:pt x="334" y="98"/>
                    </a:lnTo>
                    <a:lnTo>
                      <a:pt x="236" y="167"/>
                    </a:lnTo>
                    <a:lnTo>
                      <a:pt x="139" y="265"/>
                    </a:lnTo>
                    <a:lnTo>
                      <a:pt x="70" y="376"/>
                    </a:lnTo>
                    <a:lnTo>
                      <a:pt x="28" y="501"/>
                    </a:lnTo>
                    <a:lnTo>
                      <a:pt x="0" y="640"/>
                    </a:lnTo>
                    <a:lnTo>
                      <a:pt x="14" y="779"/>
                    </a:lnTo>
                    <a:lnTo>
                      <a:pt x="42" y="918"/>
                    </a:lnTo>
                    <a:lnTo>
                      <a:pt x="98" y="1029"/>
                    </a:lnTo>
                    <a:lnTo>
                      <a:pt x="181" y="1140"/>
                    </a:lnTo>
                    <a:lnTo>
                      <a:pt x="278" y="1223"/>
                    </a:lnTo>
                    <a:lnTo>
                      <a:pt x="389" y="1293"/>
                    </a:lnTo>
                    <a:lnTo>
                      <a:pt x="514" y="1348"/>
                    </a:lnTo>
                    <a:lnTo>
                      <a:pt x="653" y="1362"/>
                    </a:lnTo>
                    <a:lnTo>
                      <a:pt x="792" y="1362"/>
                    </a:lnTo>
                    <a:lnTo>
                      <a:pt x="917" y="1334"/>
                    </a:lnTo>
                    <a:lnTo>
                      <a:pt x="1042" y="1279"/>
                    </a:lnTo>
                    <a:lnTo>
                      <a:pt x="1140" y="1196"/>
                    </a:lnTo>
                    <a:lnTo>
                      <a:pt x="1237" y="1098"/>
                    </a:lnTo>
                    <a:lnTo>
                      <a:pt x="1306" y="987"/>
                    </a:lnTo>
                    <a:lnTo>
                      <a:pt x="1348" y="862"/>
                    </a:lnTo>
                    <a:lnTo>
                      <a:pt x="1376" y="723"/>
                    </a:lnTo>
                    <a:lnTo>
                      <a:pt x="1362" y="584"/>
                    </a:lnTo>
                    <a:lnTo>
                      <a:pt x="1334" y="459"/>
                    </a:lnTo>
                    <a:lnTo>
                      <a:pt x="1278" y="334"/>
                    </a:lnTo>
                    <a:lnTo>
                      <a:pt x="1195" y="223"/>
                    </a:lnTo>
                    <a:lnTo>
                      <a:pt x="1098" y="140"/>
                    </a:lnTo>
                    <a:lnTo>
                      <a:pt x="987" y="70"/>
                    </a:lnTo>
                    <a:lnTo>
                      <a:pt x="862" y="28"/>
                    </a:lnTo>
                    <a:lnTo>
                      <a:pt x="7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292;p19">
                <a:extLst>
                  <a:ext uri="{FF2B5EF4-FFF2-40B4-BE49-F238E27FC236}">
                    <a16:creationId xmlns:a16="http://schemas.microsoft.com/office/drawing/2014/main" id="{7C9E96C4-B0E4-01D3-B0AD-FED94271C902}"/>
                  </a:ext>
                </a:extLst>
              </p:cNvPr>
              <p:cNvSpPr/>
              <p:nvPr/>
            </p:nvSpPr>
            <p:spPr>
              <a:xfrm>
                <a:off x="3563900" y="1340175"/>
                <a:ext cx="12525" cy="12550"/>
              </a:xfrm>
              <a:custGeom>
                <a:avLst/>
                <a:gdLst/>
                <a:ahLst/>
                <a:cxnLst/>
                <a:rect l="l" t="t" r="r" b="b"/>
                <a:pathLst>
                  <a:path w="501" h="502" extrusionOk="0">
                    <a:moveTo>
                      <a:pt x="223" y="1"/>
                    </a:moveTo>
                    <a:lnTo>
                      <a:pt x="168" y="15"/>
                    </a:lnTo>
                    <a:lnTo>
                      <a:pt x="126" y="29"/>
                    </a:lnTo>
                    <a:lnTo>
                      <a:pt x="84" y="56"/>
                    </a:lnTo>
                    <a:lnTo>
                      <a:pt x="56" y="98"/>
                    </a:lnTo>
                    <a:lnTo>
                      <a:pt x="29" y="140"/>
                    </a:lnTo>
                    <a:lnTo>
                      <a:pt x="15" y="181"/>
                    </a:lnTo>
                    <a:lnTo>
                      <a:pt x="1" y="237"/>
                    </a:lnTo>
                    <a:lnTo>
                      <a:pt x="1" y="279"/>
                    </a:lnTo>
                    <a:lnTo>
                      <a:pt x="15" y="334"/>
                    </a:lnTo>
                    <a:lnTo>
                      <a:pt x="42" y="376"/>
                    </a:lnTo>
                    <a:lnTo>
                      <a:pt x="70" y="418"/>
                    </a:lnTo>
                    <a:lnTo>
                      <a:pt x="98" y="445"/>
                    </a:lnTo>
                    <a:lnTo>
                      <a:pt x="140" y="473"/>
                    </a:lnTo>
                    <a:lnTo>
                      <a:pt x="195" y="487"/>
                    </a:lnTo>
                    <a:lnTo>
                      <a:pt x="237" y="501"/>
                    </a:lnTo>
                    <a:lnTo>
                      <a:pt x="293" y="487"/>
                    </a:lnTo>
                    <a:lnTo>
                      <a:pt x="334" y="487"/>
                    </a:lnTo>
                    <a:lnTo>
                      <a:pt x="376" y="459"/>
                    </a:lnTo>
                    <a:lnTo>
                      <a:pt x="418" y="432"/>
                    </a:lnTo>
                    <a:lnTo>
                      <a:pt x="459" y="404"/>
                    </a:lnTo>
                    <a:lnTo>
                      <a:pt x="473" y="362"/>
                    </a:lnTo>
                    <a:lnTo>
                      <a:pt x="501" y="307"/>
                    </a:lnTo>
                    <a:lnTo>
                      <a:pt x="501" y="265"/>
                    </a:lnTo>
                    <a:lnTo>
                      <a:pt x="501" y="209"/>
                    </a:lnTo>
                    <a:lnTo>
                      <a:pt x="487" y="168"/>
                    </a:lnTo>
                    <a:lnTo>
                      <a:pt x="473" y="112"/>
                    </a:lnTo>
                    <a:lnTo>
                      <a:pt x="445" y="84"/>
                    </a:lnTo>
                    <a:lnTo>
                      <a:pt x="404" y="43"/>
                    </a:lnTo>
                    <a:lnTo>
                      <a:pt x="362" y="15"/>
                    </a:lnTo>
                    <a:lnTo>
                      <a:pt x="3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293;p19">
                <a:extLst>
                  <a:ext uri="{FF2B5EF4-FFF2-40B4-BE49-F238E27FC236}">
                    <a16:creationId xmlns:a16="http://schemas.microsoft.com/office/drawing/2014/main" id="{5039D790-E707-5A20-0455-A686AED3ECBC}"/>
                  </a:ext>
                </a:extLst>
              </p:cNvPr>
              <p:cNvSpPr/>
              <p:nvPr/>
            </p:nvSpPr>
            <p:spPr>
              <a:xfrm>
                <a:off x="3427050" y="1326650"/>
                <a:ext cx="34075" cy="34050"/>
              </a:xfrm>
              <a:custGeom>
                <a:avLst/>
                <a:gdLst/>
                <a:ahLst/>
                <a:cxnLst/>
                <a:rect l="l" t="t" r="r" b="b"/>
                <a:pathLst>
                  <a:path w="1363" h="1362" extrusionOk="0">
                    <a:moveTo>
                      <a:pt x="584" y="0"/>
                    </a:moveTo>
                    <a:lnTo>
                      <a:pt x="446" y="28"/>
                    </a:lnTo>
                    <a:lnTo>
                      <a:pt x="334" y="83"/>
                    </a:lnTo>
                    <a:lnTo>
                      <a:pt x="223" y="167"/>
                    </a:lnTo>
                    <a:lnTo>
                      <a:pt x="140" y="264"/>
                    </a:lnTo>
                    <a:lnTo>
                      <a:pt x="70" y="375"/>
                    </a:lnTo>
                    <a:lnTo>
                      <a:pt x="15" y="500"/>
                    </a:lnTo>
                    <a:lnTo>
                      <a:pt x="1" y="639"/>
                    </a:lnTo>
                    <a:lnTo>
                      <a:pt x="1" y="778"/>
                    </a:lnTo>
                    <a:lnTo>
                      <a:pt x="29" y="903"/>
                    </a:lnTo>
                    <a:lnTo>
                      <a:pt x="98" y="1028"/>
                    </a:lnTo>
                    <a:lnTo>
                      <a:pt x="168" y="1125"/>
                    </a:lnTo>
                    <a:lnTo>
                      <a:pt x="265" y="1223"/>
                    </a:lnTo>
                    <a:lnTo>
                      <a:pt x="376" y="1292"/>
                    </a:lnTo>
                    <a:lnTo>
                      <a:pt x="501" y="1334"/>
                    </a:lnTo>
                    <a:lnTo>
                      <a:pt x="640" y="1362"/>
                    </a:lnTo>
                    <a:lnTo>
                      <a:pt x="779" y="1348"/>
                    </a:lnTo>
                    <a:lnTo>
                      <a:pt x="904" y="1320"/>
                    </a:lnTo>
                    <a:lnTo>
                      <a:pt x="1029" y="1264"/>
                    </a:lnTo>
                    <a:lnTo>
                      <a:pt x="1140" y="1195"/>
                    </a:lnTo>
                    <a:lnTo>
                      <a:pt x="1224" y="1098"/>
                    </a:lnTo>
                    <a:lnTo>
                      <a:pt x="1293" y="986"/>
                    </a:lnTo>
                    <a:lnTo>
                      <a:pt x="1349" y="848"/>
                    </a:lnTo>
                    <a:lnTo>
                      <a:pt x="1362" y="722"/>
                    </a:lnTo>
                    <a:lnTo>
                      <a:pt x="1362" y="584"/>
                    </a:lnTo>
                    <a:lnTo>
                      <a:pt x="1321" y="445"/>
                    </a:lnTo>
                    <a:lnTo>
                      <a:pt x="1265" y="333"/>
                    </a:lnTo>
                    <a:lnTo>
                      <a:pt x="1196" y="222"/>
                    </a:lnTo>
                    <a:lnTo>
                      <a:pt x="1099" y="139"/>
                    </a:lnTo>
                    <a:lnTo>
                      <a:pt x="987" y="56"/>
                    </a:lnTo>
                    <a:lnTo>
                      <a:pt x="862" y="14"/>
                    </a:lnTo>
                    <a:lnTo>
                      <a:pt x="7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294;p19">
                <a:extLst>
                  <a:ext uri="{FF2B5EF4-FFF2-40B4-BE49-F238E27FC236}">
                    <a16:creationId xmlns:a16="http://schemas.microsoft.com/office/drawing/2014/main" id="{E249A9EC-404A-A7B0-84BF-262B5460B935}"/>
                  </a:ext>
                </a:extLst>
              </p:cNvPr>
              <p:cNvSpPr/>
              <p:nvPr/>
            </p:nvSpPr>
            <p:spPr>
              <a:xfrm>
                <a:off x="3431925" y="1332200"/>
                <a:ext cx="12525" cy="12525"/>
              </a:xfrm>
              <a:custGeom>
                <a:avLst/>
                <a:gdLst/>
                <a:ahLst/>
                <a:cxnLst/>
                <a:rect l="l" t="t" r="r" b="b"/>
                <a:pathLst>
                  <a:path w="501" h="501" extrusionOk="0">
                    <a:moveTo>
                      <a:pt x="209" y="0"/>
                    </a:moveTo>
                    <a:lnTo>
                      <a:pt x="167" y="14"/>
                    </a:lnTo>
                    <a:lnTo>
                      <a:pt x="126" y="42"/>
                    </a:lnTo>
                    <a:lnTo>
                      <a:pt x="84" y="70"/>
                    </a:lnTo>
                    <a:lnTo>
                      <a:pt x="42" y="98"/>
                    </a:lnTo>
                    <a:lnTo>
                      <a:pt x="28" y="139"/>
                    </a:lnTo>
                    <a:lnTo>
                      <a:pt x="0" y="195"/>
                    </a:lnTo>
                    <a:lnTo>
                      <a:pt x="0" y="237"/>
                    </a:lnTo>
                    <a:lnTo>
                      <a:pt x="0" y="292"/>
                    </a:lnTo>
                    <a:lnTo>
                      <a:pt x="14" y="334"/>
                    </a:lnTo>
                    <a:lnTo>
                      <a:pt x="28" y="375"/>
                    </a:lnTo>
                    <a:lnTo>
                      <a:pt x="56" y="417"/>
                    </a:lnTo>
                    <a:lnTo>
                      <a:pt x="98" y="459"/>
                    </a:lnTo>
                    <a:lnTo>
                      <a:pt x="139" y="473"/>
                    </a:lnTo>
                    <a:lnTo>
                      <a:pt x="181" y="500"/>
                    </a:lnTo>
                    <a:lnTo>
                      <a:pt x="278" y="500"/>
                    </a:lnTo>
                    <a:lnTo>
                      <a:pt x="334" y="487"/>
                    </a:lnTo>
                    <a:lnTo>
                      <a:pt x="376" y="473"/>
                    </a:lnTo>
                    <a:lnTo>
                      <a:pt x="417" y="445"/>
                    </a:lnTo>
                    <a:lnTo>
                      <a:pt x="445" y="403"/>
                    </a:lnTo>
                    <a:lnTo>
                      <a:pt x="473" y="362"/>
                    </a:lnTo>
                    <a:lnTo>
                      <a:pt x="487" y="320"/>
                    </a:lnTo>
                    <a:lnTo>
                      <a:pt x="501" y="264"/>
                    </a:lnTo>
                    <a:lnTo>
                      <a:pt x="501" y="223"/>
                    </a:lnTo>
                    <a:lnTo>
                      <a:pt x="487" y="167"/>
                    </a:lnTo>
                    <a:lnTo>
                      <a:pt x="459" y="125"/>
                    </a:lnTo>
                    <a:lnTo>
                      <a:pt x="431" y="84"/>
                    </a:lnTo>
                    <a:lnTo>
                      <a:pt x="403" y="56"/>
                    </a:lnTo>
                    <a:lnTo>
                      <a:pt x="362" y="28"/>
                    </a:lnTo>
                    <a:lnTo>
                      <a:pt x="306" y="14"/>
                    </a:lnTo>
                    <a:lnTo>
                      <a:pt x="2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295;p19">
                <a:extLst>
                  <a:ext uri="{FF2B5EF4-FFF2-40B4-BE49-F238E27FC236}">
                    <a16:creationId xmlns:a16="http://schemas.microsoft.com/office/drawing/2014/main" id="{0DD58BBB-69AE-E052-548F-AC81E12D4183}"/>
                  </a:ext>
                </a:extLst>
              </p:cNvPr>
              <p:cNvSpPr/>
              <p:nvPr/>
            </p:nvSpPr>
            <p:spPr>
              <a:xfrm>
                <a:off x="3402750" y="1272450"/>
                <a:ext cx="76775" cy="29900"/>
              </a:xfrm>
              <a:custGeom>
                <a:avLst/>
                <a:gdLst/>
                <a:ahLst/>
                <a:cxnLst/>
                <a:rect l="l" t="t" r="r" b="b"/>
                <a:pathLst>
                  <a:path w="3071" h="1196" extrusionOk="0">
                    <a:moveTo>
                      <a:pt x="1376" y="1"/>
                    </a:moveTo>
                    <a:lnTo>
                      <a:pt x="1195" y="15"/>
                    </a:lnTo>
                    <a:lnTo>
                      <a:pt x="1015" y="56"/>
                    </a:lnTo>
                    <a:lnTo>
                      <a:pt x="834" y="112"/>
                    </a:lnTo>
                    <a:lnTo>
                      <a:pt x="667" y="167"/>
                    </a:lnTo>
                    <a:lnTo>
                      <a:pt x="487" y="251"/>
                    </a:lnTo>
                    <a:lnTo>
                      <a:pt x="320" y="348"/>
                    </a:lnTo>
                    <a:lnTo>
                      <a:pt x="153" y="473"/>
                    </a:lnTo>
                    <a:lnTo>
                      <a:pt x="112" y="515"/>
                    </a:lnTo>
                    <a:lnTo>
                      <a:pt x="70" y="584"/>
                    </a:lnTo>
                    <a:lnTo>
                      <a:pt x="28" y="654"/>
                    </a:lnTo>
                    <a:lnTo>
                      <a:pt x="14" y="723"/>
                    </a:lnTo>
                    <a:lnTo>
                      <a:pt x="0" y="807"/>
                    </a:lnTo>
                    <a:lnTo>
                      <a:pt x="14" y="890"/>
                    </a:lnTo>
                    <a:lnTo>
                      <a:pt x="28" y="959"/>
                    </a:lnTo>
                    <a:lnTo>
                      <a:pt x="70" y="1029"/>
                    </a:lnTo>
                    <a:lnTo>
                      <a:pt x="112" y="1098"/>
                    </a:lnTo>
                    <a:lnTo>
                      <a:pt x="167" y="1140"/>
                    </a:lnTo>
                    <a:lnTo>
                      <a:pt x="223" y="1168"/>
                    </a:lnTo>
                    <a:lnTo>
                      <a:pt x="292" y="1196"/>
                    </a:lnTo>
                    <a:lnTo>
                      <a:pt x="417" y="1196"/>
                    </a:lnTo>
                    <a:lnTo>
                      <a:pt x="487" y="1168"/>
                    </a:lnTo>
                    <a:lnTo>
                      <a:pt x="556" y="1126"/>
                    </a:lnTo>
                    <a:lnTo>
                      <a:pt x="681" y="1043"/>
                    </a:lnTo>
                    <a:lnTo>
                      <a:pt x="834" y="959"/>
                    </a:lnTo>
                    <a:lnTo>
                      <a:pt x="973" y="904"/>
                    </a:lnTo>
                    <a:lnTo>
                      <a:pt x="1126" y="848"/>
                    </a:lnTo>
                    <a:lnTo>
                      <a:pt x="1279" y="820"/>
                    </a:lnTo>
                    <a:lnTo>
                      <a:pt x="1431" y="807"/>
                    </a:lnTo>
                    <a:lnTo>
                      <a:pt x="1584" y="807"/>
                    </a:lnTo>
                    <a:lnTo>
                      <a:pt x="1737" y="820"/>
                    </a:lnTo>
                    <a:lnTo>
                      <a:pt x="1904" y="848"/>
                    </a:lnTo>
                    <a:lnTo>
                      <a:pt x="2057" y="890"/>
                    </a:lnTo>
                    <a:lnTo>
                      <a:pt x="2196" y="945"/>
                    </a:lnTo>
                    <a:lnTo>
                      <a:pt x="2334" y="1015"/>
                    </a:lnTo>
                    <a:lnTo>
                      <a:pt x="2460" y="1098"/>
                    </a:lnTo>
                    <a:lnTo>
                      <a:pt x="2585" y="1168"/>
                    </a:lnTo>
                    <a:lnTo>
                      <a:pt x="2654" y="1196"/>
                    </a:lnTo>
                    <a:lnTo>
                      <a:pt x="2793" y="1196"/>
                    </a:lnTo>
                    <a:lnTo>
                      <a:pt x="2862" y="1168"/>
                    </a:lnTo>
                    <a:lnTo>
                      <a:pt x="2932" y="1126"/>
                    </a:lnTo>
                    <a:lnTo>
                      <a:pt x="2987" y="1070"/>
                    </a:lnTo>
                    <a:lnTo>
                      <a:pt x="3015" y="1001"/>
                    </a:lnTo>
                    <a:lnTo>
                      <a:pt x="3043" y="932"/>
                    </a:lnTo>
                    <a:lnTo>
                      <a:pt x="3071" y="848"/>
                    </a:lnTo>
                    <a:lnTo>
                      <a:pt x="3071" y="765"/>
                    </a:lnTo>
                    <a:lnTo>
                      <a:pt x="3057" y="695"/>
                    </a:lnTo>
                    <a:lnTo>
                      <a:pt x="3043" y="612"/>
                    </a:lnTo>
                    <a:lnTo>
                      <a:pt x="3001" y="556"/>
                    </a:lnTo>
                    <a:lnTo>
                      <a:pt x="2946" y="501"/>
                    </a:lnTo>
                    <a:lnTo>
                      <a:pt x="2793" y="376"/>
                    </a:lnTo>
                    <a:lnTo>
                      <a:pt x="2626" y="279"/>
                    </a:lnTo>
                    <a:lnTo>
                      <a:pt x="2460" y="195"/>
                    </a:lnTo>
                    <a:lnTo>
                      <a:pt x="2293" y="126"/>
                    </a:lnTo>
                    <a:lnTo>
                      <a:pt x="2112" y="70"/>
                    </a:lnTo>
                    <a:lnTo>
                      <a:pt x="1932" y="29"/>
                    </a:lnTo>
                    <a:lnTo>
                      <a:pt x="17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296;p19">
                <a:extLst>
                  <a:ext uri="{FF2B5EF4-FFF2-40B4-BE49-F238E27FC236}">
                    <a16:creationId xmlns:a16="http://schemas.microsoft.com/office/drawing/2014/main" id="{4A25FB45-A21D-0C87-B7F6-2D19A76D6493}"/>
                  </a:ext>
                </a:extLst>
              </p:cNvPr>
              <p:cNvSpPr/>
              <p:nvPr/>
            </p:nvSpPr>
            <p:spPr>
              <a:xfrm>
                <a:off x="3541325" y="1263775"/>
                <a:ext cx="87550" cy="34050"/>
              </a:xfrm>
              <a:custGeom>
                <a:avLst/>
                <a:gdLst/>
                <a:ahLst/>
                <a:cxnLst/>
                <a:rect l="l" t="t" r="r" b="b"/>
                <a:pathLst>
                  <a:path w="3502" h="1362" extrusionOk="0">
                    <a:moveTo>
                      <a:pt x="1404" y="0"/>
                    </a:moveTo>
                    <a:lnTo>
                      <a:pt x="1196" y="28"/>
                    </a:lnTo>
                    <a:lnTo>
                      <a:pt x="987" y="56"/>
                    </a:lnTo>
                    <a:lnTo>
                      <a:pt x="779" y="98"/>
                    </a:lnTo>
                    <a:lnTo>
                      <a:pt x="570" y="167"/>
                    </a:lnTo>
                    <a:lnTo>
                      <a:pt x="376" y="250"/>
                    </a:lnTo>
                    <a:lnTo>
                      <a:pt x="181" y="334"/>
                    </a:lnTo>
                    <a:lnTo>
                      <a:pt x="112" y="389"/>
                    </a:lnTo>
                    <a:lnTo>
                      <a:pt x="70" y="445"/>
                    </a:lnTo>
                    <a:lnTo>
                      <a:pt x="29" y="514"/>
                    </a:lnTo>
                    <a:lnTo>
                      <a:pt x="15" y="598"/>
                    </a:lnTo>
                    <a:lnTo>
                      <a:pt x="1" y="681"/>
                    </a:lnTo>
                    <a:lnTo>
                      <a:pt x="15" y="751"/>
                    </a:lnTo>
                    <a:lnTo>
                      <a:pt x="42" y="834"/>
                    </a:lnTo>
                    <a:lnTo>
                      <a:pt x="70" y="903"/>
                    </a:lnTo>
                    <a:lnTo>
                      <a:pt x="126" y="959"/>
                    </a:lnTo>
                    <a:lnTo>
                      <a:pt x="195" y="1015"/>
                    </a:lnTo>
                    <a:lnTo>
                      <a:pt x="279" y="1056"/>
                    </a:lnTo>
                    <a:lnTo>
                      <a:pt x="348" y="1070"/>
                    </a:lnTo>
                    <a:lnTo>
                      <a:pt x="431" y="1056"/>
                    </a:lnTo>
                    <a:lnTo>
                      <a:pt x="501" y="1042"/>
                    </a:lnTo>
                    <a:lnTo>
                      <a:pt x="654" y="1001"/>
                    </a:lnTo>
                    <a:lnTo>
                      <a:pt x="807" y="931"/>
                    </a:lnTo>
                    <a:lnTo>
                      <a:pt x="973" y="876"/>
                    </a:lnTo>
                    <a:lnTo>
                      <a:pt x="1154" y="848"/>
                    </a:lnTo>
                    <a:lnTo>
                      <a:pt x="1334" y="820"/>
                    </a:lnTo>
                    <a:lnTo>
                      <a:pt x="1515" y="806"/>
                    </a:lnTo>
                    <a:lnTo>
                      <a:pt x="1696" y="820"/>
                    </a:lnTo>
                    <a:lnTo>
                      <a:pt x="1862" y="834"/>
                    </a:lnTo>
                    <a:lnTo>
                      <a:pt x="2043" y="876"/>
                    </a:lnTo>
                    <a:lnTo>
                      <a:pt x="2210" y="917"/>
                    </a:lnTo>
                    <a:lnTo>
                      <a:pt x="2376" y="987"/>
                    </a:lnTo>
                    <a:lnTo>
                      <a:pt x="2543" y="1070"/>
                    </a:lnTo>
                    <a:lnTo>
                      <a:pt x="2696" y="1167"/>
                    </a:lnTo>
                    <a:lnTo>
                      <a:pt x="2835" y="1265"/>
                    </a:lnTo>
                    <a:lnTo>
                      <a:pt x="2891" y="1320"/>
                    </a:lnTo>
                    <a:lnTo>
                      <a:pt x="2974" y="1348"/>
                    </a:lnTo>
                    <a:lnTo>
                      <a:pt x="3043" y="1362"/>
                    </a:lnTo>
                    <a:lnTo>
                      <a:pt x="3127" y="1362"/>
                    </a:lnTo>
                    <a:lnTo>
                      <a:pt x="3196" y="1348"/>
                    </a:lnTo>
                    <a:lnTo>
                      <a:pt x="3280" y="1334"/>
                    </a:lnTo>
                    <a:lnTo>
                      <a:pt x="3335" y="1292"/>
                    </a:lnTo>
                    <a:lnTo>
                      <a:pt x="3405" y="1237"/>
                    </a:lnTo>
                    <a:lnTo>
                      <a:pt x="3446" y="1167"/>
                    </a:lnTo>
                    <a:lnTo>
                      <a:pt x="3474" y="1098"/>
                    </a:lnTo>
                    <a:lnTo>
                      <a:pt x="3488" y="1015"/>
                    </a:lnTo>
                    <a:lnTo>
                      <a:pt x="3502" y="945"/>
                    </a:lnTo>
                    <a:lnTo>
                      <a:pt x="3488" y="862"/>
                    </a:lnTo>
                    <a:lnTo>
                      <a:pt x="3460" y="792"/>
                    </a:lnTo>
                    <a:lnTo>
                      <a:pt x="3418" y="723"/>
                    </a:lnTo>
                    <a:lnTo>
                      <a:pt x="3363" y="667"/>
                    </a:lnTo>
                    <a:lnTo>
                      <a:pt x="3196" y="528"/>
                    </a:lnTo>
                    <a:lnTo>
                      <a:pt x="3016" y="403"/>
                    </a:lnTo>
                    <a:lnTo>
                      <a:pt x="2821" y="306"/>
                    </a:lnTo>
                    <a:lnTo>
                      <a:pt x="2627" y="223"/>
                    </a:lnTo>
                    <a:lnTo>
                      <a:pt x="2432" y="139"/>
                    </a:lnTo>
                    <a:lnTo>
                      <a:pt x="2238" y="84"/>
                    </a:lnTo>
                    <a:lnTo>
                      <a:pt x="2029" y="42"/>
                    </a:lnTo>
                    <a:lnTo>
                      <a:pt x="1821" y="14"/>
                    </a:lnTo>
                    <a:lnTo>
                      <a:pt x="16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97;p19">
                <a:extLst>
                  <a:ext uri="{FF2B5EF4-FFF2-40B4-BE49-F238E27FC236}">
                    <a16:creationId xmlns:a16="http://schemas.microsoft.com/office/drawing/2014/main" id="{9F7BB114-E8CB-FECD-E0A9-D1901D19C754}"/>
                  </a:ext>
                </a:extLst>
              </p:cNvPr>
              <p:cNvSpPr/>
              <p:nvPr/>
            </p:nvSpPr>
            <p:spPr>
              <a:xfrm>
                <a:off x="3476375" y="1369350"/>
                <a:ext cx="26425" cy="22950"/>
              </a:xfrm>
              <a:custGeom>
                <a:avLst/>
                <a:gdLst/>
                <a:ahLst/>
                <a:cxnLst/>
                <a:rect l="l" t="t" r="r" b="b"/>
                <a:pathLst>
                  <a:path w="1057" h="918" extrusionOk="0">
                    <a:moveTo>
                      <a:pt x="404" y="1"/>
                    </a:moveTo>
                    <a:lnTo>
                      <a:pt x="320" y="15"/>
                    </a:lnTo>
                    <a:lnTo>
                      <a:pt x="251" y="43"/>
                    </a:lnTo>
                    <a:lnTo>
                      <a:pt x="181" y="84"/>
                    </a:lnTo>
                    <a:lnTo>
                      <a:pt x="112" y="140"/>
                    </a:lnTo>
                    <a:lnTo>
                      <a:pt x="56" y="223"/>
                    </a:lnTo>
                    <a:lnTo>
                      <a:pt x="29" y="334"/>
                    </a:lnTo>
                    <a:lnTo>
                      <a:pt x="1" y="473"/>
                    </a:lnTo>
                    <a:lnTo>
                      <a:pt x="15" y="640"/>
                    </a:lnTo>
                    <a:lnTo>
                      <a:pt x="42" y="848"/>
                    </a:lnTo>
                    <a:lnTo>
                      <a:pt x="56" y="876"/>
                    </a:lnTo>
                    <a:lnTo>
                      <a:pt x="84" y="890"/>
                    </a:lnTo>
                    <a:lnTo>
                      <a:pt x="98" y="904"/>
                    </a:lnTo>
                    <a:lnTo>
                      <a:pt x="126" y="918"/>
                    </a:lnTo>
                    <a:lnTo>
                      <a:pt x="154" y="904"/>
                    </a:lnTo>
                    <a:lnTo>
                      <a:pt x="195" y="890"/>
                    </a:lnTo>
                    <a:lnTo>
                      <a:pt x="209" y="876"/>
                    </a:lnTo>
                    <a:lnTo>
                      <a:pt x="223" y="834"/>
                    </a:lnTo>
                    <a:lnTo>
                      <a:pt x="223" y="807"/>
                    </a:lnTo>
                    <a:lnTo>
                      <a:pt x="195" y="668"/>
                    </a:lnTo>
                    <a:lnTo>
                      <a:pt x="181" y="557"/>
                    </a:lnTo>
                    <a:lnTo>
                      <a:pt x="181" y="459"/>
                    </a:lnTo>
                    <a:lnTo>
                      <a:pt x="195" y="376"/>
                    </a:lnTo>
                    <a:lnTo>
                      <a:pt x="223" y="307"/>
                    </a:lnTo>
                    <a:lnTo>
                      <a:pt x="265" y="251"/>
                    </a:lnTo>
                    <a:lnTo>
                      <a:pt x="306" y="209"/>
                    </a:lnTo>
                    <a:lnTo>
                      <a:pt x="376" y="182"/>
                    </a:lnTo>
                    <a:lnTo>
                      <a:pt x="431" y="182"/>
                    </a:lnTo>
                    <a:lnTo>
                      <a:pt x="487" y="168"/>
                    </a:lnTo>
                    <a:lnTo>
                      <a:pt x="626" y="195"/>
                    </a:lnTo>
                    <a:lnTo>
                      <a:pt x="765" y="265"/>
                    </a:lnTo>
                    <a:lnTo>
                      <a:pt x="918" y="348"/>
                    </a:lnTo>
                    <a:lnTo>
                      <a:pt x="945" y="362"/>
                    </a:lnTo>
                    <a:lnTo>
                      <a:pt x="987" y="376"/>
                    </a:lnTo>
                    <a:lnTo>
                      <a:pt x="1015" y="362"/>
                    </a:lnTo>
                    <a:lnTo>
                      <a:pt x="1043" y="334"/>
                    </a:lnTo>
                    <a:lnTo>
                      <a:pt x="1057" y="307"/>
                    </a:lnTo>
                    <a:lnTo>
                      <a:pt x="1057" y="265"/>
                    </a:lnTo>
                    <a:lnTo>
                      <a:pt x="1043" y="237"/>
                    </a:lnTo>
                    <a:lnTo>
                      <a:pt x="1029" y="209"/>
                    </a:lnTo>
                    <a:lnTo>
                      <a:pt x="834" y="98"/>
                    </a:lnTo>
                    <a:lnTo>
                      <a:pt x="737" y="56"/>
                    </a:lnTo>
                    <a:lnTo>
                      <a:pt x="654" y="29"/>
                    </a:lnTo>
                    <a:lnTo>
                      <a:pt x="570" y="1"/>
                    </a:lnTo>
                    <a:close/>
                  </a:path>
                </a:pathLst>
              </a:custGeom>
              <a:solidFill>
                <a:srgbClr val="662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98;p19">
                <a:extLst>
                  <a:ext uri="{FF2B5EF4-FFF2-40B4-BE49-F238E27FC236}">
                    <a16:creationId xmlns:a16="http://schemas.microsoft.com/office/drawing/2014/main" id="{B346575D-7AD7-C3B2-9865-EF5B79E686C0}"/>
                  </a:ext>
                </a:extLst>
              </p:cNvPr>
              <p:cNvSpPr/>
              <p:nvPr/>
            </p:nvSpPr>
            <p:spPr>
              <a:xfrm>
                <a:off x="3465950" y="1413475"/>
                <a:ext cx="80975" cy="31625"/>
              </a:xfrm>
              <a:custGeom>
                <a:avLst/>
                <a:gdLst/>
                <a:ahLst/>
                <a:cxnLst/>
                <a:rect l="l" t="t" r="r" b="b"/>
                <a:pathLst>
                  <a:path w="3239" h="1265" extrusionOk="0">
                    <a:moveTo>
                      <a:pt x="2543" y="0"/>
                    </a:moveTo>
                    <a:lnTo>
                      <a:pt x="2196" y="28"/>
                    </a:lnTo>
                    <a:lnTo>
                      <a:pt x="1849" y="84"/>
                    </a:lnTo>
                    <a:lnTo>
                      <a:pt x="1501" y="139"/>
                    </a:lnTo>
                    <a:lnTo>
                      <a:pt x="1168" y="223"/>
                    </a:lnTo>
                    <a:lnTo>
                      <a:pt x="835" y="334"/>
                    </a:lnTo>
                    <a:lnTo>
                      <a:pt x="501" y="459"/>
                    </a:lnTo>
                    <a:lnTo>
                      <a:pt x="182" y="598"/>
                    </a:lnTo>
                    <a:lnTo>
                      <a:pt x="126" y="639"/>
                    </a:lnTo>
                    <a:lnTo>
                      <a:pt x="70" y="681"/>
                    </a:lnTo>
                    <a:lnTo>
                      <a:pt x="43" y="737"/>
                    </a:lnTo>
                    <a:lnTo>
                      <a:pt x="15" y="806"/>
                    </a:lnTo>
                    <a:lnTo>
                      <a:pt x="1" y="876"/>
                    </a:lnTo>
                    <a:lnTo>
                      <a:pt x="1" y="959"/>
                    </a:lnTo>
                    <a:lnTo>
                      <a:pt x="15" y="1028"/>
                    </a:lnTo>
                    <a:lnTo>
                      <a:pt x="43" y="1084"/>
                    </a:lnTo>
                    <a:lnTo>
                      <a:pt x="98" y="1167"/>
                    </a:lnTo>
                    <a:lnTo>
                      <a:pt x="168" y="1223"/>
                    </a:lnTo>
                    <a:lnTo>
                      <a:pt x="251" y="1251"/>
                    </a:lnTo>
                    <a:lnTo>
                      <a:pt x="348" y="1265"/>
                    </a:lnTo>
                    <a:lnTo>
                      <a:pt x="432" y="1251"/>
                    </a:lnTo>
                    <a:lnTo>
                      <a:pt x="515" y="1223"/>
                    </a:lnTo>
                    <a:lnTo>
                      <a:pt x="793" y="1098"/>
                    </a:lnTo>
                    <a:lnTo>
                      <a:pt x="1071" y="987"/>
                    </a:lnTo>
                    <a:lnTo>
                      <a:pt x="1362" y="903"/>
                    </a:lnTo>
                    <a:lnTo>
                      <a:pt x="1654" y="820"/>
                    </a:lnTo>
                    <a:lnTo>
                      <a:pt x="1960" y="764"/>
                    </a:lnTo>
                    <a:lnTo>
                      <a:pt x="2266" y="723"/>
                    </a:lnTo>
                    <a:lnTo>
                      <a:pt x="2571" y="709"/>
                    </a:lnTo>
                    <a:lnTo>
                      <a:pt x="2891" y="695"/>
                    </a:lnTo>
                    <a:lnTo>
                      <a:pt x="2974" y="695"/>
                    </a:lnTo>
                    <a:lnTo>
                      <a:pt x="3057" y="667"/>
                    </a:lnTo>
                    <a:lnTo>
                      <a:pt x="3127" y="612"/>
                    </a:lnTo>
                    <a:lnTo>
                      <a:pt x="3182" y="542"/>
                    </a:lnTo>
                    <a:lnTo>
                      <a:pt x="3224" y="445"/>
                    </a:lnTo>
                    <a:lnTo>
                      <a:pt x="3238" y="348"/>
                    </a:lnTo>
                    <a:lnTo>
                      <a:pt x="3224" y="250"/>
                    </a:lnTo>
                    <a:lnTo>
                      <a:pt x="3182" y="167"/>
                    </a:lnTo>
                    <a:lnTo>
                      <a:pt x="3127" y="98"/>
                    </a:lnTo>
                    <a:lnTo>
                      <a:pt x="3057" y="42"/>
                    </a:lnTo>
                    <a:lnTo>
                      <a:pt x="2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99;p19">
                <a:extLst>
                  <a:ext uri="{FF2B5EF4-FFF2-40B4-BE49-F238E27FC236}">
                    <a16:creationId xmlns:a16="http://schemas.microsoft.com/office/drawing/2014/main" id="{2CA161DA-4F33-166E-ECD2-DDAAF8990562}"/>
                  </a:ext>
                </a:extLst>
              </p:cNvPr>
              <p:cNvSpPr/>
              <p:nvPr/>
            </p:nvSpPr>
            <p:spPr>
              <a:xfrm>
                <a:off x="3751475" y="1338450"/>
                <a:ext cx="115675" cy="117075"/>
              </a:xfrm>
              <a:custGeom>
                <a:avLst/>
                <a:gdLst/>
                <a:ahLst/>
                <a:cxnLst/>
                <a:rect l="l" t="t" r="r" b="b"/>
                <a:pathLst>
                  <a:path w="4627" h="4683" extrusionOk="0">
                    <a:moveTo>
                      <a:pt x="2723" y="0"/>
                    </a:moveTo>
                    <a:lnTo>
                      <a:pt x="2515" y="28"/>
                    </a:lnTo>
                    <a:lnTo>
                      <a:pt x="2292" y="70"/>
                    </a:lnTo>
                    <a:lnTo>
                      <a:pt x="2070" y="125"/>
                    </a:lnTo>
                    <a:lnTo>
                      <a:pt x="1848" y="209"/>
                    </a:lnTo>
                    <a:lnTo>
                      <a:pt x="1626" y="320"/>
                    </a:lnTo>
                    <a:lnTo>
                      <a:pt x="1417" y="445"/>
                    </a:lnTo>
                    <a:lnTo>
                      <a:pt x="1209" y="584"/>
                    </a:lnTo>
                    <a:lnTo>
                      <a:pt x="1014" y="751"/>
                    </a:lnTo>
                    <a:lnTo>
                      <a:pt x="820" y="945"/>
                    </a:lnTo>
                    <a:lnTo>
                      <a:pt x="653" y="1140"/>
                    </a:lnTo>
                    <a:lnTo>
                      <a:pt x="486" y="1348"/>
                    </a:lnTo>
                    <a:lnTo>
                      <a:pt x="361" y="1556"/>
                    </a:lnTo>
                    <a:lnTo>
                      <a:pt x="250" y="1779"/>
                    </a:lnTo>
                    <a:lnTo>
                      <a:pt x="153" y="2001"/>
                    </a:lnTo>
                    <a:lnTo>
                      <a:pt x="83" y="2223"/>
                    </a:lnTo>
                    <a:lnTo>
                      <a:pt x="28" y="2460"/>
                    </a:lnTo>
                    <a:lnTo>
                      <a:pt x="0" y="2682"/>
                    </a:lnTo>
                    <a:lnTo>
                      <a:pt x="0" y="2904"/>
                    </a:lnTo>
                    <a:lnTo>
                      <a:pt x="14" y="3112"/>
                    </a:lnTo>
                    <a:lnTo>
                      <a:pt x="42" y="3321"/>
                    </a:lnTo>
                    <a:lnTo>
                      <a:pt x="97" y="3529"/>
                    </a:lnTo>
                    <a:lnTo>
                      <a:pt x="181" y="3724"/>
                    </a:lnTo>
                    <a:lnTo>
                      <a:pt x="278" y="3904"/>
                    </a:lnTo>
                    <a:lnTo>
                      <a:pt x="389" y="4071"/>
                    </a:lnTo>
                    <a:lnTo>
                      <a:pt x="542" y="4224"/>
                    </a:lnTo>
                    <a:lnTo>
                      <a:pt x="695" y="4349"/>
                    </a:lnTo>
                    <a:lnTo>
                      <a:pt x="875" y="4460"/>
                    </a:lnTo>
                    <a:lnTo>
                      <a:pt x="1056" y="4557"/>
                    </a:lnTo>
                    <a:lnTo>
                      <a:pt x="1250" y="4627"/>
                    </a:lnTo>
                    <a:lnTo>
                      <a:pt x="1459" y="4669"/>
                    </a:lnTo>
                    <a:lnTo>
                      <a:pt x="1667" y="4682"/>
                    </a:lnTo>
                    <a:lnTo>
                      <a:pt x="1889" y="4682"/>
                    </a:lnTo>
                    <a:lnTo>
                      <a:pt x="2112" y="4669"/>
                    </a:lnTo>
                    <a:lnTo>
                      <a:pt x="2334" y="4627"/>
                    </a:lnTo>
                    <a:lnTo>
                      <a:pt x="2556" y="4557"/>
                    </a:lnTo>
                    <a:lnTo>
                      <a:pt x="2779" y="4474"/>
                    </a:lnTo>
                    <a:lnTo>
                      <a:pt x="2987" y="4377"/>
                    </a:lnTo>
                    <a:lnTo>
                      <a:pt x="3209" y="4252"/>
                    </a:lnTo>
                    <a:lnTo>
                      <a:pt x="3404" y="4099"/>
                    </a:lnTo>
                    <a:lnTo>
                      <a:pt x="3612" y="3932"/>
                    </a:lnTo>
                    <a:lnTo>
                      <a:pt x="3793" y="3752"/>
                    </a:lnTo>
                    <a:lnTo>
                      <a:pt x="3973" y="3557"/>
                    </a:lnTo>
                    <a:lnTo>
                      <a:pt x="4126" y="3349"/>
                    </a:lnTo>
                    <a:lnTo>
                      <a:pt x="4251" y="3126"/>
                    </a:lnTo>
                    <a:lnTo>
                      <a:pt x="4376" y="2904"/>
                    </a:lnTo>
                    <a:lnTo>
                      <a:pt x="4460" y="2682"/>
                    </a:lnTo>
                    <a:lnTo>
                      <a:pt x="4529" y="2460"/>
                    </a:lnTo>
                    <a:lnTo>
                      <a:pt x="4585" y="2237"/>
                    </a:lnTo>
                    <a:lnTo>
                      <a:pt x="4613" y="2015"/>
                    </a:lnTo>
                    <a:lnTo>
                      <a:pt x="4626" y="1793"/>
                    </a:lnTo>
                    <a:lnTo>
                      <a:pt x="4613" y="1570"/>
                    </a:lnTo>
                    <a:lnTo>
                      <a:pt x="4571" y="1362"/>
                    </a:lnTo>
                    <a:lnTo>
                      <a:pt x="4515" y="1167"/>
                    </a:lnTo>
                    <a:lnTo>
                      <a:pt x="4446" y="973"/>
                    </a:lnTo>
                    <a:lnTo>
                      <a:pt x="4349" y="792"/>
                    </a:lnTo>
                    <a:lnTo>
                      <a:pt x="4224" y="626"/>
                    </a:lnTo>
                    <a:lnTo>
                      <a:pt x="4085" y="473"/>
                    </a:lnTo>
                    <a:lnTo>
                      <a:pt x="3918" y="334"/>
                    </a:lnTo>
                    <a:lnTo>
                      <a:pt x="3737" y="223"/>
                    </a:lnTo>
                    <a:lnTo>
                      <a:pt x="3557" y="139"/>
                    </a:lnTo>
                    <a:lnTo>
                      <a:pt x="3362" y="70"/>
                    </a:lnTo>
                    <a:lnTo>
                      <a:pt x="3154" y="28"/>
                    </a:lnTo>
                    <a:lnTo>
                      <a:pt x="2945" y="0"/>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00;p19">
                <a:extLst>
                  <a:ext uri="{FF2B5EF4-FFF2-40B4-BE49-F238E27FC236}">
                    <a16:creationId xmlns:a16="http://schemas.microsoft.com/office/drawing/2014/main" id="{02E2BF13-8ADB-43D4-5197-397D1FC24C4D}"/>
                  </a:ext>
                </a:extLst>
              </p:cNvPr>
              <p:cNvSpPr/>
              <p:nvPr/>
            </p:nvSpPr>
            <p:spPr>
              <a:xfrm>
                <a:off x="3779950" y="1357900"/>
                <a:ext cx="70875" cy="72950"/>
              </a:xfrm>
              <a:custGeom>
                <a:avLst/>
                <a:gdLst/>
                <a:ahLst/>
                <a:cxnLst/>
                <a:rect l="l" t="t" r="r" b="b"/>
                <a:pathLst>
                  <a:path w="2835" h="2918" extrusionOk="0">
                    <a:moveTo>
                      <a:pt x="1487" y="0"/>
                    </a:moveTo>
                    <a:lnTo>
                      <a:pt x="1292" y="28"/>
                    </a:lnTo>
                    <a:lnTo>
                      <a:pt x="1112" y="70"/>
                    </a:lnTo>
                    <a:lnTo>
                      <a:pt x="931" y="139"/>
                    </a:lnTo>
                    <a:lnTo>
                      <a:pt x="750" y="209"/>
                    </a:lnTo>
                    <a:lnTo>
                      <a:pt x="612" y="306"/>
                    </a:lnTo>
                    <a:lnTo>
                      <a:pt x="473" y="403"/>
                    </a:lnTo>
                    <a:lnTo>
                      <a:pt x="375" y="514"/>
                    </a:lnTo>
                    <a:lnTo>
                      <a:pt x="320" y="598"/>
                    </a:lnTo>
                    <a:lnTo>
                      <a:pt x="264" y="681"/>
                    </a:lnTo>
                    <a:lnTo>
                      <a:pt x="223" y="778"/>
                    </a:lnTo>
                    <a:lnTo>
                      <a:pt x="209" y="862"/>
                    </a:lnTo>
                    <a:lnTo>
                      <a:pt x="195" y="959"/>
                    </a:lnTo>
                    <a:lnTo>
                      <a:pt x="181" y="1056"/>
                    </a:lnTo>
                    <a:lnTo>
                      <a:pt x="195" y="1140"/>
                    </a:lnTo>
                    <a:lnTo>
                      <a:pt x="223" y="1237"/>
                    </a:lnTo>
                    <a:lnTo>
                      <a:pt x="250" y="1306"/>
                    </a:lnTo>
                    <a:lnTo>
                      <a:pt x="278" y="1376"/>
                    </a:lnTo>
                    <a:lnTo>
                      <a:pt x="361" y="1501"/>
                    </a:lnTo>
                    <a:lnTo>
                      <a:pt x="473" y="1612"/>
                    </a:lnTo>
                    <a:lnTo>
                      <a:pt x="570" y="1709"/>
                    </a:lnTo>
                    <a:lnTo>
                      <a:pt x="709" y="1834"/>
                    </a:lnTo>
                    <a:lnTo>
                      <a:pt x="764" y="1904"/>
                    </a:lnTo>
                    <a:lnTo>
                      <a:pt x="806" y="1973"/>
                    </a:lnTo>
                    <a:lnTo>
                      <a:pt x="834" y="2029"/>
                    </a:lnTo>
                    <a:lnTo>
                      <a:pt x="848" y="2098"/>
                    </a:lnTo>
                    <a:lnTo>
                      <a:pt x="848" y="2154"/>
                    </a:lnTo>
                    <a:lnTo>
                      <a:pt x="848" y="2223"/>
                    </a:lnTo>
                    <a:lnTo>
                      <a:pt x="834" y="2279"/>
                    </a:lnTo>
                    <a:lnTo>
                      <a:pt x="806" y="2348"/>
                    </a:lnTo>
                    <a:lnTo>
                      <a:pt x="778" y="2404"/>
                    </a:lnTo>
                    <a:lnTo>
                      <a:pt x="737" y="2446"/>
                    </a:lnTo>
                    <a:lnTo>
                      <a:pt x="681" y="2487"/>
                    </a:lnTo>
                    <a:lnTo>
                      <a:pt x="625" y="2515"/>
                    </a:lnTo>
                    <a:lnTo>
                      <a:pt x="570" y="2543"/>
                    </a:lnTo>
                    <a:lnTo>
                      <a:pt x="514" y="2557"/>
                    </a:lnTo>
                    <a:lnTo>
                      <a:pt x="375" y="2557"/>
                    </a:lnTo>
                    <a:lnTo>
                      <a:pt x="320" y="2543"/>
                    </a:lnTo>
                    <a:lnTo>
                      <a:pt x="264" y="2515"/>
                    </a:lnTo>
                    <a:lnTo>
                      <a:pt x="195" y="2487"/>
                    </a:lnTo>
                    <a:lnTo>
                      <a:pt x="125" y="2501"/>
                    </a:lnTo>
                    <a:lnTo>
                      <a:pt x="70" y="2529"/>
                    </a:lnTo>
                    <a:lnTo>
                      <a:pt x="14" y="2585"/>
                    </a:lnTo>
                    <a:lnTo>
                      <a:pt x="0" y="2654"/>
                    </a:lnTo>
                    <a:lnTo>
                      <a:pt x="0" y="2723"/>
                    </a:lnTo>
                    <a:lnTo>
                      <a:pt x="42" y="2779"/>
                    </a:lnTo>
                    <a:lnTo>
                      <a:pt x="98" y="2821"/>
                    </a:lnTo>
                    <a:lnTo>
                      <a:pt x="167" y="2862"/>
                    </a:lnTo>
                    <a:lnTo>
                      <a:pt x="236" y="2890"/>
                    </a:lnTo>
                    <a:lnTo>
                      <a:pt x="320" y="2904"/>
                    </a:lnTo>
                    <a:lnTo>
                      <a:pt x="403" y="2918"/>
                    </a:lnTo>
                    <a:lnTo>
                      <a:pt x="556" y="2904"/>
                    </a:lnTo>
                    <a:lnTo>
                      <a:pt x="709" y="2862"/>
                    </a:lnTo>
                    <a:lnTo>
                      <a:pt x="792" y="2835"/>
                    </a:lnTo>
                    <a:lnTo>
                      <a:pt x="862" y="2793"/>
                    </a:lnTo>
                    <a:lnTo>
                      <a:pt x="917" y="2751"/>
                    </a:lnTo>
                    <a:lnTo>
                      <a:pt x="987" y="2696"/>
                    </a:lnTo>
                    <a:lnTo>
                      <a:pt x="1056" y="2612"/>
                    </a:lnTo>
                    <a:lnTo>
                      <a:pt x="1126" y="2501"/>
                    </a:lnTo>
                    <a:lnTo>
                      <a:pt x="1167" y="2390"/>
                    </a:lnTo>
                    <a:lnTo>
                      <a:pt x="1195" y="2279"/>
                    </a:lnTo>
                    <a:lnTo>
                      <a:pt x="1209" y="2168"/>
                    </a:lnTo>
                    <a:lnTo>
                      <a:pt x="1195" y="2043"/>
                    </a:lnTo>
                    <a:lnTo>
                      <a:pt x="1181" y="1932"/>
                    </a:lnTo>
                    <a:lnTo>
                      <a:pt x="1126" y="1807"/>
                    </a:lnTo>
                    <a:lnTo>
                      <a:pt x="1056" y="1709"/>
                    </a:lnTo>
                    <a:lnTo>
                      <a:pt x="987" y="1612"/>
                    </a:lnTo>
                    <a:lnTo>
                      <a:pt x="806" y="1445"/>
                    </a:lnTo>
                    <a:lnTo>
                      <a:pt x="653" y="1292"/>
                    </a:lnTo>
                    <a:lnTo>
                      <a:pt x="598" y="1209"/>
                    </a:lnTo>
                    <a:lnTo>
                      <a:pt x="556" y="1126"/>
                    </a:lnTo>
                    <a:lnTo>
                      <a:pt x="542" y="1029"/>
                    </a:lnTo>
                    <a:lnTo>
                      <a:pt x="556" y="931"/>
                    </a:lnTo>
                    <a:lnTo>
                      <a:pt x="598" y="834"/>
                    </a:lnTo>
                    <a:lnTo>
                      <a:pt x="653" y="737"/>
                    </a:lnTo>
                    <a:lnTo>
                      <a:pt x="723" y="667"/>
                    </a:lnTo>
                    <a:lnTo>
                      <a:pt x="792" y="612"/>
                    </a:lnTo>
                    <a:lnTo>
                      <a:pt x="931" y="626"/>
                    </a:lnTo>
                    <a:lnTo>
                      <a:pt x="1070" y="667"/>
                    </a:lnTo>
                    <a:lnTo>
                      <a:pt x="1195" y="737"/>
                    </a:lnTo>
                    <a:lnTo>
                      <a:pt x="1251" y="765"/>
                    </a:lnTo>
                    <a:lnTo>
                      <a:pt x="1292" y="820"/>
                    </a:lnTo>
                    <a:lnTo>
                      <a:pt x="1376" y="931"/>
                    </a:lnTo>
                    <a:lnTo>
                      <a:pt x="1417" y="1070"/>
                    </a:lnTo>
                    <a:lnTo>
                      <a:pt x="1431" y="1209"/>
                    </a:lnTo>
                    <a:lnTo>
                      <a:pt x="1417" y="1348"/>
                    </a:lnTo>
                    <a:lnTo>
                      <a:pt x="1417" y="1418"/>
                    </a:lnTo>
                    <a:lnTo>
                      <a:pt x="1445" y="1487"/>
                    </a:lnTo>
                    <a:lnTo>
                      <a:pt x="1487" y="1529"/>
                    </a:lnTo>
                    <a:lnTo>
                      <a:pt x="1556" y="1556"/>
                    </a:lnTo>
                    <a:lnTo>
                      <a:pt x="1584" y="1570"/>
                    </a:lnTo>
                    <a:lnTo>
                      <a:pt x="1654" y="1556"/>
                    </a:lnTo>
                    <a:lnTo>
                      <a:pt x="1695" y="1529"/>
                    </a:lnTo>
                    <a:lnTo>
                      <a:pt x="1751" y="1487"/>
                    </a:lnTo>
                    <a:lnTo>
                      <a:pt x="1765" y="1431"/>
                    </a:lnTo>
                    <a:lnTo>
                      <a:pt x="1792" y="1320"/>
                    </a:lnTo>
                    <a:lnTo>
                      <a:pt x="1792" y="1209"/>
                    </a:lnTo>
                    <a:lnTo>
                      <a:pt x="1792" y="1098"/>
                    </a:lnTo>
                    <a:lnTo>
                      <a:pt x="1765" y="987"/>
                    </a:lnTo>
                    <a:lnTo>
                      <a:pt x="1737" y="876"/>
                    </a:lnTo>
                    <a:lnTo>
                      <a:pt x="1695" y="778"/>
                    </a:lnTo>
                    <a:lnTo>
                      <a:pt x="1640" y="681"/>
                    </a:lnTo>
                    <a:lnTo>
                      <a:pt x="1570" y="584"/>
                    </a:lnTo>
                    <a:lnTo>
                      <a:pt x="1515" y="528"/>
                    </a:lnTo>
                    <a:lnTo>
                      <a:pt x="1459" y="473"/>
                    </a:lnTo>
                    <a:lnTo>
                      <a:pt x="1320" y="389"/>
                    </a:lnTo>
                    <a:lnTo>
                      <a:pt x="1431" y="376"/>
                    </a:lnTo>
                    <a:lnTo>
                      <a:pt x="1542" y="362"/>
                    </a:lnTo>
                    <a:lnTo>
                      <a:pt x="1654" y="362"/>
                    </a:lnTo>
                    <a:lnTo>
                      <a:pt x="1751" y="376"/>
                    </a:lnTo>
                    <a:lnTo>
                      <a:pt x="1848" y="389"/>
                    </a:lnTo>
                    <a:lnTo>
                      <a:pt x="1945" y="417"/>
                    </a:lnTo>
                    <a:lnTo>
                      <a:pt x="2043" y="445"/>
                    </a:lnTo>
                    <a:lnTo>
                      <a:pt x="2126" y="501"/>
                    </a:lnTo>
                    <a:lnTo>
                      <a:pt x="2223" y="570"/>
                    </a:lnTo>
                    <a:lnTo>
                      <a:pt x="2307" y="653"/>
                    </a:lnTo>
                    <a:lnTo>
                      <a:pt x="2376" y="765"/>
                    </a:lnTo>
                    <a:lnTo>
                      <a:pt x="2432" y="876"/>
                    </a:lnTo>
                    <a:lnTo>
                      <a:pt x="2473" y="1001"/>
                    </a:lnTo>
                    <a:lnTo>
                      <a:pt x="2487" y="1112"/>
                    </a:lnTo>
                    <a:lnTo>
                      <a:pt x="2473" y="1237"/>
                    </a:lnTo>
                    <a:lnTo>
                      <a:pt x="2418" y="1362"/>
                    </a:lnTo>
                    <a:lnTo>
                      <a:pt x="2404" y="1418"/>
                    </a:lnTo>
                    <a:lnTo>
                      <a:pt x="2418" y="1487"/>
                    </a:lnTo>
                    <a:lnTo>
                      <a:pt x="2445" y="1556"/>
                    </a:lnTo>
                    <a:lnTo>
                      <a:pt x="2501" y="1598"/>
                    </a:lnTo>
                    <a:lnTo>
                      <a:pt x="2570" y="1612"/>
                    </a:lnTo>
                    <a:lnTo>
                      <a:pt x="2640" y="1612"/>
                    </a:lnTo>
                    <a:lnTo>
                      <a:pt x="2696" y="1584"/>
                    </a:lnTo>
                    <a:lnTo>
                      <a:pt x="2737" y="1529"/>
                    </a:lnTo>
                    <a:lnTo>
                      <a:pt x="2779" y="1445"/>
                    </a:lnTo>
                    <a:lnTo>
                      <a:pt x="2807" y="1348"/>
                    </a:lnTo>
                    <a:lnTo>
                      <a:pt x="2834" y="1265"/>
                    </a:lnTo>
                    <a:lnTo>
                      <a:pt x="2834" y="1167"/>
                    </a:lnTo>
                    <a:lnTo>
                      <a:pt x="2834" y="1070"/>
                    </a:lnTo>
                    <a:lnTo>
                      <a:pt x="2834" y="987"/>
                    </a:lnTo>
                    <a:lnTo>
                      <a:pt x="2821" y="890"/>
                    </a:lnTo>
                    <a:lnTo>
                      <a:pt x="2793" y="792"/>
                    </a:lnTo>
                    <a:lnTo>
                      <a:pt x="2751" y="709"/>
                    </a:lnTo>
                    <a:lnTo>
                      <a:pt x="2709" y="626"/>
                    </a:lnTo>
                    <a:lnTo>
                      <a:pt x="2668" y="542"/>
                    </a:lnTo>
                    <a:lnTo>
                      <a:pt x="2612" y="459"/>
                    </a:lnTo>
                    <a:lnTo>
                      <a:pt x="2543" y="376"/>
                    </a:lnTo>
                    <a:lnTo>
                      <a:pt x="2473" y="306"/>
                    </a:lnTo>
                    <a:lnTo>
                      <a:pt x="2404" y="251"/>
                    </a:lnTo>
                    <a:lnTo>
                      <a:pt x="2307" y="195"/>
                    </a:lnTo>
                    <a:lnTo>
                      <a:pt x="2168" y="112"/>
                    </a:lnTo>
                    <a:lnTo>
                      <a:pt x="2001" y="56"/>
                    </a:lnTo>
                    <a:lnTo>
                      <a:pt x="1834" y="14"/>
                    </a:lnTo>
                    <a:lnTo>
                      <a:pt x="1667" y="0"/>
                    </a:lnTo>
                    <a:close/>
                  </a:path>
                </a:pathLst>
              </a:custGeom>
              <a:solidFill>
                <a:srgbClr val="662D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01;p19">
                <a:extLst>
                  <a:ext uri="{FF2B5EF4-FFF2-40B4-BE49-F238E27FC236}">
                    <a16:creationId xmlns:a16="http://schemas.microsoft.com/office/drawing/2014/main" id="{D06B2FB0-E5FB-A7F7-A2EA-BA0BF7E36B5E}"/>
                  </a:ext>
                </a:extLst>
              </p:cNvPr>
              <p:cNvSpPr/>
              <p:nvPr/>
            </p:nvSpPr>
            <p:spPr>
              <a:xfrm>
                <a:off x="4607275" y="1446475"/>
                <a:ext cx="322675" cy="286900"/>
              </a:xfrm>
              <a:custGeom>
                <a:avLst/>
                <a:gdLst/>
                <a:ahLst/>
                <a:cxnLst/>
                <a:rect l="l" t="t" r="r" b="b"/>
                <a:pathLst>
                  <a:path w="12907" h="11476" extrusionOk="0">
                    <a:moveTo>
                      <a:pt x="8225" y="0"/>
                    </a:moveTo>
                    <a:lnTo>
                      <a:pt x="8086" y="42"/>
                    </a:lnTo>
                    <a:lnTo>
                      <a:pt x="7933" y="97"/>
                    </a:lnTo>
                    <a:lnTo>
                      <a:pt x="7767" y="195"/>
                    </a:lnTo>
                    <a:lnTo>
                      <a:pt x="7572" y="320"/>
                    </a:lnTo>
                    <a:lnTo>
                      <a:pt x="7391" y="459"/>
                    </a:lnTo>
                    <a:lnTo>
                      <a:pt x="7183" y="625"/>
                    </a:lnTo>
                    <a:lnTo>
                      <a:pt x="6975" y="806"/>
                    </a:lnTo>
                    <a:lnTo>
                      <a:pt x="6752" y="1014"/>
                    </a:lnTo>
                    <a:lnTo>
                      <a:pt x="6294" y="1459"/>
                    </a:lnTo>
                    <a:lnTo>
                      <a:pt x="5835" y="1959"/>
                    </a:lnTo>
                    <a:lnTo>
                      <a:pt x="5377" y="2473"/>
                    </a:lnTo>
                    <a:lnTo>
                      <a:pt x="4919" y="2987"/>
                    </a:lnTo>
                    <a:lnTo>
                      <a:pt x="4488" y="3501"/>
                    </a:lnTo>
                    <a:lnTo>
                      <a:pt x="3738" y="4418"/>
                    </a:lnTo>
                    <a:lnTo>
                      <a:pt x="3210" y="5057"/>
                    </a:lnTo>
                    <a:lnTo>
                      <a:pt x="3057" y="5238"/>
                    </a:lnTo>
                    <a:lnTo>
                      <a:pt x="3001" y="5293"/>
                    </a:lnTo>
                    <a:lnTo>
                      <a:pt x="2918" y="5141"/>
                    </a:lnTo>
                    <a:lnTo>
                      <a:pt x="2751" y="4752"/>
                    </a:lnTo>
                    <a:lnTo>
                      <a:pt x="2487" y="4251"/>
                    </a:lnTo>
                    <a:lnTo>
                      <a:pt x="2334" y="3974"/>
                    </a:lnTo>
                    <a:lnTo>
                      <a:pt x="2154" y="3696"/>
                    </a:lnTo>
                    <a:lnTo>
                      <a:pt x="1973" y="3418"/>
                    </a:lnTo>
                    <a:lnTo>
                      <a:pt x="1765" y="3168"/>
                    </a:lnTo>
                    <a:lnTo>
                      <a:pt x="1556" y="2959"/>
                    </a:lnTo>
                    <a:lnTo>
                      <a:pt x="1459" y="2862"/>
                    </a:lnTo>
                    <a:lnTo>
                      <a:pt x="1348" y="2779"/>
                    </a:lnTo>
                    <a:lnTo>
                      <a:pt x="1237" y="2709"/>
                    </a:lnTo>
                    <a:lnTo>
                      <a:pt x="1126" y="2654"/>
                    </a:lnTo>
                    <a:lnTo>
                      <a:pt x="1015" y="2612"/>
                    </a:lnTo>
                    <a:lnTo>
                      <a:pt x="903" y="2584"/>
                    </a:lnTo>
                    <a:lnTo>
                      <a:pt x="778" y="2584"/>
                    </a:lnTo>
                    <a:lnTo>
                      <a:pt x="667" y="2598"/>
                    </a:lnTo>
                    <a:lnTo>
                      <a:pt x="556" y="2640"/>
                    </a:lnTo>
                    <a:lnTo>
                      <a:pt x="445" y="2695"/>
                    </a:lnTo>
                    <a:lnTo>
                      <a:pt x="334" y="2765"/>
                    </a:lnTo>
                    <a:lnTo>
                      <a:pt x="250" y="2834"/>
                    </a:lnTo>
                    <a:lnTo>
                      <a:pt x="181" y="2904"/>
                    </a:lnTo>
                    <a:lnTo>
                      <a:pt x="125" y="2987"/>
                    </a:lnTo>
                    <a:lnTo>
                      <a:pt x="70" y="3057"/>
                    </a:lnTo>
                    <a:lnTo>
                      <a:pt x="42" y="3140"/>
                    </a:lnTo>
                    <a:lnTo>
                      <a:pt x="14" y="3223"/>
                    </a:lnTo>
                    <a:lnTo>
                      <a:pt x="0" y="3307"/>
                    </a:lnTo>
                    <a:lnTo>
                      <a:pt x="0" y="3390"/>
                    </a:lnTo>
                    <a:lnTo>
                      <a:pt x="0" y="3487"/>
                    </a:lnTo>
                    <a:lnTo>
                      <a:pt x="42" y="3668"/>
                    </a:lnTo>
                    <a:lnTo>
                      <a:pt x="98" y="3862"/>
                    </a:lnTo>
                    <a:lnTo>
                      <a:pt x="181" y="4071"/>
                    </a:lnTo>
                    <a:lnTo>
                      <a:pt x="376" y="4515"/>
                    </a:lnTo>
                    <a:lnTo>
                      <a:pt x="473" y="4766"/>
                    </a:lnTo>
                    <a:lnTo>
                      <a:pt x="570" y="5016"/>
                    </a:lnTo>
                    <a:lnTo>
                      <a:pt x="639" y="5280"/>
                    </a:lnTo>
                    <a:lnTo>
                      <a:pt x="695" y="5557"/>
                    </a:lnTo>
                    <a:lnTo>
                      <a:pt x="737" y="5849"/>
                    </a:lnTo>
                    <a:lnTo>
                      <a:pt x="737" y="5988"/>
                    </a:lnTo>
                    <a:lnTo>
                      <a:pt x="737" y="6141"/>
                    </a:lnTo>
                    <a:lnTo>
                      <a:pt x="695" y="6516"/>
                    </a:lnTo>
                    <a:lnTo>
                      <a:pt x="626" y="7044"/>
                    </a:lnTo>
                    <a:lnTo>
                      <a:pt x="556" y="7669"/>
                    </a:lnTo>
                    <a:lnTo>
                      <a:pt x="542" y="8003"/>
                    </a:lnTo>
                    <a:lnTo>
                      <a:pt x="528" y="8350"/>
                    </a:lnTo>
                    <a:lnTo>
                      <a:pt x="542" y="8697"/>
                    </a:lnTo>
                    <a:lnTo>
                      <a:pt x="570" y="9045"/>
                    </a:lnTo>
                    <a:lnTo>
                      <a:pt x="626" y="9392"/>
                    </a:lnTo>
                    <a:lnTo>
                      <a:pt x="695" y="9711"/>
                    </a:lnTo>
                    <a:lnTo>
                      <a:pt x="751" y="9878"/>
                    </a:lnTo>
                    <a:lnTo>
                      <a:pt x="806" y="10031"/>
                    </a:lnTo>
                    <a:lnTo>
                      <a:pt x="876" y="10170"/>
                    </a:lnTo>
                    <a:lnTo>
                      <a:pt x="945" y="10309"/>
                    </a:lnTo>
                    <a:lnTo>
                      <a:pt x="1042" y="10434"/>
                    </a:lnTo>
                    <a:lnTo>
                      <a:pt x="1140" y="10559"/>
                    </a:lnTo>
                    <a:lnTo>
                      <a:pt x="1237" y="10684"/>
                    </a:lnTo>
                    <a:lnTo>
                      <a:pt x="1362" y="10781"/>
                    </a:lnTo>
                    <a:lnTo>
                      <a:pt x="1459" y="10837"/>
                    </a:lnTo>
                    <a:lnTo>
                      <a:pt x="1723" y="10976"/>
                    </a:lnTo>
                    <a:lnTo>
                      <a:pt x="1918" y="11073"/>
                    </a:lnTo>
                    <a:lnTo>
                      <a:pt x="2154" y="11156"/>
                    </a:lnTo>
                    <a:lnTo>
                      <a:pt x="2404" y="11254"/>
                    </a:lnTo>
                    <a:lnTo>
                      <a:pt x="2696" y="11337"/>
                    </a:lnTo>
                    <a:lnTo>
                      <a:pt x="3001" y="11406"/>
                    </a:lnTo>
                    <a:lnTo>
                      <a:pt x="3335" y="11448"/>
                    </a:lnTo>
                    <a:lnTo>
                      <a:pt x="3682" y="11476"/>
                    </a:lnTo>
                    <a:lnTo>
                      <a:pt x="4029" y="11476"/>
                    </a:lnTo>
                    <a:lnTo>
                      <a:pt x="4210" y="11462"/>
                    </a:lnTo>
                    <a:lnTo>
                      <a:pt x="4404" y="11448"/>
                    </a:lnTo>
                    <a:lnTo>
                      <a:pt x="4585" y="11406"/>
                    </a:lnTo>
                    <a:lnTo>
                      <a:pt x="4766" y="11365"/>
                    </a:lnTo>
                    <a:lnTo>
                      <a:pt x="4960" y="11309"/>
                    </a:lnTo>
                    <a:lnTo>
                      <a:pt x="5141" y="11240"/>
                    </a:lnTo>
                    <a:lnTo>
                      <a:pt x="5335" y="11156"/>
                    </a:lnTo>
                    <a:lnTo>
                      <a:pt x="5516" y="11073"/>
                    </a:lnTo>
                    <a:lnTo>
                      <a:pt x="5863" y="10865"/>
                    </a:lnTo>
                    <a:lnTo>
                      <a:pt x="6183" y="10642"/>
                    </a:lnTo>
                    <a:lnTo>
                      <a:pt x="6447" y="10420"/>
                    </a:lnTo>
                    <a:lnTo>
                      <a:pt x="6697" y="10184"/>
                    </a:lnTo>
                    <a:lnTo>
                      <a:pt x="6905" y="9948"/>
                    </a:lnTo>
                    <a:lnTo>
                      <a:pt x="7072" y="9711"/>
                    </a:lnTo>
                    <a:lnTo>
                      <a:pt x="7225" y="9489"/>
                    </a:lnTo>
                    <a:lnTo>
                      <a:pt x="7364" y="9267"/>
                    </a:lnTo>
                    <a:lnTo>
                      <a:pt x="7461" y="9072"/>
                    </a:lnTo>
                    <a:lnTo>
                      <a:pt x="7544" y="8878"/>
                    </a:lnTo>
                    <a:lnTo>
                      <a:pt x="7614" y="8711"/>
                    </a:lnTo>
                    <a:lnTo>
                      <a:pt x="7655" y="8558"/>
                    </a:lnTo>
                    <a:lnTo>
                      <a:pt x="7711" y="8350"/>
                    </a:lnTo>
                    <a:lnTo>
                      <a:pt x="7725" y="8280"/>
                    </a:lnTo>
                    <a:lnTo>
                      <a:pt x="8211" y="8531"/>
                    </a:lnTo>
                    <a:lnTo>
                      <a:pt x="8711" y="8781"/>
                    </a:lnTo>
                    <a:lnTo>
                      <a:pt x="9309" y="9045"/>
                    </a:lnTo>
                    <a:lnTo>
                      <a:pt x="9614" y="9184"/>
                    </a:lnTo>
                    <a:lnTo>
                      <a:pt x="9934" y="9295"/>
                    </a:lnTo>
                    <a:lnTo>
                      <a:pt x="10240" y="9406"/>
                    </a:lnTo>
                    <a:lnTo>
                      <a:pt x="10531" y="9489"/>
                    </a:lnTo>
                    <a:lnTo>
                      <a:pt x="10795" y="9545"/>
                    </a:lnTo>
                    <a:lnTo>
                      <a:pt x="11018" y="9573"/>
                    </a:lnTo>
                    <a:lnTo>
                      <a:pt x="11129" y="9573"/>
                    </a:lnTo>
                    <a:lnTo>
                      <a:pt x="11212" y="9559"/>
                    </a:lnTo>
                    <a:lnTo>
                      <a:pt x="11295" y="9531"/>
                    </a:lnTo>
                    <a:lnTo>
                      <a:pt x="11365" y="9503"/>
                    </a:lnTo>
                    <a:lnTo>
                      <a:pt x="11407" y="9461"/>
                    </a:lnTo>
                    <a:lnTo>
                      <a:pt x="11434" y="9406"/>
                    </a:lnTo>
                    <a:lnTo>
                      <a:pt x="11448" y="9336"/>
                    </a:lnTo>
                    <a:lnTo>
                      <a:pt x="11434" y="9267"/>
                    </a:lnTo>
                    <a:lnTo>
                      <a:pt x="11407" y="9184"/>
                    </a:lnTo>
                    <a:lnTo>
                      <a:pt x="11365" y="9100"/>
                    </a:lnTo>
                    <a:lnTo>
                      <a:pt x="11226" y="8920"/>
                    </a:lnTo>
                    <a:lnTo>
                      <a:pt x="11045" y="8711"/>
                    </a:lnTo>
                    <a:lnTo>
                      <a:pt x="10823" y="8489"/>
                    </a:lnTo>
                    <a:lnTo>
                      <a:pt x="10587" y="8267"/>
                    </a:lnTo>
                    <a:lnTo>
                      <a:pt x="10323" y="8030"/>
                    </a:lnTo>
                    <a:lnTo>
                      <a:pt x="9781" y="7600"/>
                    </a:lnTo>
                    <a:lnTo>
                      <a:pt x="9295" y="7225"/>
                    </a:lnTo>
                    <a:lnTo>
                      <a:pt x="8809" y="6877"/>
                    </a:lnTo>
                    <a:lnTo>
                      <a:pt x="9420" y="6947"/>
                    </a:lnTo>
                    <a:lnTo>
                      <a:pt x="10073" y="7002"/>
                    </a:lnTo>
                    <a:lnTo>
                      <a:pt x="10809" y="7044"/>
                    </a:lnTo>
                    <a:lnTo>
                      <a:pt x="11184" y="7058"/>
                    </a:lnTo>
                    <a:lnTo>
                      <a:pt x="11559" y="7058"/>
                    </a:lnTo>
                    <a:lnTo>
                      <a:pt x="11907" y="7044"/>
                    </a:lnTo>
                    <a:lnTo>
                      <a:pt x="12212" y="7030"/>
                    </a:lnTo>
                    <a:lnTo>
                      <a:pt x="12490" y="6988"/>
                    </a:lnTo>
                    <a:lnTo>
                      <a:pt x="12601" y="6961"/>
                    </a:lnTo>
                    <a:lnTo>
                      <a:pt x="12699" y="6919"/>
                    </a:lnTo>
                    <a:lnTo>
                      <a:pt x="12782" y="6877"/>
                    </a:lnTo>
                    <a:lnTo>
                      <a:pt x="12838" y="6836"/>
                    </a:lnTo>
                    <a:lnTo>
                      <a:pt x="12893" y="6780"/>
                    </a:lnTo>
                    <a:lnTo>
                      <a:pt x="12907" y="6724"/>
                    </a:lnTo>
                    <a:lnTo>
                      <a:pt x="12907" y="6669"/>
                    </a:lnTo>
                    <a:lnTo>
                      <a:pt x="12879" y="6599"/>
                    </a:lnTo>
                    <a:lnTo>
                      <a:pt x="12838" y="6544"/>
                    </a:lnTo>
                    <a:lnTo>
                      <a:pt x="12768" y="6474"/>
                    </a:lnTo>
                    <a:lnTo>
                      <a:pt x="12685" y="6419"/>
                    </a:lnTo>
                    <a:lnTo>
                      <a:pt x="12587" y="6349"/>
                    </a:lnTo>
                    <a:lnTo>
                      <a:pt x="12324" y="6224"/>
                    </a:lnTo>
                    <a:lnTo>
                      <a:pt x="12018" y="6099"/>
                    </a:lnTo>
                    <a:lnTo>
                      <a:pt x="11671" y="5974"/>
                    </a:lnTo>
                    <a:lnTo>
                      <a:pt x="11309" y="5849"/>
                    </a:lnTo>
                    <a:lnTo>
                      <a:pt x="10920" y="5738"/>
                    </a:lnTo>
                    <a:lnTo>
                      <a:pt x="10156" y="5544"/>
                    </a:lnTo>
                    <a:lnTo>
                      <a:pt x="9489" y="5377"/>
                    </a:lnTo>
                    <a:lnTo>
                      <a:pt x="8836" y="5238"/>
                    </a:lnTo>
                    <a:lnTo>
                      <a:pt x="9017" y="5182"/>
                    </a:lnTo>
                    <a:lnTo>
                      <a:pt x="9475" y="5016"/>
                    </a:lnTo>
                    <a:lnTo>
                      <a:pt x="10142" y="4766"/>
                    </a:lnTo>
                    <a:lnTo>
                      <a:pt x="10504" y="4613"/>
                    </a:lnTo>
                    <a:lnTo>
                      <a:pt x="10893" y="4446"/>
                    </a:lnTo>
                    <a:lnTo>
                      <a:pt x="11268" y="4279"/>
                    </a:lnTo>
                    <a:lnTo>
                      <a:pt x="11615" y="4099"/>
                    </a:lnTo>
                    <a:lnTo>
                      <a:pt x="11948" y="3904"/>
                    </a:lnTo>
                    <a:lnTo>
                      <a:pt x="12240" y="3724"/>
                    </a:lnTo>
                    <a:lnTo>
                      <a:pt x="12365" y="3626"/>
                    </a:lnTo>
                    <a:lnTo>
                      <a:pt x="12476" y="3529"/>
                    </a:lnTo>
                    <a:lnTo>
                      <a:pt x="12574" y="3446"/>
                    </a:lnTo>
                    <a:lnTo>
                      <a:pt x="12643" y="3348"/>
                    </a:lnTo>
                    <a:lnTo>
                      <a:pt x="12699" y="3265"/>
                    </a:lnTo>
                    <a:lnTo>
                      <a:pt x="12740" y="3182"/>
                    </a:lnTo>
                    <a:lnTo>
                      <a:pt x="12740" y="3098"/>
                    </a:lnTo>
                    <a:lnTo>
                      <a:pt x="12726" y="3015"/>
                    </a:lnTo>
                    <a:lnTo>
                      <a:pt x="12699" y="2946"/>
                    </a:lnTo>
                    <a:lnTo>
                      <a:pt x="12629" y="2876"/>
                    </a:lnTo>
                    <a:lnTo>
                      <a:pt x="12532" y="2834"/>
                    </a:lnTo>
                    <a:lnTo>
                      <a:pt x="12421" y="2807"/>
                    </a:lnTo>
                    <a:lnTo>
                      <a:pt x="12282" y="2779"/>
                    </a:lnTo>
                    <a:lnTo>
                      <a:pt x="11768" y="2779"/>
                    </a:lnTo>
                    <a:lnTo>
                      <a:pt x="11351" y="2834"/>
                    </a:lnTo>
                    <a:lnTo>
                      <a:pt x="10893" y="2904"/>
                    </a:lnTo>
                    <a:lnTo>
                      <a:pt x="10406" y="3001"/>
                    </a:lnTo>
                    <a:lnTo>
                      <a:pt x="9906" y="3112"/>
                    </a:lnTo>
                    <a:lnTo>
                      <a:pt x="9406" y="3237"/>
                    </a:lnTo>
                    <a:lnTo>
                      <a:pt x="8934" y="3362"/>
                    </a:lnTo>
                    <a:lnTo>
                      <a:pt x="8100" y="3599"/>
                    </a:lnTo>
                    <a:lnTo>
                      <a:pt x="7517" y="3779"/>
                    </a:lnTo>
                    <a:lnTo>
                      <a:pt x="7280" y="3849"/>
                    </a:lnTo>
                    <a:lnTo>
                      <a:pt x="7572" y="3307"/>
                    </a:lnTo>
                    <a:lnTo>
                      <a:pt x="7836" y="2751"/>
                    </a:lnTo>
                    <a:lnTo>
                      <a:pt x="8142" y="2098"/>
                    </a:lnTo>
                    <a:lnTo>
                      <a:pt x="8267" y="1765"/>
                    </a:lnTo>
                    <a:lnTo>
                      <a:pt x="8392" y="1431"/>
                    </a:lnTo>
                    <a:lnTo>
                      <a:pt x="8503" y="1112"/>
                    </a:lnTo>
                    <a:lnTo>
                      <a:pt x="8572" y="806"/>
                    </a:lnTo>
                    <a:lnTo>
                      <a:pt x="8614" y="542"/>
                    </a:lnTo>
                    <a:lnTo>
                      <a:pt x="8614" y="431"/>
                    </a:lnTo>
                    <a:lnTo>
                      <a:pt x="8600" y="320"/>
                    </a:lnTo>
                    <a:lnTo>
                      <a:pt x="8586" y="236"/>
                    </a:lnTo>
                    <a:lnTo>
                      <a:pt x="8558" y="153"/>
                    </a:lnTo>
                    <a:lnTo>
                      <a:pt x="8517" y="97"/>
                    </a:lnTo>
                    <a:lnTo>
                      <a:pt x="8447" y="42"/>
                    </a:lnTo>
                    <a:lnTo>
                      <a:pt x="8406" y="28"/>
                    </a:lnTo>
                    <a:lnTo>
                      <a:pt x="8350" y="14"/>
                    </a:lnTo>
                    <a:lnTo>
                      <a:pt x="8295" y="0"/>
                    </a:lnTo>
                    <a:close/>
                  </a:path>
                </a:pathLst>
              </a:custGeom>
              <a:solidFill>
                <a:srgbClr val="8A4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02;p19">
                <a:extLst>
                  <a:ext uri="{FF2B5EF4-FFF2-40B4-BE49-F238E27FC236}">
                    <a16:creationId xmlns:a16="http://schemas.microsoft.com/office/drawing/2014/main" id="{C6FBD0B0-18EF-D592-03EC-86DD1C359AF2}"/>
                  </a:ext>
                </a:extLst>
              </p:cNvPr>
              <p:cNvSpPr/>
              <p:nvPr/>
            </p:nvSpPr>
            <p:spPr>
              <a:xfrm>
                <a:off x="4609000" y="1674325"/>
                <a:ext cx="159800" cy="74000"/>
              </a:xfrm>
              <a:custGeom>
                <a:avLst/>
                <a:gdLst/>
                <a:ahLst/>
                <a:cxnLst/>
                <a:rect l="l" t="t" r="r" b="b"/>
                <a:pathLst>
                  <a:path w="6392" h="2960" extrusionOk="0">
                    <a:moveTo>
                      <a:pt x="834" y="0"/>
                    </a:moveTo>
                    <a:lnTo>
                      <a:pt x="668" y="14"/>
                    </a:lnTo>
                    <a:lnTo>
                      <a:pt x="529" y="28"/>
                    </a:lnTo>
                    <a:lnTo>
                      <a:pt x="390" y="56"/>
                    </a:lnTo>
                    <a:lnTo>
                      <a:pt x="279" y="83"/>
                    </a:lnTo>
                    <a:lnTo>
                      <a:pt x="209" y="139"/>
                    </a:lnTo>
                    <a:lnTo>
                      <a:pt x="140" y="195"/>
                    </a:lnTo>
                    <a:lnTo>
                      <a:pt x="84" y="264"/>
                    </a:lnTo>
                    <a:lnTo>
                      <a:pt x="43" y="347"/>
                    </a:lnTo>
                    <a:lnTo>
                      <a:pt x="29" y="445"/>
                    </a:lnTo>
                    <a:lnTo>
                      <a:pt x="1" y="528"/>
                    </a:lnTo>
                    <a:lnTo>
                      <a:pt x="1" y="723"/>
                    </a:lnTo>
                    <a:lnTo>
                      <a:pt x="1" y="903"/>
                    </a:lnTo>
                    <a:lnTo>
                      <a:pt x="29" y="1056"/>
                    </a:lnTo>
                    <a:lnTo>
                      <a:pt x="56" y="1195"/>
                    </a:lnTo>
                    <a:lnTo>
                      <a:pt x="5794" y="2959"/>
                    </a:lnTo>
                    <a:lnTo>
                      <a:pt x="5892" y="2848"/>
                    </a:lnTo>
                    <a:lnTo>
                      <a:pt x="6003" y="2723"/>
                    </a:lnTo>
                    <a:lnTo>
                      <a:pt x="6114" y="2570"/>
                    </a:lnTo>
                    <a:lnTo>
                      <a:pt x="6239" y="2390"/>
                    </a:lnTo>
                    <a:lnTo>
                      <a:pt x="6281" y="2292"/>
                    </a:lnTo>
                    <a:lnTo>
                      <a:pt x="6322" y="2195"/>
                    </a:lnTo>
                    <a:lnTo>
                      <a:pt x="6364" y="2098"/>
                    </a:lnTo>
                    <a:lnTo>
                      <a:pt x="6378" y="2001"/>
                    </a:lnTo>
                    <a:lnTo>
                      <a:pt x="6392" y="1903"/>
                    </a:lnTo>
                    <a:lnTo>
                      <a:pt x="6378" y="1806"/>
                    </a:lnTo>
                    <a:lnTo>
                      <a:pt x="6350" y="1737"/>
                    </a:lnTo>
                    <a:lnTo>
                      <a:pt x="6308" y="1667"/>
                    </a:lnTo>
                    <a:lnTo>
                      <a:pt x="6225" y="1584"/>
                    </a:lnTo>
                    <a:lnTo>
                      <a:pt x="6128" y="1514"/>
                    </a:lnTo>
                    <a:lnTo>
                      <a:pt x="6003" y="1431"/>
                    </a:lnTo>
                    <a:lnTo>
                      <a:pt x="5864" y="1348"/>
                    </a:lnTo>
                    <a:lnTo>
                      <a:pt x="5516" y="1181"/>
                    </a:lnTo>
                    <a:lnTo>
                      <a:pt x="5113" y="1014"/>
                    </a:lnTo>
                    <a:lnTo>
                      <a:pt x="4669" y="834"/>
                    </a:lnTo>
                    <a:lnTo>
                      <a:pt x="4183" y="667"/>
                    </a:lnTo>
                    <a:lnTo>
                      <a:pt x="3669" y="514"/>
                    </a:lnTo>
                    <a:lnTo>
                      <a:pt x="3155" y="375"/>
                    </a:lnTo>
                    <a:lnTo>
                      <a:pt x="2641" y="250"/>
                    </a:lnTo>
                    <a:lnTo>
                      <a:pt x="2126" y="153"/>
                    </a:lnTo>
                    <a:lnTo>
                      <a:pt x="1654" y="70"/>
                    </a:lnTo>
                    <a:lnTo>
                      <a:pt x="1223" y="14"/>
                    </a:lnTo>
                    <a:lnTo>
                      <a:pt x="1029" y="0"/>
                    </a:lnTo>
                    <a:close/>
                  </a:path>
                </a:pathLst>
              </a:custGeom>
              <a:solidFill>
                <a:srgbClr val="3C4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03;p19">
                <a:extLst>
                  <a:ext uri="{FF2B5EF4-FFF2-40B4-BE49-F238E27FC236}">
                    <a16:creationId xmlns:a16="http://schemas.microsoft.com/office/drawing/2014/main" id="{8ED64E6A-4546-EAD0-F69D-68DDDFE6EFA9}"/>
                  </a:ext>
                </a:extLst>
              </p:cNvPr>
              <p:cNvSpPr/>
              <p:nvPr/>
            </p:nvSpPr>
            <p:spPr>
              <a:xfrm>
                <a:off x="3891100" y="1695500"/>
                <a:ext cx="877000" cy="806875"/>
              </a:xfrm>
              <a:custGeom>
                <a:avLst/>
                <a:gdLst/>
                <a:ahLst/>
                <a:cxnLst/>
                <a:rect l="l" t="t" r="r" b="b"/>
                <a:pathLst>
                  <a:path w="35080" h="32275" extrusionOk="0">
                    <a:moveTo>
                      <a:pt x="29467" y="1"/>
                    </a:moveTo>
                    <a:lnTo>
                      <a:pt x="29231" y="14"/>
                    </a:lnTo>
                    <a:lnTo>
                      <a:pt x="29009" y="28"/>
                    </a:lnTo>
                    <a:lnTo>
                      <a:pt x="28814" y="70"/>
                    </a:lnTo>
                    <a:lnTo>
                      <a:pt x="28634" y="112"/>
                    </a:lnTo>
                    <a:lnTo>
                      <a:pt x="28481" y="181"/>
                    </a:lnTo>
                    <a:lnTo>
                      <a:pt x="28342" y="251"/>
                    </a:lnTo>
                    <a:lnTo>
                      <a:pt x="28245" y="348"/>
                    </a:lnTo>
                    <a:lnTo>
                      <a:pt x="28147" y="459"/>
                    </a:lnTo>
                    <a:lnTo>
                      <a:pt x="28036" y="598"/>
                    </a:lnTo>
                    <a:lnTo>
                      <a:pt x="27814" y="931"/>
                    </a:lnTo>
                    <a:lnTo>
                      <a:pt x="27578" y="1348"/>
                    </a:lnTo>
                    <a:lnTo>
                      <a:pt x="27314" y="1834"/>
                    </a:lnTo>
                    <a:lnTo>
                      <a:pt x="27050" y="2376"/>
                    </a:lnTo>
                    <a:lnTo>
                      <a:pt x="26758" y="2988"/>
                    </a:lnTo>
                    <a:lnTo>
                      <a:pt x="26466" y="3654"/>
                    </a:lnTo>
                    <a:lnTo>
                      <a:pt x="26161" y="4349"/>
                    </a:lnTo>
                    <a:lnTo>
                      <a:pt x="25508" y="5891"/>
                    </a:lnTo>
                    <a:lnTo>
                      <a:pt x="24855" y="7545"/>
                    </a:lnTo>
                    <a:lnTo>
                      <a:pt x="24174" y="9267"/>
                    </a:lnTo>
                    <a:lnTo>
                      <a:pt x="23507" y="11004"/>
                    </a:lnTo>
                    <a:lnTo>
                      <a:pt x="22243" y="14366"/>
                    </a:lnTo>
                    <a:lnTo>
                      <a:pt x="21145" y="17256"/>
                    </a:lnTo>
                    <a:lnTo>
                      <a:pt x="20701" y="18395"/>
                    </a:lnTo>
                    <a:lnTo>
                      <a:pt x="20339" y="19270"/>
                    </a:lnTo>
                    <a:lnTo>
                      <a:pt x="20187" y="19590"/>
                    </a:lnTo>
                    <a:lnTo>
                      <a:pt x="20075" y="19826"/>
                    </a:lnTo>
                    <a:lnTo>
                      <a:pt x="19978" y="19979"/>
                    </a:lnTo>
                    <a:lnTo>
                      <a:pt x="19936" y="20021"/>
                    </a:lnTo>
                    <a:lnTo>
                      <a:pt x="19909" y="20034"/>
                    </a:lnTo>
                    <a:lnTo>
                      <a:pt x="19867" y="20021"/>
                    </a:lnTo>
                    <a:lnTo>
                      <a:pt x="19811" y="19993"/>
                    </a:lnTo>
                    <a:lnTo>
                      <a:pt x="19631" y="19854"/>
                    </a:lnTo>
                    <a:lnTo>
                      <a:pt x="19395" y="19618"/>
                    </a:lnTo>
                    <a:lnTo>
                      <a:pt x="19103" y="19312"/>
                    </a:lnTo>
                    <a:lnTo>
                      <a:pt x="18325" y="18478"/>
                    </a:lnTo>
                    <a:lnTo>
                      <a:pt x="17352" y="17381"/>
                    </a:lnTo>
                    <a:lnTo>
                      <a:pt x="16158" y="16033"/>
                    </a:lnTo>
                    <a:lnTo>
                      <a:pt x="14921" y="14644"/>
                    </a:lnTo>
                    <a:lnTo>
                      <a:pt x="13712" y="13310"/>
                    </a:lnTo>
                    <a:lnTo>
                      <a:pt x="12879" y="12407"/>
                    </a:lnTo>
                    <a:lnTo>
                      <a:pt x="12031" y="11490"/>
                    </a:lnTo>
                    <a:lnTo>
                      <a:pt x="11156" y="10573"/>
                    </a:lnTo>
                    <a:lnTo>
                      <a:pt x="10253" y="9642"/>
                    </a:lnTo>
                    <a:lnTo>
                      <a:pt x="9350" y="8739"/>
                    </a:lnTo>
                    <a:lnTo>
                      <a:pt x="8447" y="7850"/>
                    </a:lnTo>
                    <a:lnTo>
                      <a:pt x="7544" y="6989"/>
                    </a:lnTo>
                    <a:lnTo>
                      <a:pt x="6627" y="6155"/>
                    </a:lnTo>
                    <a:lnTo>
                      <a:pt x="5738" y="5377"/>
                    </a:lnTo>
                    <a:lnTo>
                      <a:pt x="5293" y="5002"/>
                    </a:lnTo>
                    <a:lnTo>
                      <a:pt x="4849" y="4655"/>
                    </a:lnTo>
                    <a:lnTo>
                      <a:pt x="4418" y="4307"/>
                    </a:lnTo>
                    <a:lnTo>
                      <a:pt x="3987" y="3988"/>
                    </a:lnTo>
                    <a:lnTo>
                      <a:pt x="3571" y="3682"/>
                    </a:lnTo>
                    <a:lnTo>
                      <a:pt x="3154" y="3390"/>
                    </a:lnTo>
                    <a:lnTo>
                      <a:pt x="2737" y="3113"/>
                    </a:lnTo>
                    <a:lnTo>
                      <a:pt x="2334" y="2863"/>
                    </a:lnTo>
                    <a:lnTo>
                      <a:pt x="1945" y="2640"/>
                    </a:lnTo>
                    <a:lnTo>
                      <a:pt x="1556" y="2432"/>
                    </a:lnTo>
                    <a:lnTo>
                      <a:pt x="1195" y="2251"/>
                    </a:lnTo>
                    <a:lnTo>
                      <a:pt x="820" y="2098"/>
                    </a:lnTo>
                    <a:lnTo>
                      <a:pt x="472" y="1973"/>
                    </a:lnTo>
                    <a:lnTo>
                      <a:pt x="125" y="1862"/>
                    </a:lnTo>
                    <a:lnTo>
                      <a:pt x="83" y="2265"/>
                    </a:lnTo>
                    <a:lnTo>
                      <a:pt x="56" y="2738"/>
                    </a:lnTo>
                    <a:lnTo>
                      <a:pt x="14" y="3390"/>
                    </a:lnTo>
                    <a:lnTo>
                      <a:pt x="0" y="4182"/>
                    </a:lnTo>
                    <a:lnTo>
                      <a:pt x="0" y="5127"/>
                    </a:lnTo>
                    <a:lnTo>
                      <a:pt x="0" y="5641"/>
                    </a:lnTo>
                    <a:lnTo>
                      <a:pt x="28" y="6183"/>
                    </a:lnTo>
                    <a:lnTo>
                      <a:pt x="56" y="6753"/>
                    </a:lnTo>
                    <a:lnTo>
                      <a:pt x="97" y="7364"/>
                    </a:lnTo>
                    <a:lnTo>
                      <a:pt x="153" y="7975"/>
                    </a:lnTo>
                    <a:lnTo>
                      <a:pt x="208" y="8628"/>
                    </a:lnTo>
                    <a:lnTo>
                      <a:pt x="292" y="9295"/>
                    </a:lnTo>
                    <a:lnTo>
                      <a:pt x="389" y="9976"/>
                    </a:lnTo>
                    <a:lnTo>
                      <a:pt x="500" y="10670"/>
                    </a:lnTo>
                    <a:lnTo>
                      <a:pt x="639" y="11393"/>
                    </a:lnTo>
                    <a:lnTo>
                      <a:pt x="792" y="12115"/>
                    </a:lnTo>
                    <a:lnTo>
                      <a:pt x="959" y="12852"/>
                    </a:lnTo>
                    <a:lnTo>
                      <a:pt x="1167" y="13602"/>
                    </a:lnTo>
                    <a:lnTo>
                      <a:pt x="1375" y="14366"/>
                    </a:lnTo>
                    <a:lnTo>
                      <a:pt x="1626" y="15130"/>
                    </a:lnTo>
                    <a:lnTo>
                      <a:pt x="1889" y="15894"/>
                    </a:lnTo>
                    <a:lnTo>
                      <a:pt x="2181" y="16672"/>
                    </a:lnTo>
                    <a:lnTo>
                      <a:pt x="2501" y="17436"/>
                    </a:lnTo>
                    <a:lnTo>
                      <a:pt x="2862" y="18201"/>
                    </a:lnTo>
                    <a:lnTo>
                      <a:pt x="3237" y="18979"/>
                    </a:lnTo>
                    <a:lnTo>
                      <a:pt x="3529" y="19507"/>
                    </a:lnTo>
                    <a:lnTo>
                      <a:pt x="3862" y="20062"/>
                    </a:lnTo>
                    <a:lnTo>
                      <a:pt x="4237" y="20632"/>
                    </a:lnTo>
                    <a:lnTo>
                      <a:pt x="4654" y="21215"/>
                    </a:lnTo>
                    <a:lnTo>
                      <a:pt x="5099" y="21827"/>
                    </a:lnTo>
                    <a:lnTo>
                      <a:pt x="5585" y="22438"/>
                    </a:lnTo>
                    <a:lnTo>
                      <a:pt x="6099" y="23049"/>
                    </a:lnTo>
                    <a:lnTo>
                      <a:pt x="6641" y="23674"/>
                    </a:lnTo>
                    <a:lnTo>
                      <a:pt x="7322" y="24425"/>
                    </a:lnTo>
                    <a:lnTo>
                      <a:pt x="8058" y="25175"/>
                    </a:lnTo>
                    <a:lnTo>
                      <a:pt x="8628" y="25731"/>
                    </a:lnTo>
                    <a:lnTo>
                      <a:pt x="9211" y="26272"/>
                    </a:lnTo>
                    <a:lnTo>
                      <a:pt x="9947" y="26925"/>
                    </a:lnTo>
                    <a:lnTo>
                      <a:pt x="10684" y="27551"/>
                    </a:lnTo>
                    <a:lnTo>
                      <a:pt x="11351" y="28079"/>
                    </a:lnTo>
                    <a:lnTo>
                      <a:pt x="12017" y="28579"/>
                    </a:lnTo>
                    <a:lnTo>
                      <a:pt x="12712" y="29065"/>
                    </a:lnTo>
                    <a:lnTo>
                      <a:pt x="13393" y="29523"/>
                    </a:lnTo>
                    <a:lnTo>
                      <a:pt x="14101" y="29954"/>
                    </a:lnTo>
                    <a:lnTo>
                      <a:pt x="14796" y="30357"/>
                    </a:lnTo>
                    <a:lnTo>
                      <a:pt x="15505" y="30732"/>
                    </a:lnTo>
                    <a:lnTo>
                      <a:pt x="16213" y="31066"/>
                    </a:lnTo>
                    <a:lnTo>
                      <a:pt x="16560" y="31232"/>
                    </a:lnTo>
                    <a:lnTo>
                      <a:pt x="16922" y="31371"/>
                    </a:lnTo>
                    <a:lnTo>
                      <a:pt x="17269" y="31510"/>
                    </a:lnTo>
                    <a:lnTo>
                      <a:pt x="17630" y="31635"/>
                    </a:lnTo>
                    <a:lnTo>
                      <a:pt x="17978" y="31746"/>
                    </a:lnTo>
                    <a:lnTo>
                      <a:pt x="18325" y="31857"/>
                    </a:lnTo>
                    <a:lnTo>
                      <a:pt x="18686" y="31955"/>
                    </a:lnTo>
                    <a:lnTo>
                      <a:pt x="19033" y="32038"/>
                    </a:lnTo>
                    <a:lnTo>
                      <a:pt x="19381" y="32108"/>
                    </a:lnTo>
                    <a:lnTo>
                      <a:pt x="19714" y="32163"/>
                    </a:lnTo>
                    <a:lnTo>
                      <a:pt x="20062" y="32219"/>
                    </a:lnTo>
                    <a:lnTo>
                      <a:pt x="20409" y="32246"/>
                    </a:lnTo>
                    <a:lnTo>
                      <a:pt x="20742" y="32274"/>
                    </a:lnTo>
                    <a:lnTo>
                      <a:pt x="21409" y="32274"/>
                    </a:lnTo>
                    <a:lnTo>
                      <a:pt x="21743" y="32260"/>
                    </a:lnTo>
                    <a:lnTo>
                      <a:pt x="21909" y="32233"/>
                    </a:lnTo>
                    <a:lnTo>
                      <a:pt x="22076" y="32205"/>
                    </a:lnTo>
                    <a:lnTo>
                      <a:pt x="22257" y="32177"/>
                    </a:lnTo>
                    <a:lnTo>
                      <a:pt x="22423" y="32121"/>
                    </a:lnTo>
                    <a:lnTo>
                      <a:pt x="22590" y="32066"/>
                    </a:lnTo>
                    <a:lnTo>
                      <a:pt x="22757" y="32010"/>
                    </a:lnTo>
                    <a:lnTo>
                      <a:pt x="23104" y="31857"/>
                    </a:lnTo>
                    <a:lnTo>
                      <a:pt x="23438" y="31677"/>
                    </a:lnTo>
                    <a:lnTo>
                      <a:pt x="23771" y="31455"/>
                    </a:lnTo>
                    <a:lnTo>
                      <a:pt x="24090" y="31205"/>
                    </a:lnTo>
                    <a:lnTo>
                      <a:pt x="24424" y="30927"/>
                    </a:lnTo>
                    <a:lnTo>
                      <a:pt x="24743" y="30621"/>
                    </a:lnTo>
                    <a:lnTo>
                      <a:pt x="25077" y="30288"/>
                    </a:lnTo>
                    <a:lnTo>
                      <a:pt x="25396" y="29926"/>
                    </a:lnTo>
                    <a:lnTo>
                      <a:pt x="25702" y="29551"/>
                    </a:lnTo>
                    <a:lnTo>
                      <a:pt x="26022" y="29134"/>
                    </a:lnTo>
                    <a:lnTo>
                      <a:pt x="26327" y="28704"/>
                    </a:lnTo>
                    <a:lnTo>
                      <a:pt x="26633" y="28245"/>
                    </a:lnTo>
                    <a:lnTo>
                      <a:pt x="26939" y="27773"/>
                    </a:lnTo>
                    <a:lnTo>
                      <a:pt x="27230" y="27287"/>
                    </a:lnTo>
                    <a:lnTo>
                      <a:pt x="27536" y="26773"/>
                    </a:lnTo>
                    <a:lnTo>
                      <a:pt x="27828" y="26231"/>
                    </a:lnTo>
                    <a:lnTo>
                      <a:pt x="28106" y="25689"/>
                    </a:lnTo>
                    <a:lnTo>
                      <a:pt x="28397" y="25133"/>
                    </a:lnTo>
                    <a:lnTo>
                      <a:pt x="28675" y="24550"/>
                    </a:lnTo>
                    <a:lnTo>
                      <a:pt x="28953" y="23966"/>
                    </a:lnTo>
                    <a:lnTo>
                      <a:pt x="29217" y="23355"/>
                    </a:lnTo>
                    <a:lnTo>
                      <a:pt x="29745" y="22118"/>
                    </a:lnTo>
                    <a:lnTo>
                      <a:pt x="30259" y="20854"/>
                    </a:lnTo>
                    <a:lnTo>
                      <a:pt x="30745" y="19562"/>
                    </a:lnTo>
                    <a:lnTo>
                      <a:pt x="31218" y="18242"/>
                    </a:lnTo>
                    <a:lnTo>
                      <a:pt x="31662" y="16922"/>
                    </a:lnTo>
                    <a:lnTo>
                      <a:pt x="32079" y="15603"/>
                    </a:lnTo>
                    <a:lnTo>
                      <a:pt x="32482" y="14297"/>
                    </a:lnTo>
                    <a:lnTo>
                      <a:pt x="32857" y="13005"/>
                    </a:lnTo>
                    <a:lnTo>
                      <a:pt x="33204" y="11754"/>
                    </a:lnTo>
                    <a:lnTo>
                      <a:pt x="33524" y="10518"/>
                    </a:lnTo>
                    <a:lnTo>
                      <a:pt x="33816" y="9351"/>
                    </a:lnTo>
                    <a:lnTo>
                      <a:pt x="34080" y="8225"/>
                    </a:lnTo>
                    <a:lnTo>
                      <a:pt x="34316" y="7156"/>
                    </a:lnTo>
                    <a:lnTo>
                      <a:pt x="34524" y="6169"/>
                    </a:lnTo>
                    <a:lnTo>
                      <a:pt x="34705" y="5252"/>
                    </a:lnTo>
                    <a:lnTo>
                      <a:pt x="34844" y="4432"/>
                    </a:lnTo>
                    <a:lnTo>
                      <a:pt x="34955" y="3724"/>
                    </a:lnTo>
                    <a:lnTo>
                      <a:pt x="35024" y="3113"/>
                    </a:lnTo>
                    <a:lnTo>
                      <a:pt x="35066" y="2612"/>
                    </a:lnTo>
                    <a:lnTo>
                      <a:pt x="35080" y="2404"/>
                    </a:lnTo>
                    <a:lnTo>
                      <a:pt x="35080" y="2237"/>
                    </a:lnTo>
                    <a:lnTo>
                      <a:pt x="35052" y="2112"/>
                    </a:lnTo>
                    <a:lnTo>
                      <a:pt x="34997" y="1973"/>
                    </a:lnTo>
                    <a:lnTo>
                      <a:pt x="34913" y="1834"/>
                    </a:lnTo>
                    <a:lnTo>
                      <a:pt x="34802" y="1709"/>
                    </a:lnTo>
                    <a:lnTo>
                      <a:pt x="34663" y="1570"/>
                    </a:lnTo>
                    <a:lnTo>
                      <a:pt x="34496" y="1445"/>
                    </a:lnTo>
                    <a:lnTo>
                      <a:pt x="34316" y="1320"/>
                    </a:lnTo>
                    <a:lnTo>
                      <a:pt x="34121" y="1195"/>
                    </a:lnTo>
                    <a:lnTo>
                      <a:pt x="33899" y="1070"/>
                    </a:lnTo>
                    <a:lnTo>
                      <a:pt x="33663" y="959"/>
                    </a:lnTo>
                    <a:lnTo>
                      <a:pt x="33399" y="848"/>
                    </a:lnTo>
                    <a:lnTo>
                      <a:pt x="33135" y="737"/>
                    </a:lnTo>
                    <a:lnTo>
                      <a:pt x="32871" y="640"/>
                    </a:lnTo>
                    <a:lnTo>
                      <a:pt x="32579" y="542"/>
                    </a:lnTo>
                    <a:lnTo>
                      <a:pt x="31996" y="362"/>
                    </a:lnTo>
                    <a:lnTo>
                      <a:pt x="31398" y="223"/>
                    </a:lnTo>
                    <a:lnTo>
                      <a:pt x="30815" y="112"/>
                    </a:lnTo>
                    <a:lnTo>
                      <a:pt x="30523" y="70"/>
                    </a:lnTo>
                    <a:lnTo>
                      <a:pt x="30245" y="28"/>
                    </a:lnTo>
                    <a:lnTo>
                      <a:pt x="29967" y="14"/>
                    </a:lnTo>
                    <a:lnTo>
                      <a:pt x="29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04;p19">
                <a:extLst>
                  <a:ext uri="{FF2B5EF4-FFF2-40B4-BE49-F238E27FC236}">
                    <a16:creationId xmlns:a16="http://schemas.microsoft.com/office/drawing/2014/main" id="{27EE0E59-A89E-D0F5-0240-822FECFB70A4}"/>
                  </a:ext>
                </a:extLst>
              </p:cNvPr>
              <p:cNvSpPr/>
              <p:nvPr/>
            </p:nvSpPr>
            <p:spPr>
              <a:xfrm>
                <a:off x="4121375" y="2096325"/>
                <a:ext cx="203550" cy="287950"/>
              </a:xfrm>
              <a:custGeom>
                <a:avLst/>
                <a:gdLst/>
                <a:ahLst/>
                <a:cxnLst/>
                <a:rect l="l" t="t" r="r" b="b"/>
                <a:pathLst>
                  <a:path w="8142" h="11518" extrusionOk="0">
                    <a:moveTo>
                      <a:pt x="6947" y="0"/>
                    </a:moveTo>
                    <a:lnTo>
                      <a:pt x="6405" y="570"/>
                    </a:lnTo>
                    <a:lnTo>
                      <a:pt x="5863" y="1139"/>
                    </a:lnTo>
                    <a:lnTo>
                      <a:pt x="5335" y="1723"/>
                    </a:lnTo>
                    <a:lnTo>
                      <a:pt x="4807" y="2306"/>
                    </a:lnTo>
                    <a:lnTo>
                      <a:pt x="4307" y="2918"/>
                    </a:lnTo>
                    <a:lnTo>
                      <a:pt x="3807" y="3515"/>
                    </a:lnTo>
                    <a:lnTo>
                      <a:pt x="3321" y="4140"/>
                    </a:lnTo>
                    <a:lnTo>
                      <a:pt x="2862" y="4766"/>
                    </a:lnTo>
                    <a:lnTo>
                      <a:pt x="2417" y="5419"/>
                    </a:lnTo>
                    <a:lnTo>
                      <a:pt x="2001" y="6072"/>
                    </a:lnTo>
                    <a:lnTo>
                      <a:pt x="1598" y="6724"/>
                    </a:lnTo>
                    <a:lnTo>
                      <a:pt x="1223" y="7405"/>
                    </a:lnTo>
                    <a:lnTo>
                      <a:pt x="875" y="8100"/>
                    </a:lnTo>
                    <a:lnTo>
                      <a:pt x="556" y="8795"/>
                    </a:lnTo>
                    <a:lnTo>
                      <a:pt x="403" y="9156"/>
                    </a:lnTo>
                    <a:lnTo>
                      <a:pt x="264" y="9517"/>
                    </a:lnTo>
                    <a:lnTo>
                      <a:pt x="125" y="9878"/>
                    </a:lnTo>
                    <a:lnTo>
                      <a:pt x="0" y="10239"/>
                    </a:lnTo>
                    <a:lnTo>
                      <a:pt x="736" y="10892"/>
                    </a:lnTo>
                    <a:lnTo>
                      <a:pt x="1473" y="11518"/>
                    </a:lnTo>
                    <a:lnTo>
                      <a:pt x="1584" y="11143"/>
                    </a:lnTo>
                    <a:lnTo>
                      <a:pt x="1695" y="10781"/>
                    </a:lnTo>
                    <a:lnTo>
                      <a:pt x="1820" y="10420"/>
                    </a:lnTo>
                    <a:lnTo>
                      <a:pt x="1945" y="10073"/>
                    </a:lnTo>
                    <a:lnTo>
                      <a:pt x="2084" y="9712"/>
                    </a:lnTo>
                    <a:lnTo>
                      <a:pt x="2237" y="9364"/>
                    </a:lnTo>
                    <a:lnTo>
                      <a:pt x="2390" y="9017"/>
                    </a:lnTo>
                    <a:lnTo>
                      <a:pt x="2556" y="8683"/>
                    </a:lnTo>
                    <a:lnTo>
                      <a:pt x="2904" y="8003"/>
                    </a:lnTo>
                    <a:lnTo>
                      <a:pt x="3293" y="7336"/>
                    </a:lnTo>
                    <a:lnTo>
                      <a:pt x="3696" y="6697"/>
                    </a:lnTo>
                    <a:lnTo>
                      <a:pt x="4126" y="6058"/>
                    </a:lnTo>
                    <a:lnTo>
                      <a:pt x="4585" y="5432"/>
                    </a:lnTo>
                    <a:lnTo>
                      <a:pt x="5043" y="4807"/>
                    </a:lnTo>
                    <a:lnTo>
                      <a:pt x="5530" y="4210"/>
                    </a:lnTo>
                    <a:lnTo>
                      <a:pt x="6030" y="3612"/>
                    </a:lnTo>
                    <a:lnTo>
                      <a:pt x="6544" y="3029"/>
                    </a:lnTo>
                    <a:lnTo>
                      <a:pt x="7072" y="2459"/>
                    </a:lnTo>
                    <a:lnTo>
                      <a:pt x="7600" y="1904"/>
                    </a:lnTo>
                    <a:lnTo>
                      <a:pt x="8141" y="1348"/>
                    </a:lnTo>
                    <a:lnTo>
                      <a:pt x="6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05;p19">
                <a:extLst>
                  <a:ext uri="{FF2B5EF4-FFF2-40B4-BE49-F238E27FC236}">
                    <a16:creationId xmlns:a16="http://schemas.microsoft.com/office/drawing/2014/main" id="{03566339-3725-22C4-4910-6A8F7B0FD309}"/>
                  </a:ext>
                </a:extLst>
              </p:cNvPr>
              <p:cNvSpPr/>
              <p:nvPr/>
            </p:nvSpPr>
            <p:spPr>
              <a:xfrm>
                <a:off x="4057100" y="2028250"/>
                <a:ext cx="207050" cy="296625"/>
              </a:xfrm>
              <a:custGeom>
                <a:avLst/>
                <a:gdLst/>
                <a:ahLst/>
                <a:cxnLst/>
                <a:rect l="l" t="t" r="r" b="b"/>
                <a:pathLst>
                  <a:path w="8282" h="11865" extrusionOk="0">
                    <a:moveTo>
                      <a:pt x="7072" y="0"/>
                    </a:moveTo>
                    <a:lnTo>
                      <a:pt x="6517" y="570"/>
                    </a:lnTo>
                    <a:lnTo>
                      <a:pt x="5975" y="1153"/>
                    </a:lnTo>
                    <a:lnTo>
                      <a:pt x="5433" y="1737"/>
                    </a:lnTo>
                    <a:lnTo>
                      <a:pt x="4905" y="2334"/>
                    </a:lnTo>
                    <a:lnTo>
                      <a:pt x="4377" y="2946"/>
                    </a:lnTo>
                    <a:lnTo>
                      <a:pt x="3877" y="3557"/>
                    </a:lnTo>
                    <a:lnTo>
                      <a:pt x="3391" y="4196"/>
                    </a:lnTo>
                    <a:lnTo>
                      <a:pt x="2918" y="4821"/>
                    </a:lnTo>
                    <a:lnTo>
                      <a:pt x="2460" y="5474"/>
                    </a:lnTo>
                    <a:lnTo>
                      <a:pt x="2029" y="6141"/>
                    </a:lnTo>
                    <a:lnTo>
                      <a:pt x="1626" y="6808"/>
                    </a:lnTo>
                    <a:lnTo>
                      <a:pt x="1237" y="7489"/>
                    </a:lnTo>
                    <a:lnTo>
                      <a:pt x="876" y="8197"/>
                    </a:lnTo>
                    <a:lnTo>
                      <a:pt x="557" y="8906"/>
                    </a:lnTo>
                    <a:lnTo>
                      <a:pt x="404" y="9267"/>
                    </a:lnTo>
                    <a:lnTo>
                      <a:pt x="265" y="9628"/>
                    </a:lnTo>
                    <a:lnTo>
                      <a:pt x="126" y="9989"/>
                    </a:lnTo>
                    <a:lnTo>
                      <a:pt x="1" y="10364"/>
                    </a:lnTo>
                    <a:lnTo>
                      <a:pt x="682" y="11115"/>
                    </a:lnTo>
                    <a:lnTo>
                      <a:pt x="1418" y="11865"/>
                    </a:lnTo>
                    <a:lnTo>
                      <a:pt x="1515" y="11476"/>
                    </a:lnTo>
                    <a:lnTo>
                      <a:pt x="1626" y="11101"/>
                    </a:lnTo>
                    <a:lnTo>
                      <a:pt x="1751" y="10726"/>
                    </a:lnTo>
                    <a:lnTo>
                      <a:pt x="1876" y="10351"/>
                    </a:lnTo>
                    <a:lnTo>
                      <a:pt x="2029" y="9989"/>
                    </a:lnTo>
                    <a:lnTo>
                      <a:pt x="2168" y="9628"/>
                    </a:lnTo>
                    <a:lnTo>
                      <a:pt x="2335" y="9267"/>
                    </a:lnTo>
                    <a:lnTo>
                      <a:pt x="2502" y="8920"/>
                    </a:lnTo>
                    <a:lnTo>
                      <a:pt x="2682" y="8558"/>
                    </a:lnTo>
                    <a:lnTo>
                      <a:pt x="2863" y="8211"/>
                    </a:lnTo>
                    <a:lnTo>
                      <a:pt x="3252" y="7530"/>
                    </a:lnTo>
                    <a:lnTo>
                      <a:pt x="3669" y="6849"/>
                    </a:lnTo>
                    <a:lnTo>
                      <a:pt x="4113" y="6197"/>
                    </a:lnTo>
                    <a:lnTo>
                      <a:pt x="4586" y="5544"/>
                    </a:lnTo>
                    <a:lnTo>
                      <a:pt x="5072" y="4918"/>
                    </a:lnTo>
                    <a:lnTo>
                      <a:pt x="5572" y="4293"/>
                    </a:lnTo>
                    <a:lnTo>
                      <a:pt x="6100" y="3682"/>
                    </a:lnTo>
                    <a:lnTo>
                      <a:pt x="6628" y="3084"/>
                    </a:lnTo>
                    <a:lnTo>
                      <a:pt x="7170" y="2487"/>
                    </a:lnTo>
                    <a:lnTo>
                      <a:pt x="7725" y="1904"/>
                    </a:lnTo>
                    <a:lnTo>
                      <a:pt x="8281" y="1334"/>
                    </a:lnTo>
                    <a:lnTo>
                      <a:pt x="7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06;p19">
                <a:extLst>
                  <a:ext uri="{FF2B5EF4-FFF2-40B4-BE49-F238E27FC236}">
                    <a16:creationId xmlns:a16="http://schemas.microsoft.com/office/drawing/2014/main" id="{2A19FF05-AA5C-BB35-86C9-4AAACCBB997C}"/>
                  </a:ext>
                </a:extLst>
              </p:cNvPr>
              <p:cNvSpPr/>
              <p:nvPr/>
            </p:nvSpPr>
            <p:spPr>
              <a:xfrm>
                <a:off x="3850450" y="238125"/>
                <a:ext cx="316775" cy="497725"/>
              </a:xfrm>
              <a:custGeom>
                <a:avLst/>
                <a:gdLst/>
                <a:ahLst/>
                <a:cxnLst/>
                <a:rect l="l" t="t" r="r" b="b"/>
                <a:pathLst>
                  <a:path w="12671" h="19909" extrusionOk="0">
                    <a:moveTo>
                      <a:pt x="5349" y="0"/>
                    </a:moveTo>
                    <a:lnTo>
                      <a:pt x="5030" y="14"/>
                    </a:lnTo>
                    <a:lnTo>
                      <a:pt x="4724" y="42"/>
                    </a:lnTo>
                    <a:lnTo>
                      <a:pt x="4419" y="69"/>
                    </a:lnTo>
                    <a:lnTo>
                      <a:pt x="4127" y="125"/>
                    </a:lnTo>
                    <a:lnTo>
                      <a:pt x="3835" y="195"/>
                    </a:lnTo>
                    <a:lnTo>
                      <a:pt x="3557" y="278"/>
                    </a:lnTo>
                    <a:lnTo>
                      <a:pt x="3279" y="361"/>
                    </a:lnTo>
                    <a:lnTo>
                      <a:pt x="3015" y="472"/>
                    </a:lnTo>
                    <a:lnTo>
                      <a:pt x="2765" y="597"/>
                    </a:lnTo>
                    <a:lnTo>
                      <a:pt x="2515" y="736"/>
                    </a:lnTo>
                    <a:lnTo>
                      <a:pt x="2279" y="875"/>
                    </a:lnTo>
                    <a:lnTo>
                      <a:pt x="2057" y="1042"/>
                    </a:lnTo>
                    <a:lnTo>
                      <a:pt x="1834" y="1209"/>
                    </a:lnTo>
                    <a:lnTo>
                      <a:pt x="1626" y="1389"/>
                    </a:lnTo>
                    <a:lnTo>
                      <a:pt x="1432" y="1584"/>
                    </a:lnTo>
                    <a:lnTo>
                      <a:pt x="1251" y="1792"/>
                    </a:lnTo>
                    <a:lnTo>
                      <a:pt x="1084" y="2015"/>
                    </a:lnTo>
                    <a:lnTo>
                      <a:pt x="917" y="2237"/>
                    </a:lnTo>
                    <a:lnTo>
                      <a:pt x="765" y="2487"/>
                    </a:lnTo>
                    <a:lnTo>
                      <a:pt x="626" y="2737"/>
                    </a:lnTo>
                    <a:lnTo>
                      <a:pt x="487" y="3001"/>
                    </a:lnTo>
                    <a:lnTo>
                      <a:pt x="376" y="3279"/>
                    </a:lnTo>
                    <a:lnTo>
                      <a:pt x="265" y="3571"/>
                    </a:lnTo>
                    <a:lnTo>
                      <a:pt x="167" y="3862"/>
                    </a:lnTo>
                    <a:lnTo>
                      <a:pt x="70" y="4182"/>
                    </a:lnTo>
                    <a:lnTo>
                      <a:pt x="1" y="4501"/>
                    </a:lnTo>
                    <a:lnTo>
                      <a:pt x="4460" y="5432"/>
                    </a:lnTo>
                    <a:lnTo>
                      <a:pt x="4530" y="5196"/>
                    </a:lnTo>
                    <a:lnTo>
                      <a:pt x="4613" y="4974"/>
                    </a:lnTo>
                    <a:lnTo>
                      <a:pt x="4696" y="4765"/>
                    </a:lnTo>
                    <a:lnTo>
                      <a:pt x="4794" y="4571"/>
                    </a:lnTo>
                    <a:lnTo>
                      <a:pt x="4905" y="4390"/>
                    </a:lnTo>
                    <a:lnTo>
                      <a:pt x="5030" y="4237"/>
                    </a:lnTo>
                    <a:lnTo>
                      <a:pt x="5169" y="4098"/>
                    </a:lnTo>
                    <a:lnTo>
                      <a:pt x="5308" y="3960"/>
                    </a:lnTo>
                    <a:lnTo>
                      <a:pt x="5460" y="3862"/>
                    </a:lnTo>
                    <a:lnTo>
                      <a:pt x="5627" y="3765"/>
                    </a:lnTo>
                    <a:lnTo>
                      <a:pt x="5794" y="3696"/>
                    </a:lnTo>
                    <a:lnTo>
                      <a:pt x="5961" y="3640"/>
                    </a:lnTo>
                    <a:lnTo>
                      <a:pt x="6141" y="3612"/>
                    </a:lnTo>
                    <a:lnTo>
                      <a:pt x="6516" y="3612"/>
                    </a:lnTo>
                    <a:lnTo>
                      <a:pt x="6711" y="3654"/>
                    </a:lnTo>
                    <a:lnTo>
                      <a:pt x="6919" y="3696"/>
                    </a:lnTo>
                    <a:lnTo>
                      <a:pt x="7114" y="3765"/>
                    </a:lnTo>
                    <a:lnTo>
                      <a:pt x="7280" y="3848"/>
                    </a:lnTo>
                    <a:lnTo>
                      <a:pt x="7433" y="3932"/>
                    </a:lnTo>
                    <a:lnTo>
                      <a:pt x="7572" y="4029"/>
                    </a:lnTo>
                    <a:lnTo>
                      <a:pt x="7697" y="4154"/>
                    </a:lnTo>
                    <a:lnTo>
                      <a:pt x="7808" y="4279"/>
                    </a:lnTo>
                    <a:lnTo>
                      <a:pt x="7892" y="4418"/>
                    </a:lnTo>
                    <a:lnTo>
                      <a:pt x="7975" y="4571"/>
                    </a:lnTo>
                    <a:lnTo>
                      <a:pt x="8031" y="4738"/>
                    </a:lnTo>
                    <a:lnTo>
                      <a:pt x="8072" y="4918"/>
                    </a:lnTo>
                    <a:lnTo>
                      <a:pt x="8086" y="5113"/>
                    </a:lnTo>
                    <a:lnTo>
                      <a:pt x="8100" y="5307"/>
                    </a:lnTo>
                    <a:lnTo>
                      <a:pt x="8086" y="5529"/>
                    </a:lnTo>
                    <a:lnTo>
                      <a:pt x="8058" y="5766"/>
                    </a:lnTo>
                    <a:lnTo>
                      <a:pt x="8017" y="6002"/>
                    </a:lnTo>
                    <a:lnTo>
                      <a:pt x="7961" y="6210"/>
                    </a:lnTo>
                    <a:lnTo>
                      <a:pt x="7906" y="6391"/>
                    </a:lnTo>
                    <a:lnTo>
                      <a:pt x="7822" y="6585"/>
                    </a:lnTo>
                    <a:lnTo>
                      <a:pt x="7725" y="6766"/>
                    </a:lnTo>
                    <a:lnTo>
                      <a:pt x="7614" y="6933"/>
                    </a:lnTo>
                    <a:lnTo>
                      <a:pt x="7489" y="7099"/>
                    </a:lnTo>
                    <a:lnTo>
                      <a:pt x="7350" y="7252"/>
                    </a:lnTo>
                    <a:lnTo>
                      <a:pt x="7197" y="7391"/>
                    </a:lnTo>
                    <a:lnTo>
                      <a:pt x="7030" y="7544"/>
                    </a:lnTo>
                    <a:lnTo>
                      <a:pt x="6836" y="7683"/>
                    </a:lnTo>
                    <a:lnTo>
                      <a:pt x="6419" y="7989"/>
                    </a:lnTo>
                    <a:lnTo>
                      <a:pt x="5947" y="8280"/>
                    </a:lnTo>
                    <a:lnTo>
                      <a:pt x="5391" y="8586"/>
                    </a:lnTo>
                    <a:lnTo>
                      <a:pt x="5113" y="8753"/>
                    </a:lnTo>
                    <a:lnTo>
                      <a:pt x="4849" y="8919"/>
                    </a:lnTo>
                    <a:lnTo>
                      <a:pt x="4599" y="9114"/>
                    </a:lnTo>
                    <a:lnTo>
                      <a:pt x="4363" y="9308"/>
                    </a:lnTo>
                    <a:lnTo>
                      <a:pt x="4155" y="9517"/>
                    </a:lnTo>
                    <a:lnTo>
                      <a:pt x="3946" y="9739"/>
                    </a:lnTo>
                    <a:lnTo>
                      <a:pt x="3752" y="9975"/>
                    </a:lnTo>
                    <a:lnTo>
                      <a:pt x="3585" y="10239"/>
                    </a:lnTo>
                    <a:lnTo>
                      <a:pt x="3418" y="10503"/>
                    </a:lnTo>
                    <a:lnTo>
                      <a:pt x="3265" y="10809"/>
                    </a:lnTo>
                    <a:lnTo>
                      <a:pt x="3113" y="11128"/>
                    </a:lnTo>
                    <a:lnTo>
                      <a:pt x="2974" y="11490"/>
                    </a:lnTo>
                    <a:lnTo>
                      <a:pt x="2849" y="11865"/>
                    </a:lnTo>
                    <a:lnTo>
                      <a:pt x="2724" y="12282"/>
                    </a:lnTo>
                    <a:lnTo>
                      <a:pt x="2612" y="12726"/>
                    </a:lnTo>
                    <a:lnTo>
                      <a:pt x="2515" y="13185"/>
                    </a:lnTo>
                    <a:lnTo>
                      <a:pt x="6294" y="13976"/>
                    </a:lnTo>
                    <a:lnTo>
                      <a:pt x="6419" y="13504"/>
                    </a:lnTo>
                    <a:lnTo>
                      <a:pt x="6489" y="13282"/>
                    </a:lnTo>
                    <a:lnTo>
                      <a:pt x="6572" y="13073"/>
                    </a:lnTo>
                    <a:lnTo>
                      <a:pt x="6641" y="12879"/>
                    </a:lnTo>
                    <a:lnTo>
                      <a:pt x="6725" y="12698"/>
                    </a:lnTo>
                    <a:lnTo>
                      <a:pt x="6822" y="12532"/>
                    </a:lnTo>
                    <a:lnTo>
                      <a:pt x="6919" y="12379"/>
                    </a:lnTo>
                    <a:lnTo>
                      <a:pt x="7017" y="12226"/>
                    </a:lnTo>
                    <a:lnTo>
                      <a:pt x="7128" y="12073"/>
                    </a:lnTo>
                    <a:lnTo>
                      <a:pt x="7253" y="11934"/>
                    </a:lnTo>
                    <a:lnTo>
                      <a:pt x="7406" y="11795"/>
                    </a:lnTo>
                    <a:lnTo>
                      <a:pt x="7544" y="11670"/>
                    </a:lnTo>
                    <a:lnTo>
                      <a:pt x="7711" y="11531"/>
                    </a:lnTo>
                    <a:lnTo>
                      <a:pt x="7892" y="11406"/>
                    </a:lnTo>
                    <a:lnTo>
                      <a:pt x="8072" y="11281"/>
                    </a:lnTo>
                    <a:lnTo>
                      <a:pt x="9892" y="10184"/>
                    </a:lnTo>
                    <a:lnTo>
                      <a:pt x="10170" y="10003"/>
                    </a:lnTo>
                    <a:lnTo>
                      <a:pt x="10434" y="9809"/>
                    </a:lnTo>
                    <a:lnTo>
                      <a:pt x="10684" y="9628"/>
                    </a:lnTo>
                    <a:lnTo>
                      <a:pt x="10920" y="9433"/>
                    </a:lnTo>
                    <a:lnTo>
                      <a:pt x="11129" y="9239"/>
                    </a:lnTo>
                    <a:lnTo>
                      <a:pt x="11323" y="9044"/>
                    </a:lnTo>
                    <a:lnTo>
                      <a:pt x="11504" y="8836"/>
                    </a:lnTo>
                    <a:lnTo>
                      <a:pt x="11671" y="8642"/>
                    </a:lnTo>
                    <a:lnTo>
                      <a:pt x="11823" y="8433"/>
                    </a:lnTo>
                    <a:lnTo>
                      <a:pt x="11962" y="8211"/>
                    </a:lnTo>
                    <a:lnTo>
                      <a:pt x="12087" y="7989"/>
                    </a:lnTo>
                    <a:lnTo>
                      <a:pt x="12199" y="7752"/>
                    </a:lnTo>
                    <a:lnTo>
                      <a:pt x="12296" y="7516"/>
                    </a:lnTo>
                    <a:lnTo>
                      <a:pt x="12393" y="7266"/>
                    </a:lnTo>
                    <a:lnTo>
                      <a:pt x="12463" y="7002"/>
                    </a:lnTo>
                    <a:lnTo>
                      <a:pt x="12532" y="6738"/>
                    </a:lnTo>
                    <a:lnTo>
                      <a:pt x="12588" y="6419"/>
                    </a:lnTo>
                    <a:lnTo>
                      <a:pt x="12629" y="6113"/>
                    </a:lnTo>
                    <a:lnTo>
                      <a:pt x="12657" y="5821"/>
                    </a:lnTo>
                    <a:lnTo>
                      <a:pt x="12671" y="5529"/>
                    </a:lnTo>
                    <a:lnTo>
                      <a:pt x="12671" y="5238"/>
                    </a:lnTo>
                    <a:lnTo>
                      <a:pt x="12657" y="4960"/>
                    </a:lnTo>
                    <a:lnTo>
                      <a:pt x="12629" y="4696"/>
                    </a:lnTo>
                    <a:lnTo>
                      <a:pt x="12588" y="4418"/>
                    </a:lnTo>
                    <a:lnTo>
                      <a:pt x="12518" y="4168"/>
                    </a:lnTo>
                    <a:lnTo>
                      <a:pt x="12449" y="3904"/>
                    </a:lnTo>
                    <a:lnTo>
                      <a:pt x="12365" y="3668"/>
                    </a:lnTo>
                    <a:lnTo>
                      <a:pt x="12268" y="3418"/>
                    </a:lnTo>
                    <a:lnTo>
                      <a:pt x="12143" y="3182"/>
                    </a:lnTo>
                    <a:lnTo>
                      <a:pt x="12018" y="2959"/>
                    </a:lnTo>
                    <a:lnTo>
                      <a:pt x="11865" y="2737"/>
                    </a:lnTo>
                    <a:lnTo>
                      <a:pt x="11712" y="2529"/>
                    </a:lnTo>
                    <a:lnTo>
                      <a:pt x="11532" y="2320"/>
                    </a:lnTo>
                    <a:lnTo>
                      <a:pt x="11351" y="2112"/>
                    </a:lnTo>
                    <a:lnTo>
                      <a:pt x="11157" y="1931"/>
                    </a:lnTo>
                    <a:lnTo>
                      <a:pt x="10948" y="1737"/>
                    </a:lnTo>
                    <a:lnTo>
                      <a:pt x="10712" y="1570"/>
                    </a:lnTo>
                    <a:lnTo>
                      <a:pt x="10476" y="1403"/>
                    </a:lnTo>
                    <a:lnTo>
                      <a:pt x="10226" y="1250"/>
                    </a:lnTo>
                    <a:lnTo>
                      <a:pt x="9976" y="1098"/>
                    </a:lnTo>
                    <a:lnTo>
                      <a:pt x="9698" y="959"/>
                    </a:lnTo>
                    <a:lnTo>
                      <a:pt x="9406" y="820"/>
                    </a:lnTo>
                    <a:lnTo>
                      <a:pt x="9114" y="695"/>
                    </a:lnTo>
                    <a:lnTo>
                      <a:pt x="8795" y="584"/>
                    </a:lnTo>
                    <a:lnTo>
                      <a:pt x="8475" y="486"/>
                    </a:lnTo>
                    <a:lnTo>
                      <a:pt x="8142" y="389"/>
                    </a:lnTo>
                    <a:lnTo>
                      <a:pt x="7795" y="292"/>
                    </a:lnTo>
                    <a:lnTo>
                      <a:pt x="7419" y="208"/>
                    </a:lnTo>
                    <a:lnTo>
                      <a:pt x="7058" y="139"/>
                    </a:lnTo>
                    <a:lnTo>
                      <a:pt x="6697" y="83"/>
                    </a:lnTo>
                    <a:lnTo>
                      <a:pt x="6350" y="42"/>
                    </a:lnTo>
                    <a:lnTo>
                      <a:pt x="6002" y="14"/>
                    </a:lnTo>
                    <a:lnTo>
                      <a:pt x="5669" y="0"/>
                    </a:lnTo>
                    <a:close/>
                    <a:moveTo>
                      <a:pt x="3307" y="15310"/>
                    </a:moveTo>
                    <a:lnTo>
                      <a:pt x="3071" y="15324"/>
                    </a:lnTo>
                    <a:lnTo>
                      <a:pt x="2835" y="15380"/>
                    </a:lnTo>
                    <a:lnTo>
                      <a:pt x="2612" y="15435"/>
                    </a:lnTo>
                    <a:lnTo>
                      <a:pt x="2390" y="15533"/>
                    </a:lnTo>
                    <a:lnTo>
                      <a:pt x="2182" y="15630"/>
                    </a:lnTo>
                    <a:lnTo>
                      <a:pt x="1973" y="15769"/>
                    </a:lnTo>
                    <a:lnTo>
                      <a:pt x="1793" y="15908"/>
                    </a:lnTo>
                    <a:lnTo>
                      <a:pt x="1640" y="16060"/>
                    </a:lnTo>
                    <a:lnTo>
                      <a:pt x="1501" y="16241"/>
                    </a:lnTo>
                    <a:lnTo>
                      <a:pt x="1376" y="16436"/>
                    </a:lnTo>
                    <a:lnTo>
                      <a:pt x="1279" y="16644"/>
                    </a:lnTo>
                    <a:lnTo>
                      <a:pt x="1195" y="16852"/>
                    </a:lnTo>
                    <a:lnTo>
                      <a:pt x="1140" y="17089"/>
                    </a:lnTo>
                    <a:lnTo>
                      <a:pt x="1098" y="17339"/>
                    </a:lnTo>
                    <a:lnTo>
                      <a:pt x="1084" y="17575"/>
                    </a:lnTo>
                    <a:lnTo>
                      <a:pt x="1098" y="17797"/>
                    </a:lnTo>
                    <a:lnTo>
                      <a:pt x="1126" y="18019"/>
                    </a:lnTo>
                    <a:lnTo>
                      <a:pt x="1181" y="18242"/>
                    </a:lnTo>
                    <a:lnTo>
                      <a:pt x="1265" y="18450"/>
                    </a:lnTo>
                    <a:lnTo>
                      <a:pt x="1376" y="18645"/>
                    </a:lnTo>
                    <a:lnTo>
                      <a:pt x="1515" y="18853"/>
                    </a:lnTo>
                    <a:lnTo>
                      <a:pt x="1654" y="19034"/>
                    </a:lnTo>
                    <a:lnTo>
                      <a:pt x="1821" y="19200"/>
                    </a:lnTo>
                    <a:lnTo>
                      <a:pt x="2015" y="19353"/>
                    </a:lnTo>
                    <a:lnTo>
                      <a:pt x="2210" y="19478"/>
                    </a:lnTo>
                    <a:lnTo>
                      <a:pt x="2418" y="19603"/>
                    </a:lnTo>
                    <a:lnTo>
                      <a:pt x="2640" y="19700"/>
                    </a:lnTo>
                    <a:lnTo>
                      <a:pt x="2890" y="19784"/>
                    </a:lnTo>
                    <a:lnTo>
                      <a:pt x="3140" y="19839"/>
                    </a:lnTo>
                    <a:lnTo>
                      <a:pt x="3404" y="19881"/>
                    </a:lnTo>
                    <a:lnTo>
                      <a:pt x="3654" y="19909"/>
                    </a:lnTo>
                    <a:lnTo>
                      <a:pt x="3904" y="19909"/>
                    </a:lnTo>
                    <a:lnTo>
                      <a:pt x="4141" y="19881"/>
                    </a:lnTo>
                    <a:lnTo>
                      <a:pt x="4377" y="19839"/>
                    </a:lnTo>
                    <a:lnTo>
                      <a:pt x="4599" y="19784"/>
                    </a:lnTo>
                    <a:lnTo>
                      <a:pt x="4821" y="19687"/>
                    </a:lnTo>
                    <a:lnTo>
                      <a:pt x="5044" y="19575"/>
                    </a:lnTo>
                    <a:lnTo>
                      <a:pt x="5238" y="19450"/>
                    </a:lnTo>
                    <a:lnTo>
                      <a:pt x="5419" y="19311"/>
                    </a:lnTo>
                    <a:lnTo>
                      <a:pt x="5572" y="19145"/>
                    </a:lnTo>
                    <a:lnTo>
                      <a:pt x="5711" y="18978"/>
                    </a:lnTo>
                    <a:lnTo>
                      <a:pt x="5836" y="18784"/>
                    </a:lnTo>
                    <a:lnTo>
                      <a:pt x="5933" y="18575"/>
                    </a:lnTo>
                    <a:lnTo>
                      <a:pt x="6016" y="18353"/>
                    </a:lnTo>
                    <a:lnTo>
                      <a:pt x="6086" y="18117"/>
                    </a:lnTo>
                    <a:lnTo>
                      <a:pt x="6113" y="17880"/>
                    </a:lnTo>
                    <a:lnTo>
                      <a:pt x="6127" y="17644"/>
                    </a:lnTo>
                    <a:lnTo>
                      <a:pt x="6127" y="17422"/>
                    </a:lnTo>
                    <a:lnTo>
                      <a:pt x="6086" y="17200"/>
                    </a:lnTo>
                    <a:lnTo>
                      <a:pt x="6030" y="16977"/>
                    </a:lnTo>
                    <a:lnTo>
                      <a:pt x="5947" y="16769"/>
                    </a:lnTo>
                    <a:lnTo>
                      <a:pt x="5836" y="16561"/>
                    </a:lnTo>
                    <a:lnTo>
                      <a:pt x="5711" y="16366"/>
                    </a:lnTo>
                    <a:lnTo>
                      <a:pt x="5558" y="16185"/>
                    </a:lnTo>
                    <a:lnTo>
                      <a:pt x="5391" y="16019"/>
                    </a:lnTo>
                    <a:lnTo>
                      <a:pt x="5210" y="15866"/>
                    </a:lnTo>
                    <a:lnTo>
                      <a:pt x="5002" y="15727"/>
                    </a:lnTo>
                    <a:lnTo>
                      <a:pt x="4794" y="15616"/>
                    </a:lnTo>
                    <a:lnTo>
                      <a:pt x="4571" y="15519"/>
                    </a:lnTo>
                    <a:lnTo>
                      <a:pt x="4321" y="15435"/>
                    </a:lnTo>
                    <a:lnTo>
                      <a:pt x="4071" y="15380"/>
                    </a:lnTo>
                    <a:lnTo>
                      <a:pt x="3807" y="15324"/>
                    </a:lnTo>
                    <a:lnTo>
                      <a:pt x="3557" y="153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07;p19">
                <a:extLst>
                  <a:ext uri="{FF2B5EF4-FFF2-40B4-BE49-F238E27FC236}">
                    <a16:creationId xmlns:a16="http://schemas.microsoft.com/office/drawing/2014/main" id="{4C55D75E-74C4-62C1-EF3A-FDD6F79A2000}"/>
                  </a:ext>
                </a:extLst>
              </p:cNvPr>
              <p:cNvSpPr/>
              <p:nvPr/>
            </p:nvSpPr>
            <p:spPr>
              <a:xfrm>
                <a:off x="2918925" y="529875"/>
                <a:ext cx="333800" cy="348050"/>
              </a:xfrm>
              <a:custGeom>
                <a:avLst/>
                <a:gdLst/>
                <a:ahLst/>
                <a:cxnLst/>
                <a:rect l="l" t="t" r="r" b="b"/>
                <a:pathLst>
                  <a:path w="13352" h="13922" extrusionOk="0">
                    <a:moveTo>
                      <a:pt x="5488" y="0"/>
                    </a:moveTo>
                    <a:lnTo>
                      <a:pt x="5266" y="14"/>
                    </a:lnTo>
                    <a:lnTo>
                      <a:pt x="5058" y="28"/>
                    </a:lnTo>
                    <a:lnTo>
                      <a:pt x="4849" y="56"/>
                    </a:lnTo>
                    <a:lnTo>
                      <a:pt x="4641" y="97"/>
                    </a:lnTo>
                    <a:lnTo>
                      <a:pt x="4418" y="153"/>
                    </a:lnTo>
                    <a:lnTo>
                      <a:pt x="4210" y="223"/>
                    </a:lnTo>
                    <a:lnTo>
                      <a:pt x="4002" y="306"/>
                    </a:lnTo>
                    <a:lnTo>
                      <a:pt x="3779" y="389"/>
                    </a:lnTo>
                    <a:lnTo>
                      <a:pt x="3571" y="500"/>
                    </a:lnTo>
                    <a:lnTo>
                      <a:pt x="3363" y="612"/>
                    </a:lnTo>
                    <a:lnTo>
                      <a:pt x="3140" y="737"/>
                    </a:lnTo>
                    <a:lnTo>
                      <a:pt x="2932" y="875"/>
                    </a:lnTo>
                    <a:lnTo>
                      <a:pt x="2710" y="1028"/>
                    </a:lnTo>
                    <a:lnTo>
                      <a:pt x="2501" y="1195"/>
                    </a:lnTo>
                    <a:lnTo>
                      <a:pt x="2293" y="1362"/>
                    </a:lnTo>
                    <a:lnTo>
                      <a:pt x="2071" y="1556"/>
                    </a:lnTo>
                    <a:lnTo>
                      <a:pt x="1862" y="1751"/>
                    </a:lnTo>
                    <a:lnTo>
                      <a:pt x="1654" y="1959"/>
                    </a:lnTo>
                    <a:lnTo>
                      <a:pt x="1459" y="2168"/>
                    </a:lnTo>
                    <a:lnTo>
                      <a:pt x="1265" y="2376"/>
                    </a:lnTo>
                    <a:lnTo>
                      <a:pt x="1098" y="2584"/>
                    </a:lnTo>
                    <a:lnTo>
                      <a:pt x="945" y="2793"/>
                    </a:lnTo>
                    <a:lnTo>
                      <a:pt x="792" y="3001"/>
                    </a:lnTo>
                    <a:lnTo>
                      <a:pt x="653" y="3223"/>
                    </a:lnTo>
                    <a:lnTo>
                      <a:pt x="542" y="3432"/>
                    </a:lnTo>
                    <a:lnTo>
                      <a:pt x="431" y="3640"/>
                    </a:lnTo>
                    <a:lnTo>
                      <a:pt x="334" y="3863"/>
                    </a:lnTo>
                    <a:lnTo>
                      <a:pt x="251" y="4071"/>
                    </a:lnTo>
                    <a:lnTo>
                      <a:pt x="167" y="4293"/>
                    </a:lnTo>
                    <a:lnTo>
                      <a:pt x="112" y="4502"/>
                    </a:lnTo>
                    <a:lnTo>
                      <a:pt x="70" y="4724"/>
                    </a:lnTo>
                    <a:lnTo>
                      <a:pt x="28" y="4946"/>
                    </a:lnTo>
                    <a:lnTo>
                      <a:pt x="0" y="5168"/>
                    </a:lnTo>
                    <a:lnTo>
                      <a:pt x="0" y="5391"/>
                    </a:lnTo>
                    <a:lnTo>
                      <a:pt x="0" y="5599"/>
                    </a:lnTo>
                    <a:lnTo>
                      <a:pt x="14" y="5821"/>
                    </a:lnTo>
                    <a:lnTo>
                      <a:pt x="42" y="6044"/>
                    </a:lnTo>
                    <a:lnTo>
                      <a:pt x="70" y="6252"/>
                    </a:lnTo>
                    <a:lnTo>
                      <a:pt x="126" y="6461"/>
                    </a:lnTo>
                    <a:lnTo>
                      <a:pt x="195" y="6669"/>
                    </a:lnTo>
                    <a:lnTo>
                      <a:pt x="264" y="6877"/>
                    </a:lnTo>
                    <a:lnTo>
                      <a:pt x="362" y="7086"/>
                    </a:lnTo>
                    <a:lnTo>
                      <a:pt x="459" y="7294"/>
                    </a:lnTo>
                    <a:lnTo>
                      <a:pt x="570" y="7489"/>
                    </a:lnTo>
                    <a:lnTo>
                      <a:pt x="695" y="7697"/>
                    </a:lnTo>
                    <a:lnTo>
                      <a:pt x="834" y="7892"/>
                    </a:lnTo>
                    <a:lnTo>
                      <a:pt x="987" y="8100"/>
                    </a:lnTo>
                    <a:lnTo>
                      <a:pt x="1154" y="8294"/>
                    </a:lnTo>
                    <a:lnTo>
                      <a:pt x="1320" y="8489"/>
                    </a:lnTo>
                    <a:lnTo>
                      <a:pt x="3918" y="6002"/>
                    </a:lnTo>
                    <a:lnTo>
                      <a:pt x="3793" y="5849"/>
                    </a:lnTo>
                    <a:lnTo>
                      <a:pt x="3682" y="5710"/>
                    </a:lnTo>
                    <a:lnTo>
                      <a:pt x="3585" y="5557"/>
                    </a:lnTo>
                    <a:lnTo>
                      <a:pt x="3515" y="5405"/>
                    </a:lnTo>
                    <a:lnTo>
                      <a:pt x="3446" y="5252"/>
                    </a:lnTo>
                    <a:lnTo>
                      <a:pt x="3404" y="5113"/>
                    </a:lnTo>
                    <a:lnTo>
                      <a:pt x="3363" y="4960"/>
                    </a:lnTo>
                    <a:lnTo>
                      <a:pt x="3349" y="4807"/>
                    </a:lnTo>
                    <a:lnTo>
                      <a:pt x="3349" y="4654"/>
                    </a:lnTo>
                    <a:lnTo>
                      <a:pt x="3363" y="4502"/>
                    </a:lnTo>
                    <a:lnTo>
                      <a:pt x="3390" y="4363"/>
                    </a:lnTo>
                    <a:lnTo>
                      <a:pt x="3432" y="4238"/>
                    </a:lnTo>
                    <a:lnTo>
                      <a:pt x="3488" y="4113"/>
                    </a:lnTo>
                    <a:lnTo>
                      <a:pt x="3571" y="3988"/>
                    </a:lnTo>
                    <a:lnTo>
                      <a:pt x="3668" y="3863"/>
                    </a:lnTo>
                    <a:lnTo>
                      <a:pt x="3766" y="3751"/>
                    </a:lnTo>
                    <a:lnTo>
                      <a:pt x="3891" y="3640"/>
                    </a:lnTo>
                    <a:lnTo>
                      <a:pt x="4016" y="3543"/>
                    </a:lnTo>
                    <a:lnTo>
                      <a:pt x="4155" y="3474"/>
                    </a:lnTo>
                    <a:lnTo>
                      <a:pt x="4280" y="3404"/>
                    </a:lnTo>
                    <a:lnTo>
                      <a:pt x="4405" y="3362"/>
                    </a:lnTo>
                    <a:lnTo>
                      <a:pt x="4530" y="3335"/>
                    </a:lnTo>
                    <a:lnTo>
                      <a:pt x="4669" y="3321"/>
                    </a:lnTo>
                    <a:lnTo>
                      <a:pt x="4794" y="3321"/>
                    </a:lnTo>
                    <a:lnTo>
                      <a:pt x="4933" y="3348"/>
                    </a:lnTo>
                    <a:lnTo>
                      <a:pt x="5058" y="3390"/>
                    </a:lnTo>
                    <a:lnTo>
                      <a:pt x="5196" y="3446"/>
                    </a:lnTo>
                    <a:lnTo>
                      <a:pt x="5335" y="3515"/>
                    </a:lnTo>
                    <a:lnTo>
                      <a:pt x="5460" y="3599"/>
                    </a:lnTo>
                    <a:lnTo>
                      <a:pt x="5599" y="3696"/>
                    </a:lnTo>
                    <a:lnTo>
                      <a:pt x="5738" y="3821"/>
                    </a:lnTo>
                    <a:lnTo>
                      <a:pt x="5877" y="3960"/>
                    </a:lnTo>
                    <a:lnTo>
                      <a:pt x="5988" y="4085"/>
                    </a:lnTo>
                    <a:lnTo>
                      <a:pt x="6086" y="4210"/>
                    </a:lnTo>
                    <a:lnTo>
                      <a:pt x="6169" y="4349"/>
                    </a:lnTo>
                    <a:lnTo>
                      <a:pt x="6238" y="4488"/>
                    </a:lnTo>
                    <a:lnTo>
                      <a:pt x="6308" y="4627"/>
                    </a:lnTo>
                    <a:lnTo>
                      <a:pt x="6350" y="4779"/>
                    </a:lnTo>
                    <a:lnTo>
                      <a:pt x="6391" y="4946"/>
                    </a:lnTo>
                    <a:lnTo>
                      <a:pt x="6419" y="5113"/>
                    </a:lnTo>
                    <a:lnTo>
                      <a:pt x="6447" y="5474"/>
                    </a:lnTo>
                    <a:lnTo>
                      <a:pt x="6447" y="5877"/>
                    </a:lnTo>
                    <a:lnTo>
                      <a:pt x="6433" y="6322"/>
                    </a:lnTo>
                    <a:lnTo>
                      <a:pt x="6391" y="6808"/>
                    </a:lnTo>
                    <a:lnTo>
                      <a:pt x="6363" y="7058"/>
                    </a:lnTo>
                    <a:lnTo>
                      <a:pt x="6363" y="7308"/>
                    </a:lnTo>
                    <a:lnTo>
                      <a:pt x="6363" y="7558"/>
                    </a:lnTo>
                    <a:lnTo>
                      <a:pt x="6391" y="7794"/>
                    </a:lnTo>
                    <a:lnTo>
                      <a:pt x="6433" y="8030"/>
                    </a:lnTo>
                    <a:lnTo>
                      <a:pt x="6489" y="8267"/>
                    </a:lnTo>
                    <a:lnTo>
                      <a:pt x="6558" y="8503"/>
                    </a:lnTo>
                    <a:lnTo>
                      <a:pt x="6641" y="8725"/>
                    </a:lnTo>
                    <a:lnTo>
                      <a:pt x="6739" y="8947"/>
                    </a:lnTo>
                    <a:lnTo>
                      <a:pt x="6864" y="9184"/>
                    </a:lnTo>
                    <a:lnTo>
                      <a:pt x="7016" y="9420"/>
                    </a:lnTo>
                    <a:lnTo>
                      <a:pt x="7183" y="9670"/>
                    </a:lnTo>
                    <a:lnTo>
                      <a:pt x="7378" y="9934"/>
                    </a:lnTo>
                    <a:lnTo>
                      <a:pt x="7586" y="10184"/>
                    </a:lnTo>
                    <a:lnTo>
                      <a:pt x="7822" y="10462"/>
                    </a:lnTo>
                    <a:lnTo>
                      <a:pt x="8072" y="10740"/>
                    </a:lnTo>
                    <a:lnTo>
                      <a:pt x="10281" y="8642"/>
                    </a:lnTo>
                    <a:lnTo>
                      <a:pt x="10031" y="8336"/>
                    </a:lnTo>
                    <a:lnTo>
                      <a:pt x="9809" y="8058"/>
                    </a:lnTo>
                    <a:lnTo>
                      <a:pt x="9642" y="7780"/>
                    </a:lnTo>
                    <a:lnTo>
                      <a:pt x="9517" y="7516"/>
                    </a:lnTo>
                    <a:lnTo>
                      <a:pt x="9462" y="7377"/>
                    </a:lnTo>
                    <a:lnTo>
                      <a:pt x="9420" y="7239"/>
                    </a:lnTo>
                    <a:lnTo>
                      <a:pt x="9392" y="7100"/>
                    </a:lnTo>
                    <a:lnTo>
                      <a:pt x="9364" y="6947"/>
                    </a:lnTo>
                    <a:lnTo>
                      <a:pt x="9337" y="6794"/>
                    </a:lnTo>
                    <a:lnTo>
                      <a:pt x="9323" y="6627"/>
                    </a:lnTo>
                    <a:lnTo>
                      <a:pt x="9323" y="6280"/>
                    </a:lnTo>
                    <a:lnTo>
                      <a:pt x="9434" y="4613"/>
                    </a:lnTo>
                    <a:lnTo>
                      <a:pt x="9434" y="4349"/>
                    </a:lnTo>
                    <a:lnTo>
                      <a:pt x="9434" y="4085"/>
                    </a:lnTo>
                    <a:lnTo>
                      <a:pt x="9420" y="3849"/>
                    </a:lnTo>
                    <a:lnTo>
                      <a:pt x="9392" y="3612"/>
                    </a:lnTo>
                    <a:lnTo>
                      <a:pt x="9364" y="3376"/>
                    </a:lnTo>
                    <a:lnTo>
                      <a:pt x="9323" y="3168"/>
                    </a:lnTo>
                    <a:lnTo>
                      <a:pt x="9281" y="2959"/>
                    </a:lnTo>
                    <a:lnTo>
                      <a:pt x="9225" y="2765"/>
                    </a:lnTo>
                    <a:lnTo>
                      <a:pt x="9156" y="2570"/>
                    </a:lnTo>
                    <a:lnTo>
                      <a:pt x="9073" y="2390"/>
                    </a:lnTo>
                    <a:lnTo>
                      <a:pt x="8989" y="2209"/>
                    </a:lnTo>
                    <a:lnTo>
                      <a:pt x="8878" y="2029"/>
                    </a:lnTo>
                    <a:lnTo>
                      <a:pt x="8767" y="1862"/>
                    </a:lnTo>
                    <a:lnTo>
                      <a:pt x="8642" y="1681"/>
                    </a:lnTo>
                    <a:lnTo>
                      <a:pt x="8517" y="1528"/>
                    </a:lnTo>
                    <a:lnTo>
                      <a:pt x="8364" y="1362"/>
                    </a:lnTo>
                    <a:lnTo>
                      <a:pt x="8183" y="1181"/>
                    </a:lnTo>
                    <a:lnTo>
                      <a:pt x="8017" y="1014"/>
                    </a:lnTo>
                    <a:lnTo>
                      <a:pt x="7836" y="862"/>
                    </a:lnTo>
                    <a:lnTo>
                      <a:pt x="7656" y="723"/>
                    </a:lnTo>
                    <a:lnTo>
                      <a:pt x="7461" y="598"/>
                    </a:lnTo>
                    <a:lnTo>
                      <a:pt x="7280" y="486"/>
                    </a:lnTo>
                    <a:lnTo>
                      <a:pt x="7086" y="389"/>
                    </a:lnTo>
                    <a:lnTo>
                      <a:pt x="6891" y="292"/>
                    </a:lnTo>
                    <a:lnTo>
                      <a:pt x="6697" y="209"/>
                    </a:lnTo>
                    <a:lnTo>
                      <a:pt x="6502" y="153"/>
                    </a:lnTo>
                    <a:lnTo>
                      <a:pt x="6308" y="97"/>
                    </a:lnTo>
                    <a:lnTo>
                      <a:pt x="6100" y="56"/>
                    </a:lnTo>
                    <a:lnTo>
                      <a:pt x="5905" y="28"/>
                    </a:lnTo>
                    <a:lnTo>
                      <a:pt x="5697" y="0"/>
                    </a:lnTo>
                    <a:close/>
                    <a:moveTo>
                      <a:pt x="11559" y="10087"/>
                    </a:moveTo>
                    <a:lnTo>
                      <a:pt x="11379" y="10101"/>
                    </a:lnTo>
                    <a:lnTo>
                      <a:pt x="11198" y="10128"/>
                    </a:lnTo>
                    <a:lnTo>
                      <a:pt x="11018" y="10184"/>
                    </a:lnTo>
                    <a:lnTo>
                      <a:pt x="10837" y="10253"/>
                    </a:lnTo>
                    <a:lnTo>
                      <a:pt x="10670" y="10337"/>
                    </a:lnTo>
                    <a:lnTo>
                      <a:pt x="10504" y="10448"/>
                    </a:lnTo>
                    <a:lnTo>
                      <a:pt x="10351" y="10559"/>
                    </a:lnTo>
                    <a:lnTo>
                      <a:pt x="10198" y="10698"/>
                    </a:lnTo>
                    <a:lnTo>
                      <a:pt x="10045" y="10851"/>
                    </a:lnTo>
                    <a:lnTo>
                      <a:pt x="9920" y="11004"/>
                    </a:lnTo>
                    <a:lnTo>
                      <a:pt x="9809" y="11170"/>
                    </a:lnTo>
                    <a:lnTo>
                      <a:pt x="9712" y="11337"/>
                    </a:lnTo>
                    <a:lnTo>
                      <a:pt x="9642" y="11504"/>
                    </a:lnTo>
                    <a:lnTo>
                      <a:pt x="9573" y="11684"/>
                    </a:lnTo>
                    <a:lnTo>
                      <a:pt x="9545" y="11865"/>
                    </a:lnTo>
                    <a:lnTo>
                      <a:pt x="9517" y="12046"/>
                    </a:lnTo>
                    <a:lnTo>
                      <a:pt x="9503" y="12240"/>
                    </a:lnTo>
                    <a:lnTo>
                      <a:pt x="9517" y="12421"/>
                    </a:lnTo>
                    <a:lnTo>
                      <a:pt x="9559" y="12587"/>
                    </a:lnTo>
                    <a:lnTo>
                      <a:pt x="9601" y="12754"/>
                    </a:lnTo>
                    <a:lnTo>
                      <a:pt x="9670" y="12921"/>
                    </a:lnTo>
                    <a:lnTo>
                      <a:pt x="9767" y="13074"/>
                    </a:lnTo>
                    <a:lnTo>
                      <a:pt x="9865" y="13226"/>
                    </a:lnTo>
                    <a:lnTo>
                      <a:pt x="9990" y="13379"/>
                    </a:lnTo>
                    <a:lnTo>
                      <a:pt x="10128" y="13504"/>
                    </a:lnTo>
                    <a:lnTo>
                      <a:pt x="10281" y="13615"/>
                    </a:lnTo>
                    <a:lnTo>
                      <a:pt x="10434" y="13713"/>
                    </a:lnTo>
                    <a:lnTo>
                      <a:pt x="10587" y="13796"/>
                    </a:lnTo>
                    <a:lnTo>
                      <a:pt x="10754" y="13852"/>
                    </a:lnTo>
                    <a:lnTo>
                      <a:pt x="10934" y="13893"/>
                    </a:lnTo>
                    <a:lnTo>
                      <a:pt x="11115" y="13907"/>
                    </a:lnTo>
                    <a:lnTo>
                      <a:pt x="11296" y="13921"/>
                    </a:lnTo>
                    <a:lnTo>
                      <a:pt x="11490" y="13893"/>
                    </a:lnTo>
                    <a:lnTo>
                      <a:pt x="11671" y="13866"/>
                    </a:lnTo>
                    <a:lnTo>
                      <a:pt x="11851" y="13810"/>
                    </a:lnTo>
                    <a:lnTo>
                      <a:pt x="12018" y="13741"/>
                    </a:lnTo>
                    <a:lnTo>
                      <a:pt x="12199" y="13657"/>
                    </a:lnTo>
                    <a:lnTo>
                      <a:pt x="12351" y="13560"/>
                    </a:lnTo>
                    <a:lnTo>
                      <a:pt x="12518" y="13435"/>
                    </a:lnTo>
                    <a:lnTo>
                      <a:pt x="12671" y="13296"/>
                    </a:lnTo>
                    <a:lnTo>
                      <a:pt x="12824" y="13143"/>
                    </a:lnTo>
                    <a:lnTo>
                      <a:pt x="12949" y="12990"/>
                    </a:lnTo>
                    <a:lnTo>
                      <a:pt x="13060" y="12837"/>
                    </a:lnTo>
                    <a:lnTo>
                      <a:pt x="13143" y="12671"/>
                    </a:lnTo>
                    <a:lnTo>
                      <a:pt x="13227" y="12504"/>
                    </a:lnTo>
                    <a:lnTo>
                      <a:pt x="13282" y="12323"/>
                    </a:lnTo>
                    <a:lnTo>
                      <a:pt x="13324" y="12143"/>
                    </a:lnTo>
                    <a:lnTo>
                      <a:pt x="13352" y="11948"/>
                    </a:lnTo>
                    <a:lnTo>
                      <a:pt x="13352" y="11768"/>
                    </a:lnTo>
                    <a:lnTo>
                      <a:pt x="13338" y="11587"/>
                    </a:lnTo>
                    <a:lnTo>
                      <a:pt x="13310" y="11406"/>
                    </a:lnTo>
                    <a:lnTo>
                      <a:pt x="13254" y="11240"/>
                    </a:lnTo>
                    <a:lnTo>
                      <a:pt x="13185" y="11087"/>
                    </a:lnTo>
                    <a:lnTo>
                      <a:pt x="13102" y="10920"/>
                    </a:lnTo>
                    <a:lnTo>
                      <a:pt x="12990" y="10767"/>
                    </a:lnTo>
                    <a:lnTo>
                      <a:pt x="12865" y="10628"/>
                    </a:lnTo>
                    <a:lnTo>
                      <a:pt x="12726" y="10490"/>
                    </a:lnTo>
                    <a:lnTo>
                      <a:pt x="12588" y="10378"/>
                    </a:lnTo>
                    <a:lnTo>
                      <a:pt x="12435" y="10281"/>
                    </a:lnTo>
                    <a:lnTo>
                      <a:pt x="12268" y="10212"/>
                    </a:lnTo>
                    <a:lnTo>
                      <a:pt x="12101" y="10156"/>
                    </a:lnTo>
                    <a:lnTo>
                      <a:pt x="11935" y="10114"/>
                    </a:lnTo>
                    <a:lnTo>
                      <a:pt x="11754" y="100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08;p19">
                <a:extLst>
                  <a:ext uri="{FF2B5EF4-FFF2-40B4-BE49-F238E27FC236}">
                    <a16:creationId xmlns:a16="http://schemas.microsoft.com/office/drawing/2014/main" id="{2C167A3F-255B-DCAB-2D28-734FF46C9972}"/>
                  </a:ext>
                </a:extLst>
              </p:cNvPr>
              <p:cNvSpPr/>
              <p:nvPr/>
            </p:nvSpPr>
            <p:spPr>
              <a:xfrm>
                <a:off x="4107825" y="1077600"/>
                <a:ext cx="191050" cy="218500"/>
              </a:xfrm>
              <a:custGeom>
                <a:avLst/>
                <a:gdLst/>
                <a:ahLst/>
                <a:cxnLst/>
                <a:rect l="l" t="t" r="r" b="b"/>
                <a:pathLst>
                  <a:path w="7642" h="8740" extrusionOk="0">
                    <a:moveTo>
                      <a:pt x="4154" y="1"/>
                    </a:moveTo>
                    <a:lnTo>
                      <a:pt x="3890" y="15"/>
                    </a:lnTo>
                    <a:lnTo>
                      <a:pt x="3626" y="56"/>
                    </a:lnTo>
                    <a:lnTo>
                      <a:pt x="3376" y="140"/>
                    </a:lnTo>
                    <a:lnTo>
                      <a:pt x="3140" y="237"/>
                    </a:lnTo>
                    <a:lnTo>
                      <a:pt x="2904" y="376"/>
                    </a:lnTo>
                    <a:lnTo>
                      <a:pt x="2682" y="529"/>
                    </a:lnTo>
                    <a:lnTo>
                      <a:pt x="2473" y="723"/>
                    </a:lnTo>
                    <a:lnTo>
                      <a:pt x="2265" y="945"/>
                    </a:lnTo>
                    <a:lnTo>
                      <a:pt x="2070" y="1182"/>
                    </a:lnTo>
                    <a:lnTo>
                      <a:pt x="3849" y="2432"/>
                    </a:lnTo>
                    <a:lnTo>
                      <a:pt x="4001" y="2265"/>
                    </a:lnTo>
                    <a:lnTo>
                      <a:pt x="4154" y="2126"/>
                    </a:lnTo>
                    <a:lnTo>
                      <a:pt x="4238" y="2071"/>
                    </a:lnTo>
                    <a:lnTo>
                      <a:pt x="4321" y="2015"/>
                    </a:lnTo>
                    <a:lnTo>
                      <a:pt x="4404" y="1987"/>
                    </a:lnTo>
                    <a:lnTo>
                      <a:pt x="4502" y="1960"/>
                    </a:lnTo>
                    <a:lnTo>
                      <a:pt x="4585" y="1932"/>
                    </a:lnTo>
                    <a:lnTo>
                      <a:pt x="4849" y="1932"/>
                    </a:lnTo>
                    <a:lnTo>
                      <a:pt x="4932" y="1960"/>
                    </a:lnTo>
                    <a:lnTo>
                      <a:pt x="5016" y="1987"/>
                    </a:lnTo>
                    <a:lnTo>
                      <a:pt x="5099" y="2029"/>
                    </a:lnTo>
                    <a:lnTo>
                      <a:pt x="5168" y="2085"/>
                    </a:lnTo>
                    <a:lnTo>
                      <a:pt x="5321" y="2210"/>
                    </a:lnTo>
                    <a:lnTo>
                      <a:pt x="5391" y="2279"/>
                    </a:lnTo>
                    <a:lnTo>
                      <a:pt x="5432" y="2335"/>
                    </a:lnTo>
                    <a:lnTo>
                      <a:pt x="5474" y="2418"/>
                    </a:lnTo>
                    <a:lnTo>
                      <a:pt x="5516" y="2488"/>
                    </a:lnTo>
                    <a:lnTo>
                      <a:pt x="5530" y="2557"/>
                    </a:lnTo>
                    <a:lnTo>
                      <a:pt x="5544" y="2640"/>
                    </a:lnTo>
                    <a:lnTo>
                      <a:pt x="5544" y="2724"/>
                    </a:lnTo>
                    <a:lnTo>
                      <a:pt x="5544" y="2807"/>
                    </a:lnTo>
                    <a:lnTo>
                      <a:pt x="5530" y="2890"/>
                    </a:lnTo>
                    <a:lnTo>
                      <a:pt x="5502" y="2974"/>
                    </a:lnTo>
                    <a:lnTo>
                      <a:pt x="5419" y="3168"/>
                    </a:lnTo>
                    <a:lnTo>
                      <a:pt x="5293" y="3363"/>
                    </a:lnTo>
                    <a:lnTo>
                      <a:pt x="5168" y="3502"/>
                    </a:lnTo>
                    <a:lnTo>
                      <a:pt x="5030" y="3641"/>
                    </a:lnTo>
                    <a:lnTo>
                      <a:pt x="4863" y="3738"/>
                    </a:lnTo>
                    <a:lnTo>
                      <a:pt x="4682" y="3807"/>
                    </a:lnTo>
                    <a:lnTo>
                      <a:pt x="4460" y="3877"/>
                    </a:lnTo>
                    <a:lnTo>
                      <a:pt x="4224" y="3919"/>
                    </a:lnTo>
                    <a:lnTo>
                      <a:pt x="3960" y="3960"/>
                    </a:lnTo>
                    <a:lnTo>
                      <a:pt x="3668" y="3988"/>
                    </a:lnTo>
                    <a:lnTo>
                      <a:pt x="3515" y="4016"/>
                    </a:lnTo>
                    <a:lnTo>
                      <a:pt x="3362" y="4044"/>
                    </a:lnTo>
                    <a:lnTo>
                      <a:pt x="3223" y="4071"/>
                    </a:lnTo>
                    <a:lnTo>
                      <a:pt x="3085" y="4113"/>
                    </a:lnTo>
                    <a:lnTo>
                      <a:pt x="2946" y="4169"/>
                    </a:lnTo>
                    <a:lnTo>
                      <a:pt x="2807" y="4224"/>
                    </a:lnTo>
                    <a:lnTo>
                      <a:pt x="2682" y="4294"/>
                    </a:lnTo>
                    <a:lnTo>
                      <a:pt x="2557" y="4377"/>
                    </a:lnTo>
                    <a:lnTo>
                      <a:pt x="2432" y="4460"/>
                    </a:lnTo>
                    <a:lnTo>
                      <a:pt x="2307" y="4558"/>
                    </a:lnTo>
                    <a:lnTo>
                      <a:pt x="2181" y="4669"/>
                    </a:lnTo>
                    <a:lnTo>
                      <a:pt x="2056" y="4808"/>
                    </a:lnTo>
                    <a:lnTo>
                      <a:pt x="1792" y="5099"/>
                    </a:lnTo>
                    <a:lnTo>
                      <a:pt x="1528" y="5461"/>
                    </a:lnTo>
                    <a:lnTo>
                      <a:pt x="3043" y="6517"/>
                    </a:lnTo>
                    <a:lnTo>
                      <a:pt x="3182" y="6336"/>
                    </a:lnTo>
                    <a:lnTo>
                      <a:pt x="3335" y="6183"/>
                    </a:lnTo>
                    <a:lnTo>
                      <a:pt x="3474" y="6044"/>
                    </a:lnTo>
                    <a:lnTo>
                      <a:pt x="3612" y="5933"/>
                    </a:lnTo>
                    <a:lnTo>
                      <a:pt x="3765" y="5850"/>
                    </a:lnTo>
                    <a:lnTo>
                      <a:pt x="3932" y="5780"/>
                    </a:lnTo>
                    <a:lnTo>
                      <a:pt x="4126" y="5725"/>
                    </a:lnTo>
                    <a:lnTo>
                      <a:pt x="4335" y="5683"/>
                    </a:lnTo>
                    <a:lnTo>
                      <a:pt x="5335" y="5544"/>
                    </a:lnTo>
                    <a:lnTo>
                      <a:pt x="5641" y="5488"/>
                    </a:lnTo>
                    <a:lnTo>
                      <a:pt x="5919" y="5405"/>
                    </a:lnTo>
                    <a:lnTo>
                      <a:pt x="6183" y="5308"/>
                    </a:lnTo>
                    <a:lnTo>
                      <a:pt x="6405" y="5197"/>
                    </a:lnTo>
                    <a:lnTo>
                      <a:pt x="6613" y="5072"/>
                    </a:lnTo>
                    <a:lnTo>
                      <a:pt x="6794" y="4919"/>
                    </a:lnTo>
                    <a:lnTo>
                      <a:pt x="6975" y="4738"/>
                    </a:lnTo>
                    <a:lnTo>
                      <a:pt x="7141" y="4530"/>
                    </a:lnTo>
                    <a:lnTo>
                      <a:pt x="7294" y="4280"/>
                    </a:lnTo>
                    <a:lnTo>
                      <a:pt x="7419" y="4030"/>
                    </a:lnTo>
                    <a:lnTo>
                      <a:pt x="7530" y="3780"/>
                    </a:lnTo>
                    <a:lnTo>
                      <a:pt x="7600" y="3530"/>
                    </a:lnTo>
                    <a:lnTo>
                      <a:pt x="7641" y="3279"/>
                    </a:lnTo>
                    <a:lnTo>
                      <a:pt x="7641" y="3029"/>
                    </a:lnTo>
                    <a:lnTo>
                      <a:pt x="7628" y="2779"/>
                    </a:lnTo>
                    <a:lnTo>
                      <a:pt x="7572" y="2529"/>
                    </a:lnTo>
                    <a:lnTo>
                      <a:pt x="7489" y="2293"/>
                    </a:lnTo>
                    <a:lnTo>
                      <a:pt x="7391" y="2043"/>
                    </a:lnTo>
                    <a:lnTo>
                      <a:pt x="7252" y="1807"/>
                    </a:lnTo>
                    <a:lnTo>
                      <a:pt x="7086" y="1585"/>
                    </a:lnTo>
                    <a:lnTo>
                      <a:pt x="6891" y="1348"/>
                    </a:lnTo>
                    <a:lnTo>
                      <a:pt x="6669" y="1140"/>
                    </a:lnTo>
                    <a:lnTo>
                      <a:pt x="6419" y="918"/>
                    </a:lnTo>
                    <a:lnTo>
                      <a:pt x="6141" y="709"/>
                    </a:lnTo>
                    <a:lnTo>
                      <a:pt x="5835" y="515"/>
                    </a:lnTo>
                    <a:lnTo>
                      <a:pt x="5557" y="362"/>
                    </a:lnTo>
                    <a:lnTo>
                      <a:pt x="5266" y="223"/>
                    </a:lnTo>
                    <a:lnTo>
                      <a:pt x="4988" y="126"/>
                    </a:lnTo>
                    <a:lnTo>
                      <a:pt x="4710" y="56"/>
                    </a:lnTo>
                    <a:lnTo>
                      <a:pt x="4432" y="1"/>
                    </a:lnTo>
                    <a:close/>
                    <a:moveTo>
                      <a:pt x="1042" y="6461"/>
                    </a:moveTo>
                    <a:lnTo>
                      <a:pt x="917" y="6475"/>
                    </a:lnTo>
                    <a:lnTo>
                      <a:pt x="806" y="6489"/>
                    </a:lnTo>
                    <a:lnTo>
                      <a:pt x="709" y="6517"/>
                    </a:lnTo>
                    <a:lnTo>
                      <a:pt x="612" y="6558"/>
                    </a:lnTo>
                    <a:lnTo>
                      <a:pt x="514" y="6614"/>
                    </a:lnTo>
                    <a:lnTo>
                      <a:pt x="417" y="6669"/>
                    </a:lnTo>
                    <a:lnTo>
                      <a:pt x="334" y="6739"/>
                    </a:lnTo>
                    <a:lnTo>
                      <a:pt x="264" y="6822"/>
                    </a:lnTo>
                    <a:lnTo>
                      <a:pt x="195" y="6906"/>
                    </a:lnTo>
                    <a:lnTo>
                      <a:pt x="125" y="7017"/>
                    </a:lnTo>
                    <a:lnTo>
                      <a:pt x="84" y="7114"/>
                    </a:lnTo>
                    <a:lnTo>
                      <a:pt x="42" y="7211"/>
                    </a:lnTo>
                    <a:lnTo>
                      <a:pt x="14" y="7322"/>
                    </a:lnTo>
                    <a:lnTo>
                      <a:pt x="0" y="7420"/>
                    </a:lnTo>
                    <a:lnTo>
                      <a:pt x="0" y="7531"/>
                    </a:lnTo>
                    <a:lnTo>
                      <a:pt x="0" y="7642"/>
                    </a:lnTo>
                    <a:lnTo>
                      <a:pt x="28" y="7753"/>
                    </a:lnTo>
                    <a:lnTo>
                      <a:pt x="56" y="7864"/>
                    </a:lnTo>
                    <a:lnTo>
                      <a:pt x="98" y="7961"/>
                    </a:lnTo>
                    <a:lnTo>
                      <a:pt x="153" y="8059"/>
                    </a:lnTo>
                    <a:lnTo>
                      <a:pt x="209" y="8156"/>
                    </a:lnTo>
                    <a:lnTo>
                      <a:pt x="278" y="8253"/>
                    </a:lnTo>
                    <a:lnTo>
                      <a:pt x="361" y="8337"/>
                    </a:lnTo>
                    <a:lnTo>
                      <a:pt x="445" y="8420"/>
                    </a:lnTo>
                    <a:lnTo>
                      <a:pt x="556" y="8489"/>
                    </a:lnTo>
                    <a:lnTo>
                      <a:pt x="653" y="8559"/>
                    </a:lnTo>
                    <a:lnTo>
                      <a:pt x="764" y="8614"/>
                    </a:lnTo>
                    <a:lnTo>
                      <a:pt x="876" y="8670"/>
                    </a:lnTo>
                    <a:lnTo>
                      <a:pt x="987" y="8698"/>
                    </a:lnTo>
                    <a:lnTo>
                      <a:pt x="1098" y="8726"/>
                    </a:lnTo>
                    <a:lnTo>
                      <a:pt x="1209" y="8739"/>
                    </a:lnTo>
                    <a:lnTo>
                      <a:pt x="1431" y="8739"/>
                    </a:lnTo>
                    <a:lnTo>
                      <a:pt x="1542" y="8726"/>
                    </a:lnTo>
                    <a:lnTo>
                      <a:pt x="1654" y="8684"/>
                    </a:lnTo>
                    <a:lnTo>
                      <a:pt x="1751" y="8656"/>
                    </a:lnTo>
                    <a:lnTo>
                      <a:pt x="1848" y="8601"/>
                    </a:lnTo>
                    <a:lnTo>
                      <a:pt x="1931" y="8545"/>
                    </a:lnTo>
                    <a:lnTo>
                      <a:pt x="2015" y="8475"/>
                    </a:lnTo>
                    <a:lnTo>
                      <a:pt x="2084" y="8392"/>
                    </a:lnTo>
                    <a:lnTo>
                      <a:pt x="2168" y="8295"/>
                    </a:lnTo>
                    <a:lnTo>
                      <a:pt x="2223" y="8198"/>
                    </a:lnTo>
                    <a:lnTo>
                      <a:pt x="2279" y="8100"/>
                    </a:lnTo>
                    <a:lnTo>
                      <a:pt x="2320" y="7989"/>
                    </a:lnTo>
                    <a:lnTo>
                      <a:pt x="2334" y="7892"/>
                    </a:lnTo>
                    <a:lnTo>
                      <a:pt x="2362" y="7781"/>
                    </a:lnTo>
                    <a:lnTo>
                      <a:pt x="2362" y="7684"/>
                    </a:lnTo>
                    <a:lnTo>
                      <a:pt x="2348" y="7572"/>
                    </a:lnTo>
                    <a:lnTo>
                      <a:pt x="2334" y="7461"/>
                    </a:lnTo>
                    <a:lnTo>
                      <a:pt x="2293" y="7350"/>
                    </a:lnTo>
                    <a:lnTo>
                      <a:pt x="2251" y="7239"/>
                    </a:lnTo>
                    <a:lnTo>
                      <a:pt x="2209" y="7142"/>
                    </a:lnTo>
                    <a:lnTo>
                      <a:pt x="2140" y="7044"/>
                    </a:lnTo>
                    <a:lnTo>
                      <a:pt x="2070" y="6961"/>
                    </a:lnTo>
                    <a:lnTo>
                      <a:pt x="1987" y="6878"/>
                    </a:lnTo>
                    <a:lnTo>
                      <a:pt x="1904" y="6794"/>
                    </a:lnTo>
                    <a:lnTo>
                      <a:pt x="1806" y="6711"/>
                    </a:lnTo>
                    <a:lnTo>
                      <a:pt x="1695" y="6642"/>
                    </a:lnTo>
                    <a:lnTo>
                      <a:pt x="1584" y="6586"/>
                    </a:lnTo>
                    <a:lnTo>
                      <a:pt x="1487" y="6544"/>
                    </a:lnTo>
                    <a:lnTo>
                      <a:pt x="1376" y="6503"/>
                    </a:lnTo>
                    <a:lnTo>
                      <a:pt x="1265" y="6475"/>
                    </a:lnTo>
                    <a:lnTo>
                      <a:pt x="1153" y="646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 name="图片 31">
            <a:extLst>
              <a:ext uri="{FF2B5EF4-FFF2-40B4-BE49-F238E27FC236}">
                <a16:creationId xmlns:a16="http://schemas.microsoft.com/office/drawing/2014/main" id="{08E77683-84C6-8664-22FE-B885E0FD560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2435088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ltLang="zh-CN" sz="2800" dirty="0">
                <a:latin typeface="Crete Round" panose="02010600030101010101" charset="0"/>
                <a:ea typeface="微软雅黑" panose="020B0503020204020204" pitchFamily="34" charset="-122"/>
              </a:rPr>
              <a:t>P</a:t>
            </a:r>
            <a:r>
              <a:rPr lang="en-US" altLang="zh-CN" sz="2800" dirty="0" err="1">
                <a:latin typeface="Crete Round" panose="02010600030101010101" charset="0"/>
                <a:ea typeface="微软雅黑" panose="020B0503020204020204" pitchFamily="34" charset="-122"/>
              </a:rPr>
              <a:t>roblem</a:t>
            </a:r>
            <a:r>
              <a:rPr lang="en" altLang="zh-CN" sz="2800" dirty="0">
                <a:latin typeface="Crete Round" panose="02010600030101010101" charset="0"/>
                <a:ea typeface="微软雅黑" panose="020B0503020204020204" pitchFamily="34" charset="-122"/>
              </a:rPr>
              <a:t>s and solutions of </a:t>
            </a:r>
            <a:r>
              <a:rPr lang="en" altLang="zh-CN" sz="2800" dirty="0">
                <a:solidFill>
                  <a:srgbClr val="DD7E6B"/>
                </a:solidFill>
                <a:latin typeface="Crete Round" panose="02010600030101010101" charset="0"/>
                <a:ea typeface="微软雅黑" panose="020B0503020204020204" pitchFamily="34" charset="-122"/>
              </a:rPr>
              <a:t>STORY GROUP</a:t>
            </a:r>
            <a:r>
              <a:rPr lang="en" altLang="zh-CN" sz="2800" dirty="0">
                <a:latin typeface="Crete Round" panose="02010600030101010101" charset="0"/>
                <a:ea typeface="微软雅黑" panose="020B0503020204020204" pitchFamily="34" charset="-122"/>
              </a:rPr>
              <a:t>…</a:t>
            </a:r>
            <a:endParaRPr sz="2800" dirty="0">
              <a:latin typeface="Crete Round" panose="02010600030101010101" charset="0"/>
              <a:ea typeface="微软雅黑" panose="020B0503020204020204" pitchFamily="34" charset="-122"/>
            </a:endParaRPr>
          </a:p>
        </p:txBody>
      </p:sp>
      <p:sp>
        <p:nvSpPr>
          <p:cNvPr id="1004" name="Google Shape;1004;p43"/>
          <p:cNvSpPr txBox="1">
            <a:spLocks noGrp="1"/>
          </p:cNvSpPr>
          <p:nvPr>
            <p:ph type="body" idx="1"/>
          </p:nvPr>
        </p:nvSpPr>
        <p:spPr>
          <a:xfrm>
            <a:off x="607604" y="1247292"/>
            <a:ext cx="7816396"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格式模板、文字模板问题</a:t>
            </a: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撰写模板文本，使用变量进行动态替换。确保格式和文字的一致性。</a:t>
            </a:r>
          </a:p>
          <a:p>
            <a:pPr marL="457200" lvl="0" indent="-317500" algn="l" rtl="0">
              <a:spcBef>
                <a:spcPts val="0"/>
              </a:spcBef>
              <a:spcAft>
                <a:spcPts val="0"/>
              </a:spcAft>
              <a:buSzPts val="1400"/>
              <a:buChar char="●"/>
            </a:pPr>
            <a:endParaRPr lang="zh-CN" altLang="en-US" b="1" dirty="0">
              <a:latin typeface="Crete Round" panose="02010600030101010101" charset="0"/>
              <a:ea typeface="微软雅黑" panose="020B0503020204020204" pitchFamily="34" charset="-122"/>
            </a:endParaRP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编码与分类问题</a:t>
            </a: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在语雀表格中新增一列进行编码的归纳，明确定义编码规则。</a:t>
            </a: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如：商店</a:t>
            </a:r>
            <a:r>
              <a:rPr lang="en-US" altLang="zh-CN" b="1" dirty="0" err="1">
                <a:latin typeface="Crete Round" panose="02010600030101010101" charset="0"/>
                <a:ea typeface="微软雅黑" panose="020B0503020204020204" pitchFamily="34" charset="-122"/>
              </a:rPr>
              <a:t>json</a:t>
            </a:r>
            <a:r>
              <a:rPr lang="zh-CN" altLang="en-US" b="1" dirty="0">
                <a:latin typeface="Crete Round" panose="02010600030101010101" charset="0"/>
                <a:ea typeface="微软雅黑" panose="020B0503020204020204" pitchFamily="34" charset="-122"/>
              </a:rPr>
              <a:t>中第一层表示商店类型，第二层表示道具编码，第三层包含折扣、数量等参数。</a:t>
            </a:r>
          </a:p>
          <a:p>
            <a:pPr marL="457200" lvl="0" indent="-317500" algn="l" rtl="0">
              <a:spcBef>
                <a:spcPts val="0"/>
              </a:spcBef>
              <a:spcAft>
                <a:spcPts val="0"/>
              </a:spcAft>
              <a:buSzPts val="1400"/>
              <a:buChar char="●"/>
            </a:pPr>
            <a:endParaRPr lang="zh-CN" altLang="en-US" b="1" dirty="0">
              <a:latin typeface="Crete Round" panose="02010600030101010101" charset="0"/>
              <a:ea typeface="微软雅黑" panose="020B0503020204020204" pitchFamily="34" charset="-122"/>
            </a:endParaRP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参数含义的理解、</a:t>
            </a:r>
            <a:r>
              <a:rPr lang="en-US" altLang="zh-CN" b="1" dirty="0">
                <a:latin typeface="Crete Round" panose="02010600030101010101" charset="0"/>
                <a:ea typeface="微软雅黑" panose="020B0503020204020204" pitchFamily="34" charset="-122"/>
              </a:rPr>
              <a:t>pre</a:t>
            </a:r>
            <a:r>
              <a:rPr lang="zh-CN" altLang="en-US" b="1" dirty="0">
                <a:latin typeface="Crete Round" panose="02010600030101010101" charset="0"/>
                <a:ea typeface="微软雅黑" panose="020B0503020204020204" pitchFamily="34" charset="-122"/>
              </a:rPr>
              <a:t>和</a:t>
            </a:r>
            <a:r>
              <a:rPr lang="en-US" altLang="zh-CN" b="1" dirty="0">
                <a:latin typeface="Crete Round" panose="02010600030101010101" charset="0"/>
                <a:ea typeface="微软雅黑" panose="020B0503020204020204" pitchFamily="34" charset="-122"/>
              </a:rPr>
              <a:t>buff</a:t>
            </a:r>
            <a:r>
              <a:rPr lang="zh-CN" altLang="en-US" b="1" dirty="0">
                <a:latin typeface="Crete Round" panose="02010600030101010101" charset="0"/>
                <a:ea typeface="微软雅黑" panose="020B0503020204020204" pitchFamily="34" charset="-122"/>
              </a:rPr>
              <a:t>的编写问题</a:t>
            </a: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例会讨论，</a:t>
            </a:r>
            <a:r>
              <a:rPr lang="en-US" altLang="zh-CN" b="1" dirty="0">
                <a:latin typeface="Crete Round" panose="02010600030101010101" charset="0"/>
                <a:ea typeface="微软雅黑" panose="020B0503020204020204" pitchFamily="34" charset="-122"/>
              </a:rPr>
              <a:t>pre</a:t>
            </a:r>
            <a:r>
              <a:rPr lang="zh-CN" altLang="en-US" b="1" dirty="0">
                <a:latin typeface="Crete Round" panose="02010600030101010101" charset="0"/>
                <a:ea typeface="微软雅黑" panose="020B0503020204020204" pitchFamily="34" charset="-122"/>
              </a:rPr>
              <a:t>和</a:t>
            </a:r>
            <a:r>
              <a:rPr lang="en-US" altLang="zh-CN" b="1" dirty="0">
                <a:latin typeface="Crete Round" panose="02010600030101010101" charset="0"/>
                <a:ea typeface="微软雅黑" panose="020B0503020204020204" pitchFamily="34" charset="-122"/>
              </a:rPr>
              <a:t>buff</a:t>
            </a:r>
            <a:r>
              <a:rPr lang="zh-CN" altLang="en-US" b="1" dirty="0">
                <a:latin typeface="Crete Round" panose="02010600030101010101" charset="0"/>
                <a:ea typeface="微软雅黑" panose="020B0503020204020204" pitchFamily="34" charset="-122"/>
              </a:rPr>
              <a:t>修改为</a:t>
            </a:r>
            <a:r>
              <a:rPr lang="en-US" altLang="zh-CN" b="1" dirty="0">
                <a:latin typeface="Crete Round" panose="02010600030101010101" charset="0"/>
                <a:ea typeface="微软雅黑" panose="020B0503020204020204" pitchFamily="34" charset="-122"/>
              </a:rPr>
              <a:t>object</a:t>
            </a:r>
            <a:r>
              <a:rPr lang="zh-CN" altLang="en-US" b="1" dirty="0">
                <a:latin typeface="Crete Round" panose="02010600030101010101" charset="0"/>
                <a:ea typeface="微软雅黑" panose="020B0503020204020204" pitchFamily="34" charset="-122"/>
              </a:rPr>
              <a:t>的格式。</a:t>
            </a:r>
          </a:p>
          <a:p>
            <a:pPr marL="457200" lvl="0" indent="-317500" algn="l" rtl="0">
              <a:spcBef>
                <a:spcPts val="0"/>
              </a:spcBef>
              <a:spcAft>
                <a:spcPts val="0"/>
              </a:spcAft>
              <a:buSzPts val="1400"/>
              <a:buChar char="●"/>
            </a:pPr>
            <a:endParaRPr lang="zh-CN" altLang="en-US" b="1" dirty="0">
              <a:latin typeface="Crete Round" panose="02010600030101010101" charset="0"/>
              <a:ea typeface="微软雅黑" panose="020B0503020204020204" pitchFamily="34" charset="-122"/>
            </a:endParaRP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与程序组的配合问题</a:t>
            </a:r>
          </a:p>
          <a:p>
            <a:pPr marL="457200" lvl="0" indent="-317500" algn="l" rtl="0">
              <a:spcBef>
                <a:spcPts val="0"/>
              </a:spcBef>
              <a:spcAft>
                <a:spcPts val="0"/>
              </a:spcAft>
              <a:buSzPts val="1400"/>
              <a:buChar char="●"/>
            </a:pPr>
            <a:r>
              <a:rPr lang="zh-CN" altLang="en-US" b="1" dirty="0">
                <a:latin typeface="Crete Round" panose="02010600030101010101" charset="0"/>
                <a:ea typeface="微软雅黑" panose="020B0503020204020204" pitchFamily="34" charset="-122"/>
              </a:rPr>
              <a:t>举行例会时，详细讨论故事组的需求和程序组的实现方式，确保双方理解一致，通过有效的沟通协作解决问题。</a:t>
            </a:r>
          </a:p>
          <a:p>
            <a:pPr marL="457200" lvl="0" indent="-317500" algn="l" rtl="0">
              <a:spcBef>
                <a:spcPts val="0"/>
              </a:spcBef>
              <a:spcAft>
                <a:spcPts val="0"/>
              </a:spcAft>
              <a:buSzPts val="1400"/>
              <a:buChar char="●"/>
            </a:pPr>
            <a:endParaRPr lang="zh-CN" altLang="en-US" b="1" dirty="0">
              <a:latin typeface="Crete Round" panose="02010600030101010101" charset="0"/>
              <a:ea typeface="微软雅黑" panose="020B0503020204020204" pitchFamily="34" charset="-122"/>
            </a:endParaRPr>
          </a:p>
          <a:p>
            <a:pPr marL="457200" lvl="0" indent="-317500" algn="l" rtl="0">
              <a:spcBef>
                <a:spcPts val="0"/>
              </a:spcBef>
              <a:spcAft>
                <a:spcPts val="0"/>
              </a:spcAft>
              <a:buSzPts val="1400"/>
              <a:buChar char="●"/>
            </a:pPr>
            <a:endParaRPr lang="zh-CN" altLang="en-US" b="1" dirty="0">
              <a:latin typeface="Crete Round" panose="02010600030101010101" charset="0"/>
              <a:ea typeface="微软雅黑" panose="020B0503020204020204" pitchFamily="34" charset="-122"/>
            </a:endParaRPr>
          </a:p>
        </p:txBody>
      </p:sp>
      <p:grpSp>
        <p:nvGrpSpPr>
          <p:cNvPr id="2" name="Google Shape;543;p38">
            <a:extLst>
              <a:ext uri="{FF2B5EF4-FFF2-40B4-BE49-F238E27FC236}">
                <a16:creationId xmlns:a16="http://schemas.microsoft.com/office/drawing/2014/main" id="{922BD3A2-E177-AC7C-598E-27D9E3A04728}"/>
              </a:ext>
            </a:extLst>
          </p:cNvPr>
          <p:cNvGrpSpPr/>
          <p:nvPr/>
        </p:nvGrpSpPr>
        <p:grpSpPr>
          <a:xfrm>
            <a:off x="7454409" y="4265101"/>
            <a:ext cx="1476472" cy="676797"/>
            <a:chOff x="5848450" y="2417400"/>
            <a:chExt cx="279725" cy="128225"/>
          </a:xfrm>
        </p:grpSpPr>
        <p:sp>
          <p:nvSpPr>
            <p:cNvPr id="3" name="Google Shape;544;p38">
              <a:extLst>
                <a:ext uri="{FF2B5EF4-FFF2-40B4-BE49-F238E27FC236}">
                  <a16:creationId xmlns:a16="http://schemas.microsoft.com/office/drawing/2014/main" id="{C7E673E9-0257-3F58-7969-776116CBEDE8}"/>
                </a:ext>
              </a:extLst>
            </p:cNvPr>
            <p:cNvSpPr/>
            <p:nvPr/>
          </p:nvSpPr>
          <p:spPr>
            <a:xfrm>
              <a:off x="5848450" y="2417400"/>
              <a:ext cx="262425" cy="105825"/>
            </a:xfrm>
            <a:custGeom>
              <a:avLst/>
              <a:gdLst/>
              <a:ahLst/>
              <a:cxnLst/>
              <a:rect l="l" t="t" r="r" b="b"/>
              <a:pathLst>
                <a:path w="10497" h="4233" extrusionOk="0">
                  <a:moveTo>
                    <a:pt x="914" y="1"/>
                  </a:moveTo>
                  <a:cubicBezTo>
                    <a:pt x="914" y="1"/>
                    <a:pt x="712" y="19"/>
                    <a:pt x="496" y="147"/>
                  </a:cubicBezTo>
                  <a:cubicBezTo>
                    <a:pt x="49" y="410"/>
                    <a:pt x="0" y="1005"/>
                    <a:pt x="254" y="1469"/>
                  </a:cubicBezTo>
                  <a:cubicBezTo>
                    <a:pt x="298" y="1549"/>
                    <a:pt x="356" y="1622"/>
                    <a:pt x="435" y="1678"/>
                  </a:cubicBezTo>
                  <a:cubicBezTo>
                    <a:pt x="435" y="1678"/>
                    <a:pt x="3427" y="2276"/>
                    <a:pt x="4553" y="2619"/>
                  </a:cubicBezTo>
                  <a:cubicBezTo>
                    <a:pt x="5679" y="2961"/>
                    <a:pt x="9426" y="4059"/>
                    <a:pt x="9761" y="4232"/>
                  </a:cubicBezTo>
                  <a:lnTo>
                    <a:pt x="10497" y="1097"/>
                  </a:lnTo>
                  <a:cubicBezTo>
                    <a:pt x="10497" y="1097"/>
                    <a:pt x="7322" y="880"/>
                    <a:pt x="5917" y="704"/>
                  </a:cubicBezTo>
                  <a:cubicBezTo>
                    <a:pt x="4511" y="528"/>
                    <a:pt x="914" y="1"/>
                    <a:pt x="9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5;p38">
              <a:extLst>
                <a:ext uri="{FF2B5EF4-FFF2-40B4-BE49-F238E27FC236}">
                  <a16:creationId xmlns:a16="http://schemas.microsoft.com/office/drawing/2014/main" id="{A3A65815-EAA4-3CE0-5EF2-4687A5D745A4}"/>
                </a:ext>
              </a:extLst>
            </p:cNvPr>
            <p:cNvSpPr/>
            <p:nvPr/>
          </p:nvSpPr>
          <p:spPr>
            <a:xfrm>
              <a:off x="5851500" y="2455375"/>
              <a:ext cx="270025" cy="90250"/>
            </a:xfrm>
            <a:custGeom>
              <a:avLst/>
              <a:gdLst/>
              <a:ahLst/>
              <a:cxnLst/>
              <a:rect l="l" t="t" r="r" b="b"/>
              <a:pathLst>
                <a:path w="10801" h="3610" extrusionOk="0">
                  <a:moveTo>
                    <a:pt x="9584" y="1"/>
                  </a:moveTo>
                  <a:lnTo>
                    <a:pt x="8668" y="1190"/>
                  </a:lnTo>
                  <a:lnTo>
                    <a:pt x="604" y="107"/>
                  </a:lnTo>
                  <a:lnTo>
                    <a:pt x="0" y="550"/>
                  </a:lnTo>
                  <a:cubicBezTo>
                    <a:pt x="0" y="550"/>
                    <a:pt x="1598" y="627"/>
                    <a:pt x="2557" y="865"/>
                  </a:cubicBezTo>
                  <a:cubicBezTo>
                    <a:pt x="2927" y="957"/>
                    <a:pt x="3294" y="1061"/>
                    <a:pt x="3661" y="1164"/>
                  </a:cubicBezTo>
                  <a:cubicBezTo>
                    <a:pt x="4033" y="1270"/>
                    <a:pt x="4408" y="1361"/>
                    <a:pt x="4781" y="1462"/>
                  </a:cubicBezTo>
                  <a:cubicBezTo>
                    <a:pt x="5845" y="1753"/>
                    <a:pt x="6847" y="2175"/>
                    <a:pt x="7832" y="2677"/>
                  </a:cubicBezTo>
                  <a:cubicBezTo>
                    <a:pt x="7956" y="2740"/>
                    <a:pt x="9642" y="3562"/>
                    <a:pt x="9626" y="3609"/>
                  </a:cubicBezTo>
                  <a:cubicBezTo>
                    <a:pt x="10514" y="2399"/>
                    <a:pt x="10800" y="1500"/>
                    <a:pt x="10800" y="1500"/>
                  </a:cubicBezTo>
                  <a:lnTo>
                    <a:pt x="95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6;p38">
              <a:extLst>
                <a:ext uri="{FF2B5EF4-FFF2-40B4-BE49-F238E27FC236}">
                  <a16:creationId xmlns:a16="http://schemas.microsoft.com/office/drawing/2014/main" id="{DF376E0D-43DE-269A-D449-77C3C64C3A1C}"/>
                </a:ext>
              </a:extLst>
            </p:cNvPr>
            <p:cNvSpPr/>
            <p:nvPr/>
          </p:nvSpPr>
          <p:spPr>
            <a:xfrm>
              <a:off x="5851225" y="2443325"/>
              <a:ext cx="244150" cy="79900"/>
            </a:xfrm>
            <a:custGeom>
              <a:avLst/>
              <a:gdLst/>
              <a:ahLst/>
              <a:cxnLst/>
              <a:rect l="l" t="t" r="r" b="b"/>
              <a:pathLst>
                <a:path w="9766" h="3196" extrusionOk="0">
                  <a:moveTo>
                    <a:pt x="0" y="0"/>
                  </a:moveTo>
                  <a:lnTo>
                    <a:pt x="0" y="0"/>
                  </a:lnTo>
                  <a:cubicBezTo>
                    <a:pt x="20" y="148"/>
                    <a:pt x="68" y="296"/>
                    <a:pt x="144" y="432"/>
                  </a:cubicBezTo>
                  <a:cubicBezTo>
                    <a:pt x="187" y="512"/>
                    <a:pt x="246" y="585"/>
                    <a:pt x="324" y="641"/>
                  </a:cubicBezTo>
                  <a:cubicBezTo>
                    <a:pt x="324" y="641"/>
                    <a:pt x="3316" y="1239"/>
                    <a:pt x="4442" y="1582"/>
                  </a:cubicBezTo>
                  <a:cubicBezTo>
                    <a:pt x="5568" y="1924"/>
                    <a:pt x="9315" y="3021"/>
                    <a:pt x="9650" y="3195"/>
                  </a:cubicBezTo>
                  <a:lnTo>
                    <a:pt x="9765" y="2703"/>
                  </a:lnTo>
                  <a:cubicBezTo>
                    <a:pt x="8984" y="2413"/>
                    <a:pt x="5529" y="1410"/>
                    <a:pt x="4435" y="1081"/>
                  </a:cubicBezTo>
                  <a:cubicBezTo>
                    <a:pt x="3254" y="726"/>
                    <a:pt x="114" y="106"/>
                    <a:pt x="114" y="106"/>
                  </a:cubicBezTo>
                  <a:cubicBezTo>
                    <a:pt x="71" y="75"/>
                    <a:pt x="33" y="39"/>
                    <a:pt x="0" y="0"/>
                  </a:cubicBezTo>
                  <a:close/>
                </a:path>
              </a:pathLst>
            </a:custGeom>
            <a:solidFill>
              <a:srgbClr val="093F51">
                <a:alpha val="1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7;p38">
              <a:extLst>
                <a:ext uri="{FF2B5EF4-FFF2-40B4-BE49-F238E27FC236}">
                  <a16:creationId xmlns:a16="http://schemas.microsoft.com/office/drawing/2014/main" id="{94BCF7A0-F755-EABB-F763-AFB6C02C795F}"/>
                </a:ext>
              </a:extLst>
            </p:cNvPr>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8;p38">
              <a:extLst>
                <a:ext uri="{FF2B5EF4-FFF2-40B4-BE49-F238E27FC236}">
                  <a16:creationId xmlns:a16="http://schemas.microsoft.com/office/drawing/2014/main" id="{6563F468-9BB2-8C4A-70DC-748EEBFC6F24}"/>
                </a:ext>
              </a:extLst>
            </p:cNvPr>
            <p:cNvSpPr/>
            <p:nvPr/>
          </p:nvSpPr>
          <p:spPr>
            <a:xfrm>
              <a:off x="6083350" y="2444875"/>
              <a:ext cx="44825" cy="78725"/>
            </a:xfrm>
            <a:custGeom>
              <a:avLst/>
              <a:gdLst/>
              <a:ahLst/>
              <a:cxnLst/>
              <a:rect l="l" t="t" r="r" b="b"/>
              <a:pathLst>
                <a:path w="1793" h="3149" extrusionOk="0">
                  <a:moveTo>
                    <a:pt x="1122" y="1"/>
                  </a:moveTo>
                  <a:cubicBezTo>
                    <a:pt x="814" y="1"/>
                    <a:pt x="422" y="607"/>
                    <a:pt x="218" y="1419"/>
                  </a:cubicBezTo>
                  <a:cubicBezTo>
                    <a:pt x="1" y="2285"/>
                    <a:pt x="80" y="3056"/>
                    <a:pt x="395" y="3141"/>
                  </a:cubicBezTo>
                  <a:cubicBezTo>
                    <a:pt x="415" y="3146"/>
                    <a:pt x="435" y="3149"/>
                    <a:pt x="457" y="3149"/>
                  </a:cubicBezTo>
                  <a:cubicBezTo>
                    <a:pt x="788" y="3149"/>
                    <a:pt x="1372" y="2560"/>
                    <a:pt x="1576" y="1750"/>
                  </a:cubicBezTo>
                  <a:cubicBezTo>
                    <a:pt x="1793" y="884"/>
                    <a:pt x="1495" y="94"/>
                    <a:pt x="1181" y="8"/>
                  </a:cubicBezTo>
                  <a:cubicBezTo>
                    <a:pt x="1162" y="3"/>
                    <a:pt x="1142" y="1"/>
                    <a:pt x="1122"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9;p38">
              <a:extLst>
                <a:ext uri="{FF2B5EF4-FFF2-40B4-BE49-F238E27FC236}">
                  <a16:creationId xmlns:a16="http://schemas.microsoft.com/office/drawing/2014/main" id="{180EB256-A8B9-F74F-148C-FB2878F3C0DE}"/>
                </a:ext>
              </a:extLst>
            </p:cNvPr>
            <p:cNvSpPr/>
            <p:nvPr/>
          </p:nvSpPr>
          <p:spPr>
            <a:xfrm>
              <a:off x="6085575" y="2456100"/>
              <a:ext cx="23075" cy="51550"/>
            </a:xfrm>
            <a:custGeom>
              <a:avLst/>
              <a:gdLst/>
              <a:ahLst/>
              <a:cxnLst/>
              <a:rect l="l" t="t" r="r" b="b"/>
              <a:pathLst>
                <a:path w="923" h="2062" extrusionOk="0">
                  <a:moveTo>
                    <a:pt x="515" y="1"/>
                  </a:moveTo>
                  <a:cubicBezTo>
                    <a:pt x="425" y="149"/>
                    <a:pt x="339" y="328"/>
                    <a:pt x="265" y="529"/>
                  </a:cubicBezTo>
                  <a:lnTo>
                    <a:pt x="469" y="854"/>
                  </a:lnTo>
                  <a:cubicBezTo>
                    <a:pt x="469" y="854"/>
                    <a:pt x="289" y="1505"/>
                    <a:pt x="73" y="1505"/>
                  </a:cubicBezTo>
                  <a:cubicBezTo>
                    <a:pt x="72" y="1505"/>
                    <a:pt x="72" y="1505"/>
                    <a:pt x="72" y="1505"/>
                  </a:cubicBezTo>
                  <a:cubicBezTo>
                    <a:pt x="58" y="1505"/>
                    <a:pt x="44" y="1502"/>
                    <a:pt x="31" y="1498"/>
                  </a:cubicBezTo>
                  <a:cubicBezTo>
                    <a:pt x="7" y="1701"/>
                    <a:pt x="0" y="1890"/>
                    <a:pt x="12" y="2055"/>
                  </a:cubicBezTo>
                  <a:cubicBezTo>
                    <a:pt x="33" y="2059"/>
                    <a:pt x="57" y="2061"/>
                    <a:pt x="84" y="2061"/>
                  </a:cubicBezTo>
                  <a:cubicBezTo>
                    <a:pt x="235" y="2061"/>
                    <a:pt x="483" y="1979"/>
                    <a:pt x="707" y="1531"/>
                  </a:cubicBezTo>
                  <a:cubicBezTo>
                    <a:pt x="874" y="1238"/>
                    <a:pt x="907" y="927"/>
                    <a:pt x="907" y="927"/>
                  </a:cubicBezTo>
                  <a:cubicBezTo>
                    <a:pt x="919" y="841"/>
                    <a:pt x="922" y="749"/>
                    <a:pt x="914" y="657"/>
                  </a:cubicBezTo>
                  <a:cubicBezTo>
                    <a:pt x="858" y="108"/>
                    <a:pt x="521" y="1"/>
                    <a:pt x="521" y="1"/>
                  </a:cubicBezTo>
                  <a:close/>
                </a:path>
              </a:pathLst>
            </a:custGeom>
            <a:solidFill>
              <a:srgbClr val="093F51">
                <a:alpha val="20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0;p38">
              <a:extLst>
                <a:ext uri="{FF2B5EF4-FFF2-40B4-BE49-F238E27FC236}">
                  <a16:creationId xmlns:a16="http://schemas.microsoft.com/office/drawing/2014/main" id="{D5520DB7-6CFD-A123-2824-5616510F8E25}"/>
                </a:ext>
              </a:extLst>
            </p:cNvPr>
            <p:cNvSpPr/>
            <p:nvPr/>
          </p:nvSpPr>
          <p:spPr>
            <a:xfrm>
              <a:off x="5870150" y="2484675"/>
              <a:ext cx="93475" cy="56850"/>
            </a:xfrm>
            <a:custGeom>
              <a:avLst/>
              <a:gdLst/>
              <a:ahLst/>
              <a:cxnLst/>
              <a:rect l="l" t="t" r="r" b="b"/>
              <a:pathLst>
                <a:path w="3739" h="2274" extrusionOk="0">
                  <a:moveTo>
                    <a:pt x="3243" y="1"/>
                  </a:moveTo>
                  <a:cubicBezTo>
                    <a:pt x="3119" y="1"/>
                    <a:pt x="2875" y="114"/>
                    <a:pt x="2800" y="144"/>
                  </a:cubicBezTo>
                  <a:cubicBezTo>
                    <a:pt x="2299" y="339"/>
                    <a:pt x="1926" y="756"/>
                    <a:pt x="1425" y="961"/>
                  </a:cubicBezTo>
                  <a:cubicBezTo>
                    <a:pt x="1125" y="1082"/>
                    <a:pt x="712" y="1257"/>
                    <a:pt x="349" y="1257"/>
                  </a:cubicBezTo>
                  <a:cubicBezTo>
                    <a:pt x="264" y="1257"/>
                    <a:pt x="182" y="1247"/>
                    <a:pt x="105" y="1225"/>
                  </a:cubicBezTo>
                  <a:lnTo>
                    <a:pt x="105" y="1225"/>
                  </a:lnTo>
                  <a:cubicBezTo>
                    <a:pt x="105" y="1225"/>
                    <a:pt x="0" y="1969"/>
                    <a:pt x="540" y="2273"/>
                  </a:cubicBezTo>
                  <a:cubicBezTo>
                    <a:pt x="540" y="2273"/>
                    <a:pt x="1697" y="2008"/>
                    <a:pt x="2298" y="1253"/>
                  </a:cubicBezTo>
                  <a:cubicBezTo>
                    <a:pt x="2898" y="499"/>
                    <a:pt x="3738" y="212"/>
                    <a:pt x="3738" y="212"/>
                  </a:cubicBezTo>
                  <a:lnTo>
                    <a:pt x="3289" y="9"/>
                  </a:lnTo>
                  <a:cubicBezTo>
                    <a:pt x="3277" y="3"/>
                    <a:pt x="3261" y="1"/>
                    <a:pt x="3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1;p38">
              <a:extLst>
                <a:ext uri="{FF2B5EF4-FFF2-40B4-BE49-F238E27FC236}">
                  <a16:creationId xmlns:a16="http://schemas.microsoft.com/office/drawing/2014/main" id="{91B1AFAD-36D8-27E4-657C-BEBF88E13239}"/>
                </a:ext>
              </a:extLst>
            </p:cNvPr>
            <p:cNvSpPr/>
            <p:nvPr/>
          </p:nvSpPr>
          <p:spPr>
            <a:xfrm>
              <a:off x="5934400" y="2466375"/>
              <a:ext cx="33075" cy="75425"/>
            </a:xfrm>
            <a:custGeom>
              <a:avLst/>
              <a:gdLst/>
              <a:ahLst/>
              <a:cxnLst/>
              <a:rect l="l" t="t" r="r" b="b"/>
              <a:pathLst>
                <a:path w="1323" h="3017" extrusionOk="0">
                  <a:moveTo>
                    <a:pt x="1042" y="0"/>
                  </a:moveTo>
                  <a:cubicBezTo>
                    <a:pt x="1042" y="0"/>
                    <a:pt x="964" y="693"/>
                    <a:pt x="486" y="1280"/>
                  </a:cubicBezTo>
                  <a:cubicBezTo>
                    <a:pt x="9" y="1869"/>
                    <a:pt x="0" y="2800"/>
                    <a:pt x="0" y="2800"/>
                  </a:cubicBezTo>
                  <a:cubicBezTo>
                    <a:pt x="153" y="2971"/>
                    <a:pt x="355" y="3016"/>
                    <a:pt x="527" y="3016"/>
                  </a:cubicBezTo>
                  <a:cubicBezTo>
                    <a:pt x="722" y="3016"/>
                    <a:pt x="878" y="2958"/>
                    <a:pt x="878" y="2958"/>
                  </a:cubicBezTo>
                  <a:cubicBezTo>
                    <a:pt x="719" y="2665"/>
                    <a:pt x="804" y="2210"/>
                    <a:pt x="858" y="1900"/>
                  </a:cubicBezTo>
                  <a:cubicBezTo>
                    <a:pt x="931" y="1481"/>
                    <a:pt x="1188" y="1125"/>
                    <a:pt x="1252" y="708"/>
                  </a:cubicBezTo>
                  <a:cubicBezTo>
                    <a:pt x="1263" y="636"/>
                    <a:pt x="1323" y="376"/>
                    <a:pt x="1273" y="310"/>
                  </a:cubicBez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p38">
              <a:extLst>
                <a:ext uri="{FF2B5EF4-FFF2-40B4-BE49-F238E27FC236}">
                  <a16:creationId xmlns:a16="http://schemas.microsoft.com/office/drawing/2014/main" id="{88FDCFA9-3662-2B16-0653-D5270D1FF6F5}"/>
                </a:ext>
              </a:extLst>
            </p:cNvPr>
            <p:cNvSpPr/>
            <p:nvPr/>
          </p:nvSpPr>
          <p:spPr>
            <a:xfrm>
              <a:off x="5932675" y="2429750"/>
              <a:ext cx="47300" cy="60300"/>
            </a:xfrm>
            <a:custGeom>
              <a:avLst/>
              <a:gdLst/>
              <a:ahLst/>
              <a:cxnLst/>
              <a:rect l="l" t="t" r="r" b="b"/>
              <a:pathLst>
                <a:path w="1892" h="2412" extrusionOk="0">
                  <a:moveTo>
                    <a:pt x="1358" y="0"/>
                  </a:moveTo>
                  <a:cubicBezTo>
                    <a:pt x="1312" y="0"/>
                    <a:pt x="1265" y="4"/>
                    <a:pt x="1218" y="11"/>
                  </a:cubicBezTo>
                  <a:cubicBezTo>
                    <a:pt x="1218" y="11"/>
                    <a:pt x="0" y="712"/>
                    <a:pt x="540" y="2225"/>
                  </a:cubicBezTo>
                  <a:cubicBezTo>
                    <a:pt x="540" y="2225"/>
                    <a:pt x="854" y="2412"/>
                    <a:pt x="1171" y="2412"/>
                  </a:cubicBezTo>
                  <a:cubicBezTo>
                    <a:pt x="1194" y="2412"/>
                    <a:pt x="1216" y="2411"/>
                    <a:pt x="1238" y="2409"/>
                  </a:cubicBezTo>
                  <a:cubicBezTo>
                    <a:pt x="699" y="895"/>
                    <a:pt x="1891" y="124"/>
                    <a:pt x="1891" y="124"/>
                  </a:cubicBezTo>
                  <a:cubicBezTo>
                    <a:pt x="1891" y="124"/>
                    <a:pt x="1643"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3;p38">
              <a:extLst>
                <a:ext uri="{FF2B5EF4-FFF2-40B4-BE49-F238E27FC236}">
                  <a16:creationId xmlns:a16="http://schemas.microsoft.com/office/drawing/2014/main" id="{568D0E93-7614-0785-EC71-0D8038FD31BB}"/>
                </a:ext>
              </a:extLst>
            </p:cNvPr>
            <p:cNvSpPr/>
            <p:nvPr/>
          </p:nvSpPr>
          <p:spPr>
            <a:xfrm>
              <a:off x="6086325" y="2469300"/>
              <a:ext cx="10975" cy="24425"/>
            </a:xfrm>
            <a:custGeom>
              <a:avLst/>
              <a:gdLst/>
              <a:ahLst/>
              <a:cxnLst/>
              <a:rect l="l" t="t" r="r" b="b"/>
              <a:pathLst>
                <a:path w="439" h="977" extrusionOk="0">
                  <a:moveTo>
                    <a:pt x="235" y="1"/>
                  </a:moveTo>
                  <a:cubicBezTo>
                    <a:pt x="184" y="139"/>
                    <a:pt x="138" y="287"/>
                    <a:pt x="99" y="442"/>
                  </a:cubicBezTo>
                  <a:cubicBezTo>
                    <a:pt x="54" y="625"/>
                    <a:pt x="21" y="802"/>
                    <a:pt x="1" y="970"/>
                  </a:cubicBezTo>
                  <a:cubicBezTo>
                    <a:pt x="14" y="973"/>
                    <a:pt x="28" y="977"/>
                    <a:pt x="42" y="977"/>
                  </a:cubicBezTo>
                  <a:cubicBezTo>
                    <a:pt x="42" y="977"/>
                    <a:pt x="42" y="977"/>
                    <a:pt x="43" y="977"/>
                  </a:cubicBezTo>
                  <a:cubicBezTo>
                    <a:pt x="259" y="977"/>
                    <a:pt x="439" y="326"/>
                    <a:pt x="439" y="326"/>
                  </a:cubicBezTo>
                  <a:lnTo>
                    <a:pt x="235" y="1"/>
                  </a:lnTo>
                  <a:close/>
                </a:path>
              </a:pathLst>
            </a:custGeom>
            <a:solidFill>
              <a:srgbClr val="093F51">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308;p64">
            <a:extLst>
              <a:ext uri="{FF2B5EF4-FFF2-40B4-BE49-F238E27FC236}">
                <a16:creationId xmlns:a16="http://schemas.microsoft.com/office/drawing/2014/main" id="{F0D1E89A-23DB-D93A-AC70-1D9D2C9CBA37}"/>
              </a:ext>
            </a:extLst>
          </p:cNvPr>
          <p:cNvSpPr txBox="1"/>
          <p:nvPr/>
        </p:nvSpPr>
        <p:spPr>
          <a:xfrm>
            <a:off x="396000" y="1296103"/>
            <a:ext cx="648000" cy="554100"/>
          </a:xfrm>
          <a:prstGeom prst="rect">
            <a:avLst/>
          </a:prstGeom>
          <a:solidFill>
            <a:schemeClr val="accent5"/>
          </a:solid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01</a:t>
            </a:r>
            <a:endParaRPr sz="2400" b="1">
              <a:solidFill>
                <a:schemeClr val="accent1"/>
              </a:solidFill>
              <a:latin typeface="Crete Round"/>
              <a:ea typeface="Crete Round"/>
              <a:cs typeface="Crete Round"/>
              <a:sym typeface="Crete Round"/>
            </a:endParaRPr>
          </a:p>
        </p:txBody>
      </p:sp>
      <p:sp>
        <p:nvSpPr>
          <p:cNvPr id="14" name="Google Shape;2309;p64">
            <a:extLst>
              <a:ext uri="{FF2B5EF4-FFF2-40B4-BE49-F238E27FC236}">
                <a16:creationId xmlns:a16="http://schemas.microsoft.com/office/drawing/2014/main" id="{4C82F3D2-4522-9632-F33E-BA6C812A0C39}"/>
              </a:ext>
            </a:extLst>
          </p:cNvPr>
          <p:cNvSpPr txBox="1"/>
          <p:nvPr/>
        </p:nvSpPr>
        <p:spPr>
          <a:xfrm>
            <a:off x="396000" y="2739197"/>
            <a:ext cx="648000" cy="554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03</a:t>
            </a:r>
            <a:endParaRPr sz="2400" b="1">
              <a:solidFill>
                <a:schemeClr val="accent1"/>
              </a:solidFill>
              <a:latin typeface="Crete Round"/>
              <a:ea typeface="Crete Round"/>
              <a:cs typeface="Crete Round"/>
              <a:sym typeface="Crete Round"/>
            </a:endParaRPr>
          </a:p>
        </p:txBody>
      </p:sp>
      <p:sp>
        <p:nvSpPr>
          <p:cNvPr id="15" name="Google Shape;2315;p64">
            <a:extLst>
              <a:ext uri="{FF2B5EF4-FFF2-40B4-BE49-F238E27FC236}">
                <a16:creationId xmlns:a16="http://schemas.microsoft.com/office/drawing/2014/main" id="{6C795357-E159-893A-9612-2D8E9E612BC1}"/>
              </a:ext>
            </a:extLst>
          </p:cNvPr>
          <p:cNvSpPr txBox="1"/>
          <p:nvPr/>
        </p:nvSpPr>
        <p:spPr>
          <a:xfrm>
            <a:off x="396000" y="3460744"/>
            <a:ext cx="648000" cy="554100"/>
          </a:xfrm>
          <a:prstGeom prst="rect">
            <a:avLst/>
          </a:prstGeom>
          <a:solidFill>
            <a:schemeClr val="accent5"/>
          </a:solidFill>
          <a:ln>
            <a:noFill/>
          </a:ln>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04</a:t>
            </a:r>
            <a:endParaRPr sz="2400" b="1">
              <a:solidFill>
                <a:schemeClr val="accent1"/>
              </a:solidFill>
              <a:latin typeface="Crete Round"/>
              <a:ea typeface="Crete Round"/>
              <a:cs typeface="Crete Round"/>
              <a:sym typeface="Crete Round"/>
            </a:endParaRPr>
          </a:p>
        </p:txBody>
      </p:sp>
      <p:sp>
        <p:nvSpPr>
          <p:cNvPr id="16" name="Google Shape;2313;p64">
            <a:extLst>
              <a:ext uri="{FF2B5EF4-FFF2-40B4-BE49-F238E27FC236}">
                <a16:creationId xmlns:a16="http://schemas.microsoft.com/office/drawing/2014/main" id="{964A312C-BBD0-0E83-A8B2-E20530B72916}"/>
              </a:ext>
            </a:extLst>
          </p:cNvPr>
          <p:cNvSpPr txBox="1"/>
          <p:nvPr/>
        </p:nvSpPr>
        <p:spPr>
          <a:xfrm>
            <a:off x="396000" y="2017650"/>
            <a:ext cx="648000" cy="5541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accent1"/>
                </a:solidFill>
                <a:latin typeface="Crete Round"/>
                <a:ea typeface="Crete Round"/>
                <a:cs typeface="Crete Round"/>
                <a:sym typeface="Crete Round"/>
              </a:rPr>
              <a:t>02</a:t>
            </a:r>
            <a:endParaRPr sz="2400" b="1">
              <a:solidFill>
                <a:schemeClr val="accent1"/>
              </a:solidFill>
              <a:latin typeface="Crete Round"/>
              <a:ea typeface="Crete Round"/>
              <a:cs typeface="Crete Round"/>
              <a:sym typeface="Crete Round"/>
            </a:endParaRPr>
          </a:p>
        </p:txBody>
      </p:sp>
      <p:pic>
        <p:nvPicPr>
          <p:cNvPr id="17" name="图片 16">
            <a:extLst>
              <a:ext uri="{FF2B5EF4-FFF2-40B4-BE49-F238E27FC236}">
                <a16:creationId xmlns:a16="http://schemas.microsoft.com/office/drawing/2014/main" id="{4A3A6C7C-A86D-4FC5-A346-3FBEEB41D4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116781" y="284854"/>
            <a:ext cx="658920" cy="658920"/>
          </a:xfrm>
          <a:prstGeom prst="ellipse">
            <a:avLst/>
          </a:prstGeom>
        </p:spPr>
      </p:pic>
    </p:spTree>
    <p:extLst>
      <p:ext uri="{BB962C8B-B14F-4D97-AF65-F5344CB8AC3E}">
        <p14:creationId xmlns:p14="http://schemas.microsoft.com/office/powerpoint/2010/main" val="2742040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p159:morph option="byObject"/>
      </p:transition>
    </mc:Choice>
    <mc:Fallback>
      <p:transition>
        <p:fade/>
      </p:transition>
    </mc:Fallback>
  </mc:AlternateContent>
</p:sld>
</file>

<file path=ppt/theme/theme1.xml><?xml version="1.0" encoding="utf-8"?>
<a:theme xmlns:a="http://schemas.openxmlformats.org/drawingml/2006/main" name="Student's Day in Brazil by Slidesgo">
  <a:themeElements>
    <a:clrScheme name="Simple Light">
      <a:dk1>
        <a:srgbClr val="093F51"/>
      </a:dk1>
      <a:lt1>
        <a:srgbClr val="F9EBCD"/>
      </a:lt1>
      <a:dk2>
        <a:srgbClr val="4D8445"/>
      </a:dk2>
      <a:lt2>
        <a:srgbClr val="76AF6D"/>
      </a:lt2>
      <a:accent1>
        <a:srgbClr val="2A597A"/>
      </a:accent1>
      <a:accent2>
        <a:srgbClr val="4184B5"/>
      </a:accent2>
      <a:accent3>
        <a:srgbClr val="E09515"/>
      </a:accent3>
      <a:accent4>
        <a:srgbClr val="EDAE3E"/>
      </a:accent4>
      <a:accent5>
        <a:srgbClr val="F2D491"/>
      </a:accent5>
      <a:accent6>
        <a:srgbClr val="FFFFFF"/>
      </a:accent6>
      <a:hlink>
        <a:srgbClr val="093F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2204</Words>
  <Application>Microsoft Office PowerPoint</Application>
  <PresentationFormat>全屏显示(16:9)</PresentationFormat>
  <Paragraphs>164</Paragraphs>
  <Slides>21</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微软雅黑</vt:lpstr>
      <vt:lpstr>Montserrat</vt:lpstr>
      <vt:lpstr>Crete Round</vt:lpstr>
      <vt:lpstr>Arial</vt:lpstr>
      <vt:lpstr>Montserrat Medium</vt:lpstr>
      <vt:lpstr>Student's Day in Brazil by Slidesgo</vt:lpstr>
      <vt:lpstr>脆脆杀 的大学生活</vt:lpstr>
      <vt:lpstr>成员分工</vt:lpstr>
      <vt:lpstr>项目情况</vt:lpstr>
      <vt:lpstr>Architecture of the Project</vt:lpstr>
      <vt:lpstr>Member Roles</vt:lpstr>
      <vt:lpstr>Member Works</vt:lpstr>
      <vt:lpstr>项目beta阶段燃尽图</vt:lpstr>
      <vt:lpstr>问题及 解决方法</vt:lpstr>
      <vt:lpstr>Problems and solutions of STORY GROUP…</vt:lpstr>
      <vt:lpstr>Problems and solutions of PROGRAM GROUP…</vt:lpstr>
      <vt:lpstr>测试</vt:lpstr>
      <vt:lpstr>测试流程</vt:lpstr>
      <vt:lpstr>Test</vt:lpstr>
      <vt:lpstr>成员的过程体会</vt:lpstr>
      <vt:lpstr>商苡恒</vt:lpstr>
      <vt:lpstr>翁国梁</vt:lpstr>
      <vt:lpstr>PowerPoint 演示文稿</vt:lpstr>
      <vt:lpstr>PowerPoint 演示文稿</vt:lpstr>
      <vt:lpstr>Have a try</vt:lpstr>
      <vt:lpstr>脆脆杀终于毕业啦！</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脆脆杀 的大学生活</dc:title>
  <cp:lastModifiedBy>一辰 张</cp:lastModifiedBy>
  <cp:revision>4</cp:revision>
  <dcterms:modified xsi:type="dcterms:W3CDTF">2023-12-17T17:19:18Z</dcterms:modified>
</cp:coreProperties>
</file>